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handoutMasterIdLst>
    <p:handoutMasterId r:id="rId14"/>
  </p:handoutMasterIdLst>
  <p:sldIdLst>
    <p:sldId id="392" r:id="rId5"/>
    <p:sldId id="257" r:id="rId6"/>
    <p:sldId id="734" r:id="rId7"/>
    <p:sldId id="735" r:id="rId8"/>
    <p:sldId id="736" r:id="rId9"/>
    <p:sldId id="261" r:id="rId10"/>
    <p:sldId id="739" r:id="rId11"/>
    <p:sldId id="738" r:id="rId12"/>
    <p:sldId id="687" r:id="rId13"/>
  </p:sldIdLst>
  <p:sldSz cx="9144000" cy="5143500" type="screen16x9"/>
  <p:notesSz cx="6858000" cy="9144000"/>
  <p:defaultTextStyle>
    <a:defPPr>
      <a:defRPr lang="en-US"/>
    </a:defPPr>
    <a:lvl1pPr marL="0" algn="l" defTabSz="685531" rtl="0" eaLnBrk="1" latinLnBrk="0" hangingPunct="1">
      <a:defRPr sz="1350" kern="1200">
        <a:solidFill>
          <a:schemeClr val="tx1"/>
        </a:solidFill>
        <a:latin typeface="+mn-lt"/>
        <a:ea typeface="+mn-ea"/>
        <a:cs typeface="+mn-cs"/>
      </a:defRPr>
    </a:lvl1pPr>
    <a:lvl2pPr marL="342767" algn="l" defTabSz="685531" rtl="0" eaLnBrk="1" latinLnBrk="0" hangingPunct="1">
      <a:defRPr sz="1350" kern="1200">
        <a:solidFill>
          <a:schemeClr val="tx1"/>
        </a:solidFill>
        <a:latin typeface="+mn-lt"/>
        <a:ea typeface="+mn-ea"/>
        <a:cs typeface="+mn-cs"/>
      </a:defRPr>
    </a:lvl2pPr>
    <a:lvl3pPr marL="685531" algn="l" defTabSz="685531" rtl="0" eaLnBrk="1" latinLnBrk="0" hangingPunct="1">
      <a:defRPr sz="1350" kern="1200">
        <a:solidFill>
          <a:schemeClr val="tx1"/>
        </a:solidFill>
        <a:latin typeface="+mn-lt"/>
        <a:ea typeface="+mn-ea"/>
        <a:cs typeface="+mn-cs"/>
      </a:defRPr>
    </a:lvl3pPr>
    <a:lvl4pPr marL="1028297" algn="l" defTabSz="685531" rtl="0" eaLnBrk="1" latinLnBrk="0" hangingPunct="1">
      <a:defRPr sz="1350" kern="1200">
        <a:solidFill>
          <a:schemeClr val="tx1"/>
        </a:solidFill>
        <a:latin typeface="+mn-lt"/>
        <a:ea typeface="+mn-ea"/>
        <a:cs typeface="+mn-cs"/>
      </a:defRPr>
    </a:lvl4pPr>
    <a:lvl5pPr marL="1371064" algn="l" defTabSz="685531" rtl="0" eaLnBrk="1" latinLnBrk="0" hangingPunct="1">
      <a:defRPr sz="1350" kern="1200">
        <a:solidFill>
          <a:schemeClr val="tx1"/>
        </a:solidFill>
        <a:latin typeface="+mn-lt"/>
        <a:ea typeface="+mn-ea"/>
        <a:cs typeface="+mn-cs"/>
      </a:defRPr>
    </a:lvl5pPr>
    <a:lvl6pPr marL="1713829" algn="l" defTabSz="685531" rtl="0" eaLnBrk="1" latinLnBrk="0" hangingPunct="1">
      <a:defRPr sz="1350" kern="1200">
        <a:solidFill>
          <a:schemeClr val="tx1"/>
        </a:solidFill>
        <a:latin typeface="+mn-lt"/>
        <a:ea typeface="+mn-ea"/>
        <a:cs typeface="+mn-cs"/>
      </a:defRPr>
    </a:lvl6pPr>
    <a:lvl7pPr marL="2056593" algn="l" defTabSz="685531" rtl="0" eaLnBrk="1" latinLnBrk="0" hangingPunct="1">
      <a:defRPr sz="1350" kern="1200">
        <a:solidFill>
          <a:schemeClr val="tx1"/>
        </a:solidFill>
        <a:latin typeface="+mn-lt"/>
        <a:ea typeface="+mn-ea"/>
        <a:cs typeface="+mn-cs"/>
      </a:defRPr>
    </a:lvl7pPr>
    <a:lvl8pPr marL="2399360" algn="l" defTabSz="685531" rtl="0" eaLnBrk="1" latinLnBrk="0" hangingPunct="1">
      <a:defRPr sz="1350" kern="1200">
        <a:solidFill>
          <a:schemeClr val="tx1"/>
        </a:solidFill>
        <a:latin typeface="+mn-lt"/>
        <a:ea typeface="+mn-ea"/>
        <a:cs typeface="+mn-cs"/>
      </a:defRPr>
    </a:lvl8pPr>
    <a:lvl9pPr marL="2742125" algn="l" defTabSz="685531"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ctions" id="{3416D979-49F5-1C45-A2A7-2CA5F3E2C326}">
          <p14:sldIdLst>
            <p14:sldId id="392"/>
            <p14:sldId id="257"/>
            <p14:sldId id="734"/>
            <p14:sldId id="735"/>
            <p14:sldId id="736"/>
            <p14:sldId id="261"/>
            <p14:sldId id="739"/>
            <p14:sldId id="738"/>
            <p14:sldId id="68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1A26"/>
    <a:srgbClr val="0C1521"/>
    <a:srgbClr val="06121C"/>
    <a:srgbClr val="FFFFFF"/>
    <a:srgbClr val="06131C"/>
    <a:srgbClr val="0031A0"/>
    <a:srgbClr val="1A67E2"/>
    <a:srgbClr val="E4022B"/>
    <a:srgbClr val="F54137"/>
    <a:srgbClr val="EA6F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19"/>
    <p:restoredTop sz="94915" autoAdjust="0"/>
  </p:normalViewPr>
  <p:slideViewPr>
    <p:cSldViewPr snapToGrid="0">
      <p:cViewPr varScale="1">
        <p:scale>
          <a:sx n="120" d="100"/>
          <a:sy n="120" d="100"/>
        </p:scale>
        <p:origin x="619" y="7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4C158E5-26D6-531B-355E-B73C54B992A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3E6C1C1F-76A4-C3BD-A718-837AC9D0CCA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65E20E0-8A34-AF40-9D5F-3EB424FF0FB6}" type="datetimeFigureOut">
              <a:rPr lang="en-US" smtClean="0"/>
              <a:t>6/2/2026</a:t>
            </a:fld>
            <a:endParaRPr lang="en-US" dirty="0"/>
          </a:p>
        </p:txBody>
      </p:sp>
      <p:sp>
        <p:nvSpPr>
          <p:cNvPr id="4" name="Footer Placeholder 3">
            <a:extLst>
              <a:ext uri="{FF2B5EF4-FFF2-40B4-BE49-F238E27FC236}">
                <a16:creationId xmlns:a16="http://schemas.microsoft.com/office/drawing/2014/main" id="{73417E1E-3760-8E86-7678-A7BA751BB3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BD0DA86-F941-6284-4EEA-CDC9B131C4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EABF4D1-C2EC-4B47-990D-1E57F32C73FC}" type="slidenum">
              <a:rPr lang="en-US" smtClean="0"/>
              <a:t>‹#›</a:t>
            </a:fld>
            <a:endParaRPr lang="en-US" dirty="0"/>
          </a:p>
        </p:txBody>
      </p:sp>
    </p:spTree>
    <p:extLst>
      <p:ext uri="{BB962C8B-B14F-4D97-AF65-F5344CB8AC3E}">
        <p14:creationId xmlns:p14="http://schemas.microsoft.com/office/powerpoint/2010/main" val="3404700414"/>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jpeg"/><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Master" Target="../slideMasters/slideMaster1.xml"/><Relationship Id="rId4" Type="http://schemas.openxmlformats.org/officeDocument/2006/relationships/image" Target="../media/image39.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2.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120.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Master" Target="../slideMasters/slideMaster1.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ard Big 1">
    <p:spTree>
      <p:nvGrpSpPr>
        <p:cNvPr id="1" name=""/>
        <p:cNvGrpSpPr/>
        <p:nvPr/>
      </p:nvGrpSpPr>
      <p:grpSpPr>
        <a:xfrm>
          <a:off x="0" y="0"/>
          <a:ext cx="0" cy="0"/>
          <a:chOff x="0" y="0"/>
          <a:chExt cx="0" cy="0"/>
        </a:xfrm>
      </p:grpSpPr>
      <p:pic>
        <p:nvPicPr>
          <p:cNvPr id="27" name="NASA_Insignia-RGB.svg" descr="NASA_Insignia-RGB.svg">
            <a:extLst>
              <a:ext uri="{FF2B5EF4-FFF2-40B4-BE49-F238E27FC236}">
                <a16:creationId xmlns:a16="http://schemas.microsoft.com/office/drawing/2014/main" id="{A1A9EAB6-85F9-BEBD-8747-B30EF3656B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30" name="TextBox 29">
            <a:extLst>
              <a:ext uri="{FF2B5EF4-FFF2-40B4-BE49-F238E27FC236}">
                <a16:creationId xmlns:a16="http://schemas.microsoft.com/office/drawing/2014/main" id="{B2B4E51F-7E56-6DBF-C71F-E434C5DA9886}"/>
              </a:ext>
            </a:extLst>
          </p:cNvPr>
          <p:cNvSpPr txBox="1"/>
          <p:nvPr userDrawn="1"/>
        </p:nvSpPr>
        <p:spPr>
          <a:xfrm>
            <a:off x="286308" y="262109"/>
            <a:ext cx="1994276" cy="8079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bg1"/>
                </a:solidFill>
                <a:latin typeface="+mn-lt"/>
                <a:cs typeface="Arial" panose="020B0604020202020204" pitchFamily="34" charset="0"/>
              </a:rPr>
              <a:t>National Aeronautics a</a:t>
            </a:r>
            <a:r>
              <a:rPr lang="en-US" sz="525" b="1" dirty="0">
                <a:solidFill>
                  <a:schemeClr val="bg1"/>
                </a:solidFill>
                <a:latin typeface="+mn-lt"/>
                <a:cs typeface="Arial" panose="020B0604020202020204" pitchFamily="34" charset="0"/>
              </a:rPr>
              <a:t>n</a:t>
            </a:r>
            <a:r>
              <a:rPr sz="525" b="1" dirty="0">
                <a:solidFill>
                  <a:schemeClr val="bg1"/>
                </a:solidFill>
                <a:latin typeface="+mn-lt"/>
                <a:cs typeface="Arial" panose="020B0604020202020204" pitchFamily="34" charset="0"/>
              </a:rPr>
              <a:t>d Space Administration</a:t>
            </a:r>
          </a:p>
        </p:txBody>
      </p:sp>
      <p:sp>
        <p:nvSpPr>
          <p:cNvPr id="2" name="Text Placeholder 4">
            <a:extLst>
              <a:ext uri="{FF2B5EF4-FFF2-40B4-BE49-F238E27FC236}">
                <a16:creationId xmlns:a16="http://schemas.microsoft.com/office/drawing/2014/main" id="{47B4BC7F-F149-0425-1F5D-BEFBCD5EA4E0}"/>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8" name="Text Placeholder 7">
            <a:extLst>
              <a:ext uri="{FF2B5EF4-FFF2-40B4-BE49-F238E27FC236}">
                <a16:creationId xmlns:a16="http://schemas.microsoft.com/office/drawing/2014/main" id="{B6732EA9-EAEB-CE69-D3D7-1E74A68DE398}"/>
              </a:ext>
            </a:extLst>
          </p:cNvPr>
          <p:cNvSpPr>
            <a:spLocks noGrp="1"/>
          </p:cNvSpPr>
          <p:nvPr>
            <p:ph type="body" sz="quarter" idx="10" hasCustomPrompt="1"/>
          </p:nvPr>
        </p:nvSpPr>
        <p:spPr>
          <a:xfrm>
            <a:off x="2457726" y="261937"/>
            <a:ext cx="2875580" cy="80963"/>
          </a:xfrm>
          <a:prstGeom prst="rect">
            <a:avLst/>
          </a:prstGeom>
        </p:spPr>
        <p:txBody>
          <a:bodyPr lIns="0" tIns="0" rIns="0" bIns="0" anchor="b"/>
          <a:lstStyle>
            <a:lvl1pPr marL="0" indent="0">
              <a:buNone/>
              <a:defRPr sz="525">
                <a:solidFill>
                  <a:srgbClr val="0031A0"/>
                </a:solidFill>
              </a:defRPr>
            </a:lvl1pPr>
            <a:lvl2pPr>
              <a:defRPr>
                <a:solidFill>
                  <a:srgbClr val="0031A0"/>
                </a:solidFill>
              </a:defRPr>
            </a:lvl2pPr>
            <a:lvl3pPr>
              <a:defRPr>
                <a:solidFill>
                  <a:srgbClr val="0031A0"/>
                </a:solidFill>
              </a:defRPr>
            </a:lvl3pPr>
            <a:lvl4pPr>
              <a:defRPr>
                <a:solidFill>
                  <a:srgbClr val="0031A0"/>
                </a:solidFill>
              </a:defRPr>
            </a:lvl4pPr>
            <a:lvl5pPr>
              <a:defRPr>
                <a:solidFill>
                  <a:srgbClr val="0031A0"/>
                </a:solidFill>
              </a:defRPr>
            </a:lvl5pPr>
          </a:lstStyle>
          <a:p>
            <a:pPr lvl="0"/>
            <a:r>
              <a:rPr lang="en-US"/>
              <a:t>NASA Center | Office Name Goes Here</a:t>
            </a:r>
          </a:p>
        </p:txBody>
      </p:sp>
      <p:sp>
        <p:nvSpPr>
          <p:cNvPr id="5" name="TextBox 4">
            <a:extLst>
              <a:ext uri="{FF2B5EF4-FFF2-40B4-BE49-F238E27FC236}">
                <a16:creationId xmlns:a16="http://schemas.microsoft.com/office/drawing/2014/main" id="{92EA42DA-483D-5C88-74DD-01BC6CBFB8F5}"/>
              </a:ext>
            </a:extLst>
          </p:cNvPr>
          <p:cNvSpPr txBox="1"/>
          <p:nvPr userDrawn="1"/>
        </p:nvSpPr>
        <p:spPr>
          <a:xfrm>
            <a:off x="880784" y="4800600"/>
            <a:ext cx="184731" cy="170175"/>
          </a:xfrm>
          <a:prstGeom prst="rect">
            <a:avLst/>
          </a:prstGeom>
          <a:noFill/>
        </p:spPr>
        <p:txBody>
          <a:bodyPr wrap="none" rtlCol="0">
            <a:spAutoFit/>
          </a:bodyPr>
          <a:lstStyle/>
          <a:p>
            <a:endParaRPr lang="en-US" sz="506" dirty="0"/>
          </a:p>
        </p:txBody>
      </p:sp>
      <p:sp>
        <p:nvSpPr>
          <p:cNvPr id="9" name="Text Placeholder 8">
            <a:extLst>
              <a:ext uri="{FF2B5EF4-FFF2-40B4-BE49-F238E27FC236}">
                <a16:creationId xmlns:a16="http://schemas.microsoft.com/office/drawing/2014/main" id="{5BCAE410-A288-C674-F2FA-2EE021897545}"/>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6" name="Text Placeholder 20">
            <a:extLst>
              <a:ext uri="{FF2B5EF4-FFF2-40B4-BE49-F238E27FC236}">
                <a16:creationId xmlns:a16="http://schemas.microsoft.com/office/drawing/2014/main" id="{0A96CEA8-0FE6-C19E-6821-DD0CB879D890}"/>
              </a:ext>
            </a:extLst>
          </p:cNvPr>
          <p:cNvSpPr>
            <a:spLocks noGrp="1"/>
          </p:cNvSpPr>
          <p:nvPr>
            <p:ph type="body" sz="quarter" idx="19" hasCustomPrompt="1"/>
          </p:nvPr>
        </p:nvSpPr>
        <p:spPr>
          <a:xfrm>
            <a:off x="286308" y="440872"/>
            <a:ext cx="5444275" cy="3997235"/>
          </a:xfrm>
          <a:prstGeom prst="rect">
            <a:avLst/>
          </a:prstGeom>
        </p:spPr>
        <p:txBody>
          <a:bodyPr lIns="0" tIns="0" rIns="0" bIns="0" anchor="b"/>
          <a:lstStyle>
            <a:lvl1pPr marL="0" indent="0" algn="l">
              <a:lnSpc>
                <a:spcPct val="100000"/>
              </a:lnSpc>
              <a:spcBef>
                <a:spcPts val="0"/>
              </a:spcBef>
              <a:buNone/>
              <a:defRPr sz="5400" b="0">
                <a:solidFill>
                  <a:schemeClr val="bg1"/>
                </a:solidFill>
                <a:latin typeface="+mj-lt"/>
                <a:cs typeface="Arial" panose="020B0604020202020204" pitchFamily="34" charset="0"/>
              </a:defRPr>
            </a:lvl1pPr>
          </a:lstStyle>
          <a:p>
            <a:pPr lvl="0"/>
            <a:r>
              <a:rPr lang="en-US" dirty="0"/>
              <a:t>Presentation</a:t>
            </a:r>
            <a:br>
              <a:rPr lang="en-US" dirty="0"/>
            </a:br>
            <a:r>
              <a:rPr lang="en-US" dirty="0"/>
              <a:t>Title Goes Here</a:t>
            </a:r>
          </a:p>
        </p:txBody>
      </p:sp>
    </p:spTree>
    <p:extLst>
      <p:ext uri="{BB962C8B-B14F-4D97-AF65-F5344CB8AC3E}">
        <p14:creationId xmlns:p14="http://schemas.microsoft.com/office/powerpoint/2010/main" val="2759983366"/>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ard Medium 5">
    <p:spTree>
      <p:nvGrpSpPr>
        <p:cNvPr id="1" name=""/>
        <p:cNvGrpSpPr/>
        <p:nvPr/>
      </p:nvGrpSpPr>
      <p:grpSpPr>
        <a:xfrm>
          <a:off x="0" y="0"/>
          <a:ext cx="0" cy="0"/>
          <a:chOff x="0" y="0"/>
          <a:chExt cx="0" cy="0"/>
        </a:xfrm>
      </p:grpSpPr>
      <p:pic>
        <p:nvPicPr>
          <p:cNvPr id="25" name="Picture 24" descr="A view of the earth from space&#10;&#10;Description automatically generated">
            <a:extLst>
              <a:ext uri="{FF2B5EF4-FFF2-40B4-BE49-F238E27FC236}">
                <a16:creationId xmlns:a16="http://schemas.microsoft.com/office/drawing/2014/main" id="{6A61AB7A-FD0D-5583-7791-3551388802A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60593"/>
          </a:xfrm>
          <a:prstGeom prst="rect">
            <a:avLst/>
          </a:prstGeom>
        </p:spPr>
      </p:pic>
      <p:sp>
        <p:nvSpPr>
          <p:cNvPr id="14" name="Rectangle 13">
            <a:extLst>
              <a:ext uri="{FF2B5EF4-FFF2-40B4-BE49-F238E27FC236}">
                <a16:creationId xmlns:a16="http://schemas.microsoft.com/office/drawing/2014/main" id="{FD8C053F-20E8-92B3-236F-180B556444ED}"/>
              </a:ext>
            </a:extLst>
          </p:cNvPr>
          <p:cNvSpPr/>
          <p:nvPr userDrawn="1"/>
        </p:nvSpPr>
        <p:spPr>
          <a:xfrm>
            <a:off x="0" y="0"/>
            <a:ext cx="9144000" cy="5160593"/>
          </a:xfrm>
          <a:prstGeom prst="rect">
            <a:avLst/>
          </a:prstGeom>
          <a:gradFill>
            <a:gsLst>
              <a:gs pos="9000">
                <a:srgbClr val="000000"/>
              </a:gs>
              <a:gs pos="99000">
                <a:schemeClr val="tx1">
                  <a:alpha val="95860"/>
                </a:schemeClr>
              </a:gs>
              <a:gs pos="59000">
                <a:schemeClr val="tx1">
                  <a:alpha val="2304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63" name="Text Placeholder 18">
            <a:extLst>
              <a:ext uri="{FF2B5EF4-FFF2-40B4-BE49-F238E27FC236}">
                <a16:creationId xmlns:a16="http://schemas.microsoft.com/office/drawing/2014/main" id="{8B503D6D-D9D5-3B2F-570E-6697894E8826}"/>
              </a:ext>
            </a:extLst>
          </p:cNvPr>
          <p:cNvSpPr>
            <a:spLocks noGrp="1"/>
          </p:cNvSpPr>
          <p:nvPr>
            <p:ph type="body" sz="quarter" idx="18" hasCustomPrompt="1"/>
          </p:nvPr>
        </p:nvSpPr>
        <p:spPr>
          <a:xfrm>
            <a:off x="299754" y="743764"/>
            <a:ext cx="3129395" cy="275035"/>
          </a:xfrm>
          <a:prstGeom prst="rect">
            <a:avLst/>
          </a:prstGeom>
        </p:spPr>
        <p:txBody>
          <a:bodyPr lIns="0" tIns="0" rIns="0" bIns="0" anchor="b"/>
          <a:lstStyle>
            <a:lvl1pPr marL="0" indent="0">
              <a:lnSpc>
                <a:spcPct val="100000"/>
              </a:lnSpc>
              <a:buNone/>
              <a:defRPr sz="750" spc="225">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THEME, PROJECT, MISSION</a:t>
            </a:r>
          </a:p>
        </p:txBody>
      </p:sp>
      <p:sp>
        <p:nvSpPr>
          <p:cNvPr id="64" name="Text Placeholder 20">
            <a:extLst>
              <a:ext uri="{FF2B5EF4-FFF2-40B4-BE49-F238E27FC236}">
                <a16:creationId xmlns:a16="http://schemas.microsoft.com/office/drawing/2014/main" id="{3451CFED-1662-A023-AE8A-38EB8E555623}"/>
              </a:ext>
            </a:extLst>
          </p:cNvPr>
          <p:cNvSpPr>
            <a:spLocks noGrp="1"/>
          </p:cNvSpPr>
          <p:nvPr>
            <p:ph type="body" sz="quarter" idx="20" hasCustomPrompt="1"/>
          </p:nvPr>
        </p:nvSpPr>
        <p:spPr>
          <a:xfrm>
            <a:off x="299754" y="2673767"/>
            <a:ext cx="3129395" cy="155019"/>
          </a:xfrm>
          <a:prstGeom prst="rect">
            <a:avLst/>
          </a:prstGeom>
        </p:spPr>
        <p:txBody>
          <a:bodyPr lIns="0" tIns="0" rIns="0" bIns="0"/>
          <a:lstStyle>
            <a:lvl1pPr marL="0" indent="0">
              <a:lnSpc>
                <a:spcPct val="100000"/>
              </a:lnSpc>
              <a:buNone/>
              <a:defRPr sz="105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65" name="Text Placeholder 20">
            <a:extLst>
              <a:ext uri="{FF2B5EF4-FFF2-40B4-BE49-F238E27FC236}">
                <a16:creationId xmlns:a16="http://schemas.microsoft.com/office/drawing/2014/main" id="{4E1C3EA3-0598-54B7-308D-974D1E2F5014}"/>
              </a:ext>
            </a:extLst>
          </p:cNvPr>
          <p:cNvSpPr>
            <a:spLocks noGrp="1"/>
          </p:cNvSpPr>
          <p:nvPr>
            <p:ph type="body" sz="quarter" idx="21" hasCustomPrompt="1"/>
          </p:nvPr>
        </p:nvSpPr>
        <p:spPr>
          <a:xfrm>
            <a:off x="299754" y="2907386"/>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67" name="Text Placeholder 20">
            <a:extLst>
              <a:ext uri="{FF2B5EF4-FFF2-40B4-BE49-F238E27FC236}">
                <a16:creationId xmlns:a16="http://schemas.microsoft.com/office/drawing/2014/main" id="{FECF9184-F28F-6822-0EE9-78267BA29265}"/>
              </a:ext>
            </a:extLst>
          </p:cNvPr>
          <p:cNvSpPr>
            <a:spLocks noGrp="1"/>
          </p:cNvSpPr>
          <p:nvPr>
            <p:ph type="body" sz="quarter" idx="22" hasCustomPrompt="1"/>
          </p:nvPr>
        </p:nvSpPr>
        <p:spPr>
          <a:xfrm>
            <a:off x="299754" y="3951713"/>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DATE</a:t>
            </a:r>
          </a:p>
          <a:p>
            <a:pPr lvl="0"/>
            <a:endParaRPr lang="en-US"/>
          </a:p>
        </p:txBody>
      </p:sp>
      <p:sp>
        <p:nvSpPr>
          <p:cNvPr id="68" name="Text Placeholder 20">
            <a:extLst>
              <a:ext uri="{FF2B5EF4-FFF2-40B4-BE49-F238E27FC236}">
                <a16:creationId xmlns:a16="http://schemas.microsoft.com/office/drawing/2014/main" id="{C99E033A-1E90-A210-0ECF-DBED05841219}"/>
              </a:ext>
            </a:extLst>
          </p:cNvPr>
          <p:cNvSpPr>
            <a:spLocks noGrp="1"/>
          </p:cNvSpPr>
          <p:nvPr>
            <p:ph type="body" sz="quarter" idx="23" hasCustomPrompt="1"/>
          </p:nvPr>
        </p:nvSpPr>
        <p:spPr>
          <a:xfrm>
            <a:off x="299754" y="3200401"/>
            <a:ext cx="3129395" cy="155019"/>
          </a:xfrm>
          <a:prstGeom prst="rect">
            <a:avLst/>
          </a:prstGeom>
        </p:spPr>
        <p:txBody>
          <a:bodyPr lIns="0" tIns="0" rIns="0" bIns="0"/>
          <a:lstStyle>
            <a:lvl1pPr marL="0" indent="0">
              <a:lnSpc>
                <a:spcPct val="100000"/>
              </a:lnSpc>
              <a:buNone/>
              <a:defRPr sz="105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69" name="Text Placeholder 20">
            <a:extLst>
              <a:ext uri="{FF2B5EF4-FFF2-40B4-BE49-F238E27FC236}">
                <a16:creationId xmlns:a16="http://schemas.microsoft.com/office/drawing/2014/main" id="{0AFC813A-486D-B584-93FE-03F1BB88BF5D}"/>
              </a:ext>
            </a:extLst>
          </p:cNvPr>
          <p:cNvSpPr>
            <a:spLocks noGrp="1"/>
          </p:cNvSpPr>
          <p:nvPr>
            <p:ph type="body" sz="quarter" idx="24" hasCustomPrompt="1"/>
          </p:nvPr>
        </p:nvSpPr>
        <p:spPr>
          <a:xfrm>
            <a:off x="299754" y="3434018"/>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pic>
        <p:nvPicPr>
          <p:cNvPr id="70" name="NASA_Insignia-RGB.svg" descr="NASA_Insignia-RGB.svg">
            <a:extLst>
              <a:ext uri="{FF2B5EF4-FFF2-40B4-BE49-F238E27FC236}">
                <a16:creationId xmlns:a16="http://schemas.microsoft.com/office/drawing/2014/main" id="{FF11E7F8-54C0-DDC5-1B78-E3F110C411E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71" name="TextBox 70">
            <a:extLst>
              <a:ext uri="{FF2B5EF4-FFF2-40B4-BE49-F238E27FC236}">
                <a16:creationId xmlns:a16="http://schemas.microsoft.com/office/drawing/2014/main" id="{A61243DD-415B-77D4-DF1E-2875E2F6CF15}"/>
              </a:ext>
            </a:extLst>
          </p:cNvPr>
          <p:cNvSpPr txBox="1"/>
          <p:nvPr userDrawn="1"/>
        </p:nvSpPr>
        <p:spPr>
          <a:xfrm>
            <a:off x="286308" y="262109"/>
            <a:ext cx="1994276" cy="807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bg1"/>
                </a:solidFill>
                <a:latin typeface="+mn-lt"/>
                <a:cs typeface="Arial" panose="020B0604020202020204" pitchFamily="34" charset="0"/>
              </a:rPr>
              <a:t>National Aeronautics a</a:t>
            </a:r>
            <a:r>
              <a:rPr lang="en-US" sz="525" b="1" dirty="0">
                <a:solidFill>
                  <a:schemeClr val="bg1"/>
                </a:solidFill>
                <a:latin typeface="+mn-lt"/>
                <a:cs typeface="Arial" panose="020B0604020202020204" pitchFamily="34" charset="0"/>
              </a:rPr>
              <a:t>n</a:t>
            </a:r>
            <a:r>
              <a:rPr sz="525" b="1" dirty="0">
                <a:solidFill>
                  <a:schemeClr val="bg1"/>
                </a:solidFill>
                <a:latin typeface="+mn-lt"/>
                <a:cs typeface="Arial" panose="020B0604020202020204" pitchFamily="34" charset="0"/>
              </a:rPr>
              <a:t>d Space Administration</a:t>
            </a:r>
          </a:p>
        </p:txBody>
      </p:sp>
      <p:sp>
        <p:nvSpPr>
          <p:cNvPr id="73" name="Text Placeholder 20">
            <a:extLst>
              <a:ext uri="{FF2B5EF4-FFF2-40B4-BE49-F238E27FC236}">
                <a16:creationId xmlns:a16="http://schemas.microsoft.com/office/drawing/2014/main" id="{6EE4E2B4-022E-E580-FB0A-83D25062F769}"/>
              </a:ext>
            </a:extLst>
          </p:cNvPr>
          <p:cNvSpPr>
            <a:spLocks noGrp="1"/>
          </p:cNvSpPr>
          <p:nvPr>
            <p:ph type="body" sz="quarter" idx="19" hasCustomPrompt="1"/>
          </p:nvPr>
        </p:nvSpPr>
        <p:spPr>
          <a:xfrm>
            <a:off x="286308" y="1129831"/>
            <a:ext cx="3148856" cy="1441919"/>
          </a:xfrm>
          <a:prstGeom prst="rect">
            <a:avLst/>
          </a:prstGeom>
        </p:spPr>
        <p:txBody>
          <a:bodyPr lIns="0" tIns="0" rIns="0" bIns="0"/>
          <a:lstStyle>
            <a:lvl1pPr marL="0" indent="0" algn="l">
              <a:lnSpc>
                <a:spcPct val="100000"/>
              </a:lnSpc>
              <a:spcBef>
                <a:spcPts val="0"/>
              </a:spcBef>
              <a:buNone/>
              <a:defRPr sz="3375" b="0">
                <a:solidFill>
                  <a:schemeClr val="bg1"/>
                </a:solidFill>
                <a:latin typeface="+mj-lt"/>
                <a:cs typeface="Arial" panose="020B0604020202020204" pitchFamily="34" charset="0"/>
              </a:defRPr>
            </a:lvl1pPr>
          </a:lstStyle>
          <a:p>
            <a:pPr lvl="0"/>
            <a:r>
              <a:rPr lang="en-US" dirty="0"/>
              <a:t>Presentation</a:t>
            </a:r>
            <a:br>
              <a:rPr lang="en-US" dirty="0"/>
            </a:br>
            <a:r>
              <a:rPr lang="en-US" dirty="0"/>
              <a:t>Title Goes Here</a:t>
            </a:r>
          </a:p>
        </p:txBody>
      </p:sp>
      <p:sp>
        <p:nvSpPr>
          <p:cNvPr id="2" name="Text Placeholder 4">
            <a:extLst>
              <a:ext uri="{FF2B5EF4-FFF2-40B4-BE49-F238E27FC236}">
                <a16:creationId xmlns:a16="http://schemas.microsoft.com/office/drawing/2014/main" id="{078C5ABA-90A3-AD5D-E6C1-7CD7EA2732A7}"/>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3" name="Text Placeholder 8">
            <a:extLst>
              <a:ext uri="{FF2B5EF4-FFF2-40B4-BE49-F238E27FC236}">
                <a16:creationId xmlns:a16="http://schemas.microsoft.com/office/drawing/2014/main" id="{5FF1BF76-F7AD-BC22-054D-F747FC6793A0}"/>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64996682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2_Sequential 7">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16DD17-5F08-8EDA-8E51-E497F39117CB}"/>
              </a:ext>
            </a:extLst>
          </p:cNvPr>
          <p:cNvSpPr/>
          <p:nvPr userDrawn="1"/>
        </p:nvSpPr>
        <p:spPr>
          <a:xfrm>
            <a:off x="2457726" y="1148497"/>
            <a:ext cx="2057132" cy="35603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 name="Rectangle 4">
            <a:extLst>
              <a:ext uri="{FF2B5EF4-FFF2-40B4-BE49-F238E27FC236}">
                <a16:creationId xmlns:a16="http://schemas.microsoft.com/office/drawing/2014/main" id="{E560A961-AFE2-51E6-869F-20136AE13EC3}"/>
              </a:ext>
            </a:extLst>
          </p:cNvPr>
          <p:cNvSpPr/>
          <p:nvPr userDrawn="1"/>
        </p:nvSpPr>
        <p:spPr>
          <a:xfrm>
            <a:off x="6800560" y="1148497"/>
            <a:ext cx="2057132" cy="35603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8" name="Rectangle 7">
            <a:extLst>
              <a:ext uri="{FF2B5EF4-FFF2-40B4-BE49-F238E27FC236}">
                <a16:creationId xmlns:a16="http://schemas.microsoft.com/office/drawing/2014/main" id="{402E8A5E-9C21-E3E2-F493-DACDB41D5549}"/>
              </a:ext>
            </a:extLst>
          </p:cNvPr>
          <p:cNvSpPr/>
          <p:nvPr userDrawn="1"/>
        </p:nvSpPr>
        <p:spPr>
          <a:xfrm>
            <a:off x="286308" y="1148497"/>
            <a:ext cx="2061117" cy="35603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1" name="Text Placeholder 2">
            <a:extLst>
              <a:ext uri="{FF2B5EF4-FFF2-40B4-BE49-F238E27FC236}">
                <a16:creationId xmlns:a16="http://schemas.microsoft.com/office/drawing/2014/main" id="{D0FA970C-40E4-496D-9270-530FB4C6834A}"/>
              </a:ext>
            </a:extLst>
          </p:cNvPr>
          <p:cNvSpPr>
            <a:spLocks noGrp="1"/>
          </p:cNvSpPr>
          <p:nvPr>
            <p:ph type="body" sz="quarter" idx="23" hasCustomPrompt="1"/>
          </p:nvPr>
        </p:nvSpPr>
        <p:spPr>
          <a:xfrm>
            <a:off x="425645" y="1711943"/>
            <a:ext cx="1794313" cy="427379"/>
          </a:xfrm>
          <a:prstGeom prst="rect">
            <a:avLst/>
          </a:prstGeom>
          <a:ln>
            <a:noFill/>
          </a:ln>
        </p:spPr>
        <p:txBody>
          <a:bodyPr anchor="b">
            <a:noAutofit/>
          </a:bodyPr>
          <a:lstStyle>
            <a:lvl1pPr marL="0" indent="0" algn="l">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12" name="Text Placeholder 2">
            <a:extLst>
              <a:ext uri="{FF2B5EF4-FFF2-40B4-BE49-F238E27FC236}">
                <a16:creationId xmlns:a16="http://schemas.microsoft.com/office/drawing/2014/main" id="{D29E6B4B-3588-6D61-D7F9-6918427EFE92}"/>
              </a:ext>
            </a:extLst>
          </p:cNvPr>
          <p:cNvSpPr>
            <a:spLocks noGrp="1"/>
          </p:cNvSpPr>
          <p:nvPr>
            <p:ph type="body" sz="quarter" idx="24" hasCustomPrompt="1"/>
          </p:nvPr>
        </p:nvSpPr>
        <p:spPr>
          <a:xfrm>
            <a:off x="425645" y="2174215"/>
            <a:ext cx="1794313" cy="274503"/>
          </a:xfrm>
          <a:prstGeom prst="rect">
            <a:avLst/>
          </a:prstGeom>
          <a:ln>
            <a:noFill/>
          </a:ln>
        </p:spPr>
        <p:txBody>
          <a:bodyPr anchor="t">
            <a:noAutofit/>
          </a:bodyPr>
          <a:lstStyle>
            <a:lvl1pPr marL="0" indent="0" algn="l">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13" name="Text Placeholder 2">
            <a:extLst>
              <a:ext uri="{FF2B5EF4-FFF2-40B4-BE49-F238E27FC236}">
                <a16:creationId xmlns:a16="http://schemas.microsoft.com/office/drawing/2014/main" id="{B2EE0D8C-6CF7-1820-2D7C-874099B275D5}"/>
              </a:ext>
            </a:extLst>
          </p:cNvPr>
          <p:cNvSpPr>
            <a:spLocks noGrp="1"/>
          </p:cNvSpPr>
          <p:nvPr>
            <p:ph type="body" sz="quarter" idx="25" hasCustomPrompt="1"/>
          </p:nvPr>
        </p:nvSpPr>
        <p:spPr>
          <a:xfrm>
            <a:off x="425645" y="2531518"/>
            <a:ext cx="1794313" cy="2030958"/>
          </a:xfrm>
          <a:prstGeom prst="rect">
            <a:avLst/>
          </a:prstGeom>
          <a:ln>
            <a:noFill/>
          </a:ln>
        </p:spPr>
        <p:txBody>
          <a:bodyPr>
            <a:noAutofit/>
          </a:bodyPr>
          <a:lstStyle>
            <a:lvl1pPr marL="128585" indent="-128585" algn="ctr">
              <a:lnSpc>
                <a:spcPct val="100000"/>
              </a:lnSpc>
              <a:buFont typeface="Arial" panose="020B0604020202020204" pitchFamily="34" charset="0"/>
              <a:buChar char="•"/>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marL="128585" marR="0" lvl="0" indent="-128585" algn="l" defTabSz="685783" rtl="0" eaLnBrk="1" fontAlgn="auto" latinLnBrk="0" hangingPunct="1">
              <a:lnSpc>
                <a:spcPct val="100000"/>
              </a:lnSpc>
              <a:spcBef>
                <a:spcPts val="750"/>
              </a:spcBef>
              <a:spcAft>
                <a:spcPts val="0"/>
              </a:spcAft>
              <a:buClrTx/>
              <a:buSzTx/>
              <a:tabLst/>
              <a:defRPr/>
            </a:pPr>
            <a:endParaRPr lang="en-US"/>
          </a:p>
          <a:p>
            <a:pPr lvl="0"/>
            <a:endParaRPr lang="en-US"/>
          </a:p>
        </p:txBody>
      </p:sp>
      <p:sp>
        <p:nvSpPr>
          <p:cNvPr id="22" name="Text Placeholder 2">
            <a:extLst>
              <a:ext uri="{FF2B5EF4-FFF2-40B4-BE49-F238E27FC236}">
                <a16:creationId xmlns:a16="http://schemas.microsoft.com/office/drawing/2014/main" id="{67493C6A-8509-C83D-43BF-C4F67E67FCDC}"/>
              </a:ext>
            </a:extLst>
          </p:cNvPr>
          <p:cNvSpPr>
            <a:spLocks noGrp="1"/>
          </p:cNvSpPr>
          <p:nvPr>
            <p:ph type="body" sz="quarter" idx="35" hasCustomPrompt="1"/>
          </p:nvPr>
        </p:nvSpPr>
        <p:spPr>
          <a:xfrm>
            <a:off x="425645" y="1437620"/>
            <a:ext cx="1794313" cy="274320"/>
          </a:xfrm>
          <a:prstGeom prst="rect">
            <a:avLst/>
          </a:prstGeom>
          <a:ln>
            <a:noFill/>
          </a:ln>
        </p:spPr>
        <p:txBody>
          <a:bodyPr>
            <a:noAutofit/>
          </a:bodyPr>
          <a:lstStyle>
            <a:lvl1pPr marL="0" indent="0" algn="l">
              <a:lnSpc>
                <a:spcPct val="100000"/>
              </a:lnSpc>
              <a:buNone/>
              <a:defRPr sz="150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01</a:t>
            </a:r>
          </a:p>
        </p:txBody>
      </p:sp>
      <p:sp>
        <p:nvSpPr>
          <p:cNvPr id="25" name="Rectangle 24">
            <a:extLst>
              <a:ext uri="{FF2B5EF4-FFF2-40B4-BE49-F238E27FC236}">
                <a16:creationId xmlns:a16="http://schemas.microsoft.com/office/drawing/2014/main" id="{01DC978F-8A1B-9526-F5AB-A7736927AA78}"/>
              </a:ext>
            </a:extLst>
          </p:cNvPr>
          <p:cNvSpPr/>
          <p:nvPr userDrawn="1"/>
        </p:nvSpPr>
        <p:spPr>
          <a:xfrm>
            <a:off x="4629142" y="1148497"/>
            <a:ext cx="2057133" cy="356032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73" name="Text Placeholder 2">
            <a:extLst>
              <a:ext uri="{FF2B5EF4-FFF2-40B4-BE49-F238E27FC236}">
                <a16:creationId xmlns:a16="http://schemas.microsoft.com/office/drawing/2014/main" id="{5471EC52-0736-80F8-59C9-29B2A8211D15}"/>
              </a:ext>
            </a:extLst>
          </p:cNvPr>
          <p:cNvSpPr>
            <a:spLocks noGrp="1"/>
          </p:cNvSpPr>
          <p:nvPr>
            <p:ph type="body" sz="quarter" idx="36" hasCustomPrompt="1"/>
          </p:nvPr>
        </p:nvSpPr>
        <p:spPr>
          <a:xfrm>
            <a:off x="2578294" y="1711943"/>
            <a:ext cx="1794313" cy="427379"/>
          </a:xfrm>
          <a:prstGeom prst="rect">
            <a:avLst/>
          </a:prstGeom>
          <a:ln>
            <a:noFill/>
          </a:ln>
        </p:spPr>
        <p:txBody>
          <a:bodyPr anchor="b">
            <a:noAutofit/>
          </a:bodyPr>
          <a:lstStyle>
            <a:lvl1pPr marL="0" indent="0" algn="l">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74" name="Text Placeholder 2">
            <a:extLst>
              <a:ext uri="{FF2B5EF4-FFF2-40B4-BE49-F238E27FC236}">
                <a16:creationId xmlns:a16="http://schemas.microsoft.com/office/drawing/2014/main" id="{82D1C81C-AAC8-3ECE-3242-934B87CE32AC}"/>
              </a:ext>
            </a:extLst>
          </p:cNvPr>
          <p:cNvSpPr>
            <a:spLocks noGrp="1"/>
          </p:cNvSpPr>
          <p:nvPr>
            <p:ph type="body" sz="quarter" idx="37" hasCustomPrompt="1"/>
          </p:nvPr>
        </p:nvSpPr>
        <p:spPr>
          <a:xfrm>
            <a:off x="2578294" y="2174215"/>
            <a:ext cx="1794313" cy="274503"/>
          </a:xfrm>
          <a:prstGeom prst="rect">
            <a:avLst/>
          </a:prstGeom>
          <a:ln>
            <a:noFill/>
          </a:ln>
        </p:spPr>
        <p:txBody>
          <a:bodyPr anchor="t">
            <a:noAutofit/>
          </a:bodyPr>
          <a:lstStyle>
            <a:lvl1pPr marL="0" indent="0" algn="l">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75" name="Text Placeholder 2">
            <a:extLst>
              <a:ext uri="{FF2B5EF4-FFF2-40B4-BE49-F238E27FC236}">
                <a16:creationId xmlns:a16="http://schemas.microsoft.com/office/drawing/2014/main" id="{6387CFAC-9DB1-444D-1558-ADBB95B40EA6}"/>
              </a:ext>
            </a:extLst>
          </p:cNvPr>
          <p:cNvSpPr>
            <a:spLocks noGrp="1"/>
          </p:cNvSpPr>
          <p:nvPr>
            <p:ph type="body" sz="quarter" idx="38" hasCustomPrompt="1"/>
          </p:nvPr>
        </p:nvSpPr>
        <p:spPr>
          <a:xfrm>
            <a:off x="2578294" y="2531518"/>
            <a:ext cx="1794313" cy="2030958"/>
          </a:xfrm>
          <a:prstGeom prst="rect">
            <a:avLst/>
          </a:prstGeom>
          <a:ln>
            <a:noFill/>
          </a:ln>
        </p:spPr>
        <p:txBody>
          <a:bodyPr>
            <a:noAutofit/>
          </a:bodyPr>
          <a:lstStyle>
            <a:lvl1pPr marL="128585" indent="-128585" algn="ctr">
              <a:lnSpc>
                <a:spcPct val="100000"/>
              </a:lnSpc>
              <a:buFont typeface="Arial" panose="020B0604020202020204" pitchFamily="34" charset="0"/>
              <a:buChar char="•"/>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marL="128585" marR="0" lvl="0" indent="-128585" algn="l" defTabSz="685783" rtl="0" eaLnBrk="1" fontAlgn="auto" latinLnBrk="0" hangingPunct="1">
              <a:lnSpc>
                <a:spcPct val="100000"/>
              </a:lnSpc>
              <a:spcBef>
                <a:spcPts val="750"/>
              </a:spcBef>
              <a:spcAft>
                <a:spcPts val="0"/>
              </a:spcAft>
              <a:buClrTx/>
              <a:buSzTx/>
              <a:tabLst/>
              <a:defRPr/>
            </a:pPr>
            <a:endParaRPr lang="en-US"/>
          </a:p>
          <a:p>
            <a:pPr lvl="0"/>
            <a:endParaRPr lang="en-US"/>
          </a:p>
        </p:txBody>
      </p:sp>
      <p:sp>
        <p:nvSpPr>
          <p:cNvPr id="76" name="Text Placeholder 2">
            <a:extLst>
              <a:ext uri="{FF2B5EF4-FFF2-40B4-BE49-F238E27FC236}">
                <a16:creationId xmlns:a16="http://schemas.microsoft.com/office/drawing/2014/main" id="{369822DB-0E39-5A7C-F90D-C8CEB5453412}"/>
              </a:ext>
            </a:extLst>
          </p:cNvPr>
          <p:cNvSpPr>
            <a:spLocks noGrp="1"/>
          </p:cNvSpPr>
          <p:nvPr>
            <p:ph type="body" sz="quarter" idx="39" hasCustomPrompt="1"/>
          </p:nvPr>
        </p:nvSpPr>
        <p:spPr>
          <a:xfrm>
            <a:off x="2578294" y="1437620"/>
            <a:ext cx="1794313" cy="274320"/>
          </a:xfrm>
          <a:prstGeom prst="rect">
            <a:avLst/>
          </a:prstGeom>
          <a:ln>
            <a:noFill/>
          </a:ln>
        </p:spPr>
        <p:txBody>
          <a:bodyPr>
            <a:noAutofit/>
          </a:bodyPr>
          <a:lstStyle>
            <a:lvl1pPr marL="0" indent="0" algn="l">
              <a:lnSpc>
                <a:spcPct val="100000"/>
              </a:lnSpc>
              <a:buNone/>
              <a:defRPr sz="150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02</a:t>
            </a:r>
          </a:p>
        </p:txBody>
      </p:sp>
      <p:sp>
        <p:nvSpPr>
          <p:cNvPr id="77" name="Text Placeholder 2">
            <a:extLst>
              <a:ext uri="{FF2B5EF4-FFF2-40B4-BE49-F238E27FC236}">
                <a16:creationId xmlns:a16="http://schemas.microsoft.com/office/drawing/2014/main" id="{5998FC89-3B48-B3CE-1C45-CF4ED78174EF}"/>
              </a:ext>
            </a:extLst>
          </p:cNvPr>
          <p:cNvSpPr>
            <a:spLocks noGrp="1"/>
          </p:cNvSpPr>
          <p:nvPr>
            <p:ph type="body" sz="quarter" idx="40" hasCustomPrompt="1"/>
          </p:nvPr>
        </p:nvSpPr>
        <p:spPr>
          <a:xfrm>
            <a:off x="4740470" y="1711943"/>
            <a:ext cx="1794313" cy="427379"/>
          </a:xfrm>
          <a:prstGeom prst="rect">
            <a:avLst/>
          </a:prstGeom>
          <a:ln>
            <a:noFill/>
          </a:ln>
        </p:spPr>
        <p:txBody>
          <a:bodyPr anchor="b">
            <a:noAutofit/>
          </a:bodyPr>
          <a:lstStyle>
            <a:lvl1pPr marL="0" indent="0" algn="l">
              <a:lnSpc>
                <a:spcPct val="100000"/>
              </a:lnSpc>
              <a:buNone/>
              <a:defRPr sz="750" b="0" i="0" spc="225">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78" name="Text Placeholder 2">
            <a:extLst>
              <a:ext uri="{FF2B5EF4-FFF2-40B4-BE49-F238E27FC236}">
                <a16:creationId xmlns:a16="http://schemas.microsoft.com/office/drawing/2014/main" id="{DB59013A-5DE2-D920-4FF0-3AC07BF77085}"/>
              </a:ext>
            </a:extLst>
          </p:cNvPr>
          <p:cNvSpPr>
            <a:spLocks noGrp="1"/>
          </p:cNvSpPr>
          <p:nvPr>
            <p:ph type="body" sz="quarter" idx="41" hasCustomPrompt="1"/>
          </p:nvPr>
        </p:nvSpPr>
        <p:spPr>
          <a:xfrm>
            <a:off x="4740470" y="2174215"/>
            <a:ext cx="1794313" cy="274503"/>
          </a:xfrm>
          <a:prstGeom prst="rect">
            <a:avLst/>
          </a:prstGeom>
          <a:ln>
            <a:noFill/>
          </a:ln>
        </p:spPr>
        <p:txBody>
          <a:bodyPr anchor="t">
            <a:noAutofit/>
          </a:bodyPr>
          <a:lstStyle>
            <a:lvl1pPr marL="0" indent="0" algn="l">
              <a:lnSpc>
                <a:spcPct val="100000"/>
              </a:lnSpc>
              <a:buNone/>
              <a:defRPr sz="1350" b="1"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79" name="Text Placeholder 2">
            <a:extLst>
              <a:ext uri="{FF2B5EF4-FFF2-40B4-BE49-F238E27FC236}">
                <a16:creationId xmlns:a16="http://schemas.microsoft.com/office/drawing/2014/main" id="{B59CA697-A3D7-ED24-9FF0-75E0DE35A384}"/>
              </a:ext>
            </a:extLst>
          </p:cNvPr>
          <p:cNvSpPr>
            <a:spLocks noGrp="1"/>
          </p:cNvSpPr>
          <p:nvPr>
            <p:ph type="body" sz="quarter" idx="42" hasCustomPrompt="1"/>
          </p:nvPr>
        </p:nvSpPr>
        <p:spPr>
          <a:xfrm>
            <a:off x="4740470" y="2531518"/>
            <a:ext cx="1794313" cy="2030958"/>
          </a:xfrm>
          <a:prstGeom prst="rect">
            <a:avLst/>
          </a:prstGeom>
          <a:ln>
            <a:noFill/>
          </a:ln>
        </p:spPr>
        <p:txBody>
          <a:bodyPr>
            <a:noAutofit/>
          </a:bodyPr>
          <a:lstStyle>
            <a:lvl1pPr marL="128585" indent="-128585" algn="ctr">
              <a:lnSpc>
                <a:spcPct val="100000"/>
              </a:lnSpc>
              <a:buFont typeface="Arial" panose="020B0604020202020204" pitchFamily="34" charset="0"/>
              <a:buChar char="•"/>
              <a:defRPr sz="1050" b="0"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marL="128585" marR="0" lvl="0" indent="-128585" algn="l" defTabSz="685783" rtl="0" eaLnBrk="1" fontAlgn="auto" latinLnBrk="0" hangingPunct="1">
              <a:lnSpc>
                <a:spcPct val="100000"/>
              </a:lnSpc>
              <a:spcBef>
                <a:spcPts val="750"/>
              </a:spcBef>
              <a:spcAft>
                <a:spcPts val="0"/>
              </a:spcAft>
              <a:buClrTx/>
              <a:buSzTx/>
              <a:tabLst/>
              <a:defRPr/>
            </a:pPr>
            <a:endParaRPr lang="en-US"/>
          </a:p>
          <a:p>
            <a:pPr lvl="0"/>
            <a:endParaRPr lang="en-US"/>
          </a:p>
        </p:txBody>
      </p:sp>
      <p:sp>
        <p:nvSpPr>
          <p:cNvPr id="80" name="Text Placeholder 2">
            <a:extLst>
              <a:ext uri="{FF2B5EF4-FFF2-40B4-BE49-F238E27FC236}">
                <a16:creationId xmlns:a16="http://schemas.microsoft.com/office/drawing/2014/main" id="{D29AB10A-4652-B217-C152-0444A2FE47EE}"/>
              </a:ext>
            </a:extLst>
          </p:cNvPr>
          <p:cNvSpPr>
            <a:spLocks noGrp="1"/>
          </p:cNvSpPr>
          <p:nvPr>
            <p:ph type="body" sz="quarter" idx="43" hasCustomPrompt="1"/>
          </p:nvPr>
        </p:nvSpPr>
        <p:spPr>
          <a:xfrm>
            <a:off x="4740470" y="1437620"/>
            <a:ext cx="1794313" cy="274320"/>
          </a:xfrm>
          <a:prstGeom prst="rect">
            <a:avLst/>
          </a:prstGeom>
          <a:ln>
            <a:noFill/>
          </a:ln>
        </p:spPr>
        <p:txBody>
          <a:bodyPr>
            <a:noAutofit/>
          </a:bodyPr>
          <a:lstStyle>
            <a:lvl1pPr marL="0" indent="0" algn="l">
              <a:lnSpc>
                <a:spcPct val="100000"/>
              </a:lnSpc>
              <a:buNone/>
              <a:defRPr sz="1500" b="1"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03</a:t>
            </a:r>
          </a:p>
        </p:txBody>
      </p:sp>
      <p:sp>
        <p:nvSpPr>
          <p:cNvPr id="81" name="Text Placeholder 2">
            <a:extLst>
              <a:ext uri="{FF2B5EF4-FFF2-40B4-BE49-F238E27FC236}">
                <a16:creationId xmlns:a16="http://schemas.microsoft.com/office/drawing/2014/main" id="{BD1952E2-F9AA-9586-BDE3-4434DFBE8048}"/>
              </a:ext>
            </a:extLst>
          </p:cNvPr>
          <p:cNvSpPr>
            <a:spLocks noGrp="1"/>
          </p:cNvSpPr>
          <p:nvPr>
            <p:ph type="body" sz="quarter" idx="44" hasCustomPrompt="1"/>
          </p:nvPr>
        </p:nvSpPr>
        <p:spPr>
          <a:xfrm>
            <a:off x="6921694" y="1711943"/>
            <a:ext cx="1794313" cy="427379"/>
          </a:xfrm>
          <a:prstGeom prst="rect">
            <a:avLst/>
          </a:prstGeom>
          <a:ln>
            <a:noFill/>
          </a:ln>
        </p:spPr>
        <p:txBody>
          <a:bodyPr anchor="b">
            <a:noAutofit/>
          </a:bodyPr>
          <a:lstStyle>
            <a:lvl1pPr marL="0" indent="0" algn="l">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82" name="Text Placeholder 2">
            <a:extLst>
              <a:ext uri="{FF2B5EF4-FFF2-40B4-BE49-F238E27FC236}">
                <a16:creationId xmlns:a16="http://schemas.microsoft.com/office/drawing/2014/main" id="{D697D1B5-7758-FF4D-52C9-DDAC9DB6AD39}"/>
              </a:ext>
            </a:extLst>
          </p:cNvPr>
          <p:cNvSpPr>
            <a:spLocks noGrp="1"/>
          </p:cNvSpPr>
          <p:nvPr>
            <p:ph type="body" sz="quarter" idx="45" hasCustomPrompt="1"/>
          </p:nvPr>
        </p:nvSpPr>
        <p:spPr>
          <a:xfrm>
            <a:off x="6921694" y="2174215"/>
            <a:ext cx="1794313" cy="274503"/>
          </a:xfrm>
          <a:prstGeom prst="rect">
            <a:avLst/>
          </a:prstGeom>
          <a:ln>
            <a:noFill/>
          </a:ln>
        </p:spPr>
        <p:txBody>
          <a:bodyPr anchor="t">
            <a:noAutofit/>
          </a:bodyPr>
          <a:lstStyle>
            <a:lvl1pPr marL="0" indent="0" algn="l">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83" name="Text Placeholder 2">
            <a:extLst>
              <a:ext uri="{FF2B5EF4-FFF2-40B4-BE49-F238E27FC236}">
                <a16:creationId xmlns:a16="http://schemas.microsoft.com/office/drawing/2014/main" id="{2AC79FFE-AD98-9CC7-25E3-D935ABA9C906}"/>
              </a:ext>
            </a:extLst>
          </p:cNvPr>
          <p:cNvSpPr>
            <a:spLocks noGrp="1"/>
          </p:cNvSpPr>
          <p:nvPr>
            <p:ph type="body" sz="quarter" idx="46" hasCustomPrompt="1"/>
          </p:nvPr>
        </p:nvSpPr>
        <p:spPr>
          <a:xfrm>
            <a:off x="6921694" y="2531518"/>
            <a:ext cx="1794313" cy="2030958"/>
          </a:xfrm>
          <a:prstGeom prst="rect">
            <a:avLst/>
          </a:prstGeom>
          <a:ln>
            <a:noFill/>
          </a:ln>
        </p:spPr>
        <p:txBody>
          <a:bodyPr>
            <a:noAutofit/>
          </a:bodyPr>
          <a:lstStyle>
            <a:lvl1pPr marL="128585" indent="-128585" algn="ctr">
              <a:lnSpc>
                <a:spcPct val="100000"/>
              </a:lnSpc>
              <a:buFont typeface="Arial" panose="020B0604020202020204" pitchFamily="34" charset="0"/>
              <a:buChar char="•"/>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marL="128585" marR="0" lvl="0" indent="-128585" algn="l" defTabSz="685783" rtl="0" eaLnBrk="1" fontAlgn="auto" latinLnBrk="0" hangingPunct="1">
              <a:lnSpc>
                <a:spcPct val="100000"/>
              </a:lnSpc>
              <a:spcBef>
                <a:spcPts val="750"/>
              </a:spcBef>
              <a:spcAft>
                <a:spcPts val="0"/>
              </a:spcAft>
              <a:buClrTx/>
              <a:buSzTx/>
              <a:tabLst/>
              <a:defRPr/>
            </a:pPr>
            <a:endParaRPr lang="en-US"/>
          </a:p>
          <a:p>
            <a:pPr lvl="0"/>
            <a:endParaRPr lang="en-US"/>
          </a:p>
        </p:txBody>
      </p:sp>
      <p:sp>
        <p:nvSpPr>
          <p:cNvPr id="84" name="Text Placeholder 2">
            <a:extLst>
              <a:ext uri="{FF2B5EF4-FFF2-40B4-BE49-F238E27FC236}">
                <a16:creationId xmlns:a16="http://schemas.microsoft.com/office/drawing/2014/main" id="{547A685F-E47C-CF53-559A-962BCF2370BF}"/>
              </a:ext>
            </a:extLst>
          </p:cNvPr>
          <p:cNvSpPr>
            <a:spLocks noGrp="1"/>
          </p:cNvSpPr>
          <p:nvPr>
            <p:ph type="body" sz="quarter" idx="47" hasCustomPrompt="1"/>
          </p:nvPr>
        </p:nvSpPr>
        <p:spPr>
          <a:xfrm>
            <a:off x="6921694" y="1437620"/>
            <a:ext cx="1794313" cy="274320"/>
          </a:xfrm>
          <a:prstGeom prst="rect">
            <a:avLst/>
          </a:prstGeom>
          <a:ln>
            <a:noFill/>
          </a:ln>
        </p:spPr>
        <p:txBody>
          <a:bodyPr>
            <a:noAutofit/>
          </a:bodyPr>
          <a:lstStyle>
            <a:lvl1pPr marL="0" indent="0" algn="l">
              <a:lnSpc>
                <a:spcPct val="100000"/>
              </a:lnSpc>
              <a:buNone/>
              <a:defRPr sz="150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04</a:t>
            </a:r>
          </a:p>
        </p:txBody>
      </p:sp>
      <p:sp>
        <p:nvSpPr>
          <p:cNvPr id="2" name="Text Placeholder 20">
            <a:extLst>
              <a:ext uri="{FF2B5EF4-FFF2-40B4-BE49-F238E27FC236}">
                <a16:creationId xmlns:a16="http://schemas.microsoft.com/office/drawing/2014/main" id="{65054C6E-2DE3-1F95-7204-170B35D8D29A}"/>
              </a:ext>
            </a:extLst>
          </p:cNvPr>
          <p:cNvSpPr>
            <a:spLocks noGrp="1"/>
          </p:cNvSpPr>
          <p:nvPr>
            <p:ph type="body" sz="quarter" idx="52" hasCustomPrompt="1"/>
          </p:nvPr>
        </p:nvSpPr>
        <p:spPr>
          <a:xfrm>
            <a:off x="299753" y="559076"/>
            <a:ext cx="5506428" cy="387626"/>
          </a:xfrm>
          <a:prstGeom prst="rect">
            <a:avLst/>
          </a:prstGeom>
        </p:spPr>
        <p:txBody>
          <a:bodyPr lIns="0" tIns="0" rIns="0" bIns="0" anchor="t" anchorCtr="0"/>
          <a:lstStyle>
            <a:lvl1pPr marL="0" indent="0" algn="l">
              <a:lnSpc>
                <a:spcPct val="100000"/>
              </a:lnSpc>
              <a:spcBef>
                <a:spcPts val="0"/>
              </a:spcBef>
              <a:buNone/>
              <a:defRPr sz="2475" b="0">
                <a:solidFill>
                  <a:schemeClr val="tx1"/>
                </a:solidFill>
                <a:latin typeface="+mj-lt"/>
                <a:cs typeface="Arial" panose="020B0604020202020204" pitchFamily="34" charset="0"/>
              </a:defRPr>
            </a:lvl1pPr>
          </a:lstStyle>
          <a:p>
            <a:pPr lvl="0"/>
            <a:r>
              <a:rPr lang="en-US"/>
              <a:t>Slide Title Goes Here</a:t>
            </a:r>
          </a:p>
        </p:txBody>
      </p:sp>
      <p:sp>
        <p:nvSpPr>
          <p:cNvPr id="3" name="Text Placeholder 18">
            <a:extLst>
              <a:ext uri="{FF2B5EF4-FFF2-40B4-BE49-F238E27FC236}">
                <a16:creationId xmlns:a16="http://schemas.microsoft.com/office/drawing/2014/main" id="{147206E6-4524-E56D-2083-64F7B77C520D}"/>
              </a:ext>
            </a:extLst>
          </p:cNvPr>
          <p:cNvSpPr>
            <a:spLocks noGrp="1"/>
          </p:cNvSpPr>
          <p:nvPr>
            <p:ph type="body" sz="quarter" idx="18" hasCustomPrompt="1"/>
          </p:nvPr>
        </p:nvSpPr>
        <p:spPr>
          <a:xfrm>
            <a:off x="299754" y="342900"/>
            <a:ext cx="3129395" cy="208722"/>
          </a:xfrm>
          <a:prstGeom prst="rect">
            <a:avLst/>
          </a:prstGeom>
        </p:spPr>
        <p:txBody>
          <a:bodyPr lIns="0" tIns="0" rIns="0" bIns="0" anchor="b"/>
          <a:lstStyle>
            <a:lvl1pPr marL="0" indent="0">
              <a:lnSpc>
                <a:spcPct val="100000"/>
              </a:lnSpc>
              <a:buNone/>
              <a:defRPr sz="750" spc="225">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Tree>
    <p:extLst>
      <p:ext uri="{BB962C8B-B14F-4D97-AF65-F5344CB8AC3E}">
        <p14:creationId xmlns:p14="http://schemas.microsoft.com/office/powerpoint/2010/main" val="211003981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_Sequential 7">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16DD17-5F08-8EDA-8E51-E497F39117CB}"/>
              </a:ext>
            </a:extLst>
          </p:cNvPr>
          <p:cNvSpPr/>
          <p:nvPr userDrawn="1"/>
        </p:nvSpPr>
        <p:spPr>
          <a:xfrm>
            <a:off x="2457726" y="1148497"/>
            <a:ext cx="2057132" cy="35603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 name="Rectangle 4">
            <a:extLst>
              <a:ext uri="{FF2B5EF4-FFF2-40B4-BE49-F238E27FC236}">
                <a16:creationId xmlns:a16="http://schemas.microsoft.com/office/drawing/2014/main" id="{E560A961-AFE2-51E6-869F-20136AE13EC3}"/>
              </a:ext>
            </a:extLst>
          </p:cNvPr>
          <p:cNvSpPr/>
          <p:nvPr userDrawn="1"/>
        </p:nvSpPr>
        <p:spPr>
          <a:xfrm>
            <a:off x="6800560" y="1148497"/>
            <a:ext cx="2057132" cy="356032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8" name="Rectangle 7">
            <a:extLst>
              <a:ext uri="{FF2B5EF4-FFF2-40B4-BE49-F238E27FC236}">
                <a16:creationId xmlns:a16="http://schemas.microsoft.com/office/drawing/2014/main" id="{402E8A5E-9C21-E3E2-F493-DACDB41D5549}"/>
              </a:ext>
            </a:extLst>
          </p:cNvPr>
          <p:cNvSpPr/>
          <p:nvPr userDrawn="1"/>
        </p:nvSpPr>
        <p:spPr>
          <a:xfrm>
            <a:off x="286308" y="1148497"/>
            <a:ext cx="2061117" cy="35603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1" name="Text Placeholder 2">
            <a:extLst>
              <a:ext uri="{FF2B5EF4-FFF2-40B4-BE49-F238E27FC236}">
                <a16:creationId xmlns:a16="http://schemas.microsoft.com/office/drawing/2014/main" id="{D0FA970C-40E4-496D-9270-530FB4C6834A}"/>
              </a:ext>
            </a:extLst>
          </p:cNvPr>
          <p:cNvSpPr>
            <a:spLocks noGrp="1"/>
          </p:cNvSpPr>
          <p:nvPr>
            <p:ph type="body" sz="quarter" idx="23" hasCustomPrompt="1"/>
          </p:nvPr>
        </p:nvSpPr>
        <p:spPr>
          <a:xfrm>
            <a:off x="425645" y="1711943"/>
            <a:ext cx="1794313" cy="427379"/>
          </a:xfrm>
          <a:prstGeom prst="rect">
            <a:avLst/>
          </a:prstGeom>
          <a:ln>
            <a:noFill/>
          </a:ln>
        </p:spPr>
        <p:txBody>
          <a:bodyPr anchor="b">
            <a:noAutofit/>
          </a:bodyPr>
          <a:lstStyle>
            <a:lvl1pPr marL="0" indent="0" algn="l">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12" name="Text Placeholder 2">
            <a:extLst>
              <a:ext uri="{FF2B5EF4-FFF2-40B4-BE49-F238E27FC236}">
                <a16:creationId xmlns:a16="http://schemas.microsoft.com/office/drawing/2014/main" id="{D29E6B4B-3588-6D61-D7F9-6918427EFE92}"/>
              </a:ext>
            </a:extLst>
          </p:cNvPr>
          <p:cNvSpPr>
            <a:spLocks noGrp="1"/>
          </p:cNvSpPr>
          <p:nvPr>
            <p:ph type="body" sz="quarter" idx="24" hasCustomPrompt="1"/>
          </p:nvPr>
        </p:nvSpPr>
        <p:spPr>
          <a:xfrm>
            <a:off x="425645" y="2174215"/>
            <a:ext cx="1794313" cy="274503"/>
          </a:xfrm>
          <a:prstGeom prst="rect">
            <a:avLst/>
          </a:prstGeom>
          <a:ln>
            <a:noFill/>
          </a:ln>
        </p:spPr>
        <p:txBody>
          <a:bodyPr anchor="t">
            <a:noAutofit/>
          </a:bodyPr>
          <a:lstStyle>
            <a:lvl1pPr marL="0" indent="0" algn="l">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13" name="Text Placeholder 2">
            <a:extLst>
              <a:ext uri="{FF2B5EF4-FFF2-40B4-BE49-F238E27FC236}">
                <a16:creationId xmlns:a16="http://schemas.microsoft.com/office/drawing/2014/main" id="{B2EE0D8C-6CF7-1820-2D7C-874099B275D5}"/>
              </a:ext>
            </a:extLst>
          </p:cNvPr>
          <p:cNvSpPr>
            <a:spLocks noGrp="1"/>
          </p:cNvSpPr>
          <p:nvPr>
            <p:ph type="body" sz="quarter" idx="25" hasCustomPrompt="1"/>
          </p:nvPr>
        </p:nvSpPr>
        <p:spPr>
          <a:xfrm>
            <a:off x="425645" y="2531518"/>
            <a:ext cx="1794313" cy="2030958"/>
          </a:xfrm>
          <a:prstGeom prst="rect">
            <a:avLst/>
          </a:prstGeom>
          <a:ln>
            <a:noFill/>
          </a:ln>
        </p:spPr>
        <p:txBody>
          <a:bodyPr>
            <a:noAutofit/>
          </a:bodyPr>
          <a:lstStyle>
            <a:lvl1pPr marL="128585" indent="-128585" algn="ctr">
              <a:lnSpc>
                <a:spcPct val="100000"/>
              </a:lnSpc>
              <a:buFont typeface="Arial" panose="020B0604020202020204" pitchFamily="34" charset="0"/>
              <a:buChar char="•"/>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marL="128585" marR="0" lvl="0" indent="-128585" algn="l" defTabSz="685783" rtl="0" eaLnBrk="1" fontAlgn="auto" latinLnBrk="0" hangingPunct="1">
              <a:lnSpc>
                <a:spcPct val="100000"/>
              </a:lnSpc>
              <a:spcBef>
                <a:spcPts val="750"/>
              </a:spcBef>
              <a:spcAft>
                <a:spcPts val="0"/>
              </a:spcAft>
              <a:buClrTx/>
              <a:buSzTx/>
              <a:tabLst/>
              <a:defRPr/>
            </a:pPr>
            <a:endParaRPr lang="en-US"/>
          </a:p>
          <a:p>
            <a:pPr lvl="0"/>
            <a:endParaRPr lang="en-US"/>
          </a:p>
        </p:txBody>
      </p:sp>
      <p:sp>
        <p:nvSpPr>
          <p:cNvPr id="22" name="Text Placeholder 2">
            <a:extLst>
              <a:ext uri="{FF2B5EF4-FFF2-40B4-BE49-F238E27FC236}">
                <a16:creationId xmlns:a16="http://schemas.microsoft.com/office/drawing/2014/main" id="{67493C6A-8509-C83D-43BF-C4F67E67FCDC}"/>
              </a:ext>
            </a:extLst>
          </p:cNvPr>
          <p:cNvSpPr>
            <a:spLocks noGrp="1"/>
          </p:cNvSpPr>
          <p:nvPr>
            <p:ph type="body" sz="quarter" idx="35" hasCustomPrompt="1"/>
          </p:nvPr>
        </p:nvSpPr>
        <p:spPr>
          <a:xfrm>
            <a:off x="425645" y="1437620"/>
            <a:ext cx="1794313" cy="274320"/>
          </a:xfrm>
          <a:prstGeom prst="rect">
            <a:avLst/>
          </a:prstGeom>
          <a:ln>
            <a:noFill/>
          </a:ln>
        </p:spPr>
        <p:txBody>
          <a:bodyPr>
            <a:noAutofit/>
          </a:bodyPr>
          <a:lstStyle>
            <a:lvl1pPr marL="0" indent="0" algn="l">
              <a:lnSpc>
                <a:spcPct val="100000"/>
              </a:lnSpc>
              <a:buNone/>
              <a:defRPr sz="150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01</a:t>
            </a:r>
          </a:p>
        </p:txBody>
      </p:sp>
      <p:sp>
        <p:nvSpPr>
          <p:cNvPr id="25" name="Rectangle 24">
            <a:extLst>
              <a:ext uri="{FF2B5EF4-FFF2-40B4-BE49-F238E27FC236}">
                <a16:creationId xmlns:a16="http://schemas.microsoft.com/office/drawing/2014/main" id="{01DC978F-8A1B-9526-F5AB-A7736927AA78}"/>
              </a:ext>
            </a:extLst>
          </p:cNvPr>
          <p:cNvSpPr/>
          <p:nvPr userDrawn="1"/>
        </p:nvSpPr>
        <p:spPr>
          <a:xfrm>
            <a:off x="4629142" y="1148497"/>
            <a:ext cx="2057133" cy="35603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73" name="Text Placeholder 2">
            <a:extLst>
              <a:ext uri="{FF2B5EF4-FFF2-40B4-BE49-F238E27FC236}">
                <a16:creationId xmlns:a16="http://schemas.microsoft.com/office/drawing/2014/main" id="{5471EC52-0736-80F8-59C9-29B2A8211D15}"/>
              </a:ext>
            </a:extLst>
          </p:cNvPr>
          <p:cNvSpPr>
            <a:spLocks noGrp="1"/>
          </p:cNvSpPr>
          <p:nvPr>
            <p:ph type="body" sz="quarter" idx="36" hasCustomPrompt="1"/>
          </p:nvPr>
        </p:nvSpPr>
        <p:spPr>
          <a:xfrm>
            <a:off x="2578294" y="1711943"/>
            <a:ext cx="1794313" cy="427379"/>
          </a:xfrm>
          <a:prstGeom prst="rect">
            <a:avLst/>
          </a:prstGeom>
          <a:ln>
            <a:noFill/>
          </a:ln>
        </p:spPr>
        <p:txBody>
          <a:bodyPr anchor="b">
            <a:noAutofit/>
          </a:bodyPr>
          <a:lstStyle>
            <a:lvl1pPr marL="0" indent="0" algn="l">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74" name="Text Placeholder 2">
            <a:extLst>
              <a:ext uri="{FF2B5EF4-FFF2-40B4-BE49-F238E27FC236}">
                <a16:creationId xmlns:a16="http://schemas.microsoft.com/office/drawing/2014/main" id="{82D1C81C-AAC8-3ECE-3242-934B87CE32AC}"/>
              </a:ext>
            </a:extLst>
          </p:cNvPr>
          <p:cNvSpPr>
            <a:spLocks noGrp="1"/>
          </p:cNvSpPr>
          <p:nvPr>
            <p:ph type="body" sz="quarter" idx="37" hasCustomPrompt="1"/>
          </p:nvPr>
        </p:nvSpPr>
        <p:spPr>
          <a:xfrm>
            <a:off x="2578294" y="2174215"/>
            <a:ext cx="1794313" cy="274503"/>
          </a:xfrm>
          <a:prstGeom prst="rect">
            <a:avLst/>
          </a:prstGeom>
          <a:ln>
            <a:noFill/>
          </a:ln>
        </p:spPr>
        <p:txBody>
          <a:bodyPr anchor="t">
            <a:noAutofit/>
          </a:bodyPr>
          <a:lstStyle>
            <a:lvl1pPr marL="0" indent="0" algn="l">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75" name="Text Placeholder 2">
            <a:extLst>
              <a:ext uri="{FF2B5EF4-FFF2-40B4-BE49-F238E27FC236}">
                <a16:creationId xmlns:a16="http://schemas.microsoft.com/office/drawing/2014/main" id="{6387CFAC-9DB1-444D-1558-ADBB95B40EA6}"/>
              </a:ext>
            </a:extLst>
          </p:cNvPr>
          <p:cNvSpPr>
            <a:spLocks noGrp="1"/>
          </p:cNvSpPr>
          <p:nvPr>
            <p:ph type="body" sz="quarter" idx="38" hasCustomPrompt="1"/>
          </p:nvPr>
        </p:nvSpPr>
        <p:spPr>
          <a:xfrm>
            <a:off x="2578294" y="2531518"/>
            <a:ext cx="1794313" cy="2030958"/>
          </a:xfrm>
          <a:prstGeom prst="rect">
            <a:avLst/>
          </a:prstGeom>
          <a:ln>
            <a:noFill/>
          </a:ln>
        </p:spPr>
        <p:txBody>
          <a:bodyPr>
            <a:noAutofit/>
          </a:bodyPr>
          <a:lstStyle>
            <a:lvl1pPr marL="128585" indent="-128585" algn="ctr">
              <a:lnSpc>
                <a:spcPct val="100000"/>
              </a:lnSpc>
              <a:buFont typeface="Arial" panose="020B0604020202020204" pitchFamily="34" charset="0"/>
              <a:buChar char="•"/>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marL="128585" marR="0" lvl="0" indent="-128585" algn="l" defTabSz="685783" rtl="0" eaLnBrk="1" fontAlgn="auto" latinLnBrk="0" hangingPunct="1">
              <a:lnSpc>
                <a:spcPct val="100000"/>
              </a:lnSpc>
              <a:spcBef>
                <a:spcPts val="750"/>
              </a:spcBef>
              <a:spcAft>
                <a:spcPts val="0"/>
              </a:spcAft>
              <a:buClrTx/>
              <a:buSzTx/>
              <a:tabLst/>
              <a:defRPr/>
            </a:pPr>
            <a:endParaRPr lang="en-US"/>
          </a:p>
          <a:p>
            <a:pPr lvl="0"/>
            <a:endParaRPr lang="en-US"/>
          </a:p>
        </p:txBody>
      </p:sp>
      <p:sp>
        <p:nvSpPr>
          <p:cNvPr id="76" name="Text Placeholder 2">
            <a:extLst>
              <a:ext uri="{FF2B5EF4-FFF2-40B4-BE49-F238E27FC236}">
                <a16:creationId xmlns:a16="http://schemas.microsoft.com/office/drawing/2014/main" id="{369822DB-0E39-5A7C-F90D-C8CEB5453412}"/>
              </a:ext>
            </a:extLst>
          </p:cNvPr>
          <p:cNvSpPr>
            <a:spLocks noGrp="1"/>
          </p:cNvSpPr>
          <p:nvPr>
            <p:ph type="body" sz="quarter" idx="39" hasCustomPrompt="1"/>
          </p:nvPr>
        </p:nvSpPr>
        <p:spPr>
          <a:xfrm>
            <a:off x="2578294" y="1437620"/>
            <a:ext cx="1794313" cy="274320"/>
          </a:xfrm>
          <a:prstGeom prst="rect">
            <a:avLst/>
          </a:prstGeom>
          <a:ln>
            <a:noFill/>
          </a:ln>
        </p:spPr>
        <p:txBody>
          <a:bodyPr>
            <a:noAutofit/>
          </a:bodyPr>
          <a:lstStyle>
            <a:lvl1pPr marL="0" indent="0" algn="l">
              <a:lnSpc>
                <a:spcPct val="100000"/>
              </a:lnSpc>
              <a:buNone/>
              <a:defRPr sz="150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02</a:t>
            </a:r>
          </a:p>
        </p:txBody>
      </p:sp>
      <p:sp>
        <p:nvSpPr>
          <p:cNvPr id="77" name="Text Placeholder 2">
            <a:extLst>
              <a:ext uri="{FF2B5EF4-FFF2-40B4-BE49-F238E27FC236}">
                <a16:creationId xmlns:a16="http://schemas.microsoft.com/office/drawing/2014/main" id="{5998FC89-3B48-B3CE-1C45-CF4ED78174EF}"/>
              </a:ext>
            </a:extLst>
          </p:cNvPr>
          <p:cNvSpPr>
            <a:spLocks noGrp="1"/>
          </p:cNvSpPr>
          <p:nvPr>
            <p:ph type="body" sz="quarter" idx="40" hasCustomPrompt="1"/>
          </p:nvPr>
        </p:nvSpPr>
        <p:spPr>
          <a:xfrm>
            <a:off x="4740470" y="1711943"/>
            <a:ext cx="1794313" cy="427379"/>
          </a:xfrm>
          <a:prstGeom prst="rect">
            <a:avLst/>
          </a:prstGeom>
          <a:ln>
            <a:noFill/>
          </a:ln>
        </p:spPr>
        <p:txBody>
          <a:bodyPr anchor="b">
            <a:noAutofit/>
          </a:bodyPr>
          <a:lstStyle>
            <a:lvl1pPr marL="0" indent="0" algn="l">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78" name="Text Placeholder 2">
            <a:extLst>
              <a:ext uri="{FF2B5EF4-FFF2-40B4-BE49-F238E27FC236}">
                <a16:creationId xmlns:a16="http://schemas.microsoft.com/office/drawing/2014/main" id="{DB59013A-5DE2-D920-4FF0-3AC07BF77085}"/>
              </a:ext>
            </a:extLst>
          </p:cNvPr>
          <p:cNvSpPr>
            <a:spLocks noGrp="1"/>
          </p:cNvSpPr>
          <p:nvPr>
            <p:ph type="body" sz="quarter" idx="41" hasCustomPrompt="1"/>
          </p:nvPr>
        </p:nvSpPr>
        <p:spPr>
          <a:xfrm>
            <a:off x="4740470" y="2174215"/>
            <a:ext cx="1794313" cy="274503"/>
          </a:xfrm>
          <a:prstGeom prst="rect">
            <a:avLst/>
          </a:prstGeom>
          <a:ln>
            <a:noFill/>
          </a:ln>
        </p:spPr>
        <p:txBody>
          <a:bodyPr anchor="t">
            <a:noAutofit/>
          </a:bodyPr>
          <a:lstStyle>
            <a:lvl1pPr marL="0" indent="0" algn="l">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79" name="Text Placeholder 2">
            <a:extLst>
              <a:ext uri="{FF2B5EF4-FFF2-40B4-BE49-F238E27FC236}">
                <a16:creationId xmlns:a16="http://schemas.microsoft.com/office/drawing/2014/main" id="{B59CA697-A3D7-ED24-9FF0-75E0DE35A384}"/>
              </a:ext>
            </a:extLst>
          </p:cNvPr>
          <p:cNvSpPr>
            <a:spLocks noGrp="1"/>
          </p:cNvSpPr>
          <p:nvPr>
            <p:ph type="body" sz="quarter" idx="42" hasCustomPrompt="1"/>
          </p:nvPr>
        </p:nvSpPr>
        <p:spPr>
          <a:xfrm>
            <a:off x="4740470" y="2531518"/>
            <a:ext cx="1794313" cy="2030958"/>
          </a:xfrm>
          <a:prstGeom prst="rect">
            <a:avLst/>
          </a:prstGeom>
          <a:ln>
            <a:noFill/>
          </a:ln>
        </p:spPr>
        <p:txBody>
          <a:bodyPr>
            <a:noAutofit/>
          </a:bodyPr>
          <a:lstStyle>
            <a:lvl1pPr marL="128585" indent="-128585" algn="ctr">
              <a:lnSpc>
                <a:spcPct val="100000"/>
              </a:lnSpc>
              <a:buFont typeface="Arial" panose="020B0604020202020204" pitchFamily="34" charset="0"/>
              <a:buChar char="•"/>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marL="128585" marR="0" lvl="0" indent="-128585" algn="l" defTabSz="685783" rtl="0" eaLnBrk="1" fontAlgn="auto" latinLnBrk="0" hangingPunct="1">
              <a:lnSpc>
                <a:spcPct val="100000"/>
              </a:lnSpc>
              <a:spcBef>
                <a:spcPts val="750"/>
              </a:spcBef>
              <a:spcAft>
                <a:spcPts val="0"/>
              </a:spcAft>
              <a:buClrTx/>
              <a:buSzTx/>
              <a:tabLst/>
              <a:defRPr/>
            </a:pPr>
            <a:endParaRPr lang="en-US"/>
          </a:p>
          <a:p>
            <a:pPr lvl="0"/>
            <a:endParaRPr lang="en-US"/>
          </a:p>
        </p:txBody>
      </p:sp>
      <p:sp>
        <p:nvSpPr>
          <p:cNvPr id="80" name="Text Placeholder 2">
            <a:extLst>
              <a:ext uri="{FF2B5EF4-FFF2-40B4-BE49-F238E27FC236}">
                <a16:creationId xmlns:a16="http://schemas.microsoft.com/office/drawing/2014/main" id="{D29AB10A-4652-B217-C152-0444A2FE47EE}"/>
              </a:ext>
            </a:extLst>
          </p:cNvPr>
          <p:cNvSpPr>
            <a:spLocks noGrp="1"/>
          </p:cNvSpPr>
          <p:nvPr>
            <p:ph type="body" sz="quarter" idx="43" hasCustomPrompt="1"/>
          </p:nvPr>
        </p:nvSpPr>
        <p:spPr>
          <a:xfrm>
            <a:off x="4740470" y="1437620"/>
            <a:ext cx="1794313" cy="274320"/>
          </a:xfrm>
          <a:prstGeom prst="rect">
            <a:avLst/>
          </a:prstGeom>
          <a:ln>
            <a:noFill/>
          </a:ln>
        </p:spPr>
        <p:txBody>
          <a:bodyPr>
            <a:noAutofit/>
          </a:bodyPr>
          <a:lstStyle>
            <a:lvl1pPr marL="0" indent="0" algn="l">
              <a:lnSpc>
                <a:spcPct val="100000"/>
              </a:lnSpc>
              <a:buNone/>
              <a:defRPr sz="150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03</a:t>
            </a:r>
          </a:p>
        </p:txBody>
      </p:sp>
      <p:sp>
        <p:nvSpPr>
          <p:cNvPr id="81" name="Text Placeholder 2">
            <a:extLst>
              <a:ext uri="{FF2B5EF4-FFF2-40B4-BE49-F238E27FC236}">
                <a16:creationId xmlns:a16="http://schemas.microsoft.com/office/drawing/2014/main" id="{BD1952E2-F9AA-9586-BDE3-4434DFBE8048}"/>
              </a:ext>
            </a:extLst>
          </p:cNvPr>
          <p:cNvSpPr>
            <a:spLocks noGrp="1"/>
          </p:cNvSpPr>
          <p:nvPr>
            <p:ph type="body" sz="quarter" idx="44" hasCustomPrompt="1"/>
          </p:nvPr>
        </p:nvSpPr>
        <p:spPr>
          <a:xfrm>
            <a:off x="6921694" y="1711943"/>
            <a:ext cx="1794313" cy="427379"/>
          </a:xfrm>
          <a:prstGeom prst="rect">
            <a:avLst/>
          </a:prstGeom>
          <a:ln>
            <a:noFill/>
          </a:ln>
        </p:spPr>
        <p:txBody>
          <a:bodyPr anchor="b">
            <a:noAutofit/>
          </a:bodyPr>
          <a:lstStyle>
            <a:lvl1pPr marL="0" indent="0" algn="l">
              <a:lnSpc>
                <a:spcPct val="100000"/>
              </a:lnSpc>
              <a:buNone/>
              <a:defRPr sz="750" b="0" i="0" spc="225">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82" name="Text Placeholder 2">
            <a:extLst>
              <a:ext uri="{FF2B5EF4-FFF2-40B4-BE49-F238E27FC236}">
                <a16:creationId xmlns:a16="http://schemas.microsoft.com/office/drawing/2014/main" id="{D697D1B5-7758-FF4D-52C9-DDAC9DB6AD39}"/>
              </a:ext>
            </a:extLst>
          </p:cNvPr>
          <p:cNvSpPr>
            <a:spLocks noGrp="1"/>
          </p:cNvSpPr>
          <p:nvPr>
            <p:ph type="body" sz="quarter" idx="45" hasCustomPrompt="1"/>
          </p:nvPr>
        </p:nvSpPr>
        <p:spPr>
          <a:xfrm>
            <a:off x="6921694" y="2174215"/>
            <a:ext cx="1794313" cy="274503"/>
          </a:xfrm>
          <a:prstGeom prst="rect">
            <a:avLst/>
          </a:prstGeom>
          <a:ln>
            <a:noFill/>
          </a:ln>
        </p:spPr>
        <p:txBody>
          <a:bodyPr anchor="t">
            <a:noAutofit/>
          </a:bodyPr>
          <a:lstStyle>
            <a:lvl1pPr marL="0" indent="0" algn="l">
              <a:lnSpc>
                <a:spcPct val="100000"/>
              </a:lnSpc>
              <a:buNone/>
              <a:defRPr sz="1350" b="1"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83" name="Text Placeholder 2">
            <a:extLst>
              <a:ext uri="{FF2B5EF4-FFF2-40B4-BE49-F238E27FC236}">
                <a16:creationId xmlns:a16="http://schemas.microsoft.com/office/drawing/2014/main" id="{2AC79FFE-AD98-9CC7-25E3-D935ABA9C906}"/>
              </a:ext>
            </a:extLst>
          </p:cNvPr>
          <p:cNvSpPr>
            <a:spLocks noGrp="1"/>
          </p:cNvSpPr>
          <p:nvPr>
            <p:ph type="body" sz="quarter" idx="46" hasCustomPrompt="1"/>
          </p:nvPr>
        </p:nvSpPr>
        <p:spPr>
          <a:xfrm>
            <a:off x="6921694" y="2531518"/>
            <a:ext cx="1794313" cy="2030958"/>
          </a:xfrm>
          <a:prstGeom prst="rect">
            <a:avLst/>
          </a:prstGeom>
          <a:ln>
            <a:noFill/>
          </a:ln>
        </p:spPr>
        <p:txBody>
          <a:bodyPr>
            <a:noAutofit/>
          </a:bodyPr>
          <a:lstStyle>
            <a:lvl1pPr marL="128585" indent="-128585" algn="ctr">
              <a:lnSpc>
                <a:spcPct val="100000"/>
              </a:lnSpc>
              <a:buFont typeface="Arial" panose="020B0604020202020204" pitchFamily="34" charset="0"/>
              <a:buChar char="•"/>
              <a:defRPr sz="1050" b="0"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marL="128585" marR="0" lvl="0" indent="-128585" algn="l" defTabSz="685783" rtl="0" eaLnBrk="1" fontAlgn="auto" latinLnBrk="0" hangingPunct="1">
              <a:lnSpc>
                <a:spcPct val="100000"/>
              </a:lnSpc>
              <a:spcBef>
                <a:spcPts val="750"/>
              </a:spcBef>
              <a:spcAft>
                <a:spcPts val="0"/>
              </a:spcAft>
              <a:buClrTx/>
              <a:buSzTx/>
              <a:tabLst/>
              <a:defRPr/>
            </a:pPr>
            <a:endParaRPr lang="en-US"/>
          </a:p>
          <a:p>
            <a:pPr lvl="0"/>
            <a:endParaRPr lang="en-US"/>
          </a:p>
        </p:txBody>
      </p:sp>
      <p:sp>
        <p:nvSpPr>
          <p:cNvPr id="84" name="Text Placeholder 2">
            <a:extLst>
              <a:ext uri="{FF2B5EF4-FFF2-40B4-BE49-F238E27FC236}">
                <a16:creationId xmlns:a16="http://schemas.microsoft.com/office/drawing/2014/main" id="{547A685F-E47C-CF53-559A-962BCF2370BF}"/>
              </a:ext>
            </a:extLst>
          </p:cNvPr>
          <p:cNvSpPr>
            <a:spLocks noGrp="1"/>
          </p:cNvSpPr>
          <p:nvPr>
            <p:ph type="body" sz="quarter" idx="47" hasCustomPrompt="1"/>
          </p:nvPr>
        </p:nvSpPr>
        <p:spPr>
          <a:xfrm>
            <a:off x="6921694" y="1437620"/>
            <a:ext cx="1794313" cy="274320"/>
          </a:xfrm>
          <a:prstGeom prst="rect">
            <a:avLst/>
          </a:prstGeom>
          <a:ln>
            <a:noFill/>
          </a:ln>
        </p:spPr>
        <p:txBody>
          <a:bodyPr>
            <a:noAutofit/>
          </a:bodyPr>
          <a:lstStyle>
            <a:lvl1pPr marL="0" indent="0" algn="l">
              <a:lnSpc>
                <a:spcPct val="100000"/>
              </a:lnSpc>
              <a:buNone/>
              <a:defRPr sz="1500" b="1"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04</a:t>
            </a:r>
          </a:p>
        </p:txBody>
      </p:sp>
      <p:sp>
        <p:nvSpPr>
          <p:cNvPr id="2" name="Text Placeholder 20">
            <a:extLst>
              <a:ext uri="{FF2B5EF4-FFF2-40B4-BE49-F238E27FC236}">
                <a16:creationId xmlns:a16="http://schemas.microsoft.com/office/drawing/2014/main" id="{65054C6E-2DE3-1F95-7204-170B35D8D29A}"/>
              </a:ext>
            </a:extLst>
          </p:cNvPr>
          <p:cNvSpPr>
            <a:spLocks noGrp="1"/>
          </p:cNvSpPr>
          <p:nvPr>
            <p:ph type="body" sz="quarter" idx="52" hasCustomPrompt="1"/>
          </p:nvPr>
        </p:nvSpPr>
        <p:spPr>
          <a:xfrm>
            <a:off x="299753" y="559076"/>
            <a:ext cx="5506428" cy="387626"/>
          </a:xfrm>
          <a:prstGeom prst="rect">
            <a:avLst/>
          </a:prstGeom>
        </p:spPr>
        <p:txBody>
          <a:bodyPr lIns="0" tIns="0" rIns="0" bIns="0" anchor="t" anchorCtr="0"/>
          <a:lstStyle>
            <a:lvl1pPr marL="0" indent="0" algn="l">
              <a:lnSpc>
                <a:spcPct val="100000"/>
              </a:lnSpc>
              <a:spcBef>
                <a:spcPts val="0"/>
              </a:spcBef>
              <a:buNone/>
              <a:defRPr sz="2475" b="0">
                <a:solidFill>
                  <a:schemeClr val="tx1"/>
                </a:solidFill>
                <a:latin typeface="+mj-lt"/>
                <a:cs typeface="Arial" panose="020B0604020202020204" pitchFamily="34" charset="0"/>
              </a:defRPr>
            </a:lvl1pPr>
          </a:lstStyle>
          <a:p>
            <a:pPr lvl="0"/>
            <a:r>
              <a:rPr lang="en-US"/>
              <a:t>Slide Title Goes Here</a:t>
            </a:r>
          </a:p>
        </p:txBody>
      </p:sp>
      <p:sp>
        <p:nvSpPr>
          <p:cNvPr id="3" name="Text Placeholder 18">
            <a:extLst>
              <a:ext uri="{FF2B5EF4-FFF2-40B4-BE49-F238E27FC236}">
                <a16:creationId xmlns:a16="http://schemas.microsoft.com/office/drawing/2014/main" id="{147206E6-4524-E56D-2083-64F7B77C520D}"/>
              </a:ext>
            </a:extLst>
          </p:cNvPr>
          <p:cNvSpPr>
            <a:spLocks noGrp="1"/>
          </p:cNvSpPr>
          <p:nvPr>
            <p:ph type="body" sz="quarter" idx="18" hasCustomPrompt="1"/>
          </p:nvPr>
        </p:nvSpPr>
        <p:spPr>
          <a:xfrm>
            <a:off x="299754" y="342900"/>
            <a:ext cx="3129395" cy="208722"/>
          </a:xfrm>
          <a:prstGeom prst="rect">
            <a:avLst/>
          </a:prstGeom>
        </p:spPr>
        <p:txBody>
          <a:bodyPr lIns="0" tIns="0" rIns="0" bIns="0" anchor="b"/>
          <a:lstStyle>
            <a:lvl1pPr marL="0" indent="0">
              <a:lnSpc>
                <a:spcPct val="100000"/>
              </a:lnSpc>
              <a:buNone/>
              <a:defRPr sz="750" spc="225">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Tree>
    <p:extLst>
      <p:ext uri="{BB962C8B-B14F-4D97-AF65-F5344CB8AC3E}">
        <p14:creationId xmlns:p14="http://schemas.microsoft.com/office/powerpoint/2010/main" val="102185963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Sequential 8">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166950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Blank 1">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1A6097D-65DB-6298-3CD1-BA068336950C}"/>
              </a:ext>
            </a:extLst>
          </p:cNvPr>
          <p:cNvSpPr txBox="1"/>
          <p:nvPr userDrawn="1"/>
        </p:nvSpPr>
        <p:spPr>
          <a:xfrm>
            <a:off x="6425400" y="4791624"/>
            <a:ext cx="2630347" cy="230832"/>
          </a:xfrm>
          <a:prstGeom prst="rect">
            <a:avLst/>
          </a:prstGeom>
          <a:noFill/>
        </p:spPr>
        <p:txBody>
          <a:bodyPr wrap="square" rtlCol="0">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900"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900" kern="1200" dirty="0">
              <a:solidFill>
                <a:schemeClr val="tx1"/>
              </a:solidFill>
              <a:effectLst/>
              <a:latin typeface="+mn-lt"/>
              <a:ea typeface="+mn-ea"/>
              <a:cs typeface="+mn-cs"/>
            </a:endParaRPr>
          </a:p>
        </p:txBody>
      </p:sp>
      <p:sp>
        <p:nvSpPr>
          <p:cNvPr id="4" name="Text Placeholder 20">
            <a:extLst>
              <a:ext uri="{FF2B5EF4-FFF2-40B4-BE49-F238E27FC236}">
                <a16:creationId xmlns:a16="http://schemas.microsoft.com/office/drawing/2014/main" id="{8154752D-EF1A-DA64-79E2-D1F75FD5ABA1}"/>
              </a:ext>
            </a:extLst>
          </p:cNvPr>
          <p:cNvSpPr>
            <a:spLocks noGrp="1"/>
          </p:cNvSpPr>
          <p:nvPr>
            <p:ph type="body" sz="quarter" idx="52" hasCustomPrompt="1"/>
          </p:nvPr>
        </p:nvSpPr>
        <p:spPr>
          <a:xfrm>
            <a:off x="286309" y="559076"/>
            <a:ext cx="3128059" cy="670892"/>
          </a:xfrm>
          <a:prstGeom prst="rect">
            <a:avLst/>
          </a:prstGeom>
        </p:spPr>
        <p:txBody>
          <a:bodyPr lIns="0" tIns="0" rIns="0" bIns="0" anchor="t" anchorCtr="0"/>
          <a:lstStyle>
            <a:lvl1pPr marL="0" indent="0" algn="l">
              <a:lnSpc>
                <a:spcPct val="100000"/>
              </a:lnSpc>
              <a:spcBef>
                <a:spcPts val="0"/>
              </a:spcBef>
              <a:buNone/>
              <a:defRPr sz="2475" b="0">
                <a:solidFill>
                  <a:schemeClr val="tx1"/>
                </a:solidFill>
                <a:latin typeface="+mj-lt"/>
                <a:cs typeface="Arial" panose="020B0604020202020204" pitchFamily="34" charset="0"/>
              </a:defRPr>
            </a:lvl1pPr>
          </a:lstStyle>
          <a:p>
            <a:pPr lvl="0"/>
            <a:r>
              <a:rPr lang="en-US"/>
              <a:t>Slide Title Goes Here</a:t>
            </a:r>
          </a:p>
        </p:txBody>
      </p:sp>
      <p:sp>
        <p:nvSpPr>
          <p:cNvPr id="5" name="Text Placeholder 18">
            <a:extLst>
              <a:ext uri="{FF2B5EF4-FFF2-40B4-BE49-F238E27FC236}">
                <a16:creationId xmlns:a16="http://schemas.microsoft.com/office/drawing/2014/main" id="{771BB8DF-18E9-F5BC-3793-2771DC967840}"/>
              </a:ext>
            </a:extLst>
          </p:cNvPr>
          <p:cNvSpPr>
            <a:spLocks noGrp="1"/>
          </p:cNvSpPr>
          <p:nvPr>
            <p:ph type="body" sz="quarter" idx="18" hasCustomPrompt="1"/>
          </p:nvPr>
        </p:nvSpPr>
        <p:spPr>
          <a:xfrm>
            <a:off x="286309" y="342900"/>
            <a:ext cx="3129395" cy="208722"/>
          </a:xfrm>
          <a:prstGeom prst="rect">
            <a:avLst/>
          </a:prstGeom>
        </p:spPr>
        <p:txBody>
          <a:bodyPr lIns="0" tIns="0" rIns="0" bIns="0" anchor="b"/>
          <a:lstStyle>
            <a:lvl1pPr marL="0" indent="0">
              <a:lnSpc>
                <a:spcPct val="100000"/>
              </a:lnSpc>
              <a:buNone/>
              <a:defRPr sz="750" spc="225">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Tree>
    <p:extLst>
      <p:ext uri="{BB962C8B-B14F-4D97-AF65-F5344CB8AC3E}">
        <p14:creationId xmlns:p14="http://schemas.microsoft.com/office/powerpoint/2010/main" val="204953389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Blank 2">
    <p:bg>
      <p:bgPr>
        <a:solidFill>
          <a:schemeClr val="bg1"/>
        </a:solidFill>
        <a:effectLst/>
      </p:bgPr>
    </p:bg>
    <p:spTree>
      <p:nvGrpSpPr>
        <p:cNvPr id="1" name=""/>
        <p:cNvGrpSpPr/>
        <p:nvPr/>
      </p:nvGrpSpPr>
      <p:grpSpPr>
        <a:xfrm>
          <a:off x="0" y="0"/>
          <a:ext cx="0" cy="0"/>
          <a:chOff x="0" y="0"/>
          <a:chExt cx="0" cy="0"/>
        </a:xfrm>
      </p:grpSpPr>
      <p:sp>
        <p:nvSpPr>
          <p:cNvPr id="11" name="Text Placeholder 20">
            <a:extLst>
              <a:ext uri="{FF2B5EF4-FFF2-40B4-BE49-F238E27FC236}">
                <a16:creationId xmlns:a16="http://schemas.microsoft.com/office/drawing/2014/main" id="{BD82994F-85ED-B7E6-3F25-4D7537394D95}"/>
              </a:ext>
            </a:extLst>
          </p:cNvPr>
          <p:cNvSpPr>
            <a:spLocks noGrp="1"/>
          </p:cNvSpPr>
          <p:nvPr>
            <p:ph type="body" sz="quarter" idx="52" hasCustomPrompt="1"/>
          </p:nvPr>
        </p:nvSpPr>
        <p:spPr>
          <a:xfrm>
            <a:off x="299753" y="559076"/>
            <a:ext cx="5506428" cy="670892"/>
          </a:xfrm>
          <a:prstGeom prst="rect">
            <a:avLst/>
          </a:prstGeom>
        </p:spPr>
        <p:txBody>
          <a:bodyPr lIns="0" tIns="0" rIns="0" bIns="0" anchor="t" anchorCtr="0"/>
          <a:lstStyle>
            <a:lvl1pPr marL="0" indent="0" algn="l">
              <a:lnSpc>
                <a:spcPct val="100000"/>
              </a:lnSpc>
              <a:spcBef>
                <a:spcPts val="0"/>
              </a:spcBef>
              <a:buNone/>
              <a:defRPr sz="2475" b="0">
                <a:solidFill>
                  <a:schemeClr val="tx1"/>
                </a:solidFill>
                <a:latin typeface="+mj-lt"/>
                <a:cs typeface="Arial" panose="020B0604020202020204" pitchFamily="34" charset="0"/>
              </a:defRPr>
            </a:lvl1pPr>
          </a:lstStyle>
          <a:p>
            <a:pPr lvl="0"/>
            <a:r>
              <a:rPr lang="en-US"/>
              <a:t>Slide Title Goes Here</a:t>
            </a:r>
          </a:p>
        </p:txBody>
      </p:sp>
      <p:sp>
        <p:nvSpPr>
          <p:cNvPr id="12" name="Text Placeholder 18">
            <a:extLst>
              <a:ext uri="{FF2B5EF4-FFF2-40B4-BE49-F238E27FC236}">
                <a16:creationId xmlns:a16="http://schemas.microsoft.com/office/drawing/2014/main" id="{B468126D-7ED8-821D-5788-B7E3F481ED2B}"/>
              </a:ext>
            </a:extLst>
          </p:cNvPr>
          <p:cNvSpPr>
            <a:spLocks noGrp="1"/>
          </p:cNvSpPr>
          <p:nvPr>
            <p:ph type="body" sz="quarter" idx="18" hasCustomPrompt="1"/>
          </p:nvPr>
        </p:nvSpPr>
        <p:spPr>
          <a:xfrm>
            <a:off x="299754" y="342900"/>
            <a:ext cx="3129395" cy="208722"/>
          </a:xfrm>
          <a:prstGeom prst="rect">
            <a:avLst/>
          </a:prstGeom>
        </p:spPr>
        <p:txBody>
          <a:bodyPr lIns="0" tIns="0" rIns="0" bIns="0" anchor="b"/>
          <a:lstStyle>
            <a:lvl1pPr marL="0" indent="0">
              <a:lnSpc>
                <a:spcPct val="100000"/>
              </a:lnSpc>
              <a:buNone/>
              <a:defRPr sz="750" spc="225">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Tree>
    <p:extLst>
      <p:ext uri="{BB962C8B-B14F-4D97-AF65-F5344CB8AC3E}">
        <p14:creationId xmlns:p14="http://schemas.microsoft.com/office/powerpoint/2010/main" val="99751311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hapter 1">
    <p:bg>
      <p:bgPr>
        <a:solidFill>
          <a:schemeClr val="tx1"/>
        </a:solidFill>
        <a:effectLst/>
      </p:bgPr>
    </p:bg>
    <p:spTree>
      <p:nvGrpSpPr>
        <p:cNvPr id="1" name=""/>
        <p:cNvGrpSpPr/>
        <p:nvPr/>
      </p:nvGrpSpPr>
      <p:grpSpPr>
        <a:xfrm>
          <a:off x="0" y="0"/>
          <a:ext cx="0" cy="0"/>
          <a:chOff x="0" y="0"/>
          <a:chExt cx="0" cy="0"/>
        </a:xfrm>
      </p:grpSpPr>
      <p:sp>
        <p:nvSpPr>
          <p:cNvPr id="29" name="Picture Placeholder 22">
            <a:extLst>
              <a:ext uri="{FF2B5EF4-FFF2-40B4-BE49-F238E27FC236}">
                <a16:creationId xmlns:a16="http://schemas.microsoft.com/office/drawing/2014/main" id="{B61633C7-E71D-4867-3DA6-643A373A131D}"/>
              </a:ext>
            </a:extLst>
          </p:cNvPr>
          <p:cNvSpPr>
            <a:spLocks noGrp="1"/>
          </p:cNvSpPr>
          <p:nvPr>
            <p:ph type="pic" sz="quarter" idx="23" hasCustomPrompt="1"/>
          </p:nvPr>
        </p:nvSpPr>
        <p:spPr>
          <a:xfrm>
            <a:off x="0" y="0"/>
            <a:ext cx="9144000" cy="3844637"/>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6" name="Text Placeholder 4">
            <a:extLst>
              <a:ext uri="{FF2B5EF4-FFF2-40B4-BE49-F238E27FC236}">
                <a16:creationId xmlns:a16="http://schemas.microsoft.com/office/drawing/2014/main" id="{307B0111-47A7-A2F2-E67E-865DD7AD945B}"/>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7" name="Text Placeholder 8">
            <a:extLst>
              <a:ext uri="{FF2B5EF4-FFF2-40B4-BE49-F238E27FC236}">
                <a16:creationId xmlns:a16="http://schemas.microsoft.com/office/drawing/2014/main" id="{0711A56C-E8CE-C06D-F586-A6C0E0A0CFDB}"/>
              </a:ext>
            </a:extLst>
          </p:cNvPr>
          <p:cNvSpPr>
            <a:spLocks noGrp="1"/>
          </p:cNvSpPr>
          <p:nvPr>
            <p:ph type="body" sz="quarter" idx="24"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8" name="Text Placeholder 18">
            <a:extLst>
              <a:ext uri="{FF2B5EF4-FFF2-40B4-BE49-F238E27FC236}">
                <a16:creationId xmlns:a16="http://schemas.microsoft.com/office/drawing/2014/main" id="{6866A6DE-24CE-81B2-D4A8-0A1432A3B188}"/>
              </a:ext>
            </a:extLst>
          </p:cNvPr>
          <p:cNvSpPr>
            <a:spLocks noGrp="1"/>
          </p:cNvSpPr>
          <p:nvPr>
            <p:ph type="body" sz="quarter" idx="18" hasCustomPrompt="1"/>
          </p:nvPr>
        </p:nvSpPr>
        <p:spPr>
          <a:xfrm>
            <a:off x="299754" y="3861352"/>
            <a:ext cx="3129395" cy="208722"/>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9" name="Text Placeholder 20">
            <a:extLst>
              <a:ext uri="{FF2B5EF4-FFF2-40B4-BE49-F238E27FC236}">
                <a16:creationId xmlns:a16="http://schemas.microsoft.com/office/drawing/2014/main" id="{41A1337A-AC9B-ED32-41CC-0D53387C0066}"/>
              </a:ext>
            </a:extLst>
          </p:cNvPr>
          <p:cNvSpPr>
            <a:spLocks noGrp="1"/>
          </p:cNvSpPr>
          <p:nvPr>
            <p:ph type="body" sz="quarter" idx="19" hasCustomPrompt="1"/>
          </p:nvPr>
        </p:nvSpPr>
        <p:spPr>
          <a:xfrm>
            <a:off x="286308" y="4157968"/>
            <a:ext cx="7688805" cy="635178"/>
          </a:xfrm>
          <a:prstGeom prst="rect">
            <a:avLst/>
          </a:prstGeom>
        </p:spPr>
        <p:txBody>
          <a:bodyPr lIns="0" tIns="0" rIns="0" bIns="0"/>
          <a:lstStyle>
            <a:lvl1pPr marL="0" indent="0" algn="l">
              <a:lnSpc>
                <a:spcPct val="100000"/>
              </a:lnSpc>
              <a:spcBef>
                <a:spcPts val="0"/>
              </a:spcBef>
              <a:buNone/>
              <a:defRPr sz="3375" b="0">
                <a:solidFill>
                  <a:schemeClr val="bg1"/>
                </a:solidFill>
                <a:latin typeface="+mj-lt"/>
                <a:cs typeface="Arial" panose="020B0604020202020204" pitchFamily="34" charset="0"/>
              </a:defRPr>
            </a:lvl1pPr>
          </a:lstStyle>
          <a:p>
            <a:pPr lvl="0"/>
            <a:r>
              <a:rPr lang="en-US" dirty="0"/>
              <a:t>Chapter Title Goes Here</a:t>
            </a:r>
          </a:p>
          <a:p>
            <a:pPr lvl="0"/>
            <a:endParaRPr lang="en-US" dirty="0"/>
          </a:p>
        </p:txBody>
      </p:sp>
    </p:spTree>
    <p:extLst>
      <p:ext uri="{BB962C8B-B14F-4D97-AF65-F5344CB8AC3E}">
        <p14:creationId xmlns:p14="http://schemas.microsoft.com/office/powerpoint/2010/main" val="383854592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hapter 2">
    <p:bg>
      <p:bgPr>
        <a:solidFill>
          <a:schemeClr val="tx1"/>
        </a:solidFill>
        <a:effectLst/>
      </p:bgPr>
    </p:bg>
    <p:spTree>
      <p:nvGrpSpPr>
        <p:cNvPr id="1" name=""/>
        <p:cNvGrpSpPr/>
        <p:nvPr/>
      </p:nvGrpSpPr>
      <p:grpSpPr>
        <a:xfrm>
          <a:off x="0" y="0"/>
          <a:ext cx="0" cy="0"/>
          <a:chOff x="0" y="0"/>
          <a:chExt cx="0" cy="0"/>
        </a:xfrm>
      </p:grpSpPr>
      <p:pic>
        <p:nvPicPr>
          <p:cNvPr id="4" name="Picture 3" descr="A satellite in space above the earth&#10;&#10;Description automatically generated">
            <a:extLst>
              <a:ext uri="{FF2B5EF4-FFF2-40B4-BE49-F238E27FC236}">
                <a16:creationId xmlns:a16="http://schemas.microsoft.com/office/drawing/2014/main" id="{CBFAD23B-571C-3F16-9463-90B48F54088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 y="0"/>
            <a:ext cx="9143999" cy="5143500"/>
          </a:xfrm>
          <a:prstGeom prst="rect">
            <a:avLst/>
          </a:prstGeom>
        </p:spPr>
      </p:pic>
      <p:sp>
        <p:nvSpPr>
          <p:cNvPr id="2" name="Rectangle 1">
            <a:extLst>
              <a:ext uri="{FF2B5EF4-FFF2-40B4-BE49-F238E27FC236}">
                <a16:creationId xmlns:a16="http://schemas.microsoft.com/office/drawing/2014/main" id="{E48C2B1F-16AD-D296-11B7-DAA60A0BB842}"/>
              </a:ext>
            </a:extLst>
          </p:cNvPr>
          <p:cNvSpPr/>
          <p:nvPr userDrawn="1"/>
        </p:nvSpPr>
        <p:spPr>
          <a:xfrm>
            <a:off x="0" y="0"/>
            <a:ext cx="9144000" cy="5143500"/>
          </a:xfrm>
          <a:prstGeom prst="rect">
            <a:avLst/>
          </a:prstGeom>
          <a:gradFill>
            <a:gsLst>
              <a:gs pos="24000">
                <a:srgbClr val="000000"/>
              </a:gs>
              <a:gs pos="100000">
                <a:schemeClr val="tx1">
                  <a:alpha val="25000"/>
                </a:schemeClr>
              </a:gs>
            </a:gsLst>
            <a:lin ang="16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3" name="Text Placeholder 4">
            <a:extLst>
              <a:ext uri="{FF2B5EF4-FFF2-40B4-BE49-F238E27FC236}">
                <a16:creationId xmlns:a16="http://schemas.microsoft.com/office/drawing/2014/main" id="{78E2674D-F085-0607-2403-51C700570AEF}"/>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5" name="Text Placeholder 8">
            <a:extLst>
              <a:ext uri="{FF2B5EF4-FFF2-40B4-BE49-F238E27FC236}">
                <a16:creationId xmlns:a16="http://schemas.microsoft.com/office/drawing/2014/main" id="{E16ED526-C469-FB16-A3E9-265907B1C06A}"/>
              </a:ext>
            </a:extLst>
          </p:cNvPr>
          <p:cNvSpPr>
            <a:spLocks noGrp="1"/>
          </p:cNvSpPr>
          <p:nvPr>
            <p:ph type="body" sz="quarter" idx="24"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8" name="Text Placeholder 18">
            <a:extLst>
              <a:ext uri="{FF2B5EF4-FFF2-40B4-BE49-F238E27FC236}">
                <a16:creationId xmlns:a16="http://schemas.microsoft.com/office/drawing/2014/main" id="{995A2EF9-DC0E-BC6A-F1D4-241C21CBB597}"/>
              </a:ext>
            </a:extLst>
          </p:cNvPr>
          <p:cNvSpPr>
            <a:spLocks noGrp="1"/>
          </p:cNvSpPr>
          <p:nvPr>
            <p:ph type="body" sz="quarter" idx="18" hasCustomPrompt="1"/>
          </p:nvPr>
        </p:nvSpPr>
        <p:spPr>
          <a:xfrm>
            <a:off x="299754" y="3861352"/>
            <a:ext cx="3129395" cy="208722"/>
          </a:xfrm>
          <a:prstGeom prst="rect">
            <a:avLst/>
          </a:prstGeom>
        </p:spPr>
        <p:txBody>
          <a:bodyPr lIns="0" tIns="0" rIns="0" bIns="0" anchor="b"/>
          <a:lstStyle>
            <a:lvl1pPr marL="0" indent="0">
              <a:lnSpc>
                <a:spcPct val="100000"/>
              </a:lnSpc>
              <a:buNone/>
              <a:defRPr sz="750" spc="225">
                <a:solidFill>
                  <a:srgbClr val="E4022B"/>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9" name="Text Placeholder 20">
            <a:extLst>
              <a:ext uri="{FF2B5EF4-FFF2-40B4-BE49-F238E27FC236}">
                <a16:creationId xmlns:a16="http://schemas.microsoft.com/office/drawing/2014/main" id="{E3F2E186-0565-5114-0FF6-E5BB15A60893}"/>
              </a:ext>
            </a:extLst>
          </p:cNvPr>
          <p:cNvSpPr>
            <a:spLocks noGrp="1"/>
          </p:cNvSpPr>
          <p:nvPr>
            <p:ph type="body" sz="quarter" idx="19" hasCustomPrompt="1"/>
          </p:nvPr>
        </p:nvSpPr>
        <p:spPr>
          <a:xfrm>
            <a:off x="286308" y="4157968"/>
            <a:ext cx="7688805" cy="635178"/>
          </a:xfrm>
          <a:prstGeom prst="rect">
            <a:avLst/>
          </a:prstGeom>
        </p:spPr>
        <p:txBody>
          <a:bodyPr lIns="0" tIns="0" rIns="0" bIns="0"/>
          <a:lstStyle>
            <a:lvl1pPr marL="0" indent="0" algn="l">
              <a:lnSpc>
                <a:spcPct val="100000"/>
              </a:lnSpc>
              <a:spcBef>
                <a:spcPts val="0"/>
              </a:spcBef>
              <a:buNone/>
              <a:defRPr sz="3375" b="0">
                <a:solidFill>
                  <a:schemeClr val="bg1"/>
                </a:solidFill>
                <a:latin typeface="+mj-lt"/>
                <a:cs typeface="Arial" panose="020B0604020202020204" pitchFamily="34" charset="0"/>
              </a:defRPr>
            </a:lvl1pPr>
          </a:lstStyle>
          <a:p>
            <a:pPr lvl="0"/>
            <a:r>
              <a:rPr lang="en-US" dirty="0"/>
              <a:t>Chapter Title Goes Here</a:t>
            </a:r>
          </a:p>
          <a:p>
            <a:pPr lvl="0"/>
            <a:endParaRPr lang="en-US" dirty="0"/>
          </a:p>
        </p:txBody>
      </p:sp>
    </p:spTree>
    <p:extLst>
      <p:ext uri="{BB962C8B-B14F-4D97-AF65-F5344CB8AC3E}">
        <p14:creationId xmlns:p14="http://schemas.microsoft.com/office/powerpoint/2010/main" val="38366231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hapter  3">
    <p:bg>
      <p:bgPr>
        <a:solidFill>
          <a:schemeClr val="tx1"/>
        </a:solidFill>
        <a:effectLst/>
      </p:bgPr>
    </p:bg>
    <p:spTree>
      <p:nvGrpSpPr>
        <p:cNvPr id="1" name=""/>
        <p:cNvGrpSpPr/>
        <p:nvPr/>
      </p:nvGrpSpPr>
      <p:grpSpPr>
        <a:xfrm>
          <a:off x="0" y="0"/>
          <a:ext cx="0" cy="0"/>
          <a:chOff x="0" y="0"/>
          <a:chExt cx="0" cy="0"/>
        </a:xfrm>
      </p:grpSpPr>
      <p:pic>
        <p:nvPicPr>
          <p:cNvPr id="4" name="Picture 3" descr="A satellite in space above the earth&#10;&#10;Description automatically generated">
            <a:extLst>
              <a:ext uri="{FF2B5EF4-FFF2-40B4-BE49-F238E27FC236}">
                <a16:creationId xmlns:a16="http://schemas.microsoft.com/office/drawing/2014/main" id="{CBFAD23B-571C-3F16-9463-90B48F54088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 y="0"/>
            <a:ext cx="9143999" cy="5143500"/>
          </a:xfrm>
          <a:prstGeom prst="rect">
            <a:avLst/>
          </a:prstGeom>
        </p:spPr>
      </p:pic>
      <p:sp>
        <p:nvSpPr>
          <p:cNvPr id="2" name="Rectangle 1">
            <a:extLst>
              <a:ext uri="{FF2B5EF4-FFF2-40B4-BE49-F238E27FC236}">
                <a16:creationId xmlns:a16="http://schemas.microsoft.com/office/drawing/2014/main" id="{E48C2B1F-16AD-D296-11B7-DAA60A0BB842}"/>
              </a:ext>
            </a:extLst>
          </p:cNvPr>
          <p:cNvSpPr/>
          <p:nvPr userDrawn="1"/>
        </p:nvSpPr>
        <p:spPr>
          <a:xfrm>
            <a:off x="0" y="0"/>
            <a:ext cx="9144000" cy="5143500"/>
          </a:xfrm>
          <a:prstGeom prst="rect">
            <a:avLst/>
          </a:prstGeom>
          <a:gradFill>
            <a:gsLst>
              <a:gs pos="24000">
                <a:srgbClr val="000000"/>
              </a:gs>
              <a:gs pos="100000">
                <a:schemeClr val="tx1">
                  <a:alpha val="25000"/>
                </a:schemeClr>
              </a:gs>
            </a:gsLst>
            <a:lin ang="16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3" name="Text Placeholder 4">
            <a:extLst>
              <a:ext uri="{FF2B5EF4-FFF2-40B4-BE49-F238E27FC236}">
                <a16:creationId xmlns:a16="http://schemas.microsoft.com/office/drawing/2014/main" id="{78E2674D-F085-0607-2403-51C700570AEF}"/>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5" name="Text Placeholder 8">
            <a:extLst>
              <a:ext uri="{FF2B5EF4-FFF2-40B4-BE49-F238E27FC236}">
                <a16:creationId xmlns:a16="http://schemas.microsoft.com/office/drawing/2014/main" id="{E16ED526-C469-FB16-A3E9-265907B1C06A}"/>
              </a:ext>
            </a:extLst>
          </p:cNvPr>
          <p:cNvSpPr>
            <a:spLocks noGrp="1"/>
          </p:cNvSpPr>
          <p:nvPr>
            <p:ph type="body" sz="quarter" idx="24"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8" name="Text Placeholder 18">
            <a:extLst>
              <a:ext uri="{FF2B5EF4-FFF2-40B4-BE49-F238E27FC236}">
                <a16:creationId xmlns:a16="http://schemas.microsoft.com/office/drawing/2014/main" id="{995A2EF9-DC0E-BC6A-F1D4-241C21CBB597}"/>
              </a:ext>
            </a:extLst>
          </p:cNvPr>
          <p:cNvSpPr>
            <a:spLocks noGrp="1"/>
          </p:cNvSpPr>
          <p:nvPr>
            <p:ph type="body" sz="quarter" idx="18" hasCustomPrompt="1"/>
          </p:nvPr>
        </p:nvSpPr>
        <p:spPr>
          <a:xfrm>
            <a:off x="299754" y="3861352"/>
            <a:ext cx="3129395" cy="208722"/>
          </a:xfrm>
          <a:prstGeom prst="rect">
            <a:avLst/>
          </a:prstGeom>
        </p:spPr>
        <p:txBody>
          <a:bodyPr lIns="0" tIns="0" rIns="0" bIns="0" anchor="b"/>
          <a:lstStyle>
            <a:lvl1pPr marL="0" indent="0">
              <a:lnSpc>
                <a:spcPct val="100000"/>
              </a:lnSpc>
              <a:buNone/>
              <a:defRPr sz="750" spc="225">
                <a:solidFill>
                  <a:srgbClr val="0031A0"/>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9" name="Text Placeholder 20">
            <a:extLst>
              <a:ext uri="{FF2B5EF4-FFF2-40B4-BE49-F238E27FC236}">
                <a16:creationId xmlns:a16="http://schemas.microsoft.com/office/drawing/2014/main" id="{E3F2E186-0565-5114-0FF6-E5BB15A60893}"/>
              </a:ext>
            </a:extLst>
          </p:cNvPr>
          <p:cNvSpPr>
            <a:spLocks noGrp="1"/>
          </p:cNvSpPr>
          <p:nvPr>
            <p:ph type="body" sz="quarter" idx="19" hasCustomPrompt="1"/>
          </p:nvPr>
        </p:nvSpPr>
        <p:spPr>
          <a:xfrm>
            <a:off x="286308" y="4157968"/>
            <a:ext cx="7688805" cy="635178"/>
          </a:xfrm>
          <a:prstGeom prst="rect">
            <a:avLst/>
          </a:prstGeom>
        </p:spPr>
        <p:txBody>
          <a:bodyPr lIns="0" tIns="0" rIns="0" bIns="0"/>
          <a:lstStyle>
            <a:lvl1pPr marL="0" indent="0" algn="l">
              <a:lnSpc>
                <a:spcPct val="100000"/>
              </a:lnSpc>
              <a:spcBef>
                <a:spcPts val="0"/>
              </a:spcBef>
              <a:buNone/>
              <a:defRPr sz="3375" b="0">
                <a:solidFill>
                  <a:schemeClr val="bg1"/>
                </a:solidFill>
                <a:latin typeface="+mj-lt"/>
                <a:cs typeface="Arial" panose="020B0604020202020204" pitchFamily="34" charset="0"/>
              </a:defRPr>
            </a:lvl1pPr>
          </a:lstStyle>
          <a:p>
            <a:pPr lvl="0"/>
            <a:r>
              <a:rPr lang="en-US" dirty="0"/>
              <a:t>Chapter Title Goes Here</a:t>
            </a:r>
          </a:p>
          <a:p>
            <a:pPr lvl="0"/>
            <a:endParaRPr lang="en-US" dirty="0"/>
          </a:p>
        </p:txBody>
      </p:sp>
    </p:spTree>
    <p:extLst>
      <p:ext uri="{BB962C8B-B14F-4D97-AF65-F5344CB8AC3E}">
        <p14:creationId xmlns:p14="http://schemas.microsoft.com/office/powerpoint/2010/main" val="363446027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hapter  4">
    <p:bg>
      <p:bgPr>
        <a:solidFill>
          <a:schemeClr val="bg1"/>
        </a:solidFill>
        <a:effectLst/>
      </p:bgPr>
    </p:bg>
    <p:spTree>
      <p:nvGrpSpPr>
        <p:cNvPr id="1" name=""/>
        <p:cNvGrpSpPr/>
        <p:nvPr/>
      </p:nvGrpSpPr>
      <p:grpSpPr>
        <a:xfrm>
          <a:off x="0" y="0"/>
          <a:ext cx="0" cy="0"/>
          <a:chOff x="0" y="0"/>
          <a:chExt cx="0" cy="0"/>
        </a:xfrm>
      </p:grpSpPr>
      <p:sp>
        <p:nvSpPr>
          <p:cNvPr id="29" name="Picture Placeholder 22">
            <a:extLst>
              <a:ext uri="{FF2B5EF4-FFF2-40B4-BE49-F238E27FC236}">
                <a16:creationId xmlns:a16="http://schemas.microsoft.com/office/drawing/2014/main" id="{B61633C7-E71D-4867-3DA6-643A373A131D}"/>
              </a:ext>
            </a:extLst>
          </p:cNvPr>
          <p:cNvSpPr>
            <a:spLocks noGrp="1"/>
          </p:cNvSpPr>
          <p:nvPr>
            <p:ph type="pic" sz="quarter" idx="23" hasCustomPrompt="1"/>
          </p:nvPr>
        </p:nvSpPr>
        <p:spPr>
          <a:xfrm>
            <a:off x="0" y="0"/>
            <a:ext cx="9144000" cy="3844637"/>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8" name="Text Placeholder 4">
            <a:extLst>
              <a:ext uri="{FF2B5EF4-FFF2-40B4-BE49-F238E27FC236}">
                <a16:creationId xmlns:a16="http://schemas.microsoft.com/office/drawing/2014/main" id="{2EEB293B-7BD7-A4BE-EC8D-F216984D996C}"/>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9" name="Text Placeholder 8">
            <a:extLst>
              <a:ext uri="{FF2B5EF4-FFF2-40B4-BE49-F238E27FC236}">
                <a16:creationId xmlns:a16="http://schemas.microsoft.com/office/drawing/2014/main" id="{23470523-7808-C5B0-00AE-5F6D58E7640B}"/>
              </a:ext>
            </a:extLst>
          </p:cNvPr>
          <p:cNvSpPr>
            <a:spLocks noGrp="1"/>
          </p:cNvSpPr>
          <p:nvPr>
            <p:ph type="body" sz="quarter" idx="24"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10" name="Text Placeholder 18">
            <a:extLst>
              <a:ext uri="{FF2B5EF4-FFF2-40B4-BE49-F238E27FC236}">
                <a16:creationId xmlns:a16="http://schemas.microsoft.com/office/drawing/2014/main" id="{C78FCD96-2344-65DE-C500-5B4CBC872198}"/>
              </a:ext>
            </a:extLst>
          </p:cNvPr>
          <p:cNvSpPr>
            <a:spLocks noGrp="1"/>
          </p:cNvSpPr>
          <p:nvPr>
            <p:ph type="body" sz="quarter" idx="18" hasCustomPrompt="1"/>
          </p:nvPr>
        </p:nvSpPr>
        <p:spPr>
          <a:xfrm>
            <a:off x="299754" y="3861352"/>
            <a:ext cx="3129395" cy="208722"/>
          </a:xfrm>
          <a:prstGeom prst="rect">
            <a:avLst/>
          </a:prstGeom>
        </p:spPr>
        <p:txBody>
          <a:bodyPr lIns="0" tIns="0" rIns="0" bIns="0" anchor="b"/>
          <a:lstStyle>
            <a:lvl1pPr marL="0" indent="0">
              <a:lnSpc>
                <a:spcPct val="100000"/>
              </a:lnSpc>
              <a:buNone/>
              <a:defRPr sz="750" spc="225">
                <a:solidFill>
                  <a:srgbClr val="E4022B"/>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11" name="Text Placeholder 20">
            <a:extLst>
              <a:ext uri="{FF2B5EF4-FFF2-40B4-BE49-F238E27FC236}">
                <a16:creationId xmlns:a16="http://schemas.microsoft.com/office/drawing/2014/main" id="{13A11057-A84F-C0CA-4E03-54857F0F4F88}"/>
              </a:ext>
            </a:extLst>
          </p:cNvPr>
          <p:cNvSpPr>
            <a:spLocks noGrp="1"/>
          </p:cNvSpPr>
          <p:nvPr>
            <p:ph type="body" sz="quarter" idx="19" hasCustomPrompt="1"/>
          </p:nvPr>
        </p:nvSpPr>
        <p:spPr>
          <a:xfrm>
            <a:off x="286308" y="4157968"/>
            <a:ext cx="7688805" cy="635178"/>
          </a:xfrm>
          <a:prstGeom prst="rect">
            <a:avLst/>
          </a:prstGeom>
        </p:spPr>
        <p:txBody>
          <a:bodyPr lIns="0" tIns="0" rIns="0" bIns="0"/>
          <a:lstStyle>
            <a:lvl1pPr marL="0" indent="0" algn="l">
              <a:lnSpc>
                <a:spcPct val="100000"/>
              </a:lnSpc>
              <a:spcBef>
                <a:spcPts val="0"/>
              </a:spcBef>
              <a:buNone/>
              <a:defRPr sz="3375" b="0">
                <a:solidFill>
                  <a:schemeClr val="tx1"/>
                </a:solidFill>
                <a:latin typeface="+mj-lt"/>
                <a:cs typeface="Arial" panose="020B0604020202020204" pitchFamily="34" charset="0"/>
              </a:defRPr>
            </a:lvl1pPr>
          </a:lstStyle>
          <a:p>
            <a:pPr lvl="0"/>
            <a:r>
              <a:rPr lang="en-US" dirty="0"/>
              <a:t>Chapter Title Goes Here</a:t>
            </a:r>
          </a:p>
          <a:p>
            <a:pPr lvl="0"/>
            <a:endParaRPr lang="en-US" dirty="0"/>
          </a:p>
        </p:txBody>
      </p:sp>
    </p:spTree>
    <p:extLst>
      <p:ext uri="{BB962C8B-B14F-4D97-AF65-F5344CB8AC3E}">
        <p14:creationId xmlns:p14="http://schemas.microsoft.com/office/powerpoint/2010/main" val="370475021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hapter  5">
    <p:bg>
      <p:bgPr>
        <a:solidFill>
          <a:schemeClr val="bg1"/>
        </a:solidFill>
        <a:effectLst/>
      </p:bgPr>
    </p:bg>
    <p:spTree>
      <p:nvGrpSpPr>
        <p:cNvPr id="1" name=""/>
        <p:cNvGrpSpPr/>
        <p:nvPr/>
      </p:nvGrpSpPr>
      <p:grpSpPr>
        <a:xfrm>
          <a:off x="0" y="0"/>
          <a:ext cx="0" cy="0"/>
          <a:chOff x="0" y="0"/>
          <a:chExt cx="0" cy="0"/>
        </a:xfrm>
      </p:grpSpPr>
      <p:sp>
        <p:nvSpPr>
          <p:cNvPr id="29" name="Picture Placeholder 22">
            <a:extLst>
              <a:ext uri="{FF2B5EF4-FFF2-40B4-BE49-F238E27FC236}">
                <a16:creationId xmlns:a16="http://schemas.microsoft.com/office/drawing/2014/main" id="{B61633C7-E71D-4867-3DA6-643A373A131D}"/>
              </a:ext>
            </a:extLst>
          </p:cNvPr>
          <p:cNvSpPr>
            <a:spLocks noGrp="1"/>
          </p:cNvSpPr>
          <p:nvPr>
            <p:ph type="pic" sz="quarter" idx="23" hasCustomPrompt="1"/>
          </p:nvPr>
        </p:nvSpPr>
        <p:spPr>
          <a:xfrm>
            <a:off x="0" y="0"/>
            <a:ext cx="9144000" cy="3844637"/>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8" name="Text Placeholder 4">
            <a:extLst>
              <a:ext uri="{FF2B5EF4-FFF2-40B4-BE49-F238E27FC236}">
                <a16:creationId xmlns:a16="http://schemas.microsoft.com/office/drawing/2014/main" id="{2EEB293B-7BD7-A4BE-EC8D-F216984D996C}"/>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9" name="Text Placeholder 8">
            <a:extLst>
              <a:ext uri="{FF2B5EF4-FFF2-40B4-BE49-F238E27FC236}">
                <a16:creationId xmlns:a16="http://schemas.microsoft.com/office/drawing/2014/main" id="{23470523-7808-C5B0-00AE-5F6D58E7640B}"/>
              </a:ext>
            </a:extLst>
          </p:cNvPr>
          <p:cNvSpPr>
            <a:spLocks noGrp="1"/>
          </p:cNvSpPr>
          <p:nvPr>
            <p:ph type="body" sz="quarter" idx="24"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10" name="Text Placeholder 18">
            <a:extLst>
              <a:ext uri="{FF2B5EF4-FFF2-40B4-BE49-F238E27FC236}">
                <a16:creationId xmlns:a16="http://schemas.microsoft.com/office/drawing/2014/main" id="{C78FCD96-2344-65DE-C500-5B4CBC872198}"/>
              </a:ext>
            </a:extLst>
          </p:cNvPr>
          <p:cNvSpPr>
            <a:spLocks noGrp="1"/>
          </p:cNvSpPr>
          <p:nvPr>
            <p:ph type="body" sz="quarter" idx="18" hasCustomPrompt="1"/>
          </p:nvPr>
        </p:nvSpPr>
        <p:spPr>
          <a:xfrm>
            <a:off x="299754" y="3861352"/>
            <a:ext cx="3129395" cy="208722"/>
          </a:xfrm>
          <a:prstGeom prst="rect">
            <a:avLst/>
          </a:prstGeom>
        </p:spPr>
        <p:txBody>
          <a:bodyPr lIns="0" tIns="0" rIns="0" bIns="0" anchor="b"/>
          <a:lstStyle>
            <a:lvl1pPr marL="0" indent="0">
              <a:lnSpc>
                <a:spcPct val="100000"/>
              </a:lnSpc>
              <a:buNone/>
              <a:defRPr sz="750" spc="225">
                <a:solidFill>
                  <a:srgbClr val="0031A0"/>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11" name="Text Placeholder 20">
            <a:extLst>
              <a:ext uri="{FF2B5EF4-FFF2-40B4-BE49-F238E27FC236}">
                <a16:creationId xmlns:a16="http://schemas.microsoft.com/office/drawing/2014/main" id="{13A11057-A84F-C0CA-4E03-54857F0F4F88}"/>
              </a:ext>
            </a:extLst>
          </p:cNvPr>
          <p:cNvSpPr>
            <a:spLocks noGrp="1"/>
          </p:cNvSpPr>
          <p:nvPr>
            <p:ph type="body" sz="quarter" idx="19" hasCustomPrompt="1"/>
          </p:nvPr>
        </p:nvSpPr>
        <p:spPr>
          <a:xfrm>
            <a:off x="286308" y="4157968"/>
            <a:ext cx="7688805" cy="635178"/>
          </a:xfrm>
          <a:prstGeom prst="rect">
            <a:avLst/>
          </a:prstGeom>
        </p:spPr>
        <p:txBody>
          <a:bodyPr lIns="0" tIns="0" rIns="0" bIns="0"/>
          <a:lstStyle>
            <a:lvl1pPr marL="0" indent="0" algn="l">
              <a:lnSpc>
                <a:spcPct val="100000"/>
              </a:lnSpc>
              <a:spcBef>
                <a:spcPts val="0"/>
              </a:spcBef>
              <a:buNone/>
              <a:defRPr sz="3375" b="0">
                <a:solidFill>
                  <a:schemeClr val="tx1"/>
                </a:solidFill>
                <a:latin typeface="+mj-lt"/>
                <a:cs typeface="Arial" panose="020B0604020202020204" pitchFamily="34" charset="0"/>
              </a:defRPr>
            </a:lvl1pPr>
          </a:lstStyle>
          <a:p>
            <a:pPr lvl="0"/>
            <a:r>
              <a:rPr lang="en-US" dirty="0"/>
              <a:t>Chapter Title Goes Here</a:t>
            </a:r>
          </a:p>
          <a:p>
            <a:pPr lvl="0"/>
            <a:endParaRPr lang="en-US" dirty="0"/>
          </a:p>
        </p:txBody>
      </p:sp>
    </p:spTree>
    <p:extLst>
      <p:ext uri="{BB962C8B-B14F-4D97-AF65-F5344CB8AC3E}">
        <p14:creationId xmlns:p14="http://schemas.microsoft.com/office/powerpoint/2010/main" val="256334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Card Medium 6">
    <p:bg>
      <p:bgPr>
        <a:solidFill>
          <a:schemeClr val="tx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24297E0-B98A-E3EC-F001-B6D806EF6393}"/>
              </a:ext>
            </a:extLst>
          </p:cNvPr>
          <p:cNvSpPr/>
          <p:nvPr userDrawn="1"/>
        </p:nvSpPr>
        <p:spPr>
          <a:xfrm>
            <a:off x="0" y="1212397"/>
            <a:ext cx="9144000" cy="395623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pic>
        <p:nvPicPr>
          <p:cNvPr id="9" name="Picture 8" descr="A planet in space&#10;&#10;Description automatically generated with medium confidence">
            <a:extLst>
              <a:ext uri="{FF2B5EF4-FFF2-40B4-BE49-F238E27FC236}">
                <a16:creationId xmlns:a16="http://schemas.microsoft.com/office/drawing/2014/main" id="{BA33E1D0-EDBC-6916-6EC1-B297D041ABD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082813"/>
            <a:ext cx="6236282" cy="4060689"/>
          </a:xfrm>
          <a:prstGeom prst="rect">
            <a:avLst/>
          </a:prstGeom>
        </p:spPr>
      </p:pic>
      <p:pic>
        <p:nvPicPr>
          <p:cNvPr id="18" name="Picture 17">
            <a:extLst>
              <a:ext uri="{FF2B5EF4-FFF2-40B4-BE49-F238E27FC236}">
                <a16:creationId xmlns:a16="http://schemas.microsoft.com/office/drawing/2014/main" id="{B99B7FDA-4D05-7680-8389-75F8CA0C10B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 y="1701983"/>
            <a:ext cx="4500809" cy="3441518"/>
          </a:xfrm>
          <a:prstGeom prst="rect">
            <a:avLst/>
          </a:prstGeom>
          <a:effectLst/>
        </p:spPr>
      </p:pic>
      <p:sp>
        <p:nvSpPr>
          <p:cNvPr id="10" name="Rectangle 9">
            <a:extLst>
              <a:ext uri="{FF2B5EF4-FFF2-40B4-BE49-F238E27FC236}">
                <a16:creationId xmlns:a16="http://schemas.microsoft.com/office/drawing/2014/main" id="{928312C1-9BCA-6371-A37A-9BC5142C43A9}"/>
              </a:ext>
            </a:extLst>
          </p:cNvPr>
          <p:cNvSpPr/>
          <p:nvPr userDrawn="1"/>
        </p:nvSpPr>
        <p:spPr>
          <a:xfrm>
            <a:off x="0" y="1444910"/>
            <a:ext cx="9144000" cy="3721431"/>
          </a:xfrm>
          <a:prstGeom prst="rect">
            <a:avLst/>
          </a:prstGeom>
          <a:gradFill>
            <a:gsLst>
              <a:gs pos="25000">
                <a:srgbClr val="000000">
                  <a:alpha val="84785"/>
                </a:srgbClr>
              </a:gs>
              <a:gs pos="65000">
                <a:schemeClr val="accent1">
                  <a:alpha val="0"/>
                  <a:lumMod val="0"/>
                  <a:lumOff val="100000"/>
                </a:schemeClr>
              </a:gs>
            </a:gsLst>
            <a:lin ang="16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pic>
        <p:nvPicPr>
          <p:cNvPr id="41" name="NASA_Insignia-RGB.svg" descr="NASA_Insignia-RGB.svg">
            <a:extLst>
              <a:ext uri="{FF2B5EF4-FFF2-40B4-BE49-F238E27FC236}">
                <a16:creationId xmlns:a16="http://schemas.microsoft.com/office/drawing/2014/main" id="{4A43D292-8F94-77E0-B3CA-D512B72094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42" name="TextBox 41">
            <a:extLst>
              <a:ext uri="{FF2B5EF4-FFF2-40B4-BE49-F238E27FC236}">
                <a16:creationId xmlns:a16="http://schemas.microsoft.com/office/drawing/2014/main" id="{7A14278C-5220-E932-53D7-42820B423D8B}"/>
              </a:ext>
            </a:extLst>
          </p:cNvPr>
          <p:cNvSpPr txBox="1"/>
          <p:nvPr userDrawn="1"/>
        </p:nvSpPr>
        <p:spPr>
          <a:xfrm>
            <a:off x="286308" y="262109"/>
            <a:ext cx="1994276" cy="807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bg1"/>
                </a:solidFill>
                <a:latin typeface="+mn-lt"/>
                <a:cs typeface="Arial" panose="020B0604020202020204" pitchFamily="34" charset="0"/>
              </a:rPr>
              <a:t>National Aeronautics </a:t>
            </a:r>
            <a:r>
              <a:rPr lang="en-US" sz="525" b="1" dirty="0">
                <a:solidFill>
                  <a:schemeClr val="bg1"/>
                </a:solidFill>
                <a:latin typeface="+mn-lt"/>
                <a:cs typeface="Arial" panose="020B0604020202020204" pitchFamily="34" charset="0"/>
              </a:rPr>
              <a:t>and</a:t>
            </a:r>
            <a:r>
              <a:rPr sz="525" b="1" dirty="0">
                <a:solidFill>
                  <a:schemeClr val="bg1"/>
                </a:solidFill>
                <a:latin typeface="+mn-lt"/>
                <a:cs typeface="Arial" panose="020B0604020202020204" pitchFamily="34" charset="0"/>
              </a:rPr>
              <a:t> Space Administration</a:t>
            </a:r>
          </a:p>
        </p:txBody>
      </p:sp>
      <p:sp>
        <p:nvSpPr>
          <p:cNvPr id="45" name="Text Placeholder 18">
            <a:extLst>
              <a:ext uri="{FF2B5EF4-FFF2-40B4-BE49-F238E27FC236}">
                <a16:creationId xmlns:a16="http://schemas.microsoft.com/office/drawing/2014/main" id="{D04670B1-BF4A-1327-E165-C38B651CC748}"/>
              </a:ext>
            </a:extLst>
          </p:cNvPr>
          <p:cNvSpPr>
            <a:spLocks noGrp="1"/>
          </p:cNvSpPr>
          <p:nvPr>
            <p:ph type="body" sz="quarter" idx="18" hasCustomPrompt="1"/>
          </p:nvPr>
        </p:nvSpPr>
        <p:spPr>
          <a:xfrm>
            <a:off x="5733572" y="743764"/>
            <a:ext cx="3129395" cy="275035"/>
          </a:xfrm>
          <a:prstGeom prst="rect">
            <a:avLst/>
          </a:prstGeom>
        </p:spPr>
        <p:txBody>
          <a:bodyPr lIns="0" tIns="0" rIns="0" bIns="0" anchor="b"/>
          <a:lstStyle>
            <a:lvl1pPr marL="0" indent="0">
              <a:lnSpc>
                <a:spcPct val="100000"/>
              </a:lnSpc>
              <a:buNone/>
              <a:defRPr sz="750" spc="225">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THEME, PROJECT, MISSION</a:t>
            </a:r>
          </a:p>
        </p:txBody>
      </p:sp>
      <p:sp>
        <p:nvSpPr>
          <p:cNvPr id="46" name="Text Placeholder 20">
            <a:extLst>
              <a:ext uri="{FF2B5EF4-FFF2-40B4-BE49-F238E27FC236}">
                <a16:creationId xmlns:a16="http://schemas.microsoft.com/office/drawing/2014/main" id="{B60F9324-8558-D42A-5B82-9BBD6692E9A7}"/>
              </a:ext>
            </a:extLst>
          </p:cNvPr>
          <p:cNvSpPr>
            <a:spLocks noGrp="1"/>
          </p:cNvSpPr>
          <p:nvPr>
            <p:ph type="body" sz="quarter" idx="20" hasCustomPrompt="1"/>
          </p:nvPr>
        </p:nvSpPr>
        <p:spPr>
          <a:xfrm>
            <a:off x="5733572" y="2673767"/>
            <a:ext cx="3129395" cy="155019"/>
          </a:xfrm>
          <a:prstGeom prst="rect">
            <a:avLst/>
          </a:prstGeom>
        </p:spPr>
        <p:txBody>
          <a:bodyPr lIns="0" tIns="0" rIns="0" bIns="0"/>
          <a:lstStyle>
            <a:lvl1pPr marL="0" indent="0">
              <a:lnSpc>
                <a:spcPct val="100000"/>
              </a:lnSpc>
              <a:buNone/>
              <a:defRPr sz="105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47" name="Text Placeholder 20">
            <a:extLst>
              <a:ext uri="{FF2B5EF4-FFF2-40B4-BE49-F238E27FC236}">
                <a16:creationId xmlns:a16="http://schemas.microsoft.com/office/drawing/2014/main" id="{76BB2D57-F2C1-DCA4-272B-C0B54480F324}"/>
              </a:ext>
            </a:extLst>
          </p:cNvPr>
          <p:cNvSpPr>
            <a:spLocks noGrp="1"/>
          </p:cNvSpPr>
          <p:nvPr>
            <p:ph type="body" sz="quarter" idx="21" hasCustomPrompt="1"/>
          </p:nvPr>
        </p:nvSpPr>
        <p:spPr>
          <a:xfrm>
            <a:off x="5733572" y="2907386"/>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48" name="Text Placeholder 20">
            <a:extLst>
              <a:ext uri="{FF2B5EF4-FFF2-40B4-BE49-F238E27FC236}">
                <a16:creationId xmlns:a16="http://schemas.microsoft.com/office/drawing/2014/main" id="{AFF7A107-06AB-5D8E-13C3-3BC0C4E118D9}"/>
              </a:ext>
            </a:extLst>
          </p:cNvPr>
          <p:cNvSpPr>
            <a:spLocks noGrp="1"/>
          </p:cNvSpPr>
          <p:nvPr>
            <p:ph type="body" sz="quarter" idx="22" hasCustomPrompt="1"/>
          </p:nvPr>
        </p:nvSpPr>
        <p:spPr>
          <a:xfrm>
            <a:off x="5733572" y="3951713"/>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DATE</a:t>
            </a:r>
          </a:p>
          <a:p>
            <a:pPr lvl="0"/>
            <a:endParaRPr lang="en-US"/>
          </a:p>
        </p:txBody>
      </p:sp>
      <p:sp>
        <p:nvSpPr>
          <p:cNvPr id="49" name="Text Placeholder 20">
            <a:extLst>
              <a:ext uri="{FF2B5EF4-FFF2-40B4-BE49-F238E27FC236}">
                <a16:creationId xmlns:a16="http://schemas.microsoft.com/office/drawing/2014/main" id="{7C9C374D-94ED-70B7-EB70-E01AADF03E7D}"/>
              </a:ext>
            </a:extLst>
          </p:cNvPr>
          <p:cNvSpPr>
            <a:spLocks noGrp="1"/>
          </p:cNvSpPr>
          <p:nvPr>
            <p:ph type="body" sz="quarter" idx="23" hasCustomPrompt="1"/>
          </p:nvPr>
        </p:nvSpPr>
        <p:spPr>
          <a:xfrm>
            <a:off x="5733572" y="3200401"/>
            <a:ext cx="3129395" cy="155019"/>
          </a:xfrm>
          <a:prstGeom prst="rect">
            <a:avLst/>
          </a:prstGeom>
        </p:spPr>
        <p:txBody>
          <a:bodyPr lIns="0" tIns="0" rIns="0" bIns="0"/>
          <a:lstStyle>
            <a:lvl1pPr marL="0" indent="0">
              <a:lnSpc>
                <a:spcPct val="100000"/>
              </a:lnSpc>
              <a:buNone/>
              <a:defRPr sz="105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50" name="Text Placeholder 20">
            <a:extLst>
              <a:ext uri="{FF2B5EF4-FFF2-40B4-BE49-F238E27FC236}">
                <a16:creationId xmlns:a16="http://schemas.microsoft.com/office/drawing/2014/main" id="{5782BBC1-28DE-E2A3-9E97-AC18790A684E}"/>
              </a:ext>
            </a:extLst>
          </p:cNvPr>
          <p:cNvSpPr>
            <a:spLocks noGrp="1"/>
          </p:cNvSpPr>
          <p:nvPr>
            <p:ph type="body" sz="quarter" idx="24" hasCustomPrompt="1"/>
          </p:nvPr>
        </p:nvSpPr>
        <p:spPr>
          <a:xfrm>
            <a:off x="5733572" y="3434018"/>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51" name="Text Placeholder 20">
            <a:extLst>
              <a:ext uri="{FF2B5EF4-FFF2-40B4-BE49-F238E27FC236}">
                <a16:creationId xmlns:a16="http://schemas.microsoft.com/office/drawing/2014/main" id="{A9EF1621-44C4-FA0C-1EDB-637D7FF5E092}"/>
              </a:ext>
            </a:extLst>
          </p:cNvPr>
          <p:cNvSpPr>
            <a:spLocks noGrp="1"/>
          </p:cNvSpPr>
          <p:nvPr>
            <p:ph type="body" sz="quarter" idx="19" hasCustomPrompt="1"/>
          </p:nvPr>
        </p:nvSpPr>
        <p:spPr>
          <a:xfrm>
            <a:off x="5720126" y="1129831"/>
            <a:ext cx="3148856" cy="1441919"/>
          </a:xfrm>
          <a:prstGeom prst="rect">
            <a:avLst/>
          </a:prstGeom>
        </p:spPr>
        <p:txBody>
          <a:bodyPr lIns="0" tIns="0" rIns="0" bIns="0"/>
          <a:lstStyle>
            <a:lvl1pPr marL="0" indent="0" algn="l">
              <a:lnSpc>
                <a:spcPct val="100000"/>
              </a:lnSpc>
              <a:spcBef>
                <a:spcPts val="0"/>
              </a:spcBef>
              <a:buNone/>
              <a:defRPr sz="3375" b="0">
                <a:solidFill>
                  <a:schemeClr val="bg1"/>
                </a:solidFill>
                <a:latin typeface="+mj-lt"/>
                <a:cs typeface="Arial" panose="020B0604020202020204" pitchFamily="34" charset="0"/>
              </a:defRPr>
            </a:lvl1pPr>
          </a:lstStyle>
          <a:p>
            <a:pPr lvl="0"/>
            <a:r>
              <a:rPr lang="en-US" dirty="0"/>
              <a:t>Presentation</a:t>
            </a:r>
            <a:br>
              <a:rPr lang="en-US" dirty="0"/>
            </a:br>
            <a:r>
              <a:rPr lang="en-US" dirty="0"/>
              <a:t>Title Goes Here</a:t>
            </a:r>
          </a:p>
        </p:txBody>
      </p:sp>
      <p:sp>
        <p:nvSpPr>
          <p:cNvPr id="3" name="Text Placeholder 4">
            <a:extLst>
              <a:ext uri="{FF2B5EF4-FFF2-40B4-BE49-F238E27FC236}">
                <a16:creationId xmlns:a16="http://schemas.microsoft.com/office/drawing/2014/main" id="{BF3A12F0-358B-0162-DCBE-FA71888E7B2C}"/>
              </a:ext>
            </a:extLst>
          </p:cNvPr>
          <p:cNvSpPr txBox="1">
            <a:spLocks/>
          </p:cNvSpPr>
          <p:nvPr userDrawn="1"/>
        </p:nvSpPr>
        <p:spPr>
          <a:xfrm>
            <a:off x="7886269" y="4800600"/>
            <a:ext cx="971423"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4" name="Text Placeholder 8">
            <a:extLst>
              <a:ext uri="{FF2B5EF4-FFF2-40B4-BE49-F238E27FC236}">
                <a16:creationId xmlns:a16="http://schemas.microsoft.com/office/drawing/2014/main" id="{FC453E12-EDC9-3EED-B359-6EE3AC3E30AD}"/>
              </a:ext>
            </a:extLst>
          </p:cNvPr>
          <p:cNvSpPr>
            <a:spLocks noGrp="1"/>
          </p:cNvSpPr>
          <p:nvPr>
            <p:ph type="body" sz="quarter" idx="11" hasCustomPrompt="1"/>
          </p:nvPr>
        </p:nvSpPr>
        <p:spPr>
          <a:xfrm>
            <a:off x="5714851" y="4800600"/>
            <a:ext cx="2057132"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353116229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Chapter 6">
    <p:bg>
      <p:bgPr>
        <a:solidFill>
          <a:schemeClr val="bg1"/>
        </a:solidFill>
        <a:effectLst/>
      </p:bgPr>
    </p:bg>
    <p:spTree>
      <p:nvGrpSpPr>
        <p:cNvPr id="1" name=""/>
        <p:cNvGrpSpPr/>
        <p:nvPr/>
      </p:nvGrpSpPr>
      <p:grpSpPr>
        <a:xfrm>
          <a:off x="0" y="0"/>
          <a:ext cx="0" cy="0"/>
          <a:chOff x="0" y="0"/>
          <a:chExt cx="0" cy="0"/>
        </a:xfrm>
      </p:grpSpPr>
      <p:pic>
        <p:nvPicPr>
          <p:cNvPr id="6" name="Picture 5" descr="A close up of a planet&#10;&#10;Description automatically generated">
            <a:extLst>
              <a:ext uri="{FF2B5EF4-FFF2-40B4-BE49-F238E27FC236}">
                <a16:creationId xmlns:a16="http://schemas.microsoft.com/office/drawing/2014/main" id="{1A183979-3B9C-EA59-53BF-8C33FA9CB92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2" name="Rectangle 1">
            <a:extLst>
              <a:ext uri="{FF2B5EF4-FFF2-40B4-BE49-F238E27FC236}">
                <a16:creationId xmlns:a16="http://schemas.microsoft.com/office/drawing/2014/main" id="{ACAEC7C4-5DBC-7482-DEF3-707B3C8E091A}"/>
              </a:ext>
            </a:extLst>
          </p:cNvPr>
          <p:cNvSpPr/>
          <p:nvPr userDrawn="1"/>
        </p:nvSpPr>
        <p:spPr>
          <a:xfrm>
            <a:off x="0" y="0"/>
            <a:ext cx="9144000" cy="5143500"/>
          </a:xfrm>
          <a:prstGeom prst="rect">
            <a:avLst/>
          </a:prstGeom>
          <a:gradFill>
            <a:gsLst>
              <a:gs pos="23000">
                <a:schemeClr val="bg1"/>
              </a:gs>
              <a:gs pos="100000">
                <a:schemeClr val="bg1">
                  <a:alpha val="0"/>
                </a:schemeClr>
              </a:gs>
            </a:gsLst>
            <a:lin ang="16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5" name="Text Placeholder 4">
            <a:extLst>
              <a:ext uri="{FF2B5EF4-FFF2-40B4-BE49-F238E27FC236}">
                <a16:creationId xmlns:a16="http://schemas.microsoft.com/office/drawing/2014/main" id="{2ED52DC4-5906-5B99-10AF-B3281E362BDE}"/>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7" name="Text Placeholder 8">
            <a:extLst>
              <a:ext uri="{FF2B5EF4-FFF2-40B4-BE49-F238E27FC236}">
                <a16:creationId xmlns:a16="http://schemas.microsoft.com/office/drawing/2014/main" id="{70B3CAA6-5671-0218-CCFE-5CE0D8A99903}"/>
              </a:ext>
            </a:extLst>
          </p:cNvPr>
          <p:cNvSpPr>
            <a:spLocks noGrp="1"/>
          </p:cNvSpPr>
          <p:nvPr>
            <p:ph type="body" sz="quarter" idx="24"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8" name="Text Placeholder 18">
            <a:extLst>
              <a:ext uri="{FF2B5EF4-FFF2-40B4-BE49-F238E27FC236}">
                <a16:creationId xmlns:a16="http://schemas.microsoft.com/office/drawing/2014/main" id="{D42F6F48-BDCE-8509-6C86-048841C4250B}"/>
              </a:ext>
            </a:extLst>
          </p:cNvPr>
          <p:cNvSpPr>
            <a:spLocks noGrp="1"/>
          </p:cNvSpPr>
          <p:nvPr>
            <p:ph type="body" sz="quarter" idx="18" hasCustomPrompt="1"/>
          </p:nvPr>
        </p:nvSpPr>
        <p:spPr>
          <a:xfrm>
            <a:off x="299754" y="3861352"/>
            <a:ext cx="3129395" cy="208722"/>
          </a:xfrm>
          <a:prstGeom prst="rect">
            <a:avLst/>
          </a:prstGeom>
        </p:spPr>
        <p:txBody>
          <a:bodyPr lIns="0" tIns="0" rIns="0" bIns="0" anchor="b"/>
          <a:lstStyle>
            <a:lvl1pPr marL="0" indent="0">
              <a:lnSpc>
                <a:spcPct val="100000"/>
              </a:lnSpc>
              <a:buNone/>
              <a:defRPr sz="750" spc="225">
                <a:solidFill>
                  <a:srgbClr val="0031A0"/>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9" name="Text Placeholder 20">
            <a:extLst>
              <a:ext uri="{FF2B5EF4-FFF2-40B4-BE49-F238E27FC236}">
                <a16:creationId xmlns:a16="http://schemas.microsoft.com/office/drawing/2014/main" id="{A4EA8ED5-2039-7F20-F2DE-9874DC97EDCA}"/>
              </a:ext>
            </a:extLst>
          </p:cNvPr>
          <p:cNvSpPr>
            <a:spLocks noGrp="1"/>
          </p:cNvSpPr>
          <p:nvPr>
            <p:ph type="body" sz="quarter" idx="19" hasCustomPrompt="1"/>
          </p:nvPr>
        </p:nvSpPr>
        <p:spPr>
          <a:xfrm>
            <a:off x="286308" y="4157968"/>
            <a:ext cx="7688805" cy="635178"/>
          </a:xfrm>
          <a:prstGeom prst="rect">
            <a:avLst/>
          </a:prstGeom>
        </p:spPr>
        <p:txBody>
          <a:bodyPr lIns="0" tIns="0" rIns="0" bIns="0"/>
          <a:lstStyle>
            <a:lvl1pPr marL="0" indent="0" algn="l">
              <a:lnSpc>
                <a:spcPct val="100000"/>
              </a:lnSpc>
              <a:spcBef>
                <a:spcPts val="0"/>
              </a:spcBef>
              <a:buNone/>
              <a:defRPr sz="3375" b="0">
                <a:solidFill>
                  <a:schemeClr val="tx1"/>
                </a:solidFill>
                <a:latin typeface="+mj-lt"/>
                <a:cs typeface="Arial" panose="020B0604020202020204" pitchFamily="34" charset="0"/>
              </a:defRPr>
            </a:lvl1pPr>
          </a:lstStyle>
          <a:p>
            <a:pPr lvl="0"/>
            <a:r>
              <a:rPr lang="en-US" dirty="0"/>
              <a:t>Chapter Title Goes Here</a:t>
            </a:r>
          </a:p>
        </p:txBody>
      </p:sp>
    </p:spTree>
    <p:extLst>
      <p:ext uri="{BB962C8B-B14F-4D97-AF65-F5344CB8AC3E}">
        <p14:creationId xmlns:p14="http://schemas.microsoft.com/office/powerpoint/2010/main" val="111561539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hapter 7">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9AB2819-9F24-F6AC-8AF3-6BFFD50E2D6E}"/>
              </a:ext>
            </a:extLst>
          </p:cNvPr>
          <p:cNvSpPr>
            <a:spLocks noGrp="1"/>
          </p:cNvSpPr>
          <p:nvPr>
            <p:ph type="pic" sz="quarter" idx="25"/>
          </p:nvPr>
        </p:nvSpPr>
        <p:spPr>
          <a:xfrm>
            <a:off x="0" y="0"/>
            <a:ext cx="9144000" cy="5143500"/>
          </a:xfrm>
          <a:prstGeom prst="rect">
            <a:avLst/>
          </a:prstGeom>
          <a:solidFill>
            <a:schemeClr val="tx1">
              <a:lumMod val="65000"/>
              <a:lumOff val="35000"/>
            </a:schemeClr>
          </a:solidFill>
          <a:ln>
            <a:noFill/>
          </a:ln>
        </p:spPr>
        <p:txBody>
          <a:bodyPr anchor="ctr"/>
          <a:lstStyle>
            <a:lvl1pPr marL="0" indent="0" algn="ctr">
              <a:lnSpc>
                <a:spcPct val="100000"/>
              </a:lnSpc>
              <a:buNone/>
              <a:defRPr/>
            </a:lvl1pPr>
          </a:lstStyle>
          <a:p>
            <a:endParaRPr lang="en-US" dirty="0"/>
          </a:p>
        </p:txBody>
      </p:sp>
      <p:sp>
        <p:nvSpPr>
          <p:cNvPr id="2" name="Rectangle 1">
            <a:extLst>
              <a:ext uri="{FF2B5EF4-FFF2-40B4-BE49-F238E27FC236}">
                <a16:creationId xmlns:a16="http://schemas.microsoft.com/office/drawing/2014/main" id="{ACAEC7C4-5DBC-7482-DEF3-707B3C8E091A}"/>
              </a:ext>
            </a:extLst>
          </p:cNvPr>
          <p:cNvSpPr/>
          <p:nvPr userDrawn="1"/>
        </p:nvSpPr>
        <p:spPr>
          <a:xfrm>
            <a:off x="0" y="0"/>
            <a:ext cx="9144000" cy="5143500"/>
          </a:xfrm>
          <a:prstGeom prst="rect">
            <a:avLst/>
          </a:prstGeom>
          <a:gradFill>
            <a:gsLst>
              <a:gs pos="23000">
                <a:schemeClr val="bg1"/>
              </a:gs>
              <a:gs pos="100000">
                <a:schemeClr val="bg1">
                  <a:alpha val="0"/>
                </a:schemeClr>
              </a:gs>
            </a:gsLst>
            <a:lin ang="16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5" name="Text Placeholder 4">
            <a:extLst>
              <a:ext uri="{FF2B5EF4-FFF2-40B4-BE49-F238E27FC236}">
                <a16:creationId xmlns:a16="http://schemas.microsoft.com/office/drawing/2014/main" id="{2ED52DC4-5906-5B99-10AF-B3281E362BDE}"/>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7" name="Text Placeholder 8">
            <a:extLst>
              <a:ext uri="{FF2B5EF4-FFF2-40B4-BE49-F238E27FC236}">
                <a16:creationId xmlns:a16="http://schemas.microsoft.com/office/drawing/2014/main" id="{70B3CAA6-5671-0218-CCFE-5CE0D8A99903}"/>
              </a:ext>
            </a:extLst>
          </p:cNvPr>
          <p:cNvSpPr>
            <a:spLocks noGrp="1"/>
          </p:cNvSpPr>
          <p:nvPr>
            <p:ph type="body" sz="quarter" idx="24"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8" name="Text Placeholder 18">
            <a:extLst>
              <a:ext uri="{FF2B5EF4-FFF2-40B4-BE49-F238E27FC236}">
                <a16:creationId xmlns:a16="http://schemas.microsoft.com/office/drawing/2014/main" id="{D42F6F48-BDCE-8509-6C86-048841C4250B}"/>
              </a:ext>
            </a:extLst>
          </p:cNvPr>
          <p:cNvSpPr>
            <a:spLocks noGrp="1"/>
          </p:cNvSpPr>
          <p:nvPr>
            <p:ph type="body" sz="quarter" idx="18" hasCustomPrompt="1"/>
          </p:nvPr>
        </p:nvSpPr>
        <p:spPr>
          <a:xfrm>
            <a:off x="299754" y="3861352"/>
            <a:ext cx="3129395" cy="208722"/>
          </a:xfrm>
          <a:prstGeom prst="rect">
            <a:avLst/>
          </a:prstGeom>
        </p:spPr>
        <p:txBody>
          <a:bodyPr lIns="0" tIns="0" rIns="0" bIns="0" anchor="b"/>
          <a:lstStyle>
            <a:lvl1pPr marL="0" indent="0">
              <a:lnSpc>
                <a:spcPct val="100000"/>
              </a:lnSpc>
              <a:buNone/>
              <a:defRPr sz="750" spc="225">
                <a:solidFill>
                  <a:srgbClr val="0031A0"/>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9" name="Text Placeholder 20">
            <a:extLst>
              <a:ext uri="{FF2B5EF4-FFF2-40B4-BE49-F238E27FC236}">
                <a16:creationId xmlns:a16="http://schemas.microsoft.com/office/drawing/2014/main" id="{A4EA8ED5-2039-7F20-F2DE-9874DC97EDCA}"/>
              </a:ext>
            </a:extLst>
          </p:cNvPr>
          <p:cNvSpPr>
            <a:spLocks noGrp="1"/>
          </p:cNvSpPr>
          <p:nvPr>
            <p:ph type="body" sz="quarter" idx="19" hasCustomPrompt="1"/>
          </p:nvPr>
        </p:nvSpPr>
        <p:spPr>
          <a:xfrm>
            <a:off x="286308" y="4157968"/>
            <a:ext cx="7688805" cy="635178"/>
          </a:xfrm>
          <a:prstGeom prst="rect">
            <a:avLst/>
          </a:prstGeom>
        </p:spPr>
        <p:txBody>
          <a:bodyPr lIns="0" tIns="0" rIns="0" bIns="0"/>
          <a:lstStyle>
            <a:lvl1pPr marL="0" indent="0" algn="l">
              <a:lnSpc>
                <a:spcPct val="100000"/>
              </a:lnSpc>
              <a:spcBef>
                <a:spcPts val="0"/>
              </a:spcBef>
              <a:buNone/>
              <a:defRPr sz="3375" b="0">
                <a:solidFill>
                  <a:schemeClr val="tx1"/>
                </a:solidFill>
                <a:latin typeface="+mj-lt"/>
                <a:cs typeface="Arial" panose="020B0604020202020204" pitchFamily="34" charset="0"/>
              </a:defRPr>
            </a:lvl1pPr>
          </a:lstStyle>
          <a:p>
            <a:pPr lvl="0"/>
            <a:r>
              <a:rPr lang="en-US" dirty="0"/>
              <a:t>Chapter Title Goes Here</a:t>
            </a:r>
          </a:p>
        </p:txBody>
      </p:sp>
    </p:spTree>
    <p:extLst>
      <p:ext uri="{BB962C8B-B14F-4D97-AF65-F5344CB8AC3E}">
        <p14:creationId xmlns:p14="http://schemas.microsoft.com/office/powerpoint/2010/main" val="176772781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Back Cover 1">
    <p:bg>
      <p:bgPr>
        <a:solidFill>
          <a:schemeClr val="tx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091CF5-F89D-194D-95B7-47EFD982F282}"/>
              </a:ext>
            </a:extLst>
          </p:cNvPr>
          <p:cNvGrpSpPr/>
          <p:nvPr userDrawn="1"/>
        </p:nvGrpSpPr>
        <p:grpSpPr>
          <a:xfrm>
            <a:off x="2313936" y="1829628"/>
            <a:ext cx="4681667" cy="1808565"/>
            <a:chOff x="3221266" y="2439503"/>
            <a:chExt cx="6242223" cy="2411419"/>
          </a:xfrm>
        </p:grpSpPr>
        <p:pic>
          <p:nvPicPr>
            <p:cNvPr id="26" name="Picture 25">
              <a:extLst>
                <a:ext uri="{FF2B5EF4-FFF2-40B4-BE49-F238E27FC236}">
                  <a16:creationId xmlns:a16="http://schemas.microsoft.com/office/drawing/2014/main" id="{94052486-21ED-2845-A4EF-50895FEBE15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221266" y="2439503"/>
              <a:ext cx="2154584" cy="2154865"/>
            </a:xfrm>
            <a:prstGeom prst="rect">
              <a:avLst/>
            </a:prstGeom>
          </p:spPr>
        </p:pic>
        <p:sp>
          <p:nvSpPr>
            <p:cNvPr id="2" name="TextBox 1">
              <a:extLst>
                <a:ext uri="{FF2B5EF4-FFF2-40B4-BE49-F238E27FC236}">
                  <a16:creationId xmlns:a16="http://schemas.microsoft.com/office/drawing/2014/main" id="{E21C5023-ADFB-4A46-AB4E-B6D8EADD3BDD}"/>
                </a:ext>
              </a:extLst>
            </p:cNvPr>
            <p:cNvSpPr txBox="1"/>
            <p:nvPr userDrawn="1"/>
          </p:nvSpPr>
          <p:spPr>
            <a:xfrm>
              <a:off x="5690329" y="4450813"/>
              <a:ext cx="1182375" cy="400109"/>
            </a:xfrm>
            <a:prstGeom prst="rect">
              <a:avLst/>
            </a:prstGeom>
            <a:noFill/>
          </p:spPr>
          <p:txBody>
            <a:bodyPr wrap="none" rtlCol="0">
              <a:spAutoFit/>
            </a:bodyPr>
            <a:lstStyle/>
            <a:p>
              <a:r>
                <a:rPr lang="en-US" sz="1350" b="0" i="0" dirty="0">
                  <a:solidFill>
                    <a:schemeClr val="bg1"/>
                  </a:solidFill>
                  <a:latin typeface="Helvetica" pitchFamily="2" charset="0"/>
                </a:rPr>
                <a:t>nasa.gov</a:t>
              </a:r>
            </a:p>
          </p:txBody>
        </p:sp>
        <p:sp>
          <p:nvSpPr>
            <p:cNvPr id="4" name="TextBox 3">
              <a:extLst>
                <a:ext uri="{FF2B5EF4-FFF2-40B4-BE49-F238E27FC236}">
                  <a16:creationId xmlns:a16="http://schemas.microsoft.com/office/drawing/2014/main" id="{0BE45BFE-4EC9-7946-843B-64577F1622AC}"/>
                </a:ext>
              </a:extLst>
            </p:cNvPr>
            <p:cNvSpPr txBox="1"/>
            <p:nvPr userDrawn="1"/>
          </p:nvSpPr>
          <p:spPr>
            <a:xfrm>
              <a:off x="5690329" y="2568452"/>
              <a:ext cx="3773160" cy="1969770"/>
            </a:xfrm>
            <a:prstGeom prst="rect">
              <a:avLst/>
            </a:prstGeom>
            <a:noFill/>
          </p:spPr>
          <p:txBody>
            <a:bodyPr wrap="square" rtlCol="0">
              <a:spAutoFit/>
            </a:bodyPr>
            <a:lstStyle/>
            <a:p>
              <a:pPr>
                <a:lnSpc>
                  <a:spcPct val="100000"/>
                </a:lnSpc>
              </a:pPr>
              <a:r>
                <a:rPr lang="en-US" sz="2250" dirty="0">
                  <a:solidFill>
                    <a:schemeClr val="bg1"/>
                  </a:solidFill>
                  <a:latin typeface="Arial" panose="020B0604020202020204" pitchFamily="34" charset="0"/>
                  <a:cs typeface="Arial" panose="020B0604020202020204" pitchFamily="34" charset="0"/>
                </a:rPr>
                <a:t>Exploring the secrets of the universe for the benefit of all.</a:t>
              </a:r>
            </a:p>
          </p:txBody>
        </p:sp>
      </p:grpSp>
    </p:spTree>
    <p:extLst>
      <p:ext uri="{BB962C8B-B14F-4D97-AF65-F5344CB8AC3E}">
        <p14:creationId xmlns:p14="http://schemas.microsoft.com/office/powerpoint/2010/main" val="2832821228"/>
      </p:ext>
    </p:extLst>
  </p:cSld>
  <p:clrMapOvr>
    <a:masterClrMapping/>
  </p:clrMapOvr>
  <p:extLst>
    <p:ext uri="{DCECCB84-F9BA-43D5-87BE-67443E8EF086}">
      <p15:sldGuideLst xmlns:p15="http://schemas.microsoft.com/office/powerpoint/2012/main"/>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Back Cover 2">
    <p:bg>
      <p:bgPr>
        <a:solidFill>
          <a:schemeClr val="tx1"/>
        </a:solidFill>
        <a:effectLst/>
      </p:bgPr>
    </p:bg>
    <p:spTree>
      <p:nvGrpSpPr>
        <p:cNvPr id="1" name=""/>
        <p:cNvGrpSpPr/>
        <p:nvPr/>
      </p:nvGrpSpPr>
      <p:grpSpPr>
        <a:xfrm>
          <a:off x="0" y="0"/>
          <a:ext cx="0" cy="0"/>
          <a:chOff x="0" y="0"/>
          <a:chExt cx="0" cy="0"/>
        </a:xfrm>
      </p:grpSpPr>
      <p:pic>
        <p:nvPicPr>
          <p:cNvPr id="5" name="Picture 4" descr="A nebula in space with stars&#10;&#10;Description automatically generated">
            <a:extLst>
              <a:ext uri="{FF2B5EF4-FFF2-40B4-BE49-F238E27FC236}">
                <a16:creationId xmlns:a16="http://schemas.microsoft.com/office/drawing/2014/main" id="{99D212B3-5D13-B667-501A-E4B15F566B3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9144000" cy="5143501"/>
          </a:xfrm>
          <a:prstGeom prst="rect">
            <a:avLst/>
          </a:prstGeom>
        </p:spPr>
      </p:pic>
      <p:sp>
        <p:nvSpPr>
          <p:cNvPr id="6" name="Rectangle 5">
            <a:extLst>
              <a:ext uri="{FF2B5EF4-FFF2-40B4-BE49-F238E27FC236}">
                <a16:creationId xmlns:a16="http://schemas.microsoft.com/office/drawing/2014/main" id="{3FF1A665-0B1B-FB03-682B-E1C50DF44C88}"/>
              </a:ext>
            </a:extLst>
          </p:cNvPr>
          <p:cNvSpPr/>
          <p:nvPr userDrawn="1"/>
        </p:nvSpPr>
        <p:spPr>
          <a:xfrm rot="10800000">
            <a:off x="0" y="0"/>
            <a:ext cx="9143999" cy="5143500"/>
          </a:xfrm>
          <a:prstGeom prst="rect">
            <a:avLst/>
          </a:prstGeom>
          <a:gradFill>
            <a:gsLst>
              <a:gs pos="3000">
                <a:srgbClr val="000000"/>
              </a:gs>
              <a:gs pos="44000">
                <a:schemeClr val="tx1">
                  <a:alpha val="86957"/>
                </a:schemeClr>
              </a:gs>
              <a:gs pos="100000">
                <a:schemeClr val="tx1">
                  <a:alpha val="38529"/>
                </a:schemeClr>
              </a:gs>
            </a:gsLst>
            <a:lin ang="17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pic>
        <p:nvPicPr>
          <p:cNvPr id="8" name="Picture 7">
            <a:extLst>
              <a:ext uri="{FF2B5EF4-FFF2-40B4-BE49-F238E27FC236}">
                <a16:creationId xmlns:a16="http://schemas.microsoft.com/office/drawing/2014/main" id="{F209B4A2-A366-8E6B-0157-7093D9E9BF6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313936" y="1829628"/>
            <a:ext cx="1615938" cy="1616149"/>
          </a:xfrm>
          <a:prstGeom prst="rect">
            <a:avLst/>
          </a:prstGeom>
        </p:spPr>
      </p:pic>
      <p:sp>
        <p:nvSpPr>
          <p:cNvPr id="2" name="TextBox 1">
            <a:extLst>
              <a:ext uri="{FF2B5EF4-FFF2-40B4-BE49-F238E27FC236}">
                <a16:creationId xmlns:a16="http://schemas.microsoft.com/office/drawing/2014/main" id="{9A47E89E-1F49-463C-8124-29BDDAA76D0A}"/>
              </a:ext>
            </a:extLst>
          </p:cNvPr>
          <p:cNvSpPr txBox="1"/>
          <p:nvPr userDrawn="1"/>
        </p:nvSpPr>
        <p:spPr>
          <a:xfrm>
            <a:off x="4165733" y="3338111"/>
            <a:ext cx="886781" cy="300082"/>
          </a:xfrm>
          <a:prstGeom prst="rect">
            <a:avLst/>
          </a:prstGeom>
          <a:noFill/>
        </p:spPr>
        <p:txBody>
          <a:bodyPr wrap="none" rtlCol="0">
            <a:spAutoFit/>
          </a:bodyPr>
          <a:lstStyle/>
          <a:p>
            <a:r>
              <a:rPr lang="en-US" sz="1350" b="0" i="0" dirty="0">
                <a:solidFill>
                  <a:schemeClr val="bg1"/>
                </a:solidFill>
                <a:latin typeface="Helvetica" pitchFamily="2" charset="0"/>
              </a:rPr>
              <a:t>nasa.gov</a:t>
            </a:r>
          </a:p>
        </p:txBody>
      </p:sp>
      <p:sp>
        <p:nvSpPr>
          <p:cNvPr id="3" name="TextBox 2">
            <a:extLst>
              <a:ext uri="{FF2B5EF4-FFF2-40B4-BE49-F238E27FC236}">
                <a16:creationId xmlns:a16="http://schemas.microsoft.com/office/drawing/2014/main" id="{25BEAE5A-51AC-AD94-8EAA-EC2F3B4B2F85}"/>
              </a:ext>
            </a:extLst>
          </p:cNvPr>
          <p:cNvSpPr txBox="1"/>
          <p:nvPr userDrawn="1"/>
        </p:nvSpPr>
        <p:spPr>
          <a:xfrm>
            <a:off x="4165733" y="1926340"/>
            <a:ext cx="2829870" cy="1477328"/>
          </a:xfrm>
          <a:prstGeom prst="rect">
            <a:avLst/>
          </a:prstGeom>
          <a:noFill/>
        </p:spPr>
        <p:txBody>
          <a:bodyPr wrap="square" rtlCol="0">
            <a:spAutoFit/>
          </a:bodyPr>
          <a:lstStyle/>
          <a:p>
            <a:pPr>
              <a:lnSpc>
                <a:spcPct val="100000"/>
              </a:lnSpc>
            </a:pPr>
            <a:r>
              <a:rPr lang="en-US" sz="2250" dirty="0">
                <a:solidFill>
                  <a:schemeClr val="bg1"/>
                </a:solidFill>
                <a:latin typeface="Arial" panose="020B0604020202020204" pitchFamily="34" charset="0"/>
                <a:cs typeface="Arial" panose="020B0604020202020204" pitchFamily="34" charset="0"/>
              </a:rPr>
              <a:t>Exploring the secrets of the universe for the benefit of all.</a:t>
            </a:r>
          </a:p>
        </p:txBody>
      </p:sp>
    </p:spTree>
    <p:extLst>
      <p:ext uri="{BB962C8B-B14F-4D97-AF65-F5344CB8AC3E}">
        <p14:creationId xmlns:p14="http://schemas.microsoft.com/office/powerpoint/2010/main" val="263841794"/>
      </p:ext>
    </p:extLst>
  </p:cSld>
  <p:clrMapOvr>
    <a:masterClrMapping/>
  </p:clrMapOvr>
  <p:extLst>
    <p:ext uri="{DCECCB84-F9BA-43D5-87BE-67443E8EF086}">
      <p15:sldGuideLst xmlns:p15="http://schemas.microsoft.com/office/powerpoint/2012/main"/>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Back Cover 3">
    <p:bg>
      <p:bgPr>
        <a:solidFill>
          <a:schemeClr val="tx1"/>
        </a:solidFill>
        <a:effectLst/>
      </p:bgPr>
    </p:bg>
    <p:spTree>
      <p:nvGrpSpPr>
        <p:cNvPr id="1" name=""/>
        <p:cNvGrpSpPr/>
        <p:nvPr/>
      </p:nvGrpSpPr>
      <p:grpSpPr>
        <a:xfrm>
          <a:off x="0" y="0"/>
          <a:ext cx="0" cy="0"/>
          <a:chOff x="0" y="0"/>
          <a:chExt cx="0" cy="0"/>
        </a:xfrm>
      </p:grpSpPr>
      <p:pic>
        <p:nvPicPr>
          <p:cNvPr id="8" name="Picture 7" descr="A group of astronauts in space suits&#10;&#10;Description automatically generated">
            <a:extLst>
              <a:ext uri="{FF2B5EF4-FFF2-40B4-BE49-F238E27FC236}">
                <a16:creationId xmlns:a16="http://schemas.microsoft.com/office/drawing/2014/main" id="{A04704B0-ECCC-FB69-B5C8-A48B286AC8D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 y="-1"/>
            <a:ext cx="9143999" cy="5143501"/>
          </a:xfrm>
          <a:prstGeom prst="rect">
            <a:avLst/>
          </a:prstGeom>
        </p:spPr>
      </p:pic>
      <p:sp>
        <p:nvSpPr>
          <p:cNvPr id="6" name="Rectangle 5">
            <a:extLst>
              <a:ext uri="{FF2B5EF4-FFF2-40B4-BE49-F238E27FC236}">
                <a16:creationId xmlns:a16="http://schemas.microsoft.com/office/drawing/2014/main" id="{3FF1A665-0B1B-FB03-682B-E1C50DF44C88}"/>
              </a:ext>
            </a:extLst>
          </p:cNvPr>
          <p:cNvSpPr/>
          <p:nvPr userDrawn="1"/>
        </p:nvSpPr>
        <p:spPr>
          <a:xfrm rot="10800000">
            <a:off x="2" y="0"/>
            <a:ext cx="9143999" cy="5143500"/>
          </a:xfrm>
          <a:prstGeom prst="rect">
            <a:avLst/>
          </a:prstGeom>
          <a:gradFill>
            <a:gsLst>
              <a:gs pos="3000">
                <a:srgbClr val="000000"/>
              </a:gs>
              <a:gs pos="51000">
                <a:schemeClr val="tx1">
                  <a:alpha val="86957"/>
                </a:schemeClr>
              </a:gs>
              <a:gs pos="100000">
                <a:schemeClr val="tx1">
                  <a:alpha val="38529"/>
                </a:schemeClr>
              </a:gs>
            </a:gsLst>
            <a:lin ang="17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pic>
        <p:nvPicPr>
          <p:cNvPr id="7" name="Picture 6">
            <a:extLst>
              <a:ext uri="{FF2B5EF4-FFF2-40B4-BE49-F238E27FC236}">
                <a16:creationId xmlns:a16="http://schemas.microsoft.com/office/drawing/2014/main" id="{336D69E2-7BC4-A041-B473-FA4B1D8139C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318775" y="1844142"/>
            <a:ext cx="1615938" cy="1616149"/>
          </a:xfrm>
          <a:prstGeom prst="rect">
            <a:avLst/>
          </a:prstGeom>
        </p:spPr>
      </p:pic>
      <p:sp>
        <p:nvSpPr>
          <p:cNvPr id="2" name="TextBox 1">
            <a:extLst>
              <a:ext uri="{FF2B5EF4-FFF2-40B4-BE49-F238E27FC236}">
                <a16:creationId xmlns:a16="http://schemas.microsoft.com/office/drawing/2014/main" id="{E60124C2-18FA-B916-9AF0-F1251894B170}"/>
              </a:ext>
            </a:extLst>
          </p:cNvPr>
          <p:cNvSpPr txBox="1"/>
          <p:nvPr userDrawn="1"/>
        </p:nvSpPr>
        <p:spPr>
          <a:xfrm>
            <a:off x="4165733" y="3338111"/>
            <a:ext cx="886781" cy="300082"/>
          </a:xfrm>
          <a:prstGeom prst="rect">
            <a:avLst/>
          </a:prstGeom>
          <a:noFill/>
        </p:spPr>
        <p:txBody>
          <a:bodyPr wrap="none" rtlCol="0">
            <a:spAutoFit/>
          </a:bodyPr>
          <a:lstStyle/>
          <a:p>
            <a:r>
              <a:rPr lang="en-US" sz="1350" b="0" i="0" dirty="0">
                <a:solidFill>
                  <a:schemeClr val="bg1"/>
                </a:solidFill>
                <a:latin typeface="Helvetica" pitchFamily="2" charset="0"/>
              </a:rPr>
              <a:t>nasa.gov</a:t>
            </a:r>
          </a:p>
        </p:txBody>
      </p:sp>
      <p:sp>
        <p:nvSpPr>
          <p:cNvPr id="3" name="TextBox 2">
            <a:extLst>
              <a:ext uri="{FF2B5EF4-FFF2-40B4-BE49-F238E27FC236}">
                <a16:creationId xmlns:a16="http://schemas.microsoft.com/office/drawing/2014/main" id="{AD7E7C13-EE13-9159-C068-F47E45052F97}"/>
              </a:ext>
            </a:extLst>
          </p:cNvPr>
          <p:cNvSpPr txBox="1"/>
          <p:nvPr userDrawn="1"/>
        </p:nvSpPr>
        <p:spPr>
          <a:xfrm>
            <a:off x="4165733" y="1926340"/>
            <a:ext cx="2829870" cy="1477328"/>
          </a:xfrm>
          <a:prstGeom prst="rect">
            <a:avLst/>
          </a:prstGeom>
          <a:noFill/>
        </p:spPr>
        <p:txBody>
          <a:bodyPr wrap="square" rtlCol="0">
            <a:spAutoFit/>
          </a:bodyPr>
          <a:lstStyle/>
          <a:p>
            <a:pPr>
              <a:lnSpc>
                <a:spcPct val="100000"/>
              </a:lnSpc>
            </a:pPr>
            <a:r>
              <a:rPr lang="en-US" sz="2250" dirty="0">
                <a:solidFill>
                  <a:schemeClr val="bg1"/>
                </a:solidFill>
                <a:latin typeface="Arial" panose="020B0604020202020204" pitchFamily="34" charset="0"/>
                <a:cs typeface="Arial" panose="020B0604020202020204" pitchFamily="34" charset="0"/>
              </a:rPr>
              <a:t>Exploring the secrets of the universe for the benefit of all.</a:t>
            </a:r>
          </a:p>
        </p:txBody>
      </p:sp>
    </p:spTree>
    <p:extLst>
      <p:ext uri="{BB962C8B-B14F-4D97-AF65-F5344CB8AC3E}">
        <p14:creationId xmlns:p14="http://schemas.microsoft.com/office/powerpoint/2010/main" val="320958588"/>
      </p:ext>
    </p:extLst>
  </p:cSld>
  <p:clrMapOvr>
    <a:masterClrMapping/>
  </p:clrMapOvr>
  <p:extLst>
    <p:ext uri="{DCECCB84-F9BA-43D5-87BE-67443E8EF086}">
      <p15:sldGuideLst xmlns:p15="http://schemas.microsoft.com/office/powerpoint/2012/main"/>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Instruction 1">
    <p:bg>
      <p:bgPr>
        <a:solidFill>
          <a:schemeClr val="bg1"/>
        </a:solidFill>
        <a:effectLst/>
      </p:bgPr>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5AB2DC5F-8E6B-4765-172C-EBD8D56FF61D}"/>
              </a:ext>
            </a:extLst>
          </p:cNvPr>
          <p:cNvSpPr txBox="1"/>
          <p:nvPr userDrawn="1"/>
        </p:nvSpPr>
        <p:spPr>
          <a:xfrm>
            <a:off x="3543434" y="2387084"/>
            <a:ext cx="971424" cy="242374"/>
          </a:xfrm>
          <a:prstGeom prst="rect">
            <a:avLst/>
          </a:prstGeom>
          <a:noFill/>
        </p:spPr>
        <p:txBody>
          <a:bodyPr wrap="square" rtlCol="0">
            <a:spAutoFit/>
          </a:bodyPr>
          <a:lstStyle/>
          <a:p>
            <a:pPr algn="ctr"/>
            <a:r>
              <a:rPr lang="en-US" sz="975" dirty="0">
                <a:solidFill>
                  <a:schemeClr val="tx1">
                    <a:lumMod val="75000"/>
                    <a:lumOff val="25000"/>
                  </a:schemeClr>
                </a:solidFill>
                <a:latin typeface="Arial" panose="020B0604020202020204" pitchFamily="34" charset="0"/>
                <a:cs typeface="Arial" panose="020B0604020202020204" pitchFamily="34" charset="0"/>
              </a:rPr>
              <a:t>#0031A0</a:t>
            </a:r>
          </a:p>
        </p:txBody>
      </p:sp>
      <p:sp>
        <p:nvSpPr>
          <p:cNvPr id="31" name="TextBox 30">
            <a:extLst>
              <a:ext uri="{FF2B5EF4-FFF2-40B4-BE49-F238E27FC236}">
                <a16:creationId xmlns:a16="http://schemas.microsoft.com/office/drawing/2014/main" id="{0FC9C5F7-932B-AF35-2374-450D9F98A233}"/>
              </a:ext>
            </a:extLst>
          </p:cNvPr>
          <p:cNvSpPr txBox="1"/>
          <p:nvPr userDrawn="1"/>
        </p:nvSpPr>
        <p:spPr>
          <a:xfrm>
            <a:off x="286309" y="1362642"/>
            <a:ext cx="3838973" cy="346249"/>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650" b="1" dirty="0">
                <a:latin typeface="+mj-lt"/>
                <a:cs typeface="Arial" panose="020B0604020202020204" pitchFamily="34" charset="0"/>
              </a:rPr>
              <a:t>Primary Colors</a:t>
            </a:r>
          </a:p>
        </p:txBody>
      </p:sp>
      <p:sp>
        <p:nvSpPr>
          <p:cNvPr id="32" name="TextBox 31">
            <a:extLst>
              <a:ext uri="{FF2B5EF4-FFF2-40B4-BE49-F238E27FC236}">
                <a16:creationId xmlns:a16="http://schemas.microsoft.com/office/drawing/2014/main" id="{4566A8DC-B900-8A91-D6EA-521E8FAE583E}"/>
              </a:ext>
            </a:extLst>
          </p:cNvPr>
          <p:cNvSpPr txBox="1"/>
          <p:nvPr userDrawn="1"/>
        </p:nvSpPr>
        <p:spPr>
          <a:xfrm>
            <a:off x="4629143" y="1362642"/>
            <a:ext cx="4399551" cy="346249"/>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650" b="1" dirty="0">
                <a:latin typeface="+mj-lt"/>
                <a:cs typeface="Arial" panose="020B0604020202020204" pitchFamily="34" charset="0"/>
              </a:rPr>
              <a:t>Additional Colors</a:t>
            </a:r>
          </a:p>
        </p:txBody>
      </p:sp>
      <p:sp>
        <p:nvSpPr>
          <p:cNvPr id="6" name="TextBox 5">
            <a:extLst>
              <a:ext uri="{FF2B5EF4-FFF2-40B4-BE49-F238E27FC236}">
                <a16:creationId xmlns:a16="http://schemas.microsoft.com/office/drawing/2014/main" id="{460AD910-FB49-B170-F87C-F39C44D092B5}"/>
              </a:ext>
            </a:extLst>
          </p:cNvPr>
          <p:cNvSpPr txBox="1"/>
          <p:nvPr userDrawn="1"/>
        </p:nvSpPr>
        <p:spPr>
          <a:xfrm>
            <a:off x="326655" y="3011559"/>
            <a:ext cx="3142841" cy="346249"/>
          </a:xfrm>
          <a:prstGeom prst="rect">
            <a:avLst/>
          </a:prstGeom>
          <a:noFill/>
        </p:spPr>
        <p:txBody>
          <a:bodyPr wrap="square" rtlCol="0">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r>
              <a:rPr lang="en-US" sz="1650" b="1" dirty="0">
                <a:latin typeface="+mj-lt"/>
                <a:cs typeface="Arial" panose="020B0604020202020204" pitchFamily="34" charset="0"/>
              </a:rPr>
              <a:t>Neutrals</a:t>
            </a:r>
          </a:p>
        </p:txBody>
      </p:sp>
      <p:sp>
        <p:nvSpPr>
          <p:cNvPr id="14" name="TextBox 13">
            <a:extLst>
              <a:ext uri="{FF2B5EF4-FFF2-40B4-BE49-F238E27FC236}">
                <a16:creationId xmlns:a16="http://schemas.microsoft.com/office/drawing/2014/main" id="{96BE54D6-1F37-0A7F-D26E-B9455EE7D600}"/>
              </a:ext>
            </a:extLst>
          </p:cNvPr>
          <p:cNvSpPr txBox="1"/>
          <p:nvPr userDrawn="1"/>
        </p:nvSpPr>
        <p:spPr>
          <a:xfrm>
            <a:off x="286308" y="2364721"/>
            <a:ext cx="971424" cy="242374"/>
          </a:xfrm>
          <a:prstGeom prst="rect">
            <a:avLst/>
          </a:prstGeom>
          <a:noFill/>
        </p:spPr>
        <p:txBody>
          <a:bodyPr wrap="square" rtlCol="0">
            <a:spAutoFit/>
          </a:bodyPr>
          <a:lstStyle/>
          <a:p>
            <a:pPr algn="ctr"/>
            <a:r>
              <a:rPr lang="en-US" sz="975" dirty="0">
                <a:solidFill>
                  <a:schemeClr val="tx1">
                    <a:lumMod val="75000"/>
                    <a:lumOff val="25000"/>
                  </a:schemeClr>
                </a:solidFill>
                <a:latin typeface="Arial" panose="020B0604020202020204" pitchFamily="34" charset="0"/>
                <a:cs typeface="Arial" panose="020B0604020202020204" pitchFamily="34" charset="0"/>
              </a:rPr>
              <a:t>#000000</a:t>
            </a:r>
          </a:p>
        </p:txBody>
      </p:sp>
      <p:sp>
        <p:nvSpPr>
          <p:cNvPr id="10" name="Oval 9">
            <a:extLst>
              <a:ext uri="{FF2B5EF4-FFF2-40B4-BE49-F238E27FC236}">
                <a16:creationId xmlns:a16="http://schemas.microsoft.com/office/drawing/2014/main" id="{2FAB6FF8-6C3C-2B5A-6E3B-B1F5E20AFE4B}"/>
              </a:ext>
            </a:extLst>
          </p:cNvPr>
          <p:cNvSpPr/>
          <p:nvPr userDrawn="1"/>
        </p:nvSpPr>
        <p:spPr>
          <a:xfrm>
            <a:off x="482701" y="1707530"/>
            <a:ext cx="622935" cy="622935"/>
          </a:xfrm>
          <a:prstGeom prst="ellipse">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0" name="Oval 19">
            <a:extLst>
              <a:ext uri="{FF2B5EF4-FFF2-40B4-BE49-F238E27FC236}">
                <a16:creationId xmlns:a16="http://schemas.microsoft.com/office/drawing/2014/main" id="{CF51FEA7-D0E7-F3D1-EF08-E6CEA2658FCC}"/>
              </a:ext>
            </a:extLst>
          </p:cNvPr>
          <p:cNvSpPr/>
          <p:nvPr userDrawn="1"/>
        </p:nvSpPr>
        <p:spPr>
          <a:xfrm>
            <a:off x="6982512" y="1713708"/>
            <a:ext cx="622935" cy="622935"/>
          </a:xfrm>
          <a:prstGeom prst="ellipse">
            <a:avLst/>
          </a:prstGeom>
          <a:solidFill>
            <a:srgbClr val="1A67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6" name="TextBox 15">
            <a:extLst>
              <a:ext uri="{FF2B5EF4-FFF2-40B4-BE49-F238E27FC236}">
                <a16:creationId xmlns:a16="http://schemas.microsoft.com/office/drawing/2014/main" id="{35B38EFC-DB16-86FC-F56D-04A6D3DB97D1}"/>
              </a:ext>
            </a:extLst>
          </p:cNvPr>
          <p:cNvSpPr txBox="1"/>
          <p:nvPr userDrawn="1"/>
        </p:nvSpPr>
        <p:spPr>
          <a:xfrm>
            <a:off x="1372017" y="2387084"/>
            <a:ext cx="971424" cy="242374"/>
          </a:xfrm>
          <a:prstGeom prst="rect">
            <a:avLst/>
          </a:prstGeom>
          <a:noFill/>
        </p:spPr>
        <p:txBody>
          <a:bodyPr wrap="square" rtlCol="0">
            <a:spAutoFit/>
          </a:bodyPr>
          <a:lstStyle/>
          <a:p>
            <a:pPr algn="ctr"/>
            <a:r>
              <a:rPr lang="en-US" sz="975" dirty="0">
                <a:solidFill>
                  <a:schemeClr val="tx1">
                    <a:lumMod val="75000"/>
                    <a:lumOff val="25000"/>
                  </a:schemeClr>
                </a:solidFill>
                <a:latin typeface="Arial" panose="020B0604020202020204" pitchFamily="34" charset="0"/>
                <a:cs typeface="Arial" panose="020B0604020202020204" pitchFamily="34" charset="0"/>
              </a:rPr>
              <a:t>#FFFFFF</a:t>
            </a:r>
          </a:p>
        </p:txBody>
      </p:sp>
      <p:sp>
        <p:nvSpPr>
          <p:cNvPr id="11" name="Oval 10">
            <a:extLst>
              <a:ext uri="{FF2B5EF4-FFF2-40B4-BE49-F238E27FC236}">
                <a16:creationId xmlns:a16="http://schemas.microsoft.com/office/drawing/2014/main" id="{203EDD05-2F73-B2E3-3EB4-A1B258534B88}"/>
              </a:ext>
            </a:extLst>
          </p:cNvPr>
          <p:cNvSpPr/>
          <p:nvPr userDrawn="1"/>
        </p:nvSpPr>
        <p:spPr>
          <a:xfrm>
            <a:off x="1566003" y="1707530"/>
            <a:ext cx="622935" cy="622935"/>
          </a:xfrm>
          <a:prstGeom prst="ellipse">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1" name="Oval 20">
            <a:extLst>
              <a:ext uri="{FF2B5EF4-FFF2-40B4-BE49-F238E27FC236}">
                <a16:creationId xmlns:a16="http://schemas.microsoft.com/office/drawing/2014/main" id="{8DD60E0E-E4DD-FE13-A33D-9C7B37356974}"/>
              </a:ext>
            </a:extLst>
          </p:cNvPr>
          <p:cNvSpPr/>
          <p:nvPr userDrawn="1"/>
        </p:nvSpPr>
        <p:spPr>
          <a:xfrm>
            <a:off x="8065814" y="1713708"/>
            <a:ext cx="622935" cy="622935"/>
          </a:xfrm>
          <a:prstGeom prst="ellipse">
            <a:avLst/>
          </a:prstGeom>
          <a:solidFill>
            <a:srgbClr val="F541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7" name="TextBox 16">
            <a:extLst>
              <a:ext uri="{FF2B5EF4-FFF2-40B4-BE49-F238E27FC236}">
                <a16:creationId xmlns:a16="http://schemas.microsoft.com/office/drawing/2014/main" id="{20D224DA-E571-7374-9256-A8209F8F1EF3}"/>
              </a:ext>
            </a:extLst>
          </p:cNvPr>
          <p:cNvSpPr txBox="1"/>
          <p:nvPr userDrawn="1"/>
        </p:nvSpPr>
        <p:spPr>
          <a:xfrm>
            <a:off x="2457725" y="2387084"/>
            <a:ext cx="971424" cy="242374"/>
          </a:xfrm>
          <a:prstGeom prst="rect">
            <a:avLst/>
          </a:prstGeom>
          <a:noFill/>
        </p:spPr>
        <p:txBody>
          <a:bodyPr wrap="square" rtlCol="0">
            <a:spAutoFit/>
          </a:bodyPr>
          <a:lstStyle/>
          <a:p>
            <a:pPr algn="ctr"/>
            <a:r>
              <a:rPr lang="en-US" sz="975" dirty="0">
                <a:solidFill>
                  <a:schemeClr val="tx1">
                    <a:lumMod val="75000"/>
                    <a:lumOff val="25000"/>
                  </a:schemeClr>
                </a:solidFill>
                <a:latin typeface="Arial" panose="020B0604020202020204" pitchFamily="34" charset="0"/>
                <a:cs typeface="Arial" panose="020B0604020202020204" pitchFamily="34" charset="0"/>
              </a:rPr>
              <a:t>#E3022B</a:t>
            </a:r>
          </a:p>
        </p:txBody>
      </p:sp>
      <p:sp>
        <p:nvSpPr>
          <p:cNvPr id="12" name="Oval 11">
            <a:extLst>
              <a:ext uri="{FF2B5EF4-FFF2-40B4-BE49-F238E27FC236}">
                <a16:creationId xmlns:a16="http://schemas.microsoft.com/office/drawing/2014/main" id="{54C4BCC0-380F-B7DE-230D-C03EB14CE217}"/>
              </a:ext>
            </a:extLst>
          </p:cNvPr>
          <p:cNvSpPr/>
          <p:nvPr userDrawn="1"/>
        </p:nvSpPr>
        <p:spPr>
          <a:xfrm>
            <a:off x="2649304" y="1707530"/>
            <a:ext cx="622935" cy="622935"/>
          </a:xfrm>
          <a:prstGeom prst="ellipse">
            <a:avLst/>
          </a:prstGeom>
          <a:solidFill>
            <a:srgbClr val="E302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3" name="Oval 12">
            <a:extLst>
              <a:ext uri="{FF2B5EF4-FFF2-40B4-BE49-F238E27FC236}">
                <a16:creationId xmlns:a16="http://schemas.microsoft.com/office/drawing/2014/main" id="{72370F2C-7916-A5AF-C709-F96F4791EC88}"/>
              </a:ext>
            </a:extLst>
          </p:cNvPr>
          <p:cNvSpPr/>
          <p:nvPr userDrawn="1"/>
        </p:nvSpPr>
        <p:spPr>
          <a:xfrm>
            <a:off x="3732606" y="1707530"/>
            <a:ext cx="622935" cy="622935"/>
          </a:xfrm>
          <a:prstGeom prst="ellipse">
            <a:avLst/>
          </a:prstGeom>
          <a:solidFill>
            <a:srgbClr val="0031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34" name="TextBox 33">
            <a:extLst>
              <a:ext uri="{FF2B5EF4-FFF2-40B4-BE49-F238E27FC236}">
                <a16:creationId xmlns:a16="http://schemas.microsoft.com/office/drawing/2014/main" id="{102A4F86-BD74-9974-C6E5-10ED345F97F4}"/>
              </a:ext>
            </a:extLst>
          </p:cNvPr>
          <p:cNvSpPr txBox="1"/>
          <p:nvPr userDrawn="1"/>
        </p:nvSpPr>
        <p:spPr>
          <a:xfrm>
            <a:off x="4629143" y="2387084"/>
            <a:ext cx="971424" cy="242374"/>
          </a:xfrm>
          <a:prstGeom prst="rect">
            <a:avLst/>
          </a:prstGeom>
          <a:noFill/>
        </p:spPr>
        <p:txBody>
          <a:bodyPr wrap="square" rtlCol="0">
            <a:spAutoFit/>
          </a:bodyPr>
          <a:lstStyle/>
          <a:p>
            <a:pPr algn="ctr"/>
            <a:r>
              <a:rPr lang="en-US" sz="975" dirty="0">
                <a:solidFill>
                  <a:schemeClr val="tx1">
                    <a:lumMod val="75000"/>
                    <a:lumOff val="25000"/>
                  </a:schemeClr>
                </a:solidFill>
                <a:latin typeface="Arial" panose="020B0604020202020204" pitchFamily="34" charset="0"/>
                <a:cs typeface="Arial" panose="020B0604020202020204" pitchFamily="34" charset="0"/>
              </a:rPr>
              <a:t>#EA6F24</a:t>
            </a:r>
          </a:p>
        </p:txBody>
      </p:sp>
      <p:sp>
        <p:nvSpPr>
          <p:cNvPr id="33" name="Oval 32">
            <a:extLst>
              <a:ext uri="{FF2B5EF4-FFF2-40B4-BE49-F238E27FC236}">
                <a16:creationId xmlns:a16="http://schemas.microsoft.com/office/drawing/2014/main" id="{72D4135C-BA87-DA51-6F54-736D0C6EAA65}"/>
              </a:ext>
            </a:extLst>
          </p:cNvPr>
          <p:cNvSpPr/>
          <p:nvPr userDrawn="1"/>
        </p:nvSpPr>
        <p:spPr>
          <a:xfrm>
            <a:off x="4815908" y="1707530"/>
            <a:ext cx="622935" cy="622935"/>
          </a:xfrm>
          <a:prstGeom prst="ellipse">
            <a:avLst/>
          </a:prstGeom>
          <a:solidFill>
            <a:srgbClr val="EA6F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37" name="TextBox 36">
            <a:extLst>
              <a:ext uri="{FF2B5EF4-FFF2-40B4-BE49-F238E27FC236}">
                <a16:creationId xmlns:a16="http://schemas.microsoft.com/office/drawing/2014/main" id="{8E23A596-3AA1-F7FE-D2A8-B035DF14263F}"/>
              </a:ext>
            </a:extLst>
          </p:cNvPr>
          <p:cNvSpPr txBox="1"/>
          <p:nvPr userDrawn="1"/>
        </p:nvSpPr>
        <p:spPr>
          <a:xfrm>
            <a:off x="3543434" y="3455060"/>
            <a:ext cx="971424" cy="242374"/>
          </a:xfrm>
          <a:prstGeom prst="rect">
            <a:avLst/>
          </a:prstGeom>
          <a:noFill/>
        </p:spPr>
        <p:txBody>
          <a:bodyPr wrap="square" rtlCol="0">
            <a:spAutoFit/>
          </a:bodyPr>
          <a:lstStyle/>
          <a:p>
            <a:pPr algn="ctr"/>
            <a:r>
              <a:rPr lang="en-US" sz="975" dirty="0">
                <a:solidFill>
                  <a:schemeClr val="tx1">
                    <a:lumMod val="75000"/>
                    <a:lumOff val="25000"/>
                  </a:schemeClr>
                </a:solidFill>
                <a:latin typeface="Arial" panose="020B0604020202020204" pitchFamily="34" charset="0"/>
                <a:cs typeface="Arial" panose="020B0604020202020204" pitchFamily="34" charset="0"/>
              </a:rPr>
              <a:t>#17171B</a:t>
            </a:r>
          </a:p>
        </p:txBody>
      </p:sp>
      <p:sp>
        <p:nvSpPr>
          <p:cNvPr id="48" name="TextBox 47">
            <a:extLst>
              <a:ext uri="{FF2B5EF4-FFF2-40B4-BE49-F238E27FC236}">
                <a16:creationId xmlns:a16="http://schemas.microsoft.com/office/drawing/2014/main" id="{A713CB94-2736-0399-73C0-DA89C69D66A3}"/>
              </a:ext>
            </a:extLst>
          </p:cNvPr>
          <p:cNvSpPr txBox="1"/>
          <p:nvPr userDrawn="1"/>
        </p:nvSpPr>
        <p:spPr>
          <a:xfrm>
            <a:off x="3552896" y="4485077"/>
            <a:ext cx="952500" cy="242374"/>
          </a:xfrm>
          <a:prstGeom prst="rect">
            <a:avLst/>
          </a:prstGeom>
          <a:noFill/>
        </p:spPr>
        <p:txBody>
          <a:bodyPr wrap="square" rtlCol="0">
            <a:spAutoFit/>
          </a:bodyPr>
          <a:lstStyle/>
          <a:p>
            <a:pPr algn="ctr"/>
            <a:r>
              <a:rPr lang="en-US" sz="975" dirty="0">
                <a:solidFill>
                  <a:schemeClr val="tx1">
                    <a:lumMod val="75000"/>
                    <a:lumOff val="25000"/>
                  </a:schemeClr>
                </a:solidFill>
                <a:latin typeface="Arial" panose="020B0604020202020204" pitchFamily="34" charset="0"/>
                <a:cs typeface="Arial" panose="020B0604020202020204" pitchFamily="34" charset="0"/>
              </a:rPr>
              <a:t>#959599</a:t>
            </a:r>
          </a:p>
        </p:txBody>
      </p:sp>
      <p:sp>
        <p:nvSpPr>
          <p:cNvPr id="38" name="Oval 37">
            <a:extLst>
              <a:ext uri="{FF2B5EF4-FFF2-40B4-BE49-F238E27FC236}">
                <a16:creationId xmlns:a16="http://schemas.microsoft.com/office/drawing/2014/main" id="{BA5283EC-E9CF-90AB-8FA7-535529F4F5A4}"/>
              </a:ext>
            </a:extLst>
          </p:cNvPr>
          <p:cNvSpPr/>
          <p:nvPr userDrawn="1"/>
        </p:nvSpPr>
        <p:spPr>
          <a:xfrm>
            <a:off x="3717678" y="2807980"/>
            <a:ext cx="622935" cy="622935"/>
          </a:xfrm>
          <a:prstGeom prst="ellipse">
            <a:avLst/>
          </a:prstGeom>
          <a:solidFill>
            <a:srgbClr val="1717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47" name="Oval 46">
            <a:extLst>
              <a:ext uri="{FF2B5EF4-FFF2-40B4-BE49-F238E27FC236}">
                <a16:creationId xmlns:a16="http://schemas.microsoft.com/office/drawing/2014/main" id="{13BF44B6-4EAC-2225-1268-ADE08B4EE1F3}"/>
              </a:ext>
            </a:extLst>
          </p:cNvPr>
          <p:cNvSpPr/>
          <p:nvPr userDrawn="1"/>
        </p:nvSpPr>
        <p:spPr>
          <a:xfrm>
            <a:off x="3717678" y="3794467"/>
            <a:ext cx="622935" cy="622935"/>
          </a:xfrm>
          <a:prstGeom prst="ellipse">
            <a:avLst/>
          </a:prstGeom>
          <a:solidFill>
            <a:srgbClr val="9595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solidFill>
                <a:srgbClr val="959599"/>
              </a:solidFill>
            </a:endParaRPr>
          </a:p>
        </p:txBody>
      </p:sp>
      <p:sp>
        <p:nvSpPr>
          <p:cNvPr id="44" name="TextBox 43">
            <a:extLst>
              <a:ext uri="{FF2B5EF4-FFF2-40B4-BE49-F238E27FC236}">
                <a16:creationId xmlns:a16="http://schemas.microsoft.com/office/drawing/2014/main" id="{6E8AEC1F-2703-1D0F-98D8-8A5DFB0E3186}"/>
              </a:ext>
            </a:extLst>
          </p:cNvPr>
          <p:cNvSpPr txBox="1"/>
          <p:nvPr userDrawn="1"/>
        </p:nvSpPr>
        <p:spPr>
          <a:xfrm>
            <a:off x="5714852" y="3455060"/>
            <a:ext cx="952500" cy="242374"/>
          </a:xfrm>
          <a:prstGeom prst="rect">
            <a:avLst/>
          </a:prstGeom>
          <a:noFill/>
        </p:spPr>
        <p:txBody>
          <a:bodyPr wrap="square" rtlCol="0">
            <a:spAutoFit/>
          </a:bodyPr>
          <a:lstStyle/>
          <a:p>
            <a:pPr algn="ctr"/>
            <a:r>
              <a:rPr lang="en-US" sz="975" dirty="0">
                <a:solidFill>
                  <a:schemeClr val="tx1">
                    <a:lumMod val="75000"/>
                    <a:lumOff val="25000"/>
                  </a:schemeClr>
                </a:solidFill>
                <a:latin typeface="Arial" panose="020B0604020202020204" pitchFamily="34" charset="0"/>
                <a:cs typeface="Arial" panose="020B0604020202020204" pitchFamily="34" charset="0"/>
              </a:rPr>
              <a:t>#444447</a:t>
            </a:r>
          </a:p>
        </p:txBody>
      </p:sp>
      <p:sp>
        <p:nvSpPr>
          <p:cNvPr id="41" name="Oval 40">
            <a:extLst>
              <a:ext uri="{FF2B5EF4-FFF2-40B4-BE49-F238E27FC236}">
                <a16:creationId xmlns:a16="http://schemas.microsoft.com/office/drawing/2014/main" id="{8205409B-7184-F990-9F26-C208898D0EDC}"/>
              </a:ext>
            </a:extLst>
          </p:cNvPr>
          <p:cNvSpPr/>
          <p:nvPr userDrawn="1"/>
        </p:nvSpPr>
        <p:spPr>
          <a:xfrm>
            <a:off x="5879634" y="2807980"/>
            <a:ext cx="622935" cy="622935"/>
          </a:xfrm>
          <a:prstGeom prst="ellipse">
            <a:avLst/>
          </a:prstGeom>
          <a:solidFill>
            <a:srgbClr val="4444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0" name="Oval 49">
            <a:extLst>
              <a:ext uri="{FF2B5EF4-FFF2-40B4-BE49-F238E27FC236}">
                <a16:creationId xmlns:a16="http://schemas.microsoft.com/office/drawing/2014/main" id="{FD831C93-6F0D-459E-98E1-5D7C83F3795A}"/>
              </a:ext>
            </a:extLst>
          </p:cNvPr>
          <p:cNvSpPr/>
          <p:nvPr userDrawn="1"/>
        </p:nvSpPr>
        <p:spPr>
          <a:xfrm>
            <a:off x="5879634" y="3794467"/>
            <a:ext cx="622935" cy="622935"/>
          </a:xfrm>
          <a:prstGeom prst="ellipse">
            <a:avLst/>
          </a:prstGeom>
          <a:solidFill>
            <a:srgbClr val="D1D1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1" name="TextBox 50">
            <a:extLst>
              <a:ext uri="{FF2B5EF4-FFF2-40B4-BE49-F238E27FC236}">
                <a16:creationId xmlns:a16="http://schemas.microsoft.com/office/drawing/2014/main" id="{DFEC4650-D393-181C-FA35-653267A25292}"/>
              </a:ext>
            </a:extLst>
          </p:cNvPr>
          <p:cNvSpPr txBox="1"/>
          <p:nvPr userDrawn="1"/>
        </p:nvSpPr>
        <p:spPr>
          <a:xfrm>
            <a:off x="5714852" y="4485077"/>
            <a:ext cx="952500" cy="242374"/>
          </a:xfrm>
          <a:prstGeom prst="rect">
            <a:avLst/>
          </a:prstGeom>
          <a:noFill/>
        </p:spPr>
        <p:txBody>
          <a:bodyPr wrap="square" rtlCol="0">
            <a:spAutoFit/>
          </a:bodyPr>
          <a:lstStyle/>
          <a:p>
            <a:pPr algn="ctr"/>
            <a:r>
              <a:rPr lang="en-US" sz="975" dirty="0">
                <a:solidFill>
                  <a:schemeClr val="tx1">
                    <a:lumMod val="75000"/>
                    <a:lumOff val="25000"/>
                  </a:schemeClr>
                </a:solidFill>
                <a:latin typeface="Arial" panose="020B0604020202020204" pitchFamily="34" charset="0"/>
                <a:cs typeface="Arial" panose="020B0604020202020204" pitchFamily="34" charset="0"/>
              </a:rPr>
              <a:t>#D1D1D1</a:t>
            </a:r>
          </a:p>
        </p:txBody>
      </p:sp>
      <p:sp>
        <p:nvSpPr>
          <p:cNvPr id="36" name="TextBox 35">
            <a:extLst>
              <a:ext uri="{FF2B5EF4-FFF2-40B4-BE49-F238E27FC236}">
                <a16:creationId xmlns:a16="http://schemas.microsoft.com/office/drawing/2014/main" id="{091E2646-4FAD-AC05-0B0D-542421042B9B}"/>
              </a:ext>
            </a:extLst>
          </p:cNvPr>
          <p:cNvSpPr txBox="1"/>
          <p:nvPr userDrawn="1"/>
        </p:nvSpPr>
        <p:spPr>
          <a:xfrm>
            <a:off x="5714851" y="2387084"/>
            <a:ext cx="971424" cy="242374"/>
          </a:xfrm>
          <a:prstGeom prst="rect">
            <a:avLst/>
          </a:prstGeom>
          <a:noFill/>
        </p:spPr>
        <p:txBody>
          <a:bodyPr wrap="square" rtlCol="0">
            <a:spAutoFit/>
          </a:bodyPr>
          <a:lstStyle/>
          <a:p>
            <a:pPr algn="ctr"/>
            <a:r>
              <a:rPr lang="en-US" sz="975" dirty="0">
                <a:solidFill>
                  <a:schemeClr val="tx1">
                    <a:lumMod val="75000"/>
                    <a:lumOff val="25000"/>
                  </a:schemeClr>
                </a:solidFill>
                <a:latin typeface="Arial" panose="020B0604020202020204" pitchFamily="34" charset="0"/>
                <a:cs typeface="Arial" panose="020B0604020202020204" pitchFamily="34" charset="0"/>
              </a:rPr>
              <a:t>#47DA84</a:t>
            </a:r>
          </a:p>
        </p:txBody>
      </p:sp>
      <p:sp>
        <p:nvSpPr>
          <p:cNvPr id="35" name="Oval 34">
            <a:extLst>
              <a:ext uri="{FF2B5EF4-FFF2-40B4-BE49-F238E27FC236}">
                <a16:creationId xmlns:a16="http://schemas.microsoft.com/office/drawing/2014/main" id="{6E827DAD-937C-1F06-1F33-D6192351EAB4}"/>
              </a:ext>
            </a:extLst>
          </p:cNvPr>
          <p:cNvSpPr/>
          <p:nvPr userDrawn="1"/>
        </p:nvSpPr>
        <p:spPr>
          <a:xfrm>
            <a:off x="5899210" y="1707530"/>
            <a:ext cx="622935" cy="622935"/>
          </a:xfrm>
          <a:prstGeom prst="ellipse">
            <a:avLst/>
          </a:prstGeom>
          <a:solidFill>
            <a:srgbClr val="47DA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40" name="TextBox 39">
            <a:extLst>
              <a:ext uri="{FF2B5EF4-FFF2-40B4-BE49-F238E27FC236}">
                <a16:creationId xmlns:a16="http://schemas.microsoft.com/office/drawing/2014/main" id="{EDB6AA4D-EE4F-821F-872E-594E87F89FEB}"/>
              </a:ext>
            </a:extLst>
          </p:cNvPr>
          <p:cNvSpPr txBox="1"/>
          <p:nvPr userDrawn="1"/>
        </p:nvSpPr>
        <p:spPr>
          <a:xfrm>
            <a:off x="4629143" y="3455060"/>
            <a:ext cx="952500" cy="242374"/>
          </a:xfrm>
          <a:prstGeom prst="rect">
            <a:avLst/>
          </a:prstGeom>
          <a:noFill/>
        </p:spPr>
        <p:txBody>
          <a:bodyPr wrap="square" rtlCol="0">
            <a:spAutoFit/>
          </a:bodyPr>
          <a:lstStyle/>
          <a:p>
            <a:pPr algn="ctr"/>
            <a:r>
              <a:rPr lang="en-US" sz="975" dirty="0">
                <a:solidFill>
                  <a:schemeClr val="tx1">
                    <a:lumMod val="75000"/>
                    <a:lumOff val="25000"/>
                  </a:schemeClr>
                </a:solidFill>
                <a:latin typeface="Arial" panose="020B0604020202020204" pitchFamily="34" charset="0"/>
                <a:cs typeface="Arial" panose="020B0604020202020204" pitchFamily="34" charset="0"/>
              </a:rPr>
              <a:t>#2E2E32</a:t>
            </a:r>
          </a:p>
        </p:txBody>
      </p:sp>
      <p:sp>
        <p:nvSpPr>
          <p:cNvPr id="39" name="Oval 38">
            <a:extLst>
              <a:ext uri="{FF2B5EF4-FFF2-40B4-BE49-F238E27FC236}">
                <a16:creationId xmlns:a16="http://schemas.microsoft.com/office/drawing/2014/main" id="{77401318-BC0F-C0C5-7E94-113434DAD398}"/>
              </a:ext>
            </a:extLst>
          </p:cNvPr>
          <p:cNvSpPr/>
          <p:nvPr userDrawn="1"/>
        </p:nvSpPr>
        <p:spPr>
          <a:xfrm>
            <a:off x="4793925" y="2807980"/>
            <a:ext cx="622935" cy="622935"/>
          </a:xfrm>
          <a:prstGeom prst="ellipse">
            <a:avLst/>
          </a:prstGeom>
          <a:solidFill>
            <a:srgbClr val="2E2E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49" name="Oval 48">
            <a:extLst>
              <a:ext uri="{FF2B5EF4-FFF2-40B4-BE49-F238E27FC236}">
                <a16:creationId xmlns:a16="http://schemas.microsoft.com/office/drawing/2014/main" id="{BF2BAB03-E215-F28D-B382-49C4635FB8D0}"/>
              </a:ext>
            </a:extLst>
          </p:cNvPr>
          <p:cNvSpPr/>
          <p:nvPr userDrawn="1"/>
        </p:nvSpPr>
        <p:spPr>
          <a:xfrm>
            <a:off x="4793925" y="3794467"/>
            <a:ext cx="622935" cy="622935"/>
          </a:xfrm>
          <a:prstGeom prst="ellipse">
            <a:avLst/>
          </a:prstGeom>
          <a:solidFill>
            <a:srgbClr val="B9B9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2" name="TextBox 51">
            <a:extLst>
              <a:ext uri="{FF2B5EF4-FFF2-40B4-BE49-F238E27FC236}">
                <a16:creationId xmlns:a16="http://schemas.microsoft.com/office/drawing/2014/main" id="{7A1DAE36-6250-3707-FE76-DE143EEA1E7F}"/>
              </a:ext>
            </a:extLst>
          </p:cNvPr>
          <p:cNvSpPr txBox="1"/>
          <p:nvPr userDrawn="1"/>
        </p:nvSpPr>
        <p:spPr>
          <a:xfrm>
            <a:off x="4629143" y="4485077"/>
            <a:ext cx="952500" cy="242374"/>
          </a:xfrm>
          <a:prstGeom prst="rect">
            <a:avLst/>
          </a:prstGeom>
          <a:noFill/>
        </p:spPr>
        <p:txBody>
          <a:bodyPr wrap="square" rtlCol="0">
            <a:spAutoFit/>
          </a:bodyPr>
          <a:lstStyle/>
          <a:p>
            <a:pPr algn="ctr"/>
            <a:r>
              <a:rPr lang="en-US" sz="975" dirty="0">
                <a:solidFill>
                  <a:schemeClr val="tx1">
                    <a:lumMod val="75000"/>
                    <a:lumOff val="25000"/>
                  </a:schemeClr>
                </a:solidFill>
                <a:latin typeface="Arial" panose="020B0604020202020204" pitchFamily="34" charset="0"/>
                <a:cs typeface="Arial" panose="020B0604020202020204" pitchFamily="34" charset="0"/>
              </a:rPr>
              <a:t>#B9B9BB</a:t>
            </a:r>
          </a:p>
        </p:txBody>
      </p:sp>
      <p:sp>
        <p:nvSpPr>
          <p:cNvPr id="43" name="TextBox 42">
            <a:extLst>
              <a:ext uri="{FF2B5EF4-FFF2-40B4-BE49-F238E27FC236}">
                <a16:creationId xmlns:a16="http://schemas.microsoft.com/office/drawing/2014/main" id="{04526C9B-581A-762F-2247-C49DCCC8CD75}"/>
              </a:ext>
            </a:extLst>
          </p:cNvPr>
          <p:cNvSpPr txBox="1"/>
          <p:nvPr userDrawn="1"/>
        </p:nvSpPr>
        <p:spPr>
          <a:xfrm>
            <a:off x="6810022" y="3455060"/>
            <a:ext cx="952500" cy="242374"/>
          </a:xfrm>
          <a:prstGeom prst="rect">
            <a:avLst/>
          </a:prstGeom>
          <a:noFill/>
        </p:spPr>
        <p:txBody>
          <a:bodyPr wrap="square" rtlCol="0">
            <a:spAutoFit/>
          </a:bodyPr>
          <a:lstStyle/>
          <a:p>
            <a:pPr algn="ctr"/>
            <a:r>
              <a:rPr lang="en-US" sz="975" dirty="0">
                <a:solidFill>
                  <a:schemeClr val="tx1">
                    <a:lumMod val="75000"/>
                    <a:lumOff val="25000"/>
                  </a:schemeClr>
                </a:solidFill>
                <a:latin typeface="Arial" panose="020B0604020202020204" pitchFamily="34" charset="0"/>
                <a:cs typeface="Arial" panose="020B0604020202020204" pitchFamily="34" charset="0"/>
              </a:rPr>
              <a:t>#58585B</a:t>
            </a:r>
          </a:p>
        </p:txBody>
      </p:sp>
      <p:sp>
        <p:nvSpPr>
          <p:cNvPr id="42" name="Oval 41">
            <a:extLst>
              <a:ext uri="{FF2B5EF4-FFF2-40B4-BE49-F238E27FC236}">
                <a16:creationId xmlns:a16="http://schemas.microsoft.com/office/drawing/2014/main" id="{B7569997-4F2A-1578-A696-F723EB0483BC}"/>
              </a:ext>
            </a:extLst>
          </p:cNvPr>
          <p:cNvSpPr/>
          <p:nvPr userDrawn="1"/>
        </p:nvSpPr>
        <p:spPr>
          <a:xfrm>
            <a:off x="6974804" y="2807980"/>
            <a:ext cx="622935" cy="622935"/>
          </a:xfrm>
          <a:prstGeom prst="ellipse">
            <a:avLst/>
          </a:prstGeom>
          <a:solidFill>
            <a:srgbClr val="5858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4" name="Oval 53">
            <a:extLst>
              <a:ext uri="{FF2B5EF4-FFF2-40B4-BE49-F238E27FC236}">
                <a16:creationId xmlns:a16="http://schemas.microsoft.com/office/drawing/2014/main" id="{5DE9D48A-9098-8831-E5A0-54002E217E64}"/>
              </a:ext>
            </a:extLst>
          </p:cNvPr>
          <p:cNvSpPr/>
          <p:nvPr userDrawn="1"/>
        </p:nvSpPr>
        <p:spPr>
          <a:xfrm>
            <a:off x="6974804" y="3794467"/>
            <a:ext cx="622935" cy="622935"/>
          </a:xfrm>
          <a:prstGeom prst="ellipse">
            <a:avLst/>
          </a:prstGeom>
          <a:solidFill>
            <a:srgbClr val="E3E3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5" name="TextBox 54">
            <a:extLst>
              <a:ext uri="{FF2B5EF4-FFF2-40B4-BE49-F238E27FC236}">
                <a16:creationId xmlns:a16="http://schemas.microsoft.com/office/drawing/2014/main" id="{B3DC9F67-F0C3-B892-9AE8-1265C3D049C0}"/>
              </a:ext>
            </a:extLst>
          </p:cNvPr>
          <p:cNvSpPr txBox="1"/>
          <p:nvPr userDrawn="1"/>
        </p:nvSpPr>
        <p:spPr>
          <a:xfrm>
            <a:off x="6810022" y="4485077"/>
            <a:ext cx="952500" cy="242374"/>
          </a:xfrm>
          <a:prstGeom prst="rect">
            <a:avLst/>
          </a:prstGeom>
          <a:noFill/>
        </p:spPr>
        <p:txBody>
          <a:bodyPr wrap="square" rtlCol="0">
            <a:spAutoFit/>
          </a:bodyPr>
          <a:lstStyle/>
          <a:p>
            <a:pPr algn="ctr"/>
            <a:r>
              <a:rPr lang="en-US" sz="975" dirty="0">
                <a:solidFill>
                  <a:schemeClr val="tx1">
                    <a:lumMod val="75000"/>
                    <a:lumOff val="25000"/>
                  </a:schemeClr>
                </a:solidFill>
                <a:latin typeface="Arial" panose="020B0604020202020204" pitchFamily="34" charset="0"/>
                <a:cs typeface="Arial" panose="020B0604020202020204" pitchFamily="34" charset="0"/>
              </a:rPr>
              <a:t>#E3E3E3</a:t>
            </a:r>
          </a:p>
        </p:txBody>
      </p:sp>
      <p:sp>
        <p:nvSpPr>
          <p:cNvPr id="45" name="TextBox 44">
            <a:extLst>
              <a:ext uri="{FF2B5EF4-FFF2-40B4-BE49-F238E27FC236}">
                <a16:creationId xmlns:a16="http://schemas.microsoft.com/office/drawing/2014/main" id="{18D5BD28-79D8-C70B-5C06-9AE4231210FA}"/>
              </a:ext>
            </a:extLst>
          </p:cNvPr>
          <p:cNvSpPr txBox="1"/>
          <p:nvPr userDrawn="1"/>
        </p:nvSpPr>
        <p:spPr>
          <a:xfrm>
            <a:off x="7886268" y="3455060"/>
            <a:ext cx="971424" cy="242374"/>
          </a:xfrm>
          <a:prstGeom prst="rect">
            <a:avLst/>
          </a:prstGeom>
          <a:noFill/>
        </p:spPr>
        <p:txBody>
          <a:bodyPr wrap="square" rtlCol="0">
            <a:spAutoFit/>
          </a:bodyPr>
          <a:lstStyle/>
          <a:p>
            <a:pPr algn="ctr"/>
            <a:r>
              <a:rPr lang="en-US" sz="975" dirty="0">
                <a:solidFill>
                  <a:schemeClr val="tx1">
                    <a:lumMod val="75000"/>
                    <a:lumOff val="25000"/>
                  </a:schemeClr>
                </a:solidFill>
                <a:latin typeface="Arial" panose="020B0604020202020204" pitchFamily="34" charset="0"/>
                <a:cs typeface="Arial" panose="020B0604020202020204" pitchFamily="34" charset="0"/>
              </a:rPr>
              <a:t>#77777A</a:t>
            </a:r>
          </a:p>
        </p:txBody>
      </p:sp>
      <p:sp>
        <p:nvSpPr>
          <p:cNvPr id="46" name="Oval 45">
            <a:extLst>
              <a:ext uri="{FF2B5EF4-FFF2-40B4-BE49-F238E27FC236}">
                <a16:creationId xmlns:a16="http://schemas.microsoft.com/office/drawing/2014/main" id="{4C125FB5-9D0F-88A1-C4E4-B27048F77480}"/>
              </a:ext>
            </a:extLst>
          </p:cNvPr>
          <p:cNvSpPr/>
          <p:nvPr userDrawn="1"/>
        </p:nvSpPr>
        <p:spPr>
          <a:xfrm>
            <a:off x="8060513" y="2806355"/>
            <a:ext cx="622935" cy="622935"/>
          </a:xfrm>
          <a:prstGeom prst="ellipse">
            <a:avLst/>
          </a:prstGeom>
          <a:solidFill>
            <a:srgbClr val="7777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6" name="Oval 55">
            <a:extLst>
              <a:ext uri="{FF2B5EF4-FFF2-40B4-BE49-F238E27FC236}">
                <a16:creationId xmlns:a16="http://schemas.microsoft.com/office/drawing/2014/main" id="{3730D57D-7B1A-7E38-1607-1A32C9ED3832}"/>
              </a:ext>
            </a:extLst>
          </p:cNvPr>
          <p:cNvSpPr/>
          <p:nvPr userDrawn="1"/>
        </p:nvSpPr>
        <p:spPr>
          <a:xfrm>
            <a:off x="8060513" y="3794467"/>
            <a:ext cx="622935" cy="622935"/>
          </a:xfrm>
          <a:prstGeom prst="ellipse">
            <a:avLst/>
          </a:prstGeom>
          <a:solidFill>
            <a:srgbClr val="F6F6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7" name="TextBox 56">
            <a:extLst>
              <a:ext uri="{FF2B5EF4-FFF2-40B4-BE49-F238E27FC236}">
                <a16:creationId xmlns:a16="http://schemas.microsoft.com/office/drawing/2014/main" id="{0F733FC1-C305-D827-1C7E-24A1C2212576}"/>
              </a:ext>
            </a:extLst>
          </p:cNvPr>
          <p:cNvSpPr txBox="1"/>
          <p:nvPr userDrawn="1"/>
        </p:nvSpPr>
        <p:spPr>
          <a:xfrm>
            <a:off x="7895731" y="4485077"/>
            <a:ext cx="952500" cy="242374"/>
          </a:xfrm>
          <a:prstGeom prst="rect">
            <a:avLst/>
          </a:prstGeom>
          <a:noFill/>
        </p:spPr>
        <p:txBody>
          <a:bodyPr wrap="square" rtlCol="0">
            <a:spAutoFit/>
          </a:bodyPr>
          <a:lstStyle/>
          <a:p>
            <a:pPr algn="ctr"/>
            <a:r>
              <a:rPr lang="en-US" sz="975" dirty="0">
                <a:solidFill>
                  <a:schemeClr val="tx1">
                    <a:lumMod val="75000"/>
                    <a:lumOff val="25000"/>
                  </a:schemeClr>
                </a:solidFill>
                <a:latin typeface="Arial" panose="020B0604020202020204" pitchFamily="34" charset="0"/>
                <a:cs typeface="Arial" panose="020B0604020202020204" pitchFamily="34" charset="0"/>
              </a:rPr>
              <a:t>#F6F6F6</a:t>
            </a:r>
          </a:p>
        </p:txBody>
      </p:sp>
      <p:sp>
        <p:nvSpPr>
          <p:cNvPr id="2" name="TextBox 1">
            <a:extLst>
              <a:ext uri="{FF2B5EF4-FFF2-40B4-BE49-F238E27FC236}">
                <a16:creationId xmlns:a16="http://schemas.microsoft.com/office/drawing/2014/main" id="{BB7BF443-1C9A-8108-C892-0047E61463F4}"/>
              </a:ext>
            </a:extLst>
          </p:cNvPr>
          <p:cNvSpPr txBox="1"/>
          <p:nvPr userDrawn="1"/>
        </p:nvSpPr>
        <p:spPr>
          <a:xfrm>
            <a:off x="6800560" y="2387084"/>
            <a:ext cx="971424" cy="242374"/>
          </a:xfrm>
          <a:prstGeom prst="rect">
            <a:avLst/>
          </a:prstGeom>
          <a:noFill/>
        </p:spPr>
        <p:txBody>
          <a:bodyPr wrap="square" rtlCol="0">
            <a:spAutoFit/>
          </a:bodyPr>
          <a:lstStyle/>
          <a:p>
            <a:pPr algn="ctr"/>
            <a:r>
              <a:rPr lang="en-US" sz="975" dirty="0">
                <a:solidFill>
                  <a:schemeClr val="tx1">
                    <a:lumMod val="75000"/>
                    <a:lumOff val="25000"/>
                  </a:schemeClr>
                </a:solidFill>
                <a:latin typeface="Arial" panose="020B0604020202020204" pitchFamily="34" charset="0"/>
                <a:cs typeface="Arial" panose="020B0604020202020204" pitchFamily="34" charset="0"/>
              </a:rPr>
              <a:t>#1A67E2</a:t>
            </a:r>
          </a:p>
        </p:txBody>
      </p:sp>
      <p:sp>
        <p:nvSpPr>
          <p:cNvPr id="3" name="TextBox 2">
            <a:extLst>
              <a:ext uri="{FF2B5EF4-FFF2-40B4-BE49-F238E27FC236}">
                <a16:creationId xmlns:a16="http://schemas.microsoft.com/office/drawing/2014/main" id="{E7E6124E-9FC5-81BD-B237-BEB41FDB10C4}"/>
              </a:ext>
            </a:extLst>
          </p:cNvPr>
          <p:cNvSpPr txBox="1"/>
          <p:nvPr userDrawn="1"/>
        </p:nvSpPr>
        <p:spPr>
          <a:xfrm>
            <a:off x="7886268" y="2387084"/>
            <a:ext cx="971424" cy="242374"/>
          </a:xfrm>
          <a:prstGeom prst="rect">
            <a:avLst/>
          </a:prstGeom>
          <a:noFill/>
        </p:spPr>
        <p:txBody>
          <a:bodyPr wrap="square" rtlCol="0">
            <a:spAutoFit/>
          </a:bodyPr>
          <a:lstStyle/>
          <a:p>
            <a:pPr algn="ctr"/>
            <a:r>
              <a:rPr lang="en-US" sz="975" dirty="0">
                <a:solidFill>
                  <a:schemeClr val="tx1">
                    <a:lumMod val="75000"/>
                    <a:lumOff val="25000"/>
                  </a:schemeClr>
                </a:solidFill>
                <a:latin typeface="Arial" panose="020B0604020202020204" pitchFamily="34" charset="0"/>
                <a:cs typeface="Arial" panose="020B0604020202020204" pitchFamily="34" charset="0"/>
              </a:rPr>
              <a:t>#F54137</a:t>
            </a:r>
          </a:p>
        </p:txBody>
      </p:sp>
      <p:cxnSp>
        <p:nvCxnSpPr>
          <p:cNvPr id="19" name="Straight Connector 18">
            <a:extLst>
              <a:ext uri="{FF2B5EF4-FFF2-40B4-BE49-F238E27FC236}">
                <a16:creationId xmlns:a16="http://schemas.microsoft.com/office/drawing/2014/main" id="{7D1666CE-FC26-2DD5-6CC0-4741AD87FB49}"/>
              </a:ext>
            </a:extLst>
          </p:cNvPr>
          <p:cNvCxnSpPr/>
          <p:nvPr userDrawn="1"/>
        </p:nvCxnSpPr>
        <p:spPr>
          <a:xfrm flipV="1">
            <a:off x="4572000" y="864704"/>
            <a:ext cx="0" cy="170704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 Placeholder 20">
            <a:extLst>
              <a:ext uri="{FF2B5EF4-FFF2-40B4-BE49-F238E27FC236}">
                <a16:creationId xmlns:a16="http://schemas.microsoft.com/office/drawing/2014/main" id="{8CA732DA-1CAC-A84F-52EB-881561627617}"/>
              </a:ext>
            </a:extLst>
          </p:cNvPr>
          <p:cNvSpPr>
            <a:spLocks noGrp="1"/>
          </p:cNvSpPr>
          <p:nvPr>
            <p:ph type="body" sz="quarter" idx="52" hasCustomPrompt="1"/>
          </p:nvPr>
        </p:nvSpPr>
        <p:spPr>
          <a:xfrm>
            <a:off x="299753" y="559076"/>
            <a:ext cx="5506428" cy="454715"/>
          </a:xfrm>
          <a:prstGeom prst="rect">
            <a:avLst/>
          </a:prstGeom>
        </p:spPr>
        <p:txBody>
          <a:bodyPr lIns="0" tIns="0" rIns="0" bIns="0" anchor="t" anchorCtr="0"/>
          <a:lstStyle>
            <a:lvl1pPr marL="0" indent="0" algn="l">
              <a:lnSpc>
                <a:spcPct val="100000"/>
              </a:lnSpc>
              <a:spcBef>
                <a:spcPts val="0"/>
              </a:spcBef>
              <a:buNone/>
              <a:defRPr sz="2475" b="0">
                <a:solidFill>
                  <a:schemeClr val="tx1"/>
                </a:solidFill>
                <a:latin typeface="+mj-lt"/>
                <a:cs typeface="Arial" panose="020B0604020202020204" pitchFamily="34" charset="0"/>
              </a:defRPr>
            </a:lvl1pPr>
          </a:lstStyle>
          <a:p>
            <a:pPr lvl="0"/>
            <a:r>
              <a:rPr lang="en-US"/>
              <a:t>Colorways</a:t>
            </a:r>
          </a:p>
        </p:txBody>
      </p:sp>
      <p:sp>
        <p:nvSpPr>
          <p:cNvPr id="26" name="Text Placeholder 18">
            <a:extLst>
              <a:ext uri="{FF2B5EF4-FFF2-40B4-BE49-F238E27FC236}">
                <a16:creationId xmlns:a16="http://schemas.microsoft.com/office/drawing/2014/main" id="{D7786559-392A-DEEF-54DE-45CB2DC384F4}"/>
              </a:ext>
            </a:extLst>
          </p:cNvPr>
          <p:cNvSpPr>
            <a:spLocks noGrp="1"/>
          </p:cNvSpPr>
          <p:nvPr>
            <p:ph type="body" sz="quarter" idx="18" hasCustomPrompt="1"/>
          </p:nvPr>
        </p:nvSpPr>
        <p:spPr>
          <a:xfrm>
            <a:off x="299754" y="342900"/>
            <a:ext cx="3129395" cy="208722"/>
          </a:xfrm>
          <a:prstGeom prst="rect">
            <a:avLst/>
          </a:prstGeom>
        </p:spPr>
        <p:txBody>
          <a:bodyPr lIns="0" tIns="0" rIns="0" bIns="0" anchor="b"/>
          <a:lstStyle>
            <a:lvl1pPr marL="0" indent="0">
              <a:lnSpc>
                <a:spcPct val="100000"/>
              </a:lnSpc>
              <a:buNone/>
              <a:defRPr sz="750" spc="225">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PRESENTATION</a:t>
            </a:r>
          </a:p>
        </p:txBody>
      </p:sp>
      <p:sp>
        <p:nvSpPr>
          <p:cNvPr id="4" name="Rounded Rectangle 3">
            <a:extLst>
              <a:ext uri="{FF2B5EF4-FFF2-40B4-BE49-F238E27FC236}">
                <a16:creationId xmlns:a16="http://schemas.microsoft.com/office/drawing/2014/main" id="{D27E4FD9-DCE8-C880-02E2-DC7226A320AE}"/>
              </a:ext>
            </a:extLst>
          </p:cNvPr>
          <p:cNvSpPr/>
          <p:nvPr userDrawn="1"/>
        </p:nvSpPr>
        <p:spPr>
          <a:xfrm>
            <a:off x="7564599" y="208279"/>
            <a:ext cx="1329396" cy="935847"/>
          </a:xfrm>
          <a:prstGeom prst="roundRect">
            <a:avLst>
              <a:gd name="adj" fmla="val 749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 name="Text Placeholder 10">
            <a:extLst>
              <a:ext uri="{FF2B5EF4-FFF2-40B4-BE49-F238E27FC236}">
                <a16:creationId xmlns:a16="http://schemas.microsoft.com/office/drawing/2014/main" id="{DE083A2E-AA85-2D3B-0EC8-52C3DB1D67DB}"/>
              </a:ext>
            </a:extLst>
          </p:cNvPr>
          <p:cNvSpPr txBox="1">
            <a:spLocks/>
          </p:cNvSpPr>
          <p:nvPr userDrawn="1"/>
        </p:nvSpPr>
        <p:spPr>
          <a:xfrm>
            <a:off x="7630322" y="252732"/>
            <a:ext cx="1263672" cy="778782"/>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1400" b="0"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b="1" dirty="0">
                <a:solidFill>
                  <a:schemeClr val="tx1"/>
                </a:solidFill>
              </a:rPr>
              <a:t>Delete this informational slide and any unused master template pages to reduce file size when done</a:t>
            </a:r>
            <a:endParaRPr lang="en-US" sz="800" dirty="0">
              <a:solidFill>
                <a:schemeClr val="tx1"/>
              </a:solidFill>
            </a:endParaRPr>
          </a:p>
        </p:txBody>
      </p:sp>
    </p:spTree>
    <p:extLst>
      <p:ext uri="{BB962C8B-B14F-4D97-AF65-F5344CB8AC3E}">
        <p14:creationId xmlns:p14="http://schemas.microsoft.com/office/powerpoint/2010/main" val="1761339445"/>
      </p:ext>
    </p:extLst>
  </p:cSld>
  <p:clrMapOvr>
    <a:masterClrMapping/>
  </p:clrMapOvr>
  <p:extLst>
    <p:ext uri="{DCECCB84-F9BA-43D5-87BE-67443E8EF086}">
      <p15:sldGuideLst xmlns:p15="http://schemas.microsoft.com/office/powerpoint/2012/main"/>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Instruction 2">
    <p:bg>
      <p:bgPr>
        <a:solidFill>
          <a:schemeClr val="bg1"/>
        </a:solidFill>
        <a:effectLst/>
      </p:bgPr>
    </p:bg>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0FC9C5F7-932B-AF35-2374-450D9F98A233}"/>
              </a:ext>
            </a:extLst>
          </p:cNvPr>
          <p:cNvSpPr txBox="1"/>
          <p:nvPr userDrawn="1"/>
        </p:nvSpPr>
        <p:spPr>
          <a:xfrm>
            <a:off x="772177" y="1239623"/>
            <a:ext cx="3502190" cy="957955"/>
          </a:xfrm>
          <a:prstGeom prst="rect">
            <a:avLst/>
          </a:prstGeom>
          <a:no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5625" b="1" dirty="0">
                <a:latin typeface="Arial" panose="020B0604020202020204" pitchFamily="34" charset="0"/>
                <a:cs typeface="Arial" panose="020B0604020202020204" pitchFamily="34" charset="0"/>
              </a:rPr>
              <a:t>Arial</a:t>
            </a:r>
          </a:p>
        </p:txBody>
      </p:sp>
      <p:sp>
        <p:nvSpPr>
          <p:cNvPr id="2" name="TextBox 1">
            <a:extLst>
              <a:ext uri="{FF2B5EF4-FFF2-40B4-BE49-F238E27FC236}">
                <a16:creationId xmlns:a16="http://schemas.microsoft.com/office/drawing/2014/main" id="{5D7F3ACD-927B-10BF-8297-43E3432AFD03}"/>
              </a:ext>
            </a:extLst>
          </p:cNvPr>
          <p:cNvSpPr txBox="1"/>
          <p:nvPr userDrawn="1"/>
        </p:nvSpPr>
        <p:spPr>
          <a:xfrm>
            <a:off x="772177" y="2456158"/>
            <a:ext cx="3502190" cy="577081"/>
          </a:xfrm>
          <a:prstGeom prst="rect">
            <a:avLst/>
          </a:prstGeom>
          <a:noFill/>
        </p:spPr>
        <p:txBody>
          <a:bodyPr wrap="square" rtlCol="0">
            <a:spAutoFit/>
          </a:bodyPr>
          <a:lstStyle/>
          <a:p>
            <a:pPr>
              <a:lnSpc>
                <a:spcPct val="100000"/>
              </a:lnSpc>
            </a:pPr>
            <a:r>
              <a:rPr lang="en-US" sz="1050" spc="0" dirty="0">
                <a:solidFill>
                  <a:schemeClr val="tx1">
                    <a:lumMod val="75000"/>
                    <a:lumOff val="25000"/>
                  </a:schemeClr>
                </a:solidFill>
                <a:latin typeface="Arial" panose="020B0604020202020204" pitchFamily="34" charset="0"/>
                <a:cs typeface="Arial" panose="020B0604020202020204" pitchFamily="34" charset="0"/>
              </a:rPr>
              <a:t>ACDEFGHIJKLMNOPQRSTUVWXYZ</a:t>
            </a:r>
          </a:p>
          <a:p>
            <a:pPr>
              <a:lnSpc>
                <a:spcPct val="100000"/>
              </a:lnSpc>
            </a:pPr>
            <a:r>
              <a:rPr lang="en-US" sz="1050" spc="0" dirty="0">
                <a:solidFill>
                  <a:schemeClr val="tx1">
                    <a:lumMod val="75000"/>
                    <a:lumOff val="25000"/>
                  </a:schemeClr>
                </a:solidFill>
                <a:latin typeface="Arial" panose="020B0604020202020204" pitchFamily="34" charset="0"/>
                <a:cs typeface="Arial" panose="020B0604020202020204" pitchFamily="34" charset="0"/>
              </a:rPr>
              <a:t>abcdefghijklmnopqrstuvwxyz</a:t>
            </a:r>
          </a:p>
          <a:p>
            <a:pPr>
              <a:lnSpc>
                <a:spcPct val="100000"/>
              </a:lnSpc>
            </a:pPr>
            <a:r>
              <a:rPr lang="en-US" sz="1050" spc="0" dirty="0">
                <a:solidFill>
                  <a:schemeClr val="tx1">
                    <a:lumMod val="75000"/>
                    <a:lumOff val="25000"/>
                  </a:schemeClr>
                </a:solidFill>
                <a:latin typeface="Arial" panose="020B0604020202020204" pitchFamily="34" charset="0"/>
                <a:cs typeface="Arial" panose="020B0604020202020204" pitchFamily="34" charset="0"/>
              </a:rPr>
              <a:t>0123456789</a:t>
            </a:r>
          </a:p>
        </p:txBody>
      </p:sp>
      <p:sp>
        <p:nvSpPr>
          <p:cNvPr id="5" name="TextBox 4">
            <a:extLst>
              <a:ext uri="{FF2B5EF4-FFF2-40B4-BE49-F238E27FC236}">
                <a16:creationId xmlns:a16="http://schemas.microsoft.com/office/drawing/2014/main" id="{838575A9-61AD-4CD1-DF19-9B82E4A5620C}"/>
              </a:ext>
            </a:extLst>
          </p:cNvPr>
          <p:cNvSpPr txBox="1"/>
          <p:nvPr userDrawn="1"/>
        </p:nvSpPr>
        <p:spPr>
          <a:xfrm>
            <a:off x="772177" y="2174494"/>
            <a:ext cx="3502190" cy="300082"/>
          </a:xfrm>
          <a:prstGeom prst="rect">
            <a:avLst/>
          </a:prstGeom>
          <a:noFill/>
        </p:spPr>
        <p:txBody>
          <a:bodyPr wrap="square" rtlCol="0">
            <a:spAutoFit/>
          </a:bodyPr>
          <a:lstStyle/>
          <a:p>
            <a:pPr>
              <a:lnSpc>
                <a:spcPct val="100000"/>
              </a:lnSpc>
            </a:pPr>
            <a:r>
              <a:rPr lang="en-US" sz="1350" b="1" spc="0" dirty="0">
                <a:solidFill>
                  <a:srgbClr val="1C67E3"/>
                </a:solidFill>
                <a:latin typeface="Arial" panose="020B0604020202020204" pitchFamily="34" charset="0"/>
                <a:cs typeface="Arial" panose="020B0604020202020204" pitchFamily="34" charset="0"/>
              </a:rPr>
              <a:t>Regular</a:t>
            </a:r>
          </a:p>
        </p:txBody>
      </p:sp>
      <p:sp>
        <p:nvSpPr>
          <p:cNvPr id="9" name="TextBox 8">
            <a:extLst>
              <a:ext uri="{FF2B5EF4-FFF2-40B4-BE49-F238E27FC236}">
                <a16:creationId xmlns:a16="http://schemas.microsoft.com/office/drawing/2014/main" id="{E3B0E27C-C066-2AF5-B0D4-11A41971FA37}"/>
              </a:ext>
            </a:extLst>
          </p:cNvPr>
          <p:cNvSpPr txBox="1"/>
          <p:nvPr userDrawn="1"/>
        </p:nvSpPr>
        <p:spPr>
          <a:xfrm>
            <a:off x="772177" y="3578586"/>
            <a:ext cx="3502190" cy="577081"/>
          </a:xfrm>
          <a:prstGeom prst="rect">
            <a:avLst/>
          </a:prstGeom>
          <a:noFill/>
        </p:spPr>
        <p:txBody>
          <a:bodyPr wrap="square" rtlCol="0">
            <a:spAutoFit/>
          </a:bodyPr>
          <a:lstStyle/>
          <a:p>
            <a:pPr>
              <a:lnSpc>
                <a:spcPct val="100000"/>
              </a:lnSpc>
            </a:pPr>
            <a:r>
              <a:rPr lang="en-US" sz="1050" b="1" spc="0" dirty="0">
                <a:solidFill>
                  <a:schemeClr val="tx1">
                    <a:lumMod val="75000"/>
                    <a:lumOff val="25000"/>
                  </a:schemeClr>
                </a:solidFill>
                <a:latin typeface="Arial" panose="020B0604020202020204" pitchFamily="34" charset="0"/>
                <a:cs typeface="Arial" panose="020B0604020202020204" pitchFamily="34" charset="0"/>
              </a:rPr>
              <a:t>ACDEFGHIJKLMNOPQRSTUVWXYZ</a:t>
            </a:r>
          </a:p>
          <a:p>
            <a:pPr>
              <a:lnSpc>
                <a:spcPct val="100000"/>
              </a:lnSpc>
            </a:pPr>
            <a:r>
              <a:rPr lang="en-US" sz="1050" b="1" spc="0" dirty="0">
                <a:solidFill>
                  <a:schemeClr val="tx1">
                    <a:lumMod val="75000"/>
                    <a:lumOff val="25000"/>
                  </a:schemeClr>
                </a:solidFill>
                <a:latin typeface="Arial" panose="020B0604020202020204" pitchFamily="34" charset="0"/>
                <a:cs typeface="Arial" panose="020B0604020202020204" pitchFamily="34" charset="0"/>
              </a:rPr>
              <a:t>abcdefghijklmnopqrstuvwxyz</a:t>
            </a:r>
          </a:p>
          <a:p>
            <a:pPr>
              <a:lnSpc>
                <a:spcPct val="100000"/>
              </a:lnSpc>
            </a:pPr>
            <a:r>
              <a:rPr lang="en-US" sz="1050" b="1" spc="0" dirty="0">
                <a:solidFill>
                  <a:schemeClr val="tx1">
                    <a:lumMod val="75000"/>
                    <a:lumOff val="25000"/>
                  </a:schemeClr>
                </a:solidFill>
                <a:latin typeface="Arial" panose="020B0604020202020204" pitchFamily="34" charset="0"/>
                <a:cs typeface="Arial" panose="020B0604020202020204" pitchFamily="34" charset="0"/>
              </a:rPr>
              <a:t>0123456789</a:t>
            </a:r>
          </a:p>
        </p:txBody>
      </p:sp>
      <p:sp>
        <p:nvSpPr>
          <p:cNvPr id="19" name="TextBox 18">
            <a:extLst>
              <a:ext uri="{FF2B5EF4-FFF2-40B4-BE49-F238E27FC236}">
                <a16:creationId xmlns:a16="http://schemas.microsoft.com/office/drawing/2014/main" id="{05C770B0-4CA4-239C-D6A1-F8D55D872053}"/>
              </a:ext>
            </a:extLst>
          </p:cNvPr>
          <p:cNvSpPr txBox="1"/>
          <p:nvPr userDrawn="1"/>
        </p:nvSpPr>
        <p:spPr>
          <a:xfrm>
            <a:off x="772177" y="3298444"/>
            <a:ext cx="3502190" cy="300082"/>
          </a:xfrm>
          <a:prstGeom prst="rect">
            <a:avLst/>
          </a:prstGeom>
          <a:noFill/>
        </p:spPr>
        <p:txBody>
          <a:bodyPr wrap="square" rtlCol="0">
            <a:spAutoFit/>
          </a:bodyPr>
          <a:lstStyle/>
          <a:p>
            <a:pPr>
              <a:lnSpc>
                <a:spcPct val="100000"/>
              </a:lnSpc>
            </a:pPr>
            <a:r>
              <a:rPr lang="en-US" sz="1350" b="1" spc="0" dirty="0">
                <a:solidFill>
                  <a:srgbClr val="1C67E3"/>
                </a:solidFill>
                <a:latin typeface="Arial" panose="020B0604020202020204" pitchFamily="34" charset="0"/>
                <a:cs typeface="Arial" panose="020B0604020202020204" pitchFamily="34" charset="0"/>
              </a:rPr>
              <a:t>Bold</a:t>
            </a:r>
          </a:p>
        </p:txBody>
      </p:sp>
      <p:sp>
        <p:nvSpPr>
          <p:cNvPr id="65" name="Header H1 Alt">
            <a:extLst>
              <a:ext uri="{FF2B5EF4-FFF2-40B4-BE49-F238E27FC236}">
                <a16:creationId xmlns:a16="http://schemas.microsoft.com/office/drawing/2014/main" id="{5A5BC0AB-CD2F-7CC1-B62C-857E3681C7E6}"/>
              </a:ext>
            </a:extLst>
          </p:cNvPr>
          <p:cNvSpPr txBox="1"/>
          <p:nvPr userDrawn="1"/>
        </p:nvSpPr>
        <p:spPr>
          <a:xfrm>
            <a:off x="3732073" y="312822"/>
            <a:ext cx="1739438" cy="3716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20089" rIns="0" bIns="20089" anchor="ctr"/>
          <a:lstStyle>
            <a:lvl1pPr>
              <a:lnSpc>
                <a:spcPct val="90000"/>
              </a:lnSpc>
              <a:defRPr sz="12500" spc="-250">
                <a:solidFill>
                  <a:srgbClr val="000000"/>
                </a:solidFill>
                <a:latin typeface="+mn-lt"/>
                <a:ea typeface="+mn-ea"/>
                <a:cs typeface="+mn-cs"/>
                <a:sym typeface="Inter Extra Bold"/>
              </a:defRPr>
            </a:lvl1pPr>
          </a:lstStyle>
          <a:p>
            <a:pPr algn="r">
              <a:lnSpc>
                <a:spcPct val="100000"/>
              </a:lnSpc>
            </a:pPr>
            <a:r>
              <a:rPr sz="2625" b="1" spc="0" dirty="0">
                <a:latin typeface="Arial" panose="020B0604020202020204" pitchFamily="34" charset="0"/>
                <a:cs typeface="Arial" panose="020B0604020202020204" pitchFamily="34" charset="0"/>
              </a:rPr>
              <a:t>Header H1</a:t>
            </a:r>
          </a:p>
        </p:txBody>
      </p:sp>
      <p:sp>
        <p:nvSpPr>
          <p:cNvPr id="66" name="Header H2">
            <a:extLst>
              <a:ext uri="{FF2B5EF4-FFF2-40B4-BE49-F238E27FC236}">
                <a16:creationId xmlns:a16="http://schemas.microsoft.com/office/drawing/2014/main" id="{B34989CB-5956-86A0-4FEF-C91DC18C6B6F}"/>
              </a:ext>
            </a:extLst>
          </p:cNvPr>
          <p:cNvSpPr txBox="1"/>
          <p:nvPr userDrawn="1"/>
        </p:nvSpPr>
        <p:spPr>
          <a:xfrm>
            <a:off x="3505056" y="1765072"/>
            <a:ext cx="1966454" cy="3223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20089" rIns="0" bIns="20089" anchor="ctr"/>
          <a:lstStyle>
            <a:lvl1pPr>
              <a:lnSpc>
                <a:spcPct val="100000"/>
              </a:lnSpc>
              <a:defRPr sz="6500" spc="0">
                <a:solidFill>
                  <a:srgbClr val="000000"/>
                </a:solidFill>
                <a:latin typeface="+mn-lt"/>
                <a:ea typeface="+mn-ea"/>
                <a:cs typeface="+mn-cs"/>
                <a:sym typeface="Inter Extra Bold"/>
              </a:defRPr>
            </a:lvl1pPr>
          </a:lstStyle>
          <a:p>
            <a:pPr algn="r">
              <a:lnSpc>
                <a:spcPct val="100000"/>
              </a:lnSpc>
            </a:pPr>
            <a:r>
              <a:rPr lang="en-US" sz="1350" b="1" dirty="0">
                <a:latin typeface="Arial" panose="020B0604020202020204" pitchFamily="34" charset="0"/>
                <a:cs typeface="Arial" panose="020B0604020202020204" pitchFamily="34" charset="0"/>
              </a:rPr>
              <a:t>Header H3</a:t>
            </a:r>
          </a:p>
        </p:txBody>
      </p:sp>
      <p:sp>
        <p:nvSpPr>
          <p:cNvPr id="67" name="Header H1">
            <a:extLst>
              <a:ext uri="{FF2B5EF4-FFF2-40B4-BE49-F238E27FC236}">
                <a16:creationId xmlns:a16="http://schemas.microsoft.com/office/drawing/2014/main" id="{3586D601-48BA-571D-FFAC-21345E930F4C}"/>
              </a:ext>
            </a:extLst>
          </p:cNvPr>
          <p:cNvSpPr txBox="1"/>
          <p:nvPr userDrawn="1"/>
        </p:nvSpPr>
        <p:spPr>
          <a:xfrm>
            <a:off x="3732072" y="1172751"/>
            <a:ext cx="1739438" cy="2326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20089" rIns="0" bIns="20089" anchor="ctr"/>
          <a:lstStyle>
            <a:lvl1pPr>
              <a:lnSpc>
                <a:spcPct val="90000"/>
              </a:lnSpc>
              <a:defRPr sz="9500" spc="0">
                <a:solidFill>
                  <a:srgbClr val="000000"/>
                </a:solidFill>
                <a:latin typeface="+mn-lt"/>
                <a:ea typeface="+mn-ea"/>
                <a:cs typeface="+mn-cs"/>
                <a:sym typeface="Inter Extra Bold"/>
              </a:defRPr>
            </a:lvl1pPr>
          </a:lstStyle>
          <a:p>
            <a:pPr algn="r">
              <a:lnSpc>
                <a:spcPct val="100000"/>
              </a:lnSpc>
            </a:pPr>
            <a:r>
              <a:rPr sz="1875" b="1" dirty="0">
                <a:latin typeface="Arial" panose="020B0604020202020204" pitchFamily="34" charset="0"/>
                <a:cs typeface="Arial" panose="020B0604020202020204" pitchFamily="34" charset="0"/>
              </a:rPr>
              <a:t>Header H</a:t>
            </a:r>
            <a:r>
              <a:rPr lang="en-US" sz="1875" b="1" dirty="0">
                <a:latin typeface="Arial" panose="020B0604020202020204" pitchFamily="34" charset="0"/>
                <a:cs typeface="Arial" panose="020B0604020202020204" pitchFamily="34" charset="0"/>
              </a:rPr>
              <a:t>2</a:t>
            </a:r>
            <a:endParaRPr sz="1875" b="1" dirty="0">
              <a:latin typeface="Arial" panose="020B0604020202020204" pitchFamily="34" charset="0"/>
              <a:cs typeface="Arial" panose="020B0604020202020204" pitchFamily="34" charset="0"/>
            </a:endParaRPr>
          </a:p>
        </p:txBody>
      </p:sp>
      <p:sp>
        <p:nvSpPr>
          <p:cNvPr id="68" name="125 pt | Inter Extra Bold | Usage: Title and Section slides">
            <a:extLst>
              <a:ext uri="{FF2B5EF4-FFF2-40B4-BE49-F238E27FC236}">
                <a16:creationId xmlns:a16="http://schemas.microsoft.com/office/drawing/2014/main" id="{23E95FB6-6B9D-D36B-6419-3A54D1266977}"/>
              </a:ext>
            </a:extLst>
          </p:cNvPr>
          <p:cNvSpPr txBox="1"/>
          <p:nvPr userDrawn="1"/>
        </p:nvSpPr>
        <p:spPr>
          <a:xfrm>
            <a:off x="5698527" y="284610"/>
            <a:ext cx="1970512" cy="7155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34286" rIns="34286" bIns="34286">
            <a:spAutoFit/>
          </a:bodyPr>
          <a:lstStyle>
            <a:lvl1pPr defTabSz="1219200">
              <a:defRPr>
                <a:solidFill>
                  <a:srgbClr val="A7A7A7"/>
                </a:solidFill>
                <a:latin typeface="Inter Light"/>
                <a:ea typeface="Inter Light"/>
                <a:cs typeface="Inter Light"/>
                <a:sym typeface="Inter Light"/>
              </a:defRPr>
            </a:lvl1pPr>
          </a:lstStyle>
          <a:p>
            <a:pPr>
              <a:lnSpc>
                <a:spcPct val="100000"/>
              </a:lnSpc>
            </a:pPr>
            <a:r>
              <a:rPr lang="en-US" sz="1050" spc="0" dirty="0">
                <a:solidFill>
                  <a:schemeClr val="tx1">
                    <a:lumMod val="75000"/>
                    <a:lumOff val="25000"/>
                  </a:schemeClr>
                </a:solidFill>
                <a:latin typeface="Arial" panose="020B0604020202020204" pitchFamily="34" charset="0"/>
                <a:cs typeface="Arial" panose="020B0604020202020204" pitchFamily="34" charset="0"/>
              </a:rPr>
              <a:t>35</a:t>
            </a:r>
            <a:r>
              <a:rPr sz="1050" spc="0" dirty="0">
                <a:solidFill>
                  <a:schemeClr val="tx1">
                    <a:lumMod val="75000"/>
                    <a:lumOff val="25000"/>
                  </a:schemeClr>
                </a:solidFill>
                <a:latin typeface="Arial" panose="020B0604020202020204" pitchFamily="34" charset="0"/>
                <a:cs typeface="Arial" panose="020B0604020202020204" pitchFamily="34" charset="0"/>
              </a:rPr>
              <a:t> pt </a:t>
            </a:r>
            <a:endParaRPr lang="en-US" sz="1050" spc="0" dirty="0">
              <a:solidFill>
                <a:schemeClr val="tx1">
                  <a:lumMod val="75000"/>
                  <a:lumOff val="25000"/>
                </a:schemeClr>
              </a:solidFill>
              <a:latin typeface="Arial" panose="020B0604020202020204" pitchFamily="34" charset="0"/>
              <a:cs typeface="Arial" panose="020B0604020202020204" pitchFamily="34" charset="0"/>
            </a:endParaRPr>
          </a:p>
          <a:p>
            <a:pPr>
              <a:lnSpc>
                <a:spcPct val="100000"/>
              </a:lnSpc>
            </a:pPr>
            <a:r>
              <a:rPr lang="en-US" sz="1050" spc="0" dirty="0">
                <a:solidFill>
                  <a:schemeClr val="tx1">
                    <a:lumMod val="75000"/>
                    <a:lumOff val="25000"/>
                  </a:schemeClr>
                </a:solidFill>
                <a:latin typeface="Arial" panose="020B0604020202020204" pitchFamily="34" charset="0"/>
                <a:cs typeface="Arial" panose="020B0604020202020204" pitchFamily="34" charset="0"/>
              </a:rPr>
              <a:t>Arial Bold</a:t>
            </a:r>
          </a:p>
          <a:p>
            <a:pPr>
              <a:lnSpc>
                <a:spcPct val="100000"/>
              </a:lnSpc>
            </a:pPr>
            <a:r>
              <a:rPr lang="en-US" sz="1050" spc="0" dirty="0">
                <a:solidFill>
                  <a:schemeClr val="tx1">
                    <a:lumMod val="75000"/>
                    <a:lumOff val="25000"/>
                  </a:schemeClr>
                </a:solidFill>
                <a:latin typeface="Arial" panose="020B0604020202020204" pitchFamily="34" charset="0"/>
                <a:cs typeface="Arial" panose="020B0604020202020204" pitchFamily="34" charset="0"/>
              </a:rPr>
              <a:t>Presentation Title, Chapter</a:t>
            </a:r>
            <a:r>
              <a:rPr sz="1050" spc="0" dirty="0">
                <a:solidFill>
                  <a:schemeClr val="tx1">
                    <a:lumMod val="75000"/>
                    <a:lumOff val="25000"/>
                  </a:schemeClr>
                </a:solidFill>
                <a:latin typeface="Arial" panose="020B0604020202020204" pitchFamily="34" charset="0"/>
                <a:cs typeface="Arial" panose="020B0604020202020204" pitchFamily="34" charset="0"/>
              </a:rPr>
              <a:t> slides</a:t>
            </a:r>
            <a:r>
              <a:rPr lang="en-US" sz="1050" spc="0" dirty="0">
                <a:solidFill>
                  <a:schemeClr val="tx1">
                    <a:lumMod val="75000"/>
                    <a:lumOff val="25000"/>
                  </a:schemeClr>
                </a:solidFill>
                <a:latin typeface="Arial" panose="020B0604020202020204" pitchFamily="34" charset="0"/>
                <a:cs typeface="Arial" panose="020B0604020202020204" pitchFamily="34" charset="0"/>
              </a:rPr>
              <a:t>, Center Slide Title </a:t>
            </a:r>
            <a:endParaRPr sz="1050" spc="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1" name="Header H2">
            <a:extLst>
              <a:ext uri="{FF2B5EF4-FFF2-40B4-BE49-F238E27FC236}">
                <a16:creationId xmlns:a16="http://schemas.microsoft.com/office/drawing/2014/main" id="{E3895CE8-7082-C239-CF90-AB0390A45109}"/>
              </a:ext>
            </a:extLst>
          </p:cNvPr>
          <p:cNvSpPr txBox="1"/>
          <p:nvPr userDrawn="1"/>
        </p:nvSpPr>
        <p:spPr>
          <a:xfrm>
            <a:off x="3505056" y="2412997"/>
            <a:ext cx="1966454" cy="2715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20089" rIns="0" bIns="20089"/>
          <a:lstStyle>
            <a:lvl1pPr>
              <a:lnSpc>
                <a:spcPct val="100000"/>
              </a:lnSpc>
              <a:defRPr sz="6500" spc="0">
                <a:solidFill>
                  <a:srgbClr val="000000"/>
                </a:solidFill>
                <a:latin typeface="+mn-lt"/>
                <a:ea typeface="+mn-ea"/>
                <a:cs typeface="+mn-cs"/>
                <a:sym typeface="Inter Extra Bold"/>
              </a:defRPr>
            </a:lvl1pPr>
          </a:lstStyle>
          <a:p>
            <a:pPr algn="r">
              <a:lnSpc>
                <a:spcPct val="100000"/>
              </a:lnSpc>
            </a:pPr>
            <a:r>
              <a:rPr lang="en-US" sz="1200" b="1" dirty="0">
                <a:solidFill>
                  <a:schemeClr val="tx1"/>
                </a:solidFill>
                <a:latin typeface="Arial" panose="020B0604020202020204" pitchFamily="34" charset="0"/>
                <a:cs typeface="Arial" panose="020B0604020202020204" pitchFamily="34" charset="0"/>
              </a:rPr>
              <a:t>Header H4</a:t>
            </a:r>
            <a:endParaRPr sz="1200" b="1" dirty="0">
              <a:solidFill>
                <a:srgbClr val="1C67E3"/>
              </a:solidFill>
              <a:latin typeface="Arial" panose="020B0604020202020204" pitchFamily="34" charset="0"/>
              <a:cs typeface="Arial" panose="020B0604020202020204" pitchFamily="34" charset="0"/>
            </a:endParaRPr>
          </a:p>
        </p:txBody>
      </p:sp>
      <p:sp>
        <p:nvSpPr>
          <p:cNvPr id="73" name="125 pt | Inter Extra Bold | Usage: Title and Section slides">
            <a:extLst>
              <a:ext uri="{FF2B5EF4-FFF2-40B4-BE49-F238E27FC236}">
                <a16:creationId xmlns:a16="http://schemas.microsoft.com/office/drawing/2014/main" id="{0426BBC0-42AB-151F-D954-8CF86B0FD00E}"/>
              </a:ext>
            </a:extLst>
          </p:cNvPr>
          <p:cNvSpPr txBox="1"/>
          <p:nvPr userDrawn="1"/>
        </p:nvSpPr>
        <p:spPr>
          <a:xfrm>
            <a:off x="5698527" y="1110776"/>
            <a:ext cx="2271025" cy="5539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34286" rIns="34286" bIns="34286">
            <a:spAutoFit/>
          </a:bodyPr>
          <a:lstStyle>
            <a:lvl1pPr defTabSz="1219200">
              <a:defRPr>
                <a:solidFill>
                  <a:srgbClr val="A7A7A7"/>
                </a:solidFill>
                <a:latin typeface="Inter Light"/>
                <a:ea typeface="Inter Light"/>
                <a:cs typeface="Inter Light"/>
                <a:sym typeface="Inter Light"/>
              </a:defRPr>
            </a:lvl1pPr>
          </a:lstStyle>
          <a:p>
            <a:pPr>
              <a:lnSpc>
                <a:spcPct val="100000"/>
              </a:lnSpc>
            </a:pPr>
            <a:r>
              <a:rPr lang="en-US" sz="1050" spc="0" dirty="0">
                <a:solidFill>
                  <a:schemeClr val="tx1">
                    <a:lumMod val="75000"/>
                    <a:lumOff val="25000"/>
                  </a:schemeClr>
                </a:solidFill>
                <a:latin typeface="Arial" panose="020B0604020202020204" pitchFamily="34" charset="0"/>
                <a:cs typeface="Arial" panose="020B0604020202020204" pitchFamily="34" charset="0"/>
              </a:rPr>
              <a:t>25</a:t>
            </a:r>
            <a:r>
              <a:rPr sz="1050" spc="0" dirty="0">
                <a:solidFill>
                  <a:schemeClr val="tx1">
                    <a:lumMod val="75000"/>
                    <a:lumOff val="25000"/>
                  </a:schemeClr>
                </a:solidFill>
                <a:latin typeface="Arial" panose="020B0604020202020204" pitchFamily="34" charset="0"/>
                <a:cs typeface="Arial" panose="020B0604020202020204" pitchFamily="34" charset="0"/>
              </a:rPr>
              <a:t> pt </a:t>
            </a:r>
            <a:endParaRPr lang="en-US" sz="1050" spc="0" dirty="0">
              <a:solidFill>
                <a:schemeClr val="tx1">
                  <a:lumMod val="75000"/>
                  <a:lumOff val="25000"/>
                </a:schemeClr>
              </a:solidFill>
              <a:latin typeface="Arial" panose="020B0604020202020204" pitchFamily="34" charset="0"/>
              <a:cs typeface="Arial" panose="020B0604020202020204" pitchFamily="34" charset="0"/>
            </a:endParaRPr>
          </a:p>
          <a:p>
            <a:pPr>
              <a:lnSpc>
                <a:spcPct val="100000"/>
              </a:lnSpc>
            </a:pPr>
            <a:r>
              <a:rPr lang="en-US" sz="1050" spc="0" dirty="0">
                <a:solidFill>
                  <a:schemeClr val="tx1">
                    <a:lumMod val="75000"/>
                    <a:lumOff val="25000"/>
                  </a:schemeClr>
                </a:solidFill>
                <a:latin typeface="Arial" panose="020B0604020202020204" pitchFamily="34" charset="0"/>
                <a:cs typeface="Arial" panose="020B0604020202020204" pitchFamily="34" charset="0"/>
              </a:rPr>
              <a:t>Arial Bold</a:t>
            </a:r>
          </a:p>
          <a:p>
            <a:pPr>
              <a:lnSpc>
                <a:spcPct val="100000"/>
              </a:lnSpc>
            </a:pPr>
            <a:r>
              <a:rPr lang="en-US" sz="1050" spc="0" dirty="0">
                <a:solidFill>
                  <a:schemeClr val="tx1">
                    <a:lumMod val="75000"/>
                    <a:lumOff val="25000"/>
                  </a:schemeClr>
                </a:solidFill>
                <a:latin typeface="Arial" panose="020B0604020202020204" pitchFamily="34" charset="0"/>
                <a:cs typeface="Arial" panose="020B0604020202020204" pitchFamily="34" charset="0"/>
              </a:rPr>
              <a:t>Slide Title, TOC Title, Quotes</a:t>
            </a:r>
            <a:endParaRPr sz="1050" spc="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1" name="125 pt | Inter Extra Bold | Usage: Title and Section slides">
            <a:extLst>
              <a:ext uri="{FF2B5EF4-FFF2-40B4-BE49-F238E27FC236}">
                <a16:creationId xmlns:a16="http://schemas.microsoft.com/office/drawing/2014/main" id="{04CF2938-F4B9-6B0E-B838-1CF0E14E9BF7}"/>
              </a:ext>
            </a:extLst>
          </p:cNvPr>
          <p:cNvSpPr txBox="1"/>
          <p:nvPr userDrawn="1"/>
        </p:nvSpPr>
        <p:spPr>
          <a:xfrm>
            <a:off x="5698527" y="1765074"/>
            <a:ext cx="2271025" cy="5539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34286" rIns="34286" bIns="34286">
            <a:spAutoFit/>
          </a:bodyPr>
          <a:lstStyle>
            <a:lvl1pPr defTabSz="1219200">
              <a:defRPr>
                <a:solidFill>
                  <a:srgbClr val="A7A7A7"/>
                </a:solidFill>
                <a:latin typeface="Inter Light"/>
                <a:ea typeface="Inter Light"/>
                <a:cs typeface="Inter Light"/>
                <a:sym typeface="Inter Light"/>
              </a:defRPr>
            </a:lvl1pPr>
          </a:lstStyle>
          <a:p>
            <a:pPr>
              <a:lnSpc>
                <a:spcPct val="100000"/>
              </a:lnSpc>
            </a:pPr>
            <a:r>
              <a:rPr lang="en-US" sz="1050" spc="0" dirty="0">
                <a:solidFill>
                  <a:schemeClr val="tx1">
                    <a:lumMod val="75000"/>
                    <a:lumOff val="25000"/>
                  </a:schemeClr>
                </a:solidFill>
                <a:latin typeface="Arial" panose="020B0604020202020204" pitchFamily="34" charset="0"/>
                <a:cs typeface="Arial" panose="020B0604020202020204" pitchFamily="34" charset="0"/>
              </a:rPr>
              <a:t>18</a:t>
            </a:r>
            <a:r>
              <a:rPr sz="1050" spc="0" dirty="0">
                <a:solidFill>
                  <a:schemeClr val="tx1">
                    <a:lumMod val="75000"/>
                    <a:lumOff val="25000"/>
                  </a:schemeClr>
                </a:solidFill>
                <a:latin typeface="Arial" panose="020B0604020202020204" pitchFamily="34" charset="0"/>
                <a:cs typeface="Arial" panose="020B0604020202020204" pitchFamily="34" charset="0"/>
              </a:rPr>
              <a:t> pt </a:t>
            </a:r>
            <a:endParaRPr lang="en-US" sz="1050" spc="0" dirty="0">
              <a:solidFill>
                <a:schemeClr val="tx1">
                  <a:lumMod val="75000"/>
                  <a:lumOff val="25000"/>
                </a:schemeClr>
              </a:solidFill>
              <a:latin typeface="Arial" panose="020B0604020202020204" pitchFamily="34" charset="0"/>
              <a:cs typeface="Arial" panose="020B0604020202020204" pitchFamily="34" charset="0"/>
            </a:endParaRPr>
          </a:p>
          <a:p>
            <a:pPr>
              <a:lnSpc>
                <a:spcPct val="100000"/>
              </a:lnSpc>
            </a:pPr>
            <a:r>
              <a:rPr lang="en-US" sz="1050" spc="0" dirty="0">
                <a:solidFill>
                  <a:schemeClr val="tx1">
                    <a:lumMod val="75000"/>
                    <a:lumOff val="25000"/>
                  </a:schemeClr>
                </a:solidFill>
                <a:latin typeface="Arial" panose="020B0604020202020204" pitchFamily="34" charset="0"/>
                <a:cs typeface="Arial" panose="020B0604020202020204" pitchFamily="34" charset="0"/>
              </a:rPr>
              <a:t>Arial Bold</a:t>
            </a:r>
          </a:p>
          <a:p>
            <a:pPr>
              <a:lnSpc>
                <a:spcPct val="100000"/>
              </a:lnSpc>
            </a:pPr>
            <a:r>
              <a:rPr lang="en-US" sz="1050" spc="0" dirty="0">
                <a:solidFill>
                  <a:schemeClr val="tx1">
                    <a:lumMod val="75000"/>
                    <a:lumOff val="25000"/>
                  </a:schemeClr>
                </a:solidFill>
                <a:latin typeface="Arial" panose="020B0604020202020204" pitchFamily="34" charset="0"/>
                <a:cs typeface="Arial" panose="020B0604020202020204" pitchFamily="34" charset="0"/>
              </a:rPr>
              <a:t>Subhead</a:t>
            </a:r>
            <a:endParaRPr sz="1050" spc="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2" name="125 pt | Inter Extra Bold | Usage: Title and Section slides">
            <a:extLst>
              <a:ext uri="{FF2B5EF4-FFF2-40B4-BE49-F238E27FC236}">
                <a16:creationId xmlns:a16="http://schemas.microsoft.com/office/drawing/2014/main" id="{CF18E849-52B7-A6AB-5B74-D67039BC5040}"/>
              </a:ext>
            </a:extLst>
          </p:cNvPr>
          <p:cNvSpPr txBox="1"/>
          <p:nvPr userDrawn="1"/>
        </p:nvSpPr>
        <p:spPr>
          <a:xfrm>
            <a:off x="5698527" y="2410285"/>
            <a:ext cx="2271025" cy="5539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34286" rIns="34286" bIns="34286">
            <a:spAutoFit/>
          </a:bodyPr>
          <a:lstStyle>
            <a:lvl1pPr defTabSz="1219200">
              <a:defRPr>
                <a:solidFill>
                  <a:srgbClr val="A7A7A7"/>
                </a:solidFill>
                <a:latin typeface="Inter Light"/>
                <a:ea typeface="Inter Light"/>
                <a:cs typeface="Inter Light"/>
                <a:sym typeface="Inter Light"/>
              </a:defRPr>
            </a:lvl1pPr>
          </a:lstStyle>
          <a:p>
            <a:pPr>
              <a:lnSpc>
                <a:spcPct val="100000"/>
              </a:lnSpc>
            </a:pPr>
            <a:r>
              <a:rPr lang="en-US" sz="1050" spc="0" dirty="0">
                <a:solidFill>
                  <a:schemeClr val="tx1">
                    <a:lumMod val="75000"/>
                    <a:lumOff val="25000"/>
                  </a:schemeClr>
                </a:solidFill>
                <a:latin typeface="Arial" panose="020B0604020202020204" pitchFamily="34" charset="0"/>
                <a:cs typeface="Arial" panose="020B0604020202020204" pitchFamily="34" charset="0"/>
              </a:rPr>
              <a:t>14</a:t>
            </a:r>
            <a:r>
              <a:rPr sz="1050" spc="0" dirty="0">
                <a:solidFill>
                  <a:schemeClr val="tx1">
                    <a:lumMod val="75000"/>
                    <a:lumOff val="25000"/>
                  </a:schemeClr>
                </a:solidFill>
                <a:latin typeface="Arial" panose="020B0604020202020204" pitchFamily="34" charset="0"/>
                <a:cs typeface="Arial" panose="020B0604020202020204" pitchFamily="34" charset="0"/>
              </a:rPr>
              <a:t> pt </a:t>
            </a:r>
            <a:endParaRPr lang="en-US" sz="1050" spc="0" dirty="0">
              <a:solidFill>
                <a:schemeClr val="tx1">
                  <a:lumMod val="75000"/>
                  <a:lumOff val="25000"/>
                </a:schemeClr>
              </a:solidFill>
              <a:latin typeface="Arial" panose="020B0604020202020204" pitchFamily="34" charset="0"/>
              <a:cs typeface="Arial" panose="020B0604020202020204" pitchFamily="34" charset="0"/>
            </a:endParaRPr>
          </a:p>
          <a:p>
            <a:pPr marL="0" marR="0" lvl="0" indent="0" algn="l" defTabSz="914378" rtl="0" eaLnBrk="1" fontAlgn="auto" latinLnBrk="0" hangingPunct="1">
              <a:lnSpc>
                <a:spcPct val="100000"/>
              </a:lnSpc>
              <a:spcBef>
                <a:spcPts val="0"/>
              </a:spcBef>
              <a:spcAft>
                <a:spcPts val="0"/>
              </a:spcAft>
              <a:buClrTx/>
              <a:buSzTx/>
              <a:buFontTx/>
              <a:buNone/>
              <a:tabLst/>
              <a:defRPr/>
            </a:pPr>
            <a:r>
              <a:rPr lang="en-US" sz="1050" spc="0" dirty="0">
                <a:solidFill>
                  <a:schemeClr val="tx1">
                    <a:lumMod val="75000"/>
                    <a:lumOff val="25000"/>
                  </a:schemeClr>
                </a:solidFill>
                <a:latin typeface="Arial" panose="020B0604020202020204" pitchFamily="34" charset="0"/>
                <a:cs typeface="Arial" panose="020B0604020202020204" pitchFamily="34" charset="0"/>
              </a:rPr>
              <a:t>Arial Bold</a:t>
            </a:r>
          </a:p>
          <a:p>
            <a:pPr>
              <a:lnSpc>
                <a:spcPct val="100000"/>
              </a:lnSpc>
            </a:pPr>
            <a:r>
              <a:rPr lang="en-US" sz="1050" spc="0" dirty="0">
                <a:solidFill>
                  <a:schemeClr val="tx1">
                    <a:lumMod val="75000"/>
                    <a:lumOff val="25000"/>
                  </a:schemeClr>
                </a:solidFill>
                <a:latin typeface="Arial" panose="020B0604020202020204" pitchFamily="34" charset="0"/>
                <a:cs typeface="Arial" panose="020B0604020202020204" pitchFamily="34" charset="0"/>
              </a:rPr>
              <a:t>Chart Subhead</a:t>
            </a:r>
          </a:p>
        </p:txBody>
      </p:sp>
      <p:cxnSp>
        <p:nvCxnSpPr>
          <p:cNvPr id="83" name="Straight Connector 82">
            <a:extLst>
              <a:ext uri="{FF2B5EF4-FFF2-40B4-BE49-F238E27FC236}">
                <a16:creationId xmlns:a16="http://schemas.microsoft.com/office/drawing/2014/main" id="{EA008A91-D5A1-34ED-3C6A-A4F5449E2E39}"/>
              </a:ext>
            </a:extLst>
          </p:cNvPr>
          <p:cNvCxnSpPr>
            <a:cxnSpLocks/>
          </p:cNvCxnSpPr>
          <p:nvPr userDrawn="1"/>
        </p:nvCxnSpPr>
        <p:spPr>
          <a:xfrm flipV="1">
            <a:off x="5592592" y="350923"/>
            <a:ext cx="0" cy="4792579"/>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Header H2">
            <a:extLst>
              <a:ext uri="{FF2B5EF4-FFF2-40B4-BE49-F238E27FC236}">
                <a16:creationId xmlns:a16="http://schemas.microsoft.com/office/drawing/2014/main" id="{B5E330B6-B511-15DA-852C-66501A6507C8}"/>
              </a:ext>
            </a:extLst>
          </p:cNvPr>
          <p:cNvSpPr txBox="1"/>
          <p:nvPr userDrawn="1"/>
        </p:nvSpPr>
        <p:spPr>
          <a:xfrm>
            <a:off x="3505056" y="3026855"/>
            <a:ext cx="1966454" cy="2715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20089" rIns="0" bIns="20089"/>
          <a:lstStyle>
            <a:lvl1pPr>
              <a:lnSpc>
                <a:spcPct val="100000"/>
              </a:lnSpc>
              <a:defRPr sz="6500" spc="0">
                <a:solidFill>
                  <a:srgbClr val="000000"/>
                </a:solidFill>
                <a:latin typeface="+mn-lt"/>
                <a:ea typeface="+mn-ea"/>
                <a:cs typeface="+mn-cs"/>
                <a:sym typeface="Inter Extra Bold"/>
              </a:defRPr>
            </a:lvl1pPr>
          </a:lstStyle>
          <a:p>
            <a:pPr algn="r">
              <a:lnSpc>
                <a:spcPct val="100000"/>
              </a:lnSpc>
            </a:pPr>
            <a:r>
              <a:rPr lang="en-US" sz="1200" b="0" dirty="0">
                <a:solidFill>
                  <a:schemeClr val="tx1"/>
                </a:solidFill>
                <a:latin typeface="Arial" panose="020B0604020202020204" pitchFamily="34" charset="0"/>
                <a:cs typeface="Arial" panose="020B0604020202020204" pitchFamily="34" charset="0"/>
              </a:rPr>
              <a:t>Body Copy</a:t>
            </a:r>
            <a:endParaRPr sz="1200" b="0" dirty="0">
              <a:solidFill>
                <a:srgbClr val="1C67E3"/>
              </a:solidFill>
              <a:latin typeface="Arial" panose="020B0604020202020204" pitchFamily="34" charset="0"/>
              <a:cs typeface="Arial" panose="020B0604020202020204" pitchFamily="34" charset="0"/>
            </a:endParaRPr>
          </a:p>
        </p:txBody>
      </p:sp>
      <p:sp>
        <p:nvSpPr>
          <p:cNvPr id="88" name="125 pt | Inter Extra Bold | Usage: Title and Section slides">
            <a:extLst>
              <a:ext uri="{FF2B5EF4-FFF2-40B4-BE49-F238E27FC236}">
                <a16:creationId xmlns:a16="http://schemas.microsoft.com/office/drawing/2014/main" id="{8CB63FC4-F990-7F60-9324-93FD4AE47A02}"/>
              </a:ext>
            </a:extLst>
          </p:cNvPr>
          <p:cNvSpPr txBox="1"/>
          <p:nvPr userDrawn="1"/>
        </p:nvSpPr>
        <p:spPr>
          <a:xfrm>
            <a:off x="5698527" y="3024143"/>
            <a:ext cx="2271025" cy="3924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34286" rIns="34286" bIns="34286">
            <a:spAutoFit/>
          </a:bodyPr>
          <a:lstStyle>
            <a:lvl1pPr defTabSz="1219200">
              <a:defRPr>
                <a:solidFill>
                  <a:srgbClr val="A7A7A7"/>
                </a:solidFill>
                <a:latin typeface="Inter Light"/>
                <a:ea typeface="Inter Light"/>
                <a:cs typeface="Inter Light"/>
                <a:sym typeface="Inter Light"/>
              </a:defRPr>
            </a:lvl1pPr>
          </a:lstStyle>
          <a:p>
            <a:pPr>
              <a:lnSpc>
                <a:spcPct val="100000"/>
              </a:lnSpc>
            </a:pPr>
            <a:r>
              <a:rPr lang="en-US" sz="1050" spc="0" dirty="0">
                <a:solidFill>
                  <a:schemeClr val="tx1">
                    <a:lumMod val="75000"/>
                    <a:lumOff val="25000"/>
                  </a:schemeClr>
                </a:solidFill>
                <a:latin typeface="Arial" panose="020B0604020202020204" pitchFamily="34" charset="0"/>
                <a:cs typeface="Arial" panose="020B0604020202020204" pitchFamily="34" charset="0"/>
              </a:rPr>
              <a:t>14 pt </a:t>
            </a:r>
          </a:p>
          <a:p>
            <a:pPr marL="0" marR="0" lvl="0" indent="0" algn="l" defTabSz="914378" rtl="0" eaLnBrk="1" fontAlgn="auto" latinLnBrk="0" hangingPunct="1">
              <a:lnSpc>
                <a:spcPct val="100000"/>
              </a:lnSpc>
              <a:spcBef>
                <a:spcPts val="0"/>
              </a:spcBef>
              <a:spcAft>
                <a:spcPts val="0"/>
              </a:spcAft>
              <a:buClrTx/>
              <a:buSzTx/>
              <a:buFontTx/>
              <a:buNone/>
              <a:tabLst/>
              <a:defRPr/>
            </a:pPr>
            <a:r>
              <a:rPr lang="en-US" sz="1050" spc="0" dirty="0">
                <a:solidFill>
                  <a:schemeClr val="tx1">
                    <a:lumMod val="75000"/>
                    <a:lumOff val="25000"/>
                  </a:schemeClr>
                </a:solidFill>
                <a:latin typeface="Arial" panose="020B0604020202020204" pitchFamily="34" charset="0"/>
                <a:cs typeface="Arial" panose="020B0604020202020204" pitchFamily="34" charset="0"/>
              </a:rPr>
              <a:t>Arial Regular</a:t>
            </a:r>
          </a:p>
        </p:txBody>
      </p:sp>
      <p:sp>
        <p:nvSpPr>
          <p:cNvPr id="89" name="Header H2">
            <a:extLst>
              <a:ext uri="{FF2B5EF4-FFF2-40B4-BE49-F238E27FC236}">
                <a16:creationId xmlns:a16="http://schemas.microsoft.com/office/drawing/2014/main" id="{A7B3CF84-34E6-747F-574A-AFD872280EB5}"/>
              </a:ext>
            </a:extLst>
          </p:cNvPr>
          <p:cNvSpPr txBox="1"/>
          <p:nvPr userDrawn="1"/>
        </p:nvSpPr>
        <p:spPr>
          <a:xfrm>
            <a:off x="3505056" y="3520037"/>
            <a:ext cx="1966454" cy="2715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20089" rIns="0" bIns="20089"/>
          <a:lstStyle>
            <a:lvl1pPr>
              <a:lnSpc>
                <a:spcPct val="100000"/>
              </a:lnSpc>
              <a:defRPr sz="6500" spc="0">
                <a:solidFill>
                  <a:srgbClr val="000000"/>
                </a:solidFill>
                <a:latin typeface="+mn-lt"/>
                <a:ea typeface="+mn-ea"/>
                <a:cs typeface="+mn-cs"/>
                <a:sym typeface="Inter Extra Bold"/>
              </a:defRPr>
            </a:lvl1pPr>
          </a:lstStyle>
          <a:p>
            <a:pPr algn="r">
              <a:lnSpc>
                <a:spcPct val="100000"/>
              </a:lnSpc>
            </a:pPr>
            <a:r>
              <a:rPr lang="en-US" sz="1200" b="1" dirty="0">
                <a:solidFill>
                  <a:srgbClr val="1C67E3"/>
                </a:solidFill>
                <a:latin typeface="Arial" panose="020B0604020202020204" pitchFamily="34" charset="0"/>
                <a:cs typeface="Arial" panose="020B0604020202020204" pitchFamily="34" charset="0"/>
              </a:rPr>
              <a:t>Callout</a:t>
            </a:r>
            <a:endParaRPr sz="1200" b="1" dirty="0">
              <a:solidFill>
                <a:srgbClr val="1C67E3"/>
              </a:solidFill>
              <a:latin typeface="Arial" panose="020B0604020202020204" pitchFamily="34" charset="0"/>
              <a:cs typeface="Arial" panose="020B0604020202020204" pitchFamily="34" charset="0"/>
            </a:endParaRPr>
          </a:p>
        </p:txBody>
      </p:sp>
      <p:sp>
        <p:nvSpPr>
          <p:cNvPr id="90" name="125 pt | Inter Extra Bold | Usage: Title and Section slides">
            <a:extLst>
              <a:ext uri="{FF2B5EF4-FFF2-40B4-BE49-F238E27FC236}">
                <a16:creationId xmlns:a16="http://schemas.microsoft.com/office/drawing/2014/main" id="{1609350A-BFD5-AF2C-D684-DC239F1C9BC7}"/>
              </a:ext>
            </a:extLst>
          </p:cNvPr>
          <p:cNvSpPr txBox="1"/>
          <p:nvPr userDrawn="1"/>
        </p:nvSpPr>
        <p:spPr>
          <a:xfrm>
            <a:off x="5698527" y="3517326"/>
            <a:ext cx="2271025" cy="3924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34286" rIns="34286" bIns="34286">
            <a:spAutoFit/>
          </a:bodyPr>
          <a:lstStyle>
            <a:lvl1pPr defTabSz="1219200">
              <a:defRPr>
                <a:solidFill>
                  <a:srgbClr val="A7A7A7"/>
                </a:solidFill>
                <a:latin typeface="Inter Light"/>
                <a:ea typeface="Inter Light"/>
                <a:cs typeface="Inter Light"/>
                <a:sym typeface="Inter Light"/>
              </a:defRPr>
            </a:lvl1pPr>
          </a:lstStyle>
          <a:p>
            <a:pPr>
              <a:lnSpc>
                <a:spcPct val="100000"/>
              </a:lnSpc>
            </a:pPr>
            <a:r>
              <a:rPr lang="en-US" sz="1050" spc="0" dirty="0">
                <a:solidFill>
                  <a:schemeClr val="tx1">
                    <a:lumMod val="75000"/>
                    <a:lumOff val="25000"/>
                  </a:schemeClr>
                </a:solidFill>
                <a:latin typeface="Arial" panose="020B0604020202020204" pitchFamily="34" charset="0"/>
                <a:cs typeface="Arial" panose="020B0604020202020204" pitchFamily="34" charset="0"/>
              </a:rPr>
              <a:t>16 pt </a:t>
            </a:r>
          </a:p>
          <a:p>
            <a:pPr marL="0" marR="0" lvl="0" indent="0" algn="l" defTabSz="914378" rtl="0" eaLnBrk="1" fontAlgn="auto" latinLnBrk="0" hangingPunct="1">
              <a:lnSpc>
                <a:spcPct val="100000"/>
              </a:lnSpc>
              <a:spcBef>
                <a:spcPts val="0"/>
              </a:spcBef>
              <a:spcAft>
                <a:spcPts val="0"/>
              </a:spcAft>
              <a:buClrTx/>
              <a:buSzTx/>
              <a:buFontTx/>
              <a:buNone/>
              <a:tabLst/>
              <a:defRPr/>
            </a:pPr>
            <a:r>
              <a:rPr lang="en-US" sz="1050" spc="0" dirty="0">
                <a:solidFill>
                  <a:schemeClr val="tx1">
                    <a:lumMod val="75000"/>
                    <a:lumOff val="25000"/>
                  </a:schemeClr>
                </a:solidFill>
                <a:latin typeface="Arial" panose="020B0604020202020204" pitchFamily="34" charset="0"/>
                <a:cs typeface="Arial" panose="020B0604020202020204" pitchFamily="34" charset="0"/>
              </a:rPr>
              <a:t>Arial Bold</a:t>
            </a:r>
          </a:p>
        </p:txBody>
      </p:sp>
      <p:sp>
        <p:nvSpPr>
          <p:cNvPr id="91" name="Header H2">
            <a:extLst>
              <a:ext uri="{FF2B5EF4-FFF2-40B4-BE49-F238E27FC236}">
                <a16:creationId xmlns:a16="http://schemas.microsoft.com/office/drawing/2014/main" id="{B4923301-0745-96DA-EDAB-BA453EBCC368}"/>
              </a:ext>
            </a:extLst>
          </p:cNvPr>
          <p:cNvSpPr txBox="1"/>
          <p:nvPr userDrawn="1"/>
        </p:nvSpPr>
        <p:spPr>
          <a:xfrm>
            <a:off x="3505056" y="4013220"/>
            <a:ext cx="1966454" cy="197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20089" rIns="0" bIns="20089"/>
          <a:lstStyle>
            <a:lvl1pPr>
              <a:lnSpc>
                <a:spcPct val="100000"/>
              </a:lnSpc>
              <a:defRPr sz="6500" spc="0">
                <a:solidFill>
                  <a:srgbClr val="000000"/>
                </a:solidFill>
                <a:latin typeface="+mn-lt"/>
                <a:ea typeface="+mn-ea"/>
                <a:cs typeface="+mn-cs"/>
                <a:sym typeface="Inter Extra Bold"/>
              </a:defRPr>
            </a:lvl1pPr>
          </a:lstStyle>
          <a:p>
            <a:pPr algn="r">
              <a:lnSpc>
                <a:spcPct val="100000"/>
              </a:lnSpc>
            </a:pPr>
            <a:r>
              <a:rPr lang="en-US" sz="900" b="0" i="1" dirty="0">
                <a:solidFill>
                  <a:schemeClr val="tx1"/>
                </a:solidFill>
                <a:latin typeface="Arial" panose="020B0604020202020204" pitchFamily="34" charset="0"/>
                <a:cs typeface="Arial" panose="020B0604020202020204" pitchFamily="34" charset="0"/>
              </a:rPr>
              <a:t>Caption</a:t>
            </a:r>
            <a:endParaRPr sz="900" b="0" i="1" dirty="0">
              <a:solidFill>
                <a:schemeClr val="tx1"/>
              </a:solidFill>
              <a:latin typeface="Arial" panose="020B0604020202020204" pitchFamily="34" charset="0"/>
              <a:cs typeface="Arial" panose="020B0604020202020204" pitchFamily="34" charset="0"/>
            </a:endParaRPr>
          </a:p>
        </p:txBody>
      </p:sp>
      <p:sp>
        <p:nvSpPr>
          <p:cNvPr id="92" name="125 pt | Inter Extra Bold | Usage: Title and Section slides">
            <a:extLst>
              <a:ext uri="{FF2B5EF4-FFF2-40B4-BE49-F238E27FC236}">
                <a16:creationId xmlns:a16="http://schemas.microsoft.com/office/drawing/2014/main" id="{A697AE97-CBAF-FA91-BEDF-AC062F0FFDAD}"/>
              </a:ext>
            </a:extLst>
          </p:cNvPr>
          <p:cNvSpPr txBox="1"/>
          <p:nvPr userDrawn="1"/>
        </p:nvSpPr>
        <p:spPr>
          <a:xfrm>
            <a:off x="5698527" y="4010508"/>
            <a:ext cx="2271025" cy="3924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34286" rIns="34286" bIns="34286">
            <a:spAutoFit/>
          </a:bodyPr>
          <a:lstStyle>
            <a:lvl1pPr defTabSz="1219200">
              <a:defRPr>
                <a:solidFill>
                  <a:srgbClr val="A7A7A7"/>
                </a:solidFill>
                <a:latin typeface="Inter Light"/>
                <a:ea typeface="Inter Light"/>
                <a:cs typeface="Inter Light"/>
                <a:sym typeface="Inter Light"/>
              </a:defRPr>
            </a:lvl1pPr>
          </a:lstStyle>
          <a:p>
            <a:pPr>
              <a:lnSpc>
                <a:spcPct val="100000"/>
              </a:lnSpc>
            </a:pPr>
            <a:r>
              <a:rPr lang="en-US" sz="1050" spc="0" dirty="0">
                <a:solidFill>
                  <a:schemeClr val="tx1">
                    <a:lumMod val="75000"/>
                    <a:lumOff val="25000"/>
                  </a:schemeClr>
                </a:solidFill>
                <a:latin typeface="Arial" panose="020B0604020202020204" pitchFamily="34" charset="0"/>
                <a:cs typeface="Arial" panose="020B0604020202020204" pitchFamily="34" charset="0"/>
              </a:rPr>
              <a:t>12 pt </a:t>
            </a:r>
          </a:p>
          <a:p>
            <a:pPr marL="0" marR="0" lvl="0" indent="0" algn="l" defTabSz="914378" rtl="0" eaLnBrk="1" fontAlgn="auto" latinLnBrk="0" hangingPunct="1">
              <a:lnSpc>
                <a:spcPct val="100000"/>
              </a:lnSpc>
              <a:spcBef>
                <a:spcPts val="0"/>
              </a:spcBef>
              <a:spcAft>
                <a:spcPts val="0"/>
              </a:spcAft>
              <a:buClrTx/>
              <a:buSzTx/>
              <a:buFontTx/>
              <a:buNone/>
              <a:tabLst/>
              <a:defRPr/>
            </a:pPr>
            <a:r>
              <a:rPr lang="en-US" sz="1050" spc="0" dirty="0">
                <a:solidFill>
                  <a:schemeClr val="tx1">
                    <a:lumMod val="75000"/>
                    <a:lumOff val="25000"/>
                  </a:schemeClr>
                </a:solidFill>
                <a:latin typeface="Arial" panose="020B0604020202020204" pitchFamily="34" charset="0"/>
                <a:cs typeface="Arial" panose="020B0604020202020204" pitchFamily="34" charset="0"/>
              </a:rPr>
              <a:t>Arial Regular Italic</a:t>
            </a:r>
          </a:p>
        </p:txBody>
      </p:sp>
      <p:sp>
        <p:nvSpPr>
          <p:cNvPr id="93" name="Header H2">
            <a:extLst>
              <a:ext uri="{FF2B5EF4-FFF2-40B4-BE49-F238E27FC236}">
                <a16:creationId xmlns:a16="http://schemas.microsoft.com/office/drawing/2014/main" id="{EB20D652-9BBC-A05A-61EE-B8DE9200E20E}"/>
              </a:ext>
            </a:extLst>
          </p:cNvPr>
          <p:cNvSpPr txBox="1"/>
          <p:nvPr userDrawn="1"/>
        </p:nvSpPr>
        <p:spPr>
          <a:xfrm>
            <a:off x="3505056" y="4506695"/>
            <a:ext cx="1966454" cy="1977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20089" rIns="0" bIns="20089"/>
          <a:lstStyle>
            <a:lvl1pPr>
              <a:lnSpc>
                <a:spcPct val="100000"/>
              </a:lnSpc>
              <a:defRPr sz="6500" spc="0">
                <a:solidFill>
                  <a:srgbClr val="000000"/>
                </a:solidFill>
                <a:latin typeface="+mn-lt"/>
                <a:ea typeface="+mn-ea"/>
                <a:cs typeface="+mn-cs"/>
                <a:sym typeface="Inter Extra Bold"/>
              </a:defRPr>
            </a:lvl1pPr>
          </a:lstStyle>
          <a:p>
            <a:pPr lvl="0" algn="r">
              <a:lnSpc>
                <a:spcPct val="100000"/>
              </a:lnSpc>
            </a:pPr>
            <a:r>
              <a:rPr lang="en-US" sz="750" spc="225" dirty="0">
                <a:latin typeface="Arial" panose="020B0604020202020204" pitchFamily="34" charset="0"/>
                <a:cs typeface="Arial" panose="020B0604020202020204" pitchFamily="34" charset="0"/>
              </a:rPr>
              <a:t>THEME, PROJECT, MISSION</a:t>
            </a:r>
          </a:p>
        </p:txBody>
      </p:sp>
      <p:sp>
        <p:nvSpPr>
          <p:cNvPr id="94" name="125 pt | Inter Extra Bold | Usage: Title and Section slides">
            <a:extLst>
              <a:ext uri="{FF2B5EF4-FFF2-40B4-BE49-F238E27FC236}">
                <a16:creationId xmlns:a16="http://schemas.microsoft.com/office/drawing/2014/main" id="{4C56DE4A-9C9A-5EC9-AB71-FF6AF5EC6A22}"/>
              </a:ext>
            </a:extLst>
          </p:cNvPr>
          <p:cNvSpPr txBox="1"/>
          <p:nvPr userDrawn="1"/>
        </p:nvSpPr>
        <p:spPr>
          <a:xfrm>
            <a:off x="5698527" y="4466777"/>
            <a:ext cx="2271025" cy="3924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34286" rIns="34286" bIns="34286">
            <a:spAutoFit/>
          </a:bodyPr>
          <a:lstStyle>
            <a:lvl1pPr defTabSz="1219200">
              <a:defRPr>
                <a:solidFill>
                  <a:srgbClr val="A7A7A7"/>
                </a:solidFill>
                <a:latin typeface="Inter Light"/>
                <a:ea typeface="Inter Light"/>
                <a:cs typeface="Inter Light"/>
                <a:sym typeface="Inter Light"/>
              </a:defRPr>
            </a:lvl1pPr>
          </a:lstStyle>
          <a:p>
            <a:pPr>
              <a:lnSpc>
                <a:spcPct val="100000"/>
              </a:lnSpc>
            </a:pPr>
            <a:r>
              <a:rPr lang="en-US" sz="1050" spc="0" dirty="0">
                <a:solidFill>
                  <a:schemeClr val="tx1">
                    <a:lumMod val="75000"/>
                    <a:lumOff val="25000"/>
                  </a:schemeClr>
                </a:solidFill>
                <a:latin typeface="Arial" panose="020B0604020202020204" pitchFamily="34" charset="0"/>
                <a:cs typeface="Arial" panose="020B0604020202020204" pitchFamily="34" charset="0"/>
              </a:rPr>
              <a:t>10 pt </a:t>
            </a:r>
          </a:p>
          <a:p>
            <a:pPr marL="0" marR="0" lvl="0" indent="0" algn="l" defTabSz="914378" rtl="0" eaLnBrk="1" fontAlgn="auto" latinLnBrk="0" hangingPunct="1">
              <a:lnSpc>
                <a:spcPct val="100000"/>
              </a:lnSpc>
              <a:spcBef>
                <a:spcPts val="0"/>
              </a:spcBef>
              <a:spcAft>
                <a:spcPts val="0"/>
              </a:spcAft>
              <a:buClrTx/>
              <a:buSzTx/>
              <a:buFontTx/>
              <a:buNone/>
              <a:tabLst/>
              <a:defRPr/>
            </a:pPr>
            <a:r>
              <a:rPr lang="en-US" sz="1050" spc="0" dirty="0">
                <a:solidFill>
                  <a:schemeClr val="tx1">
                    <a:lumMod val="75000"/>
                    <a:lumOff val="25000"/>
                  </a:schemeClr>
                </a:solidFill>
                <a:latin typeface="Arial" panose="020B0604020202020204" pitchFamily="34" charset="0"/>
                <a:cs typeface="Arial" panose="020B0604020202020204" pitchFamily="34" charset="0"/>
              </a:rPr>
              <a:t>Arial Regular Italic</a:t>
            </a:r>
          </a:p>
        </p:txBody>
      </p:sp>
      <p:sp>
        <p:nvSpPr>
          <p:cNvPr id="96" name="TextBox 95">
            <a:extLst>
              <a:ext uri="{FF2B5EF4-FFF2-40B4-BE49-F238E27FC236}">
                <a16:creationId xmlns:a16="http://schemas.microsoft.com/office/drawing/2014/main" id="{3F23E452-CEE3-6806-4161-30EE33165D0B}"/>
              </a:ext>
            </a:extLst>
          </p:cNvPr>
          <p:cNvSpPr txBox="1"/>
          <p:nvPr userDrawn="1"/>
        </p:nvSpPr>
        <p:spPr>
          <a:xfrm>
            <a:off x="772177" y="1135780"/>
            <a:ext cx="3502190" cy="207749"/>
          </a:xfrm>
          <a:prstGeom prst="rect">
            <a:avLst/>
          </a:prstGeom>
          <a:noFill/>
        </p:spPr>
        <p:txBody>
          <a:bodyPr wrap="square" rtlCol="0">
            <a:spAutoFit/>
          </a:bodyPr>
          <a:lstStyle/>
          <a:p>
            <a:pPr>
              <a:lnSpc>
                <a:spcPct val="100000"/>
              </a:lnSpc>
            </a:pPr>
            <a:r>
              <a:rPr lang="en-US" sz="750" b="0" spc="225" dirty="0">
                <a:solidFill>
                  <a:srgbClr val="1C67E3"/>
                </a:solidFill>
                <a:latin typeface="Arial" panose="020B0604020202020204" pitchFamily="34" charset="0"/>
                <a:cs typeface="Arial" panose="020B0604020202020204" pitchFamily="34" charset="0"/>
              </a:rPr>
              <a:t>TYPEFACE FAMILY </a:t>
            </a:r>
          </a:p>
        </p:txBody>
      </p:sp>
      <p:sp>
        <p:nvSpPr>
          <p:cNvPr id="3" name="Text Placeholder 20">
            <a:extLst>
              <a:ext uri="{FF2B5EF4-FFF2-40B4-BE49-F238E27FC236}">
                <a16:creationId xmlns:a16="http://schemas.microsoft.com/office/drawing/2014/main" id="{8F611821-AFC3-3ACB-A77C-20FA36F38871}"/>
              </a:ext>
            </a:extLst>
          </p:cNvPr>
          <p:cNvSpPr>
            <a:spLocks noGrp="1"/>
          </p:cNvSpPr>
          <p:nvPr>
            <p:ph type="body" sz="quarter" idx="52" hasCustomPrompt="1"/>
          </p:nvPr>
        </p:nvSpPr>
        <p:spPr>
          <a:xfrm>
            <a:off x="299753" y="559076"/>
            <a:ext cx="5506428" cy="454715"/>
          </a:xfrm>
          <a:prstGeom prst="rect">
            <a:avLst/>
          </a:prstGeom>
        </p:spPr>
        <p:txBody>
          <a:bodyPr lIns="0" tIns="0" rIns="0" bIns="0" anchor="t" anchorCtr="0"/>
          <a:lstStyle>
            <a:lvl1pPr marL="0" indent="0" algn="l">
              <a:lnSpc>
                <a:spcPct val="100000"/>
              </a:lnSpc>
              <a:spcBef>
                <a:spcPts val="0"/>
              </a:spcBef>
              <a:buNone/>
              <a:defRPr sz="2475" b="0">
                <a:solidFill>
                  <a:schemeClr val="tx1"/>
                </a:solidFill>
                <a:latin typeface="+mj-lt"/>
                <a:cs typeface="Arial" panose="020B0604020202020204" pitchFamily="34" charset="0"/>
              </a:defRPr>
            </a:lvl1pPr>
          </a:lstStyle>
          <a:p>
            <a:pPr lvl="0"/>
            <a:r>
              <a:rPr lang="en-US"/>
              <a:t>Fonts</a:t>
            </a:r>
          </a:p>
        </p:txBody>
      </p:sp>
      <p:sp>
        <p:nvSpPr>
          <p:cNvPr id="4" name="Text Placeholder 18">
            <a:extLst>
              <a:ext uri="{FF2B5EF4-FFF2-40B4-BE49-F238E27FC236}">
                <a16:creationId xmlns:a16="http://schemas.microsoft.com/office/drawing/2014/main" id="{472AE7D4-B3D1-D6B6-502E-D1325A474D71}"/>
              </a:ext>
            </a:extLst>
          </p:cNvPr>
          <p:cNvSpPr>
            <a:spLocks noGrp="1"/>
          </p:cNvSpPr>
          <p:nvPr>
            <p:ph type="body" sz="quarter" idx="18" hasCustomPrompt="1"/>
          </p:nvPr>
        </p:nvSpPr>
        <p:spPr>
          <a:xfrm>
            <a:off x="299754" y="342900"/>
            <a:ext cx="3129395" cy="208722"/>
          </a:xfrm>
          <a:prstGeom prst="rect">
            <a:avLst/>
          </a:prstGeom>
        </p:spPr>
        <p:txBody>
          <a:bodyPr lIns="0" tIns="0" rIns="0" bIns="0" anchor="b"/>
          <a:lstStyle>
            <a:lvl1pPr marL="0" indent="0">
              <a:lnSpc>
                <a:spcPct val="100000"/>
              </a:lnSpc>
              <a:buNone/>
              <a:defRPr sz="750" spc="225">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PRESENTATION</a:t>
            </a:r>
          </a:p>
        </p:txBody>
      </p:sp>
      <p:sp>
        <p:nvSpPr>
          <p:cNvPr id="6" name="Rounded Rectangle 5">
            <a:extLst>
              <a:ext uri="{FF2B5EF4-FFF2-40B4-BE49-F238E27FC236}">
                <a16:creationId xmlns:a16="http://schemas.microsoft.com/office/drawing/2014/main" id="{2E069B2E-1AE5-F155-2B9F-20EEC84529FE}"/>
              </a:ext>
            </a:extLst>
          </p:cNvPr>
          <p:cNvSpPr/>
          <p:nvPr userDrawn="1"/>
        </p:nvSpPr>
        <p:spPr>
          <a:xfrm>
            <a:off x="7564599" y="208279"/>
            <a:ext cx="1329396" cy="935847"/>
          </a:xfrm>
          <a:prstGeom prst="roundRect">
            <a:avLst>
              <a:gd name="adj" fmla="val 749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7" name="Text Placeholder 10">
            <a:extLst>
              <a:ext uri="{FF2B5EF4-FFF2-40B4-BE49-F238E27FC236}">
                <a16:creationId xmlns:a16="http://schemas.microsoft.com/office/drawing/2014/main" id="{02549315-CB94-6D99-9789-14E04D14768A}"/>
              </a:ext>
            </a:extLst>
          </p:cNvPr>
          <p:cNvSpPr txBox="1">
            <a:spLocks/>
          </p:cNvSpPr>
          <p:nvPr userDrawn="1"/>
        </p:nvSpPr>
        <p:spPr>
          <a:xfrm>
            <a:off x="7630322" y="252732"/>
            <a:ext cx="1263672" cy="778782"/>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1400" b="0"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b="1" dirty="0">
                <a:solidFill>
                  <a:schemeClr val="tx1"/>
                </a:solidFill>
              </a:rPr>
              <a:t>Delete this informational slide and any unused master template pages to reduce file size when done</a:t>
            </a:r>
            <a:endParaRPr lang="en-US" sz="800" dirty="0">
              <a:solidFill>
                <a:schemeClr val="tx1"/>
              </a:solidFill>
            </a:endParaRPr>
          </a:p>
        </p:txBody>
      </p:sp>
    </p:spTree>
    <p:extLst>
      <p:ext uri="{BB962C8B-B14F-4D97-AF65-F5344CB8AC3E}">
        <p14:creationId xmlns:p14="http://schemas.microsoft.com/office/powerpoint/2010/main" val="2893658702"/>
      </p:ext>
    </p:extLst>
  </p:cSld>
  <p:clrMapOvr>
    <a:masterClrMapping/>
  </p:clrMapOvr>
  <p:extLst>
    <p:ext uri="{DCECCB84-F9BA-43D5-87BE-67443E8EF086}">
      <p15:sldGuideLst xmlns:p15="http://schemas.microsoft.com/office/powerpoint/2012/main"/>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Instruction 3">
    <p:bg>
      <p:bgPr>
        <a:solidFill>
          <a:schemeClr val="bg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B236FA60-3AFB-0BDD-ED62-7012214101E0}"/>
              </a:ext>
            </a:extLst>
          </p:cNvPr>
          <p:cNvSpPr txBox="1">
            <a:spLocks/>
          </p:cNvSpPr>
          <p:nvPr userDrawn="1"/>
        </p:nvSpPr>
        <p:spPr>
          <a:xfrm>
            <a:off x="862906" y="1699216"/>
            <a:ext cx="1546921" cy="1239041"/>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1400" b="0"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050" b="0" i="0" kern="1200" dirty="0">
                <a:solidFill>
                  <a:srgbClr val="4D4D4C"/>
                </a:solidFill>
                <a:effectLst/>
                <a:latin typeface="Arial" panose="020B0604020202020204" pitchFamily="34" charset="0"/>
                <a:ea typeface="+mn-ea"/>
                <a:cs typeface="Arial" panose="020B0604020202020204" pitchFamily="34" charset="0"/>
              </a:rPr>
              <a:t>There are many different layout designs to choose from. </a:t>
            </a:r>
          </a:p>
          <a:p>
            <a:r>
              <a:rPr lang="en-US" sz="1050" b="0" i="0" kern="1200" dirty="0">
                <a:solidFill>
                  <a:srgbClr val="4D4D4C"/>
                </a:solidFill>
                <a:effectLst/>
                <a:latin typeface="Arial" panose="020B0604020202020204" pitchFamily="34" charset="0"/>
                <a:ea typeface="+mn-ea"/>
                <a:cs typeface="Arial" panose="020B0604020202020204" pitchFamily="34" charset="0"/>
              </a:rPr>
              <a:t>To pick a layout design, click on the arrow next to </a:t>
            </a:r>
            <a:r>
              <a:rPr lang="en-US" sz="1050" b="1" i="0" kern="1200" dirty="0">
                <a:solidFill>
                  <a:srgbClr val="1C67E3"/>
                </a:solidFill>
                <a:effectLst/>
                <a:latin typeface="Arial" panose="020B0604020202020204" pitchFamily="34" charset="0"/>
                <a:ea typeface="+mn-ea"/>
                <a:cs typeface="Arial" panose="020B0604020202020204" pitchFamily="34" charset="0"/>
              </a:rPr>
              <a:t>New Slide</a:t>
            </a:r>
          </a:p>
        </p:txBody>
      </p:sp>
      <p:grpSp>
        <p:nvGrpSpPr>
          <p:cNvPr id="4" name="Group 3">
            <a:extLst>
              <a:ext uri="{FF2B5EF4-FFF2-40B4-BE49-F238E27FC236}">
                <a16:creationId xmlns:a16="http://schemas.microsoft.com/office/drawing/2014/main" id="{61817DD7-6FA4-7DA3-8669-E43E390EBBA8}"/>
              </a:ext>
            </a:extLst>
          </p:cNvPr>
          <p:cNvGrpSpPr/>
          <p:nvPr userDrawn="1"/>
        </p:nvGrpSpPr>
        <p:grpSpPr>
          <a:xfrm>
            <a:off x="1303606" y="3141423"/>
            <a:ext cx="590550" cy="771526"/>
            <a:chOff x="1204195" y="4574531"/>
            <a:chExt cx="787400" cy="1028701"/>
          </a:xfrm>
        </p:grpSpPr>
        <p:pic>
          <p:nvPicPr>
            <p:cNvPr id="6" name="Picture 5">
              <a:extLst>
                <a:ext uri="{FF2B5EF4-FFF2-40B4-BE49-F238E27FC236}">
                  <a16:creationId xmlns:a16="http://schemas.microsoft.com/office/drawing/2014/main" id="{165C7CAE-ADCF-464A-A243-9AF36E9CF8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04195" y="4574532"/>
              <a:ext cx="787400" cy="1028700"/>
            </a:xfrm>
            <a:prstGeom prst="rect">
              <a:avLst/>
            </a:prstGeom>
          </p:spPr>
        </p:pic>
        <p:sp>
          <p:nvSpPr>
            <p:cNvPr id="10" name="Rectangle 9">
              <a:extLst>
                <a:ext uri="{FF2B5EF4-FFF2-40B4-BE49-F238E27FC236}">
                  <a16:creationId xmlns:a16="http://schemas.microsoft.com/office/drawing/2014/main" id="{48A44540-C211-9562-039B-58A3D5E7CE4B}"/>
                </a:ext>
              </a:extLst>
            </p:cNvPr>
            <p:cNvSpPr/>
            <p:nvPr userDrawn="1"/>
          </p:nvSpPr>
          <p:spPr>
            <a:xfrm>
              <a:off x="1798983" y="4574531"/>
              <a:ext cx="192612" cy="1028699"/>
            </a:xfrm>
            <a:prstGeom prst="rect">
              <a:avLst/>
            </a:prstGeom>
            <a:solidFill>
              <a:srgbClr val="EA6F24">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highlight>
                  <a:srgbClr val="00FFFF"/>
                </a:highlight>
              </a:endParaRPr>
            </a:p>
          </p:txBody>
        </p:sp>
      </p:grpSp>
      <p:sp>
        <p:nvSpPr>
          <p:cNvPr id="11" name="Text Placeholder 10">
            <a:extLst>
              <a:ext uri="{FF2B5EF4-FFF2-40B4-BE49-F238E27FC236}">
                <a16:creationId xmlns:a16="http://schemas.microsoft.com/office/drawing/2014/main" id="{8741199B-FAE0-AD80-DCFC-59A8C5B522E8}"/>
              </a:ext>
            </a:extLst>
          </p:cNvPr>
          <p:cNvSpPr txBox="1">
            <a:spLocks/>
          </p:cNvSpPr>
          <p:nvPr userDrawn="1"/>
        </p:nvSpPr>
        <p:spPr>
          <a:xfrm>
            <a:off x="845601" y="1301426"/>
            <a:ext cx="916012" cy="273845"/>
          </a:xfrm>
          <a:prstGeom prst="rect">
            <a:avLst/>
          </a:prstGeom>
        </p:spPr>
        <p:txBody>
          <a:bodyPr anchor="b">
            <a:noAutofit/>
          </a:bodyPr>
          <a:lstStyle>
            <a:lvl1pPr marL="0" indent="0" algn="l" defTabSz="914400" rtl="0" eaLnBrk="1" latinLnBrk="0" hangingPunct="1">
              <a:lnSpc>
                <a:spcPct val="100000"/>
              </a:lnSpc>
              <a:spcBef>
                <a:spcPts val="1000"/>
              </a:spcBef>
              <a:buFont typeface="Arial" panose="020B0604020202020204" pitchFamily="34" charset="0"/>
              <a:buNone/>
              <a:defRPr sz="1600" b="1"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350" dirty="0">
                <a:solidFill>
                  <a:schemeClr val="tx1"/>
                </a:solidFill>
              </a:rPr>
              <a:t>Step 1</a:t>
            </a:r>
          </a:p>
        </p:txBody>
      </p:sp>
      <p:cxnSp>
        <p:nvCxnSpPr>
          <p:cNvPr id="12" name="Straight Connector 11">
            <a:extLst>
              <a:ext uri="{FF2B5EF4-FFF2-40B4-BE49-F238E27FC236}">
                <a16:creationId xmlns:a16="http://schemas.microsoft.com/office/drawing/2014/main" id="{8F9B34C3-4CC1-D5E1-1E7B-1B3BC19FD98B}"/>
              </a:ext>
            </a:extLst>
          </p:cNvPr>
          <p:cNvCxnSpPr>
            <a:cxnSpLocks/>
          </p:cNvCxnSpPr>
          <p:nvPr userDrawn="1"/>
        </p:nvCxnSpPr>
        <p:spPr>
          <a:xfrm>
            <a:off x="900060" y="1620444"/>
            <a:ext cx="650446" cy="0"/>
          </a:xfrm>
          <a:prstGeom prst="line">
            <a:avLst/>
          </a:prstGeom>
          <a:ln w="50800">
            <a:solidFill>
              <a:srgbClr val="1C67E3"/>
            </a:solidFill>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DC9E2D84-BE01-2E69-6315-62424AE8DA53}"/>
              </a:ext>
            </a:extLst>
          </p:cNvPr>
          <p:cNvSpPr txBox="1">
            <a:spLocks/>
          </p:cNvSpPr>
          <p:nvPr userDrawn="1"/>
        </p:nvSpPr>
        <p:spPr>
          <a:xfrm>
            <a:off x="3318456" y="1699217"/>
            <a:ext cx="1857932" cy="441424"/>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1400" b="0"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25" b="0" i="0" kern="1200" dirty="0">
                <a:solidFill>
                  <a:srgbClr val="4D4D4C"/>
                </a:solidFill>
                <a:effectLst/>
                <a:latin typeface="Arial" panose="020B0604020202020204" pitchFamily="34" charset="0"/>
                <a:ea typeface="+mn-ea"/>
                <a:cs typeface="Arial" panose="020B0604020202020204" pitchFamily="34" charset="0"/>
              </a:rPr>
              <a:t>Choose from many layout design options available. </a:t>
            </a:r>
            <a:endParaRPr lang="en-US" sz="1125" b="1" i="0" kern="1200" dirty="0">
              <a:solidFill>
                <a:schemeClr val="tx2"/>
              </a:solidFill>
              <a:effectLst/>
              <a:latin typeface="Arial" panose="020B0604020202020204" pitchFamily="34" charset="0"/>
              <a:ea typeface="+mn-ea"/>
              <a:cs typeface="Arial" panose="020B0604020202020204" pitchFamily="34" charset="0"/>
            </a:endParaRPr>
          </a:p>
        </p:txBody>
      </p:sp>
      <p:sp>
        <p:nvSpPr>
          <p:cNvPr id="14" name="Text Placeholder 10">
            <a:extLst>
              <a:ext uri="{FF2B5EF4-FFF2-40B4-BE49-F238E27FC236}">
                <a16:creationId xmlns:a16="http://schemas.microsoft.com/office/drawing/2014/main" id="{2BC84655-7D53-CAFA-2BB6-00EA3F8F3545}"/>
              </a:ext>
            </a:extLst>
          </p:cNvPr>
          <p:cNvSpPr txBox="1">
            <a:spLocks/>
          </p:cNvSpPr>
          <p:nvPr userDrawn="1"/>
        </p:nvSpPr>
        <p:spPr>
          <a:xfrm>
            <a:off x="3308606" y="1301426"/>
            <a:ext cx="916012" cy="273845"/>
          </a:xfrm>
          <a:prstGeom prst="rect">
            <a:avLst/>
          </a:prstGeom>
        </p:spPr>
        <p:txBody>
          <a:bodyPr anchor="b">
            <a:noAutofit/>
          </a:bodyPr>
          <a:lstStyle>
            <a:lvl1pPr marL="0" indent="0" algn="l" defTabSz="914400" rtl="0" eaLnBrk="1" latinLnBrk="0" hangingPunct="1">
              <a:lnSpc>
                <a:spcPct val="100000"/>
              </a:lnSpc>
              <a:spcBef>
                <a:spcPts val="1000"/>
              </a:spcBef>
              <a:buFont typeface="Arial" panose="020B0604020202020204" pitchFamily="34" charset="0"/>
              <a:buNone/>
              <a:defRPr sz="1600" b="1"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350" dirty="0">
                <a:solidFill>
                  <a:schemeClr val="tx1"/>
                </a:solidFill>
              </a:rPr>
              <a:t>Step 2</a:t>
            </a:r>
          </a:p>
        </p:txBody>
      </p:sp>
      <p:cxnSp>
        <p:nvCxnSpPr>
          <p:cNvPr id="15" name="Straight Connector 14">
            <a:extLst>
              <a:ext uri="{FF2B5EF4-FFF2-40B4-BE49-F238E27FC236}">
                <a16:creationId xmlns:a16="http://schemas.microsoft.com/office/drawing/2014/main" id="{12DAEDBF-45CB-1665-3994-E07B235E6E7C}"/>
              </a:ext>
            </a:extLst>
          </p:cNvPr>
          <p:cNvCxnSpPr>
            <a:cxnSpLocks/>
          </p:cNvCxnSpPr>
          <p:nvPr userDrawn="1"/>
        </p:nvCxnSpPr>
        <p:spPr>
          <a:xfrm>
            <a:off x="3363065" y="1620444"/>
            <a:ext cx="650446" cy="0"/>
          </a:xfrm>
          <a:prstGeom prst="line">
            <a:avLst/>
          </a:prstGeom>
          <a:ln w="50800">
            <a:solidFill>
              <a:srgbClr val="1C67E3"/>
            </a:solidFill>
          </a:ln>
        </p:spPr>
        <p:style>
          <a:lnRef idx="1">
            <a:schemeClr val="accent1"/>
          </a:lnRef>
          <a:fillRef idx="0">
            <a:schemeClr val="accent1"/>
          </a:fillRef>
          <a:effectRef idx="0">
            <a:schemeClr val="accent1"/>
          </a:effectRef>
          <a:fontRef idx="minor">
            <a:schemeClr val="tx1"/>
          </a:fontRef>
        </p:style>
      </p:cxnSp>
      <p:sp>
        <p:nvSpPr>
          <p:cNvPr id="16" name="Text Placeholder 10">
            <a:extLst>
              <a:ext uri="{FF2B5EF4-FFF2-40B4-BE49-F238E27FC236}">
                <a16:creationId xmlns:a16="http://schemas.microsoft.com/office/drawing/2014/main" id="{2345E5E0-B1B8-DD2B-9AE6-347FF86FCD12}"/>
              </a:ext>
            </a:extLst>
          </p:cNvPr>
          <p:cNvSpPr txBox="1">
            <a:spLocks/>
          </p:cNvSpPr>
          <p:nvPr userDrawn="1"/>
        </p:nvSpPr>
        <p:spPr>
          <a:xfrm>
            <a:off x="6297124" y="1699217"/>
            <a:ext cx="1983972" cy="564341"/>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1400" b="0"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25" b="0" i="0" kern="1200" dirty="0">
                <a:solidFill>
                  <a:srgbClr val="4D4D4C"/>
                </a:solidFill>
                <a:effectLst/>
                <a:latin typeface="Arial" panose="020B0604020202020204" pitchFamily="34" charset="0"/>
                <a:ea typeface="+mn-ea"/>
                <a:cs typeface="Arial" panose="020B0604020202020204" pitchFamily="34" charset="0"/>
              </a:rPr>
              <a:t>To change slide design, choose </a:t>
            </a:r>
            <a:r>
              <a:rPr lang="en-US" sz="1125" b="1" i="0" kern="1200" dirty="0">
                <a:solidFill>
                  <a:srgbClr val="1C67E3"/>
                </a:solidFill>
                <a:effectLst/>
                <a:latin typeface="Arial" panose="020B0604020202020204" pitchFamily="34" charset="0"/>
                <a:ea typeface="+mn-ea"/>
                <a:cs typeface="Arial" panose="020B0604020202020204" pitchFamily="34" charset="0"/>
              </a:rPr>
              <a:t>layout</a:t>
            </a:r>
            <a:r>
              <a:rPr lang="en-US" sz="1125" b="0" i="0" kern="1200" dirty="0">
                <a:solidFill>
                  <a:srgbClr val="4D4D4C"/>
                </a:solidFill>
                <a:effectLst/>
                <a:latin typeface="Arial" panose="020B0604020202020204" pitchFamily="34" charset="0"/>
                <a:ea typeface="+mn-ea"/>
                <a:cs typeface="Arial" panose="020B0604020202020204" pitchFamily="34" charset="0"/>
              </a:rPr>
              <a:t> and pick another slide design</a:t>
            </a:r>
            <a:endParaRPr lang="en-US" sz="1125" b="1" i="0" kern="1200" dirty="0">
              <a:solidFill>
                <a:schemeClr val="tx2"/>
              </a:solidFill>
              <a:effectLst/>
              <a:latin typeface="Arial" panose="020B0604020202020204" pitchFamily="34" charset="0"/>
              <a:ea typeface="+mn-ea"/>
              <a:cs typeface="Arial" panose="020B0604020202020204" pitchFamily="34" charset="0"/>
            </a:endParaRPr>
          </a:p>
        </p:txBody>
      </p:sp>
      <p:sp>
        <p:nvSpPr>
          <p:cNvPr id="17" name="Text Placeholder 10">
            <a:extLst>
              <a:ext uri="{FF2B5EF4-FFF2-40B4-BE49-F238E27FC236}">
                <a16:creationId xmlns:a16="http://schemas.microsoft.com/office/drawing/2014/main" id="{355FEE1C-F152-281F-4D67-F5C1BDD4AF71}"/>
              </a:ext>
            </a:extLst>
          </p:cNvPr>
          <p:cNvSpPr txBox="1">
            <a:spLocks/>
          </p:cNvSpPr>
          <p:nvPr userDrawn="1"/>
        </p:nvSpPr>
        <p:spPr>
          <a:xfrm>
            <a:off x="6287274" y="1301426"/>
            <a:ext cx="916012" cy="273845"/>
          </a:xfrm>
          <a:prstGeom prst="rect">
            <a:avLst/>
          </a:prstGeom>
        </p:spPr>
        <p:txBody>
          <a:bodyPr anchor="b">
            <a:noAutofit/>
          </a:bodyPr>
          <a:lstStyle>
            <a:lvl1pPr marL="0" indent="0" algn="l" defTabSz="914400" rtl="0" eaLnBrk="1" latinLnBrk="0" hangingPunct="1">
              <a:lnSpc>
                <a:spcPct val="100000"/>
              </a:lnSpc>
              <a:spcBef>
                <a:spcPts val="1000"/>
              </a:spcBef>
              <a:buFont typeface="Arial" panose="020B0604020202020204" pitchFamily="34" charset="0"/>
              <a:buNone/>
              <a:defRPr sz="1600" b="1"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350" dirty="0">
                <a:solidFill>
                  <a:schemeClr val="tx1"/>
                </a:solidFill>
              </a:rPr>
              <a:t>Step 3</a:t>
            </a:r>
          </a:p>
        </p:txBody>
      </p:sp>
      <p:cxnSp>
        <p:nvCxnSpPr>
          <p:cNvPr id="18" name="Straight Connector 17">
            <a:extLst>
              <a:ext uri="{FF2B5EF4-FFF2-40B4-BE49-F238E27FC236}">
                <a16:creationId xmlns:a16="http://schemas.microsoft.com/office/drawing/2014/main" id="{016499B1-4AC2-4754-8DA6-45DFD7129E1E}"/>
              </a:ext>
            </a:extLst>
          </p:cNvPr>
          <p:cNvCxnSpPr>
            <a:cxnSpLocks/>
          </p:cNvCxnSpPr>
          <p:nvPr userDrawn="1"/>
        </p:nvCxnSpPr>
        <p:spPr>
          <a:xfrm>
            <a:off x="6341735" y="1620444"/>
            <a:ext cx="650446" cy="0"/>
          </a:xfrm>
          <a:prstGeom prst="line">
            <a:avLst/>
          </a:prstGeom>
          <a:ln w="50800">
            <a:solidFill>
              <a:srgbClr val="1C67E3"/>
            </a:solidFill>
          </a:ln>
        </p:spPr>
        <p:style>
          <a:lnRef idx="1">
            <a:schemeClr val="accent1"/>
          </a:lnRef>
          <a:fillRef idx="0">
            <a:schemeClr val="accent1"/>
          </a:fillRef>
          <a:effectRef idx="0">
            <a:schemeClr val="accent1"/>
          </a:effectRef>
          <a:fontRef idx="minor">
            <a:schemeClr val="tx1"/>
          </a:fontRef>
        </p:style>
      </p:cxnSp>
      <p:sp>
        <p:nvSpPr>
          <p:cNvPr id="28" name="Text Placeholder 10">
            <a:extLst>
              <a:ext uri="{FF2B5EF4-FFF2-40B4-BE49-F238E27FC236}">
                <a16:creationId xmlns:a16="http://schemas.microsoft.com/office/drawing/2014/main" id="{A717647D-AB2F-9A93-3830-25B07E109CE9}"/>
              </a:ext>
            </a:extLst>
          </p:cNvPr>
          <p:cNvSpPr txBox="1">
            <a:spLocks/>
          </p:cNvSpPr>
          <p:nvPr userDrawn="1"/>
        </p:nvSpPr>
        <p:spPr>
          <a:xfrm>
            <a:off x="7630322" y="252732"/>
            <a:ext cx="1263672" cy="476878"/>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1400" b="0"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050" b="1" dirty="0">
                <a:solidFill>
                  <a:schemeClr val="tx1"/>
                </a:solidFill>
              </a:rPr>
              <a:t>Delete this informational slide when done</a:t>
            </a:r>
            <a:endParaRPr lang="en-US" sz="1050" dirty="0">
              <a:solidFill>
                <a:schemeClr val="tx1"/>
              </a:solidFill>
            </a:endParaRPr>
          </a:p>
        </p:txBody>
      </p:sp>
      <p:pic>
        <p:nvPicPr>
          <p:cNvPr id="2" name="Picture 1" descr="A screenshot of a computer&#10;&#10;Description automatically generated">
            <a:extLst>
              <a:ext uri="{FF2B5EF4-FFF2-40B4-BE49-F238E27FC236}">
                <a16:creationId xmlns:a16="http://schemas.microsoft.com/office/drawing/2014/main" id="{18807EFA-2E68-C163-C555-779F66C308A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41735" y="2387505"/>
            <a:ext cx="2025365" cy="2121241"/>
          </a:xfrm>
          <a:prstGeom prst="rect">
            <a:avLst/>
          </a:prstGeom>
        </p:spPr>
      </p:pic>
      <p:sp>
        <p:nvSpPr>
          <p:cNvPr id="5" name="Rectangle 4">
            <a:extLst>
              <a:ext uri="{FF2B5EF4-FFF2-40B4-BE49-F238E27FC236}">
                <a16:creationId xmlns:a16="http://schemas.microsoft.com/office/drawing/2014/main" id="{82D9DCFE-8D60-B3AA-D89E-6A4C723DDCB1}"/>
              </a:ext>
            </a:extLst>
          </p:cNvPr>
          <p:cNvSpPr/>
          <p:nvPr userDrawn="1"/>
        </p:nvSpPr>
        <p:spPr>
          <a:xfrm>
            <a:off x="6341733" y="2387505"/>
            <a:ext cx="317474" cy="103067"/>
          </a:xfrm>
          <a:prstGeom prst="rect">
            <a:avLst/>
          </a:prstGeom>
          <a:solidFill>
            <a:srgbClr val="EA6F24">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highlight>
                <a:srgbClr val="00FFFF"/>
              </a:highlight>
            </a:endParaRPr>
          </a:p>
        </p:txBody>
      </p:sp>
      <p:pic>
        <p:nvPicPr>
          <p:cNvPr id="9" name="Picture 8" descr="A screenshot of a computer&#10;&#10;Description automatically generated">
            <a:extLst>
              <a:ext uri="{FF2B5EF4-FFF2-40B4-BE49-F238E27FC236}">
                <a16:creationId xmlns:a16="http://schemas.microsoft.com/office/drawing/2014/main" id="{A3AFFABB-58E0-1299-E763-808890ADF86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363064" y="2366419"/>
            <a:ext cx="2141150" cy="2142326"/>
          </a:xfrm>
          <a:prstGeom prst="rect">
            <a:avLst/>
          </a:prstGeom>
        </p:spPr>
      </p:pic>
      <p:sp>
        <p:nvSpPr>
          <p:cNvPr id="19" name="Text Placeholder 20">
            <a:extLst>
              <a:ext uri="{FF2B5EF4-FFF2-40B4-BE49-F238E27FC236}">
                <a16:creationId xmlns:a16="http://schemas.microsoft.com/office/drawing/2014/main" id="{4BD5DB83-DCC7-965E-D9E9-EB893F668C68}"/>
              </a:ext>
            </a:extLst>
          </p:cNvPr>
          <p:cNvSpPr>
            <a:spLocks noGrp="1"/>
          </p:cNvSpPr>
          <p:nvPr>
            <p:ph type="body" sz="quarter" idx="52" hasCustomPrompt="1"/>
          </p:nvPr>
        </p:nvSpPr>
        <p:spPr>
          <a:xfrm>
            <a:off x="299753" y="559076"/>
            <a:ext cx="5506428" cy="454715"/>
          </a:xfrm>
          <a:prstGeom prst="rect">
            <a:avLst/>
          </a:prstGeom>
        </p:spPr>
        <p:txBody>
          <a:bodyPr lIns="0" tIns="0" rIns="0" bIns="0" anchor="t" anchorCtr="0"/>
          <a:lstStyle>
            <a:lvl1pPr marL="0" indent="0" algn="l">
              <a:lnSpc>
                <a:spcPct val="100000"/>
              </a:lnSpc>
              <a:spcBef>
                <a:spcPts val="0"/>
              </a:spcBef>
              <a:buNone/>
              <a:defRPr sz="2475" b="0">
                <a:solidFill>
                  <a:schemeClr val="tx1"/>
                </a:solidFill>
                <a:latin typeface="+mj-lt"/>
                <a:cs typeface="Arial" panose="020B0604020202020204" pitchFamily="34" charset="0"/>
              </a:defRPr>
            </a:lvl1pPr>
          </a:lstStyle>
          <a:p>
            <a:pPr lvl="0"/>
            <a:r>
              <a:rPr lang="en-US"/>
              <a:t>Adding Template Layouts:</a:t>
            </a:r>
          </a:p>
        </p:txBody>
      </p:sp>
      <p:sp>
        <p:nvSpPr>
          <p:cNvPr id="20" name="Text Placeholder 18">
            <a:extLst>
              <a:ext uri="{FF2B5EF4-FFF2-40B4-BE49-F238E27FC236}">
                <a16:creationId xmlns:a16="http://schemas.microsoft.com/office/drawing/2014/main" id="{914FEE6C-F5DC-82B0-F097-5C535977EF7B}"/>
              </a:ext>
            </a:extLst>
          </p:cNvPr>
          <p:cNvSpPr>
            <a:spLocks noGrp="1"/>
          </p:cNvSpPr>
          <p:nvPr>
            <p:ph type="body" sz="quarter" idx="18" hasCustomPrompt="1"/>
          </p:nvPr>
        </p:nvSpPr>
        <p:spPr>
          <a:xfrm>
            <a:off x="299754" y="342900"/>
            <a:ext cx="3129395" cy="208722"/>
          </a:xfrm>
          <a:prstGeom prst="rect">
            <a:avLst/>
          </a:prstGeom>
        </p:spPr>
        <p:txBody>
          <a:bodyPr lIns="0" tIns="0" rIns="0" bIns="0" anchor="b"/>
          <a:lstStyle>
            <a:lvl1pPr marL="0" indent="0">
              <a:lnSpc>
                <a:spcPct val="100000"/>
              </a:lnSpc>
              <a:buNone/>
              <a:defRPr sz="750" spc="225">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PRESENTATION</a:t>
            </a:r>
          </a:p>
        </p:txBody>
      </p:sp>
      <p:sp>
        <p:nvSpPr>
          <p:cNvPr id="7" name="Rounded Rectangle 6">
            <a:extLst>
              <a:ext uri="{FF2B5EF4-FFF2-40B4-BE49-F238E27FC236}">
                <a16:creationId xmlns:a16="http://schemas.microsoft.com/office/drawing/2014/main" id="{D7EC991D-71CE-EA7A-A992-B2FC30230B24}"/>
              </a:ext>
            </a:extLst>
          </p:cNvPr>
          <p:cNvSpPr/>
          <p:nvPr userDrawn="1"/>
        </p:nvSpPr>
        <p:spPr>
          <a:xfrm>
            <a:off x="7564599" y="208279"/>
            <a:ext cx="1329396" cy="935847"/>
          </a:xfrm>
          <a:prstGeom prst="roundRect">
            <a:avLst>
              <a:gd name="adj" fmla="val 749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8" name="Text Placeholder 10">
            <a:extLst>
              <a:ext uri="{FF2B5EF4-FFF2-40B4-BE49-F238E27FC236}">
                <a16:creationId xmlns:a16="http://schemas.microsoft.com/office/drawing/2014/main" id="{9FA2EA4F-CA2A-4EBA-1852-AF5E3AFA436E}"/>
              </a:ext>
            </a:extLst>
          </p:cNvPr>
          <p:cNvSpPr txBox="1">
            <a:spLocks/>
          </p:cNvSpPr>
          <p:nvPr userDrawn="1"/>
        </p:nvSpPr>
        <p:spPr>
          <a:xfrm>
            <a:off x="7630322" y="252732"/>
            <a:ext cx="1263672" cy="778782"/>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1400" b="0"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b="1" dirty="0">
                <a:solidFill>
                  <a:schemeClr val="tx1"/>
                </a:solidFill>
              </a:rPr>
              <a:t>Delete this informational slide and any unused master template pages to reduce file size when done</a:t>
            </a:r>
            <a:endParaRPr lang="en-US" sz="800" dirty="0">
              <a:solidFill>
                <a:schemeClr val="tx1"/>
              </a:solidFill>
            </a:endParaRPr>
          </a:p>
        </p:txBody>
      </p:sp>
    </p:spTree>
    <p:extLst>
      <p:ext uri="{BB962C8B-B14F-4D97-AF65-F5344CB8AC3E}">
        <p14:creationId xmlns:p14="http://schemas.microsoft.com/office/powerpoint/2010/main" val="4259936085"/>
      </p:ext>
    </p:extLst>
  </p:cSld>
  <p:clrMapOvr>
    <a:masterClrMapping/>
  </p:clrMapOvr>
  <p:extLst>
    <p:ext uri="{DCECCB84-F9BA-43D5-87BE-67443E8EF086}">
      <p15:sldGuideLst xmlns:p15="http://schemas.microsoft.com/office/powerpoint/2012/main"/>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Instruction 4">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E8BA0A5-2615-4CE2-EC40-C324EA060E0F}"/>
              </a:ext>
            </a:extLst>
          </p:cNvPr>
          <p:cNvSpPr txBox="1"/>
          <p:nvPr userDrawn="1"/>
        </p:nvSpPr>
        <p:spPr>
          <a:xfrm>
            <a:off x="280556" y="1287713"/>
            <a:ext cx="3311972" cy="3416320"/>
          </a:xfrm>
          <a:prstGeom prst="rect">
            <a:avLst/>
          </a:prstGeom>
          <a:noFill/>
        </p:spPr>
        <p:txBody>
          <a:bodyPr wrap="square">
            <a:spAutoFit/>
          </a:bodyPr>
          <a:lstStyle/>
          <a:p>
            <a:r>
              <a:rPr lang="en-US" sz="2700" dirty="0"/>
              <a:t>If an element is not movable, it might be on a </a:t>
            </a:r>
            <a:r>
              <a:rPr lang="en-US" sz="2700" b="1" dirty="0">
                <a:solidFill>
                  <a:srgbClr val="1C67E3"/>
                </a:solidFill>
              </a:rPr>
              <a:t>Slide Master</a:t>
            </a:r>
            <a:r>
              <a:rPr lang="en-US" sz="2700" dirty="0"/>
              <a:t>. Click on </a:t>
            </a:r>
            <a:r>
              <a:rPr lang="en-US" sz="2700" b="1" dirty="0">
                <a:solidFill>
                  <a:srgbClr val="1C67E3"/>
                </a:solidFill>
              </a:rPr>
              <a:t>View </a:t>
            </a:r>
            <a:r>
              <a:rPr lang="en-US" sz="2700" b="0" dirty="0">
                <a:solidFill>
                  <a:schemeClr val="tx1">
                    <a:lumMod val="75000"/>
                    <a:lumOff val="25000"/>
                  </a:schemeClr>
                </a:solidFill>
              </a:rPr>
              <a:t>in the </a:t>
            </a:r>
            <a:r>
              <a:rPr lang="en-US" sz="2700" b="1" dirty="0">
                <a:solidFill>
                  <a:srgbClr val="1C67E3"/>
                </a:solidFill>
              </a:rPr>
              <a:t>menu bar </a:t>
            </a:r>
            <a:r>
              <a:rPr lang="en-US" sz="2700" dirty="0"/>
              <a:t>and </a:t>
            </a:r>
            <a:r>
              <a:rPr lang="en-US" sz="2700" b="1" dirty="0">
                <a:solidFill>
                  <a:srgbClr val="1C67E3"/>
                </a:solidFill>
              </a:rPr>
              <a:t>Slide Masters</a:t>
            </a:r>
            <a:r>
              <a:rPr lang="en-US" sz="2700" dirty="0">
                <a:solidFill>
                  <a:srgbClr val="1C67E3"/>
                </a:solidFill>
              </a:rPr>
              <a:t> </a:t>
            </a:r>
            <a:r>
              <a:rPr lang="en-US" sz="2700" dirty="0"/>
              <a:t>to grab elements that are on a master </a:t>
            </a:r>
          </a:p>
        </p:txBody>
      </p:sp>
      <p:grpSp>
        <p:nvGrpSpPr>
          <p:cNvPr id="35" name="Group 34">
            <a:extLst>
              <a:ext uri="{FF2B5EF4-FFF2-40B4-BE49-F238E27FC236}">
                <a16:creationId xmlns:a16="http://schemas.microsoft.com/office/drawing/2014/main" id="{13B59B36-B394-719B-BD53-56935379224D}"/>
              </a:ext>
            </a:extLst>
          </p:cNvPr>
          <p:cNvGrpSpPr/>
          <p:nvPr userDrawn="1"/>
        </p:nvGrpSpPr>
        <p:grpSpPr>
          <a:xfrm>
            <a:off x="3741356" y="2018654"/>
            <a:ext cx="1713485" cy="274007"/>
            <a:chOff x="4032250" y="2690597"/>
            <a:chExt cx="2284646" cy="365342"/>
          </a:xfrm>
        </p:grpSpPr>
        <p:pic>
          <p:nvPicPr>
            <p:cNvPr id="26" name="Picture 25" descr="A black and white photo of a black background&#10;&#10;Description automatically generated">
              <a:extLst>
                <a:ext uri="{FF2B5EF4-FFF2-40B4-BE49-F238E27FC236}">
                  <a16:creationId xmlns:a16="http://schemas.microsoft.com/office/drawing/2014/main" id="{D71AB0EB-3908-329E-B1FD-228ACB0023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32250" y="2690813"/>
              <a:ext cx="2284646" cy="365126"/>
            </a:xfrm>
            <a:prstGeom prst="rect">
              <a:avLst/>
            </a:prstGeom>
          </p:spPr>
        </p:pic>
        <p:sp>
          <p:nvSpPr>
            <p:cNvPr id="34" name="Rectangle 33">
              <a:extLst>
                <a:ext uri="{FF2B5EF4-FFF2-40B4-BE49-F238E27FC236}">
                  <a16:creationId xmlns:a16="http://schemas.microsoft.com/office/drawing/2014/main" id="{16D2D8F4-1CBE-FE7C-E381-5BF17F5B6A00}"/>
                </a:ext>
              </a:extLst>
            </p:cNvPr>
            <p:cNvSpPr/>
            <p:nvPr userDrawn="1"/>
          </p:nvSpPr>
          <p:spPr>
            <a:xfrm>
              <a:off x="5702300" y="2690597"/>
              <a:ext cx="614596" cy="352641"/>
            </a:xfrm>
            <a:prstGeom prst="rect">
              <a:avLst/>
            </a:prstGeom>
            <a:solidFill>
              <a:srgbClr val="EA6F24">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solidFill>
                  <a:srgbClr val="EA6F24"/>
                </a:solidFill>
              </a:endParaRPr>
            </a:p>
          </p:txBody>
        </p:sp>
      </p:grpSp>
      <p:grpSp>
        <p:nvGrpSpPr>
          <p:cNvPr id="42" name="Group 41">
            <a:extLst>
              <a:ext uri="{FF2B5EF4-FFF2-40B4-BE49-F238E27FC236}">
                <a16:creationId xmlns:a16="http://schemas.microsoft.com/office/drawing/2014/main" id="{836F9FD7-8856-1FFA-FC08-D852AB3DD726}"/>
              </a:ext>
            </a:extLst>
          </p:cNvPr>
          <p:cNvGrpSpPr/>
          <p:nvPr userDrawn="1"/>
        </p:nvGrpSpPr>
        <p:grpSpPr>
          <a:xfrm>
            <a:off x="3741357" y="2560388"/>
            <a:ext cx="1713484" cy="804502"/>
            <a:chOff x="4032249" y="3514508"/>
            <a:chExt cx="2284645" cy="1072669"/>
          </a:xfrm>
        </p:grpSpPr>
        <p:pic>
          <p:nvPicPr>
            <p:cNvPr id="37" name="Picture 36" descr="A black and white text&#10;&#10;Description automatically generated">
              <a:extLst>
                <a:ext uri="{FF2B5EF4-FFF2-40B4-BE49-F238E27FC236}">
                  <a16:creationId xmlns:a16="http://schemas.microsoft.com/office/drawing/2014/main" id="{AFB0BC98-DA1C-0D65-BB27-1CA537E2232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32249" y="3514508"/>
              <a:ext cx="2284645" cy="1072669"/>
            </a:xfrm>
            <a:prstGeom prst="rect">
              <a:avLst/>
            </a:prstGeom>
          </p:spPr>
        </p:pic>
        <p:sp>
          <p:nvSpPr>
            <p:cNvPr id="39" name="Rectangle 38">
              <a:extLst>
                <a:ext uri="{FF2B5EF4-FFF2-40B4-BE49-F238E27FC236}">
                  <a16:creationId xmlns:a16="http://schemas.microsoft.com/office/drawing/2014/main" id="{AA0DE701-D731-3787-9013-6528B850E2AA}"/>
                </a:ext>
              </a:extLst>
            </p:cNvPr>
            <p:cNvSpPr/>
            <p:nvPr userDrawn="1"/>
          </p:nvSpPr>
          <p:spPr>
            <a:xfrm>
              <a:off x="4927600" y="3514508"/>
              <a:ext cx="673100" cy="1072669"/>
            </a:xfrm>
            <a:prstGeom prst="rect">
              <a:avLst/>
            </a:prstGeom>
            <a:solidFill>
              <a:srgbClr val="EA6F24">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solidFill>
                  <a:srgbClr val="EA6F24"/>
                </a:solidFill>
              </a:endParaRPr>
            </a:p>
          </p:txBody>
        </p:sp>
      </p:grpSp>
      <p:pic>
        <p:nvPicPr>
          <p:cNvPr id="41" name="Picture 40" descr="A screenshot of a cell phone&#10;&#10;Description automatically generated">
            <a:extLst>
              <a:ext uri="{FF2B5EF4-FFF2-40B4-BE49-F238E27FC236}">
                <a16:creationId xmlns:a16="http://schemas.microsoft.com/office/drawing/2014/main" id="{0F2BD128-A649-0465-34F5-8BC5288363D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190856" y="960224"/>
            <a:ext cx="1033043" cy="3638550"/>
          </a:xfrm>
          <a:prstGeom prst="rect">
            <a:avLst/>
          </a:prstGeom>
        </p:spPr>
      </p:pic>
      <p:sp>
        <p:nvSpPr>
          <p:cNvPr id="2" name="Text Placeholder 20">
            <a:extLst>
              <a:ext uri="{FF2B5EF4-FFF2-40B4-BE49-F238E27FC236}">
                <a16:creationId xmlns:a16="http://schemas.microsoft.com/office/drawing/2014/main" id="{27A56A1B-1EA1-B953-1B2F-EB5AB7A13419}"/>
              </a:ext>
            </a:extLst>
          </p:cNvPr>
          <p:cNvSpPr>
            <a:spLocks noGrp="1"/>
          </p:cNvSpPr>
          <p:nvPr>
            <p:ph type="body" sz="quarter" idx="52" hasCustomPrompt="1"/>
          </p:nvPr>
        </p:nvSpPr>
        <p:spPr>
          <a:xfrm>
            <a:off x="299753" y="559076"/>
            <a:ext cx="5506428" cy="454715"/>
          </a:xfrm>
          <a:prstGeom prst="rect">
            <a:avLst/>
          </a:prstGeom>
        </p:spPr>
        <p:txBody>
          <a:bodyPr lIns="0" tIns="0" rIns="0" bIns="0" anchor="t" anchorCtr="0"/>
          <a:lstStyle>
            <a:lvl1pPr marL="0" indent="0" algn="l">
              <a:lnSpc>
                <a:spcPct val="100000"/>
              </a:lnSpc>
              <a:spcBef>
                <a:spcPts val="0"/>
              </a:spcBef>
              <a:buNone/>
              <a:defRPr sz="2475" b="0">
                <a:solidFill>
                  <a:schemeClr val="tx1"/>
                </a:solidFill>
                <a:latin typeface="+mj-lt"/>
                <a:cs typeface="Arial" panose="020B0604020202020204" pitchFamily="34" charset="0"/>
              </a:defRPr>
            </a:lvl1pPr>
          </a:lstStyle>
          <a:p>
            <a:pPr lvl="0"/>
            <a:r>
              <a:rPr lang="en-US"/>
              <a:t>Master Slides</a:t>
            </a:r>
          </a:p>
        </p:txBody>
      </p:sp>
      <p:sp>
        <p:nvSpPr>
          <p:cNvPr id="3" name="Text Placeholder 18">
            <a:extLst>
              <a:ext uri="{FF2B5EF4-FFF2-40B4-BE49-F238E27FC236}">
                <a16:creationId xmlns:a16="http://schemas.microsoft.com/office/drawing/2014/main" id="{61E1308A-D3E9-41E6-77D1-87597141F798}"/>
              </a:ext>
            </a:extLst>
          </p:cNvPr>
          <p:cNvSpPr>
            <a:spLocks noGrp="1"/>
          </p:cNvSpPr>
          <p:nvPr>
            <p:ph type="body" sz="quarter" idx="18" hasCustomPrompt="1"/>
          </p:nvPr>
        </p:nvSpPr>
        <p:spPr>
          <a:xfrm>
            <a:off x="299754" y="342900"/>
            <a:ext cx="3129395" cy="208722"/>
          </a:xfrm>
          <a:prstGeom prst="rect">
            <a:avLst/>
          </a:prstGeom>
        </p:spPr>
        <p:txBody>
          <a:bodyPr lIns="0" tIns="0" rIns="0" bIns="0" anchor="b"/>
          <a:lstStyle>
            <a:lvl1pPr marL="0" indent="0">
              <a:lnSpc>
                <a:spcPct val="100000"/>
              </a:lnSpc>
              <a:buNone/>
              <a:defRPr sz="750" spc="225">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PRESENTATION</a:t>
            </a:r>
          </a:p>
        </p:txBody>
      </p:sp>
      <p:sp>
        <p:nvSpPr>
          <p:cNvPr id="4" name="Rounded Rectangle 3">
            <a:extLst>
              <a:ext uri="{FF2B5EF4-FFF2-40B4-BE49-F238E27FC236}">
                <a16:creationId xmlns:a16="http://schemas.microsoft.com/office/drawing/2014/main" id="{7D4D6695-62D9-0367-B2DB-9D9234A8EC56}"/>
              </a:ext>
            </a:extLst>
          </p:cNvPr>
          <p:cNvSpPr/>
          <p:nvPr userDrawn="1"/>
        </p:nvSpPr>
        <p:spPr>
          <a:xfrm>
            <a:off x="7564599" y="208279"/>
            <a:ext cx="1329396" cy="935847"/>
          </a:xfrm>
          <a:prstGeom prst="roundRect">
            <a:avLst>
              <a:gd name="adj" fmla="val 749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 name="Text Placeholder 10">
            <a:extLst>
              <a:ext uri="{FF2B5EF4-FFF2-40B4-BE49-F238E27FC236}">
                <a16:creationId xmlns:a16="http://schemas.microsoft.com/office/drawing/2014/main" id="{BFCA0394-D0DD-639C-9933-F1C3F2D8FE4F}"/>
              </a:ext>
            </a:extLst>
          </p:cNvPr>
          <p:cNvSpPr txBox="1">
            <a:spLocks/>
          </p:cNvSpPr>
          <p:nvPr userDrawn="1"/>
        </p:nvSpPr>
        <p:spPr>
          <a:xfrm>
            <a:off x="7630322" y="252732"/>
            <a:ext cx="1263672" cy="778782"/>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1400" b="0"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b="1" dirty="0">
                <a:solidFill>
                  <a:schemeClr val="tx1"/>
                </a:solidFill>
              </a:rPr>
              <a:t>Delete this informational slide and any unused master template pages to reduce file size when done</a:t>
            </a:r>
            <a:endParaRPr lang="en-US" sz="800" dirty="0">
              <a:solidFill>
                <a:schemeClr val="tx1"/>
              </a:solidFill>
            </a:endParaRPr>
          </a:p>
        </p:txBody>
      </p:sp>
    </p:spTree>
    <p:extLst>
      <p:ext uri="{BB962C8B-B14F-4D97-AF65-F5344CB8AC3E}">
        <p14:creationId xmlns:p14="http://schemas.microsoft.com/office/powerpoint/2010/main" val="1450827098"/>
      </p:ext>
    </p:extLst>
  </p:cSld>
  <p:clrMapOvr>
    <a:masterClrMapping/>
  </p:clrMapOvr>
  <p:extLst>
    <p:ext uri="{DCECCB84-F9BA-43D5-87BE-67443E8EF086}">
      <p15:sldGuideLst xmlns:p15="http://schemas.microsoft.com/office/powerpoint/2012/main"/>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Instruction 5">
    <p:bg>
      <p:bgPr>
        <a:solidFill>
          <a:schemeClr val="bg1"/>
        </a:solid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94B247D4-6639-CD3E-16E7-DCD02BDFD99B}"/>
              </a:ext>
            </a:extLst>
          </p:cNvPr>
          <p:cNvGrpSpPr/>
          <p:nvPr userDrawn="1"/>
        </p:nvGrpSpPr>
        <p:grpSpPr>
          <a:xfrm>
            <a:off x="7564599" y="208279"/>
            <a:ext cx="1329396" cy="935847"/>
            <a:chOff x="10022632" y="277704"/>
            <a:chExt cx="1772528" cy="1247796"/>
          </a:xfrm>
        </p:grpSpPr>
        <p:sp>
          <p:nvSpPr>
            <p:cNvPr id="28" name="Rounded Rectangle 27">
              <a:extLst>
                <a:ext uri="{FF2B5EF4-FFF2-40B4-BE49-F238E27FC236}">
                  <a16:creationId xmlns:a16="http://schemas.microsoft.com/office/drawing/2014/main" id="{8C1C0FAB-35DB-3D88-78D1-91E3D7D0360B}"/>
                </a:ext>
              </a:extLst>
            </p:cNvPr>
            <p:cNvSpPr/>
            <p:nvPr userDrawn="1"/>
          </p:nvSpPr>
          <p:spPr>
            <a:xfrm>
              <a:off x="10022632" y="277704"/>
              <a:ext cx="1772528" cy="1247796"/>
            </a:xfrm>
            <a:prstGeom prst="roundRect">
              <a:avLst>
                <a:gd name="adj" fmla="val 749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9" name="Text Placeholder 10">
              <a:extLst>
                <a:ext uri="{FF2B5EF4-FFF2-40B4-BE49-F238E27FC236}">
                  <a16:creationId xmlns:a16="http://schemas.microsoft.com/office/drawing/2014/main" id="{9AD6378F-2128-D436-064B-B8516F82E699}"/>
                </a:ext>
              </a:extLst>
            </p:cNvPr>
            <p:cNvSpPr txBox="1">
              <a:spLocks/>
            </p:cNvSpPr>
            <p:nvPr userDrawn="1"/>
          </p:nvSpPr>
          <p:spPr>
            <a:xfrm>
              <a:off x="10110263" y="336975"/>
              <a:ext cx="1684896" cy="1038376"/>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1400" b="0"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b="1" dirty="0">
                  <a:solidFill>
                    <a:schemeClr val="tx1"/>
                  </a:solidFill>
                </a:rPr>
                <a:t>Delete this informational slide and any unused master template pages to reduce file size when done</a:t>
              </a:r>
              <a:endParaRPr lang="en-US" sz="800" dirty="0">
                <a:solidFill>
                  <a:schemeClr val="tx1"/>
                </a:solidFill>
              </a:endParaRPr>
            </a:p>
          </p:txBody>
        </p:sp>
      </p:grpSp>
      <p:sp>
        <p:nvSpPr>
          <p:cNvPr id="2" name="Text Placeholder 20">
            <a:extLst>
              <a:ext uri="{FF2B5EF4-FFF2-40B4-BE49-F238E27FC236}">
                <a16:creationId xmlns:a16="http://schemas.microsoft.com/office/drawing/2014/main" id="{150C0C84-B6D8-C3A9-8464-8BF3992680AC}"/>
              </a:ext>
            </a:extLst>
          </p:cNvPr>
          <p:cNvSpPr>
            <a:spLocks noGrp="1"/>
          </p:cNvSpPr>
          <p:nvPr>
            <p:ph type="body" sz="quarter" idx="52" hasCustomPrompt="1"/>
          </p:nvPr>
        </p:nvSpPr>
        <p:spPr>
          <a:xfrm>
            <a:off x="299753" y="559076"/>
            <a:ext cx="5506428" cy="454715"/>
          </a:xfrm>
          <a:prstGeom prst="rect">
            <a:avLst/>
          </a:prstGeom>
        </p:spPr>
        <p:txBody>
          <a:bodyPr lIns="0" tIns="0" rIns="0" bIns="0" anchor="t" anchorCtr="0"/>
          <a:lstStyle>
            <a:lvl1pPr marL="0" indent="0" algn="l">
              <a:lnSpc>
                <a:spcPct val="100000"/>
              </a:lnSpc>
              <a:spcBef>
                <a:spcPts val="0"/>
              </a:spcBef>
              <a:buNone/>
              <a:defRPr sz="2475" b="0">
                <a:solidFill>
                  <a:schemeClr val="tx1"/>
                </a:solidFill>
                <a:latin typeface="+mj-lt"/>
                <a:cs typeface="Arial" panose="020B0604020202020204" pitchFamily="34" charset="0"/>
              </a:defRPr>
            </a:lvl1pPr>
          </a:lstStyle>
          <a:p>
            <a:pPr lvl="0"/>
            <a:r>
              <a:rPr lang="en-US"/>
              <a:t>Photography Resources:</a:t>
            </a:r>
          </a:p>
        </p:txBody>
      </p:sp>
      <p:sp>
        <p:nvSpPr>
          <p:cNvPr id="3" name="Text Placeholder 18">
            <a:extLst>
              <a:ext uri="{FF2B5EF4-FFF2-40B4-BE49-F238E27FC236}">
                <a16:creationId xmlns:a16="http://schemas.microsoft.com/office/drawing/2014/main" id="{EA037A15-BC70-F1B5-C4E1-A4A5E10CED93}"/>
              </a:ext>
            </a:extLst>
          </p:cNvPr>
          <p:cNvSpPr>
            <a:spLocks noGrp="1"/>
          </p:cNvSpPr>
          <p:nvPr>
            <p:ph type="body" sz="quarter" idx="18" hasCustomPrompt="1"/>
          </p:nvPr>
        </p:nvSpPr>
        <p:spPr>
          <a:xfrm>
            <a:off x="299754" y="342900"/>
            <a:ext cx="3129395" cy="208722"/>
          </a:xfrm>
          <a:prstGeom prst="rect">
            <a:avLst/>
          </a:prstGeom>
        </p:spPr>
        <p:txBody>
          <a:bodyPr lIns="0" tIns="0" rIns="0" bIns="0" anchor="b"/>
          <a:lstStyle>
            <a:lvl1pPr marL="0" indent="0">
              <a:lnSpc>
                <a:spcPct val="100000"/>
              </a:lnSpc>
              <a:buNone/>
              <a:defRPr sz="750" spc="225">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PRESENTATION</a:t>
            </a:r>
          </a:p>
        </p:txBody>
      </p:sp>
    </p:spTree>
    <p:extLst>
      <p:ext uri="{BB962C8B-B14F-4D97-AF65-F5344CB8AC3E}">
        <p14:creationId xmlns:p14="http://schemas.microsoft.com/office/powerpoint/2010/main" val="1955793020"/>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ard Medium 7">
    <p:spTree>
      <p:nvGrpSpPr>
        <p:cNvPr id="1" name=""/>
        <p:cNvGrpSpPr/>
        <p:nvPr/>
      </p:nvGrpSpPr>
      <p:grpSpPr>
        <a:xfrm>
          <a:off x="0" y="0"/>
          <a:ext cx="0" cy="0"/>
          <a:chOff x="0" y="0"/>
          <a:chExt cx="0" cy="0"/>
        </a:xfrm>
      </p:grpSpPr>
      <p:pic>
        <p:nvPicPr>
          <p:cNvPr id="24" name="Picture 23" descr="A picture containing cloud, clouds, nature, outdoor&#10;&#10;Description automatically generated">
            <a:extLst>
              <a:ext uri="{FF2B5EF4-FFF2-40B4-BE49-F238E27FC236}">
                <a16:creationId xmlns:a16="http://schemas.microsoft.com/office/drawing/2014/main" id="{0582A95B-CBC2-541C-A51E-118338D16A2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70400" cy="5143500"/>
          </a:xfrm>
          <a:prstGeom prst="rect">
            <a:avLst/>
          </a:prstGeom>
        </p:spPr>
      </p:pic>
      <p:sp>
        <p:nvSpPr>
          <p:cNvPr id="25" name="Rectangle 24">
            <a:extLst>
              <a:ext uri="{FF2B5EF4-FFF2-40B4-BE49-F238E27FC236}">
                <a16:creationId xmlns:a16="http://schemas.microsoft.com/office/drawing/2014/main" id="{9B10D2AE-B54F-4F78-F283-504D9513F005}"/>
              </a:ext>
            </a:extLst>
          </p:cNvPr>
          <p:cNvSpPr/>
          <p:nvPr userDrawn="1"/>
        </p:nvSpPr>
        <p:spPr>
          <a:xfrm>
            <a:off x="0" y="0"/>
            <a:ext cx="6164020" cy="5143500"/>
          </a:xfrm>
          <a:prstGeom prst="rect">
            <a:avLst/>
          </a:prstGeom>
          <a:gradFill>
            <a:gsLst>
              <a:gs pos="0">
                <a:schemeClr val="accent1">
                  <a:lumMod val="5000"/>
                  <a:lumOff val="95000"/>
                </a:schemeClr>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8" name="Rectangle 7">
            <a:extLst>
              <a:ext uri="{FF2B5EF4-FFF2-40B4-BE49-F238E27FC236}">
                <a16:creationId xmlns:a16="http://schemas.microsoft.com/office/drawing/2014/main" id="{50811338-5160-58C8-9DB4-FD43CC6096B9}"/>
              </a:ext>
            </a:extLst>
          </p:cNvPr>
          <p:cNvSpPr/>
          <p:nvPr userDrawn="1"/>
        </p:nvSpPr>
        <p:spPr>
          <a:xfrm>
            <a:off x="0" y="0"/>
            <a:ext cx="9165638" cy="5143500"/>
          </a:xfrm>
          <a:prstGeom prst="rect">
            <a:avLst/>
          </a:prstGeom>
          <a:gradFill>
            <a:gsLst>
              <a:gs pos="13000">
                <a:schemeClr val="bg1"/>
              </a:gs>
              <a:gs pos="100000">
                <a:schemeClr val="accent1">
                  <a:lumMod val="0"/>
                  <a:lumOff val="100000"/>
                </a:schemeClr>
              </a:gs>
              <a:gs pos="64000">
                <a:schemeClr val="tx1">
                  <a:alpha val="13041"/>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5" name="Text Placeholder 18">
            <a:extLst>
              <a:ext uri="{FF2B5EF4-FFF2-40B4-BE49-F238E27FC236}">
                <a16:creationId xmlns:a16="http://schemas.microsoft.com/office/drawing/2014/main" id="{15B37FFE-84FA-A30F-030B-5AE0320EA8E2}"/>
              </a:ext>
            </a:extLst>
          </p:cNvPr>
          <p:cNvSpPr>
            <a:spLocks noGrp="1"/>
          </p:cNvSpPr>
          <p:nvPr>
            <p:ph type="body" sz="quarter" idx="18" hasCustomPrompt="1"/>
          </p:nvPr>
        </p:nvSpPr>
        <p:spPr>
          <a:xfrm>
            <a:off x="299754" y="743764"/>
            <a:ext cx="3129395" cy="275035"/>
          </a:xfrm>
          <a:prstGeom prst="rect">
            <a:avLst/>
          </a:prstGeom>
        </p:spPr>
        <p:txBody>
          <a:bodyPr lIns="0" tIns="0" rIns="0" bIns="0" anchor="b"/>
          <a:lstStyle>
            <a:lvl1pPr marL="0" indent="0">
              <a:lnSpc>
                <a:spcPct val="100000"/>
              </a:lnSpc>
              <a:buNone/>
              <a:defRPr sz="750" spc="225">
                <a:solidFill>
                  <a:schemeClr val="tx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THEME, PROJECT, MISSION</a:t>
            </a:r>
          </a:p>
        </p:txBody>
      </p:sp>
      <p:sp>
        <p:nvSpPr>
          <p:cNvPr id="56" name="Text Placeholder 20">
            <a:extLst>
              <a:ext uri="{FF2B5EF4-FFF2-40B4-BE49-F238E27FC236}">
                <a16:creationId xmlns:a16="http://schemas.microsoft.com/office/drawing/2014/main" id="{5D0C3C6E-C042-C7E9-F525-5F744F375628}"/>
              </a:ext>
            </a:extLst>
          </p:cNvPr>
          <p:cNvSpPr>
            <a:spLocks noGrp="1"/>
          </p:cNvSpPr>
          <p:nvPr>
            <p:ph type="body" sz="quarter" idx="20" hasCustomPrompt="1"/>
          </p:nvPr>
        </p:nvSpPr>
        <p:spPr>
          <a:xfrm>
            <a:off x="299754" y="2673767"/>
            <a:ext cx="3129395" cy="155019"/>
          </a:xfrm>
          <a:prstGeom prst="rect">
            <a:avLst/>
          </a:prstGeom>
        </p:spPr>
        <p:txBody>
          <a:bodyPr lIns="0" tIns="0" rIns="0" bIns="0"/>
          <a:lstStyle>
            <a:lvl1pPr marL="0" indent="0">
              <a:lnSpc>
                <a:spcPct val="100000"/>
              </a:lnSpc>
              <a:buNone/>
              <a:defRPr sz="1050" b="0">
                <a:solidFill>
                  <a:schemeClr val="tx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57" name="Text Placeholder 20">
            <a:extLst>
              <a:ext uri="{FF2B5EF4-FFF2-40B4-BE49-F238E27FC236}">
                <a16:creationId xmlns:a16="http://schemas.microsoft.com/office/drawing/2014/main" id="{C7061C4B-62D8-7A0C-DD9F-8C0037148E1F}"/>
              </a:ext>
            </a:extLst>
          </p:cNvPr>
          <p:cNvSpPr>
            <a:spLocks noGrp="1"/>
          </p:cNvSpPr>
          <p:nvPr>
            <p:ph type="body" sz="quarter" idx="21" hasCustomPrompt="1"/>
          </p:nvPr>
        </p:nvSpPr>
        <p:spPr>
          <a:xfrm>
            <a:off x="299754" y="2907386"/>
            <a:ext cx="3129395" cy="155019"/>
          </a:xfrm>
          <a:prstGeom prst="rect">
            <a:avLst/>
          </a:prstGeom>
        </p:spPr>
        <p:txBody>
          <a:bodyPr lIns="0" tIns="0" rIns="0" bIns="0"/>
          <a:lstStyle>
            <a:lvl1pPr marL="0" indent="0">
              <a:lnSpc>
                <a:spcPct val="100000"/>
              </a:lnSpc>
              <a:buNone/>
              <a:defRPr sz="675" b="0">
                <a:solidFill>
                  <a:schemeClr val="tx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59" name="Text Placeholder 20">
            <a:extLst>
              <a:ext uri="{FF2B5EF4-FFF2-40B4-BE49-F238E27FC236}">
                <a16:creationId xmlns:a16="http://schemas.microsoft.com/office/drawing/2014/main" id="{9D9DF3BB-A7EF-4C8E-AFC0-70286EACBA09}"/>
              </a:ext>
            </a:extLst>
          </p:cNvPr>
          <p:cNvSpPr>
            <a:spLocks noGrp="1"/>
          </p:cNvSpPr>
          <p:nvPr>
            <p:ph type="body" sz="quarter" idx="22" hasCustomPrompt="1"/>
          </p:nvPr>
        </p:nvSpPr>
        <p:spPr>
          <a:xfrm>
            <a:off x="299754" y="3951713"/>
            <a:ext cx="3129395" cy="155019"/>
          </a:xfrm>
          <a:prstGeom prst="rect">
            <a:avLst/>
          </a:prstGeom>
        </p:spPr>
        <p:txBody>
          <a:bodyPr lIns="0" tIns="0" rIns="0" bIns="0"/>
          <a:lstStyle>
            <a:lvl1pPr marL="0" indent="0">
              <a:lnSpc>
                <a:spcPct val="100000"/>
              </a:lnSpc>
              <a:buNone/>
              <a:defRPr sz="675" b="0">
                <a:solidFill>
                  <a:schemeClr val="tx1"/>
                </a:solidFill>
                <a:latin typeface="Arial" panose="020B0604020202020204" pitchFamily="34" charset="0"/>
                <a:cs typeface="Arial" panose="020B0604020202020204" pitchFamily="34" charset="0"/>
              </a:defRPr>
            </a:lvl1pPr>
          </a:lstStyle>
          <a:p>
            <a:pPr lvl="0"/>
            <a:r>
              <a:rPr lang="en-US"/>
              <a:t>DATE</a:t>
            </a:r>
          </a:p>
          <a:p>
            <a:pPr lvl="0"/>
            <a:endParaRPr lang="en-US"/>
          </a:p>
        </p:txBody>
      </p:sp>
      <p:sp>
        <p:nvSpPr>
          <p:cNvPr id="60" name="Text Placeholder 20">
            <a:extLst>
              <a:ext uri="{FF2B5EF4-FFF2-40B4-BE49-F238E27FC236}">
                <a16:creationId xmlns:a16="http://schemas.microsoft.com/office/drawing/2014/main" id="{56498883-F186-C695-4CBB-9DB72968ADB5}"/>
              </a:ext>
            </a:extLst>
          </p:cNvPr>
          <p:cNvSpPr>
            <a:spLocks noGrp="1"/>
          </p:cNvSpPr>
          <p:nvPr>
            <p:ph type="body" sz="quarter" idx="23" hasCustomPrompt="1"/>
          </p:nvPr>
        </p:nvSpPr>
        <p:spPr>
          <a:xfrm>
            <a:off x="299754" y="3200401"/>
            <a:ext cx="3129395" cy="155019"/>
          </a:xfrm>
          <a:prstGeom prst="rect">
            <a:avLst/>
          </a:prstGeom>
        </p:spPr>
        <p:txBody>
          <a:bodyPr lIns="0" tIns="0" rIns="0" bIns="0"/>
          <a:lstStyle>
            <a:lvl1pPr marL="0" indent="0">
              <a:lnSpc>
                <a:spcPct val="100000"/>
              </a:lnSpc>
              <a:buNone/>
              <a:defRPr sz="1050" b="0">
                <a:solidFill>
                  <a:schemeClr val="tx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61" name="Text Placeholder 20">
            <a:extLst>
              <a:ext uri="{FF2B5EF4-FFF2-40B4-BE49-F238E27FC236}">
                <a16:creationId xmlns:a16="http://schemas.microsoft.com/office/drawing/2014/main" id="{91973DC7-C72C-551E-7C72-C22C8FDB53CF}"/>
              </a:ext>
            </a:extLst>
          </p:cNvPr>
          <p:cNvSpPr>
            <a:spLocks noGrp="1"/>
          </p:cNvSpPr>
          <p:nvPr>
            <p:ph type="body" sz="quarter" idx="24" hasCustomPrompt="1"/>
          </p:nvPr>
        </p:nvSpPr>
        <p:spPr>
          <a:xfrm>
            <a:off x="299754" y="3434018"/>
            <a:ext cx="3129395" cy="155019"/>
          </a:xfrm>
          <a:prstGeom prst="rect">
            <a:avLst/>
          </a:prstGeom>
        </p:spPr>
        <p:txBody>
          <a:bodyPr lIns="0" tIns="0" rIns="0" bIns="0"/>
          <a:lstStyle>
            <a:lvl1pPr marL="0" indent="0">
              <a:lnSpc>
                <a:spcPct val="100000"/>
              </a:lnSpc>
              <a:buNone/>
              <a:defRPr sz="675" b="0">
                <a:solidFill>
                  <a:schemeClr val="tx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pic>
        <p:nvPicPr>
          <p:cNvPr id="62" name="NASA_Insignia-RGB.svg" descr="NASA_Insignia-RGB.svg">
            <a:extLst>
              <a:ext uri="{FF2B5EF4-FFF2-40B4-BE49-F238E27FC236}">
                <a16:creationId xmlns:a16="http://schemas.microsoft.com/office/drawing/2014/main" id="{11BD5873-E0D7-E50A-77AA-8A8DC9A47C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63" name="TextBox 62">
            <a:extLst>
              <a:ext uri="{FF2B5EF4-FFF2-40B4-BE49-F238E27FC236}">
                <a16:creationId xmlns:a16="http://schemas.microsoft.com/office/drawing/2014/main" id="{22761FAE-7553-4402-F430-9013497D7B8C}"/>
              </a:ext>
            </a:extLst>
          </p:cNvPr>
          <p:cNvSpPr txBox="1"/>
          <p:nvPr userDrawn="1"/>
        </p:nvSpPr>
        <p:spPr>
          <a:xfrm>
            <a:off x="286308" y="262109"/>
            <a:ext cx="1994276" cy="807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tx1"/>
                </a:solidFill>
                <a:latin typeface="+mn-lt"/>
                <a:cs typeface="Arial" panose="020B0604020202020204" pitchFamily="34" charset="0"/>
              </a:rPr>
              <a:t>National Aeronautics a</a:t>
            </a:r>
            <a:r>
              <a:rPr lang="en-US" sz="525" b="1" dirty="0">
                <a:solidFill>
                  <a:schemeClr val="tx1"/>
                </a:solidFill>
                <a:latin typeface="+mn-lt"/>
                <a:cs typeface="Arial" panose="020B0604020202020204" pitchFamily="34" charset="0"/>
              </a:rPr>
              <a:t>n</a:t>
            </a:r>
            <a:r>
              <a:rPr sz="525" b="1" dirty="0">
                <a:solidFill>
                  <a:schemeClr val="tx1"/>
                </a:solidFill>
                <a:latin typeface="+mn-lt"/>
                <a:cs typeface="Arial" panose="020B0604020202020204" pitchFamily="34" charset="0"/>
              </a:rPr>
              <a:t>d Space Administration</a:t>
            </a:r>
          </a:p>
        </p:txBody>
      </p:sp>
      <p:sp>
        <p:nvSpPr>
          <p:cNvPr id="65" name="Text Placeholder 20">
            <a:extLst>
              <a:ext uri="{FF2B5EF4-FFF2-40B4-BE49-F238E27FC236}">
                <a16:creationId xmlns:a16="http://schemas.microsoft.com/office/drawing/2014/main" id="{3C0B9397-3106-AF19-E4FD-24EDDB7EE52D}"/>
              </a:ext>
            </a:extLst>
          </p:cNvPr>
          <p:cNvSpPr>
            <a:spLocks noGrp="1"/>
          </p:cNvSpPr>
          <p:nvPr>
            <p:ph type="body" sz="quarter" idx="19" hasCustomPrompt="1"/>
          </p:nvPr>
        </p:nvSpPr>
        <p:spPr>
          <a:xfrm>
            <a:off x="286308" y="1129831"/>
            <a:ext cx="3148856" cy="1441919"/>
          </a:xfrm>
          <a:prstGeom prst="rect">
            <a:avLst/>
          </a:prstGeom>
        </p:spPr>
        <p:txBody>
          <a:bodyPr lIns="0" tIns="0" rIns="0" bIns="0"/>
          <a:lstStyle>
            <a:lvl1pPr marL="0" indent="0" algn="l">
              <a:lnSpc>
                <a:spcPct val="100000"/>
              </a:lnSpc>
              <a:spcBef>
                <a:spcPts val="0"/>
              </a:spcBef>
              <a:buNone/>
              <a:defRPr sz="3375" b="0">
                <a:solidFill>
                  <a:schemeClr val="tx1"/>
                </a:solidFill>
                <a:latin typeface="+mj-lt"/>
                <a:cs typeface="Arial" panose="020B0604020202020204" pitchFamily="34" charset="0"/>
              </a:defRPr>
            </a:lvl1pPr>
          </a:lstStyle>
          <a:p>
            <a:pPr lvl="0"/>
            <a:r>
              <a:rPr lang="en-US" dirty="0"/>
              <a:t>Presentation</a:t>
            </a:r>
            <a:br>
              <a:rPr lang="en-US" dirty="0"/>
            </a:br>
            <a:r>
              <a:rPr lang="en-US" dirty="0"/>
              <a:t>Title Goes Here</a:t>
            </a:r>
          </a:p>
        </p:txBody>
      </p:sp>
      <p:pic>
        <p:nvPicPr>
          <p:cNvPr id="71" name="Picture 70">
            <a:extLst>
              <a:ext uri="{FF2B5EF4-FFF2-40B4-BE49-F238E27FC236}">
                <a16:creationId xmlns:a16="http://schemas.microsoft.com/office/drawing/2014/main" id="{0A3928CA-4426-7889-07DA-69790313A9F7}"/>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3592664" y="1791035"/>
            <a:ext cx="3041848" cy="2221446"/>
          </a:xfrm>
          <a:prstGeom prst="rect">
            <a:avLst/>
          </a:prstGeom>
        </p:spPr>
      </p:pic>
      <p:pic>
        <p:nvPicPr>
          <p:cNvPr id="72" name="Picture 71" descr="A picture containing transport, aircraft, air travel, plane&#10;&#10;Description automatically generated">
            <a:extLst>
              <a:ext uri="{FF2B5EF4-FFF2-40B4-BE49-F238E27FC236}">
                <a16:creationId xmlns:a16="http://schemas.microsoft.com/office/drawing/2014/main" id="{EC7BD648-5C5E-0977-A012-578ADD18F10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871779" y="3088009"/>
            <a:ext cx="4394228" cy="1823375"/>
          </a:xfrm>
          <a:prstGeom prst="rect">
            <a:avLst/>
          </a:prstGeom>
        </p:spPr>
      </p:pic>
      <p:pic>
        <p:nvPicPr>
          <p:cNvPr id="73" name="Picture 72" descr="A picture containing plane, transport, vehicle, air travel&#10;&#10;Description automatically generated">
            <a:extLst>
              <a:ext uri="{FF2B5EF4-FFF2-40B4-BE49-F238E27FC236}">
                <a16:creationId xmlns:a16="http://schemas.microsoft.com/office/drawing/2014/main" id="{AA6A9D1D-233D-3163-0ACE-BFBE8B9F04A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384169">
            <a:off x="4685378" y="232259"/>
            <a:ext cx="3392892" cy="2223430"/>
          </a:xfrm>
          <a:prstGeom prst="rect">
            <a:avLst/>
          </a:prstGeom>
        </p:spPr>
      </p:pic>
      <p:sp>
        <p:nvSpPr>
          <p:cNvPr id="4" name="Text Placeholder 4">
            <a:extLst>
              <a:ext uri="{FF2B5EF4-FFF2-40B4-BE49-F238E27FC236}">
                <a16:creationId xmlns:a16="http://schemas.microsoft.com/office/drawing/2014/main" id="{6EC14EE6-386B-625E-D873-DE7330DB3604}"/>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5" name="Text Placeholder 8">
            <a:extLst>
              <a:ext uri="{FF2B5EF4-FFF2-40B4-BE49-F238E27FC236}">
                <a16:creationId xmlns:a16="http://schemas.microsoft.com/office/drawing/2014/main" id="{C6A7BE70-86EA-CB74-033F-1EBDB85EB408}"/>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158757073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Instruction 6">
    <p:bg>
      <p:bgPr>
        <a:solidFill>
          <a:schemeClr val="bg1"/>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CE463D12-9219-AB2A-FC7E-5C16201FE11F}"/>
              </a:ext>
            </a:extLst>
          </p:cNvPr>
          <p:cNvSpPr txBox="1">
            <a:spLocks/>
          </p:cNvSpPr>
          <p:nvPr userDrawn="1"/>
        </p:nvSpPr>
        <p:spPr>
          <a:xfrm>
            <a:off x="507747" y="2027551"/>
            <a:ext cx="916012" cy="273845"/>
          </a:xfrm>
          <a:prstGeom prst="rect">
            <a:avLst/>
          </a:prstGeom>
        </p:spPr>
        <p:txBody>
          <a:bodyPr anchor="b">
            <a:noAutofit/>
          </a:bodyPr>
          <a:lstStyle>
            <a:lvl1pPr marL="0" indent="0" algn="l" defTabSz="914400" rtl="0" eaLnBrk="1" latinLnBrk="0" hangingPunct="1">
              <a:lnSpc>
                <a:spcPct val="100000"/>
              </a:lnSpc>
              <a:spcBef>
                <a:spcPts val="1000"/>
              </a:spcBef>
              <a:buFont typeface="Arial" panose="020B0604020202020204" pitchFamily="34" charset="0"/>
              <a:buNone/>
              <a:defRPr sz="1600" b="1"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350" dirty="0">
                <a:solidFill>
                  <a:schemeClr val="tx1"/>
                </a:solidFill>
              </a:rPr>
              <a:t>Step 1</a:t>
            </a:r>
          </a:p>
        </p:txBody>
      </p:sp>
      <p:cxnSp>
        <p:nvCxnSpPr>
          <p:cNvPr id="3" name="Straight Connector 2">
            <a:extLst>
              <a:ext uri="{FF2B5EF4-FFF2-40B4-BE49-F238E27FC236}">
                <a16:creationId xmlns:a16="http://schemas.microsoft.com/office/drawing/2014/main" id="{A1C98407-C5FE-929D-FE81-DCFEF9BB3F84}"/>
              </a:ext>
            </a:extLst>
          </p:cNvPr>
          <p:cNvCxnSpPr>
            <a:cxnSpLocks/>
          </p:cNvCxnSpPr>
          <p:nvPr userDrawn="1"/>
        </p:nvCxnSpPr>
        <p:spPr>
          <a:xfrm flipV="1">
            <a:off x="1243748" y="2019386"/>
            <a:ext cx="0" cy="273845"/>
          </a:xfrm>
          <a:prstGeom prst="line">
            <a:avLst/>
          </a:prstGeom>
          <a:ln w="50800">
            <a:solidFill>
              <a:srgbClr val="1C67E3"/>
            </a:solidFill>
          </a:ln>
        </p:spPr>
        <p:style>
          <a:lnRef idx="1">
            <a:schemeClr val="accent1"/>
          </a:lnRef>
          <a:fillRef idx="0">
            <a:schemeClr val="accent1"/>
          </a:fillRef>
          <a:effectRef idx="0">
            <a:schemeClr val="accent1"/>
          </a:effectRef>
          <a:fontRef idx="minor">
            <a:schemeClr val="tx1"/>
          </a:fontRef>
        </p:style>
      </p:cxnSp>
      <p:sp>
        <p:nvSpPr>
          <p:cNvPr id="4" name="Text Placeholder 10">
            <a:extLst>
              <a:ext uri="{FF2B5EF4-FFF2-40B4-BE49-F238E27FC236}">
                <a16:creationId xmlns:a16="http://schemas.microsoft.com/office/drawing/2014/main" id="{B33CCE0B-7161-BA5E-943A-AE359C358BF1}"/>
              </a:ext>
            </a:extLst>
          </p:cNvPr>
          <p:cNvSpPr txBox="1">
            <a:spLocks/>
          </p:cNvSpPr>
          <p:nvPr userDrawn="1"/>
        </p:nvSpPr>
        <p:spPr>
          <a:xfrm>
            <a:off x="1363276" y="1988692"/>
            <a:ext cx="1164222" cy="382086"/>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1400" b="0"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25" b="0" i="0" kern="1200" dirty="0">
                <a:solidFill>
                  <a:srgbClr val="4D4D4C"/>
                </a:solidFill>
                <a:effectLst/>
                <a:latin typeface="Arial" panose="020B0604020202020204" pitchFamily="34" charset="0"/>
                <a:ea typeface="+mn-ea"/>
                <a:cs typeface="Arial" panose="020B0604020202020204" pitchFamily="34" charset="0"/>
              </a:rPr>
              <a:t>Click on </a:t>
            </a:r>
            <a:r>
              <a:rPr lang="en-US" sz="1125" b="1" i="0" kern="1200" dirty="0">
                <a:solidFill>
                  <a:srgbClr val="1C67E3"/>
                </a:solidFill>
                <a:effectLst/>
                <a:latin typeface="Arial" panose="020B0604020202020204" pitchFamily="34" charset="0"/>
                <a:ea typeface="+mn-ea"/>
                <a:cs typeface="Arial" panose="020B0604020202020204" pitchFamily="34" charset="0"/>
              </a:rPr>
              <a:t>Insert</a:t>
            </a:r>
            <a:r>
              <a:rPr lang="en-US" sz="1125" b="1" i="0" kern="1200" dirty="0">
                <a:solidFill>
                  <a:srgbClr val="4D4D4C"/>
                </a:solidFill>
                <a:effectLst/>
                <a:latin typeface="Arial" panose="020B0604020202020204" pitchFamily="34" charset="0"/>
                <a:ea typeface="+mn-ea"/>
                <a:cs typeface="Arial" panose="020B0604020202020204" pitchFamily="34" charset="0"/>
              </a:rPr>
              <a:t> </a:t>
            </a:r>
            <a:r>
              <a:rPr lang="en-US" sz="1125" b="0" i="0" kern="1200" dirty="0">
                <a:solidFill>
                  <a:srgbClr val="4D4D4C"/>
                </a:solidFill>
                <a:effectLst/>
                <a:latin typeface="Arial" panose="020B0604020202020204" pitchFamily="34" charset="0"/>
                <a:ea typeface="+mn-ea"/>
                <a:cs typeface="Arial" panose="020B0604020202020204" pitchFamily="34" charset="0"/>
              </a:rPr>
              <a:t>in </a:t>
            </a:r>
            <a:r>
              <a:rPr lang="en-US" sz="1125" b="1" i="0" kern="1200" dirty="0">
                <a:solidFill>
                  <a:srgbClr val="1C67E3"/>
                </a:solidFill>
                <a:effectLst/>
                <a:latin typeface="Arial" panose="020B0604020202020204" pitchFamily="34" charset="0"/>
                <a:ea typeface="+mn-ea"/>
                <a:cs typeface="Arial" panose="020B0604020202020204" pitchFamily="34" charset="0"/>
              </a:rPr>
              <a:t>menu bar</a:t>
            </a:r>
            <a:endParaRPr lang="en-US" sz="1125" b="0" i="0" kern="1200" dirty="0">
              <a:solidFill>
                <a:srgbClr val="1C67E3"/>
              </a:solidFill>
              <a:effectLst/>
              <a:latin typeface="Arial" panose="020B0604020202020204" pitchFamily="34" charset="0"/>
              <a:ea typeface="+mn-ea"/>
              <a:cs typeface="Arial" panose="020B0604020202020204" pitchFamily="34" charset="0"/>
            </a:endParaRPr>
          </a:p>
        </p:txBody>
      </p:sp>
      <p:sp>
        <p:nvSpPr>
          <p:cNvPr id="6" name="Text Placeholder 10">
            <a:extLst>
              <a:ext uri="{FF2B5EF4-FFF2-40B4-BE49-F238E27FC236}">
                <a16:creationId xmlns:a16="http://schemas.microsoft.com/office/drawing/2014/main" id="{D77EB35D-90BA-A2CE-3404-76039F941F0B}"/>
              </a:ext>
            </a:extLst>
          </p:cNvPr>
          <p:cNvSpPr txBox="1">
            <a:spLocks/>
          </p:cNvSpPr>
          <p:nvPr userDrawn="1"/>
        </p:nvSpPr>
        <p:spPr>
          <a:xfrm>
            <a:off x="5290297" y="1716686"/>
            <a:ext cx="1453405" cy="895887"/>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1400" b="0"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25" dirty="0">
                <a:effectLst/>
                <a:latin typeface="Arial" panose="020B0604020202020204" pitchFamily="34" charset="0"/>
              </a:rPr>
              <a:t>Once icon is inserted, double click on the icon to bring up </a:t>
            </a:r>
            <a:r>
              <a:rPr lang="en-US" sz="1125" b="0" i="0" kern="1200" dirty="0">
                <a:solidFill>
                  <a:schemeClr val="tx2"/>
                </a:solidFill>
                <a:effectLst/>
                <a:latin typeface="Arial" panose="020B0604020202020204" pitchFamily="34" charset="0"/>
                <a:ea typeface="+mn-ea"/>
                <a:cs typeface="Arial" panose="020B0604020202020204" pitchFamily="34" charset="0"/>
              </a:rPr>
              <a:t>the</a:t>
            </a:r>
            <a:r>
              <a:rPr lang="en-US" sz="1125" b="1" i="0" kern="1200" dirty="0">
                <a:solidFill>
                  <a:schemeClr val="tx2"/>
                </a:solidFill>
                <a:effectLst/>
                <a:latin typeface="Arial" panose="020B0604020202020204" pitchFamily="34" charset="0"/>
                <a:ea typeface="+mn-ea"/>
                <a:cs typeface="Arial" panose="020B0604020202020204" pitchFamily="34" charset="0"/>
              </a:rPr>
              <a:t> </a:t>
            </a:r>
            <a:r>
              <a:rPr lang="en-US" sz="1125" b="1" i="0" kern="1200" dirty="0">
                <a:solidFill>
                  <a:srgbClr val="1C67E3"/>
                </a:solidFill>
                <a:effectLst/>
                <a:latin typeface="Arial" panose="020B0604020202020204" pitchFamily="34" charset="0"/>
                <a:ea typeface="+mn-ea"/>
                <a:cs typeface="Arial" panose="020B0604020202020204" pitchFamily="34" charset="0"/>
              </a:rPr>
              <a:t>Format Graphic </a:t>
            </a:r>
            <a:r>
              <a:rPr lang="en-US" sz="1125" b="0" i="0" kern="1200" dirty="0">
                <a:solidFill>
                  <a:schemeClr val="tx1">
                    <a:lumMod val="75000"/>
                    <a:lumOff val="25000"/>
                  </a:schemeClr>
                </a:solidFill>
                <a:effectLst/>
                <a:latin typeface="Arial" panose="020B0604020202020204" pitchFamily="34" charset="0"/>
                <a:ea typeface="+mn-ea"/>
                <a:cs typeface="Arial" panose="020B0604020202020204" pitchFamily="34" charset="0"/>
              </a:rPr>
              <a:t>sidebar</a:t>
            </a:r>
            <a:endParaRPr lang="en-US" sz="1125" b="0" dirty="0">
              <a:solidFill>
                <a:schemeClr val="tx1">
                  <a:lumMod val="75000"/>
                  <a:lumOff val="25000"/>
                </a:schemeClr>
              </a:solidFill>
              <a:effectLst/>
              <a:latin typeface="Arial" panose="020B0604020202020204" pitchFamily="34" charset="0"/>
            </a:endParaRPr>
          </a:p>
        </p:txBody>
      </p:sp>
      <p:sp>
        <p:nvSpPr>
          <p:cNvPr id="10" name="Text Placeholder 10">
            <a:extLst>
              <a:ext uri="{FF2B5EF4-FFF2-40B4-BE49-F238E27FC236}">
                <a16:creationId xmlns:a16="http://schemas.microsoft.com/office/drawing/2014/main" id="{022764DA-578C-F00C-5192-118944568E8C}"/>
              </a:ext>
            </a:extLst>
          </p:cNvPr>
          <p:cNvSpPr txBox="1">
            <a:spLocks/>
          </p:cNvSpPr>
          <p:nvPr userDrawn="1"/>
        </p:nvSpPr>
        <p:spPr>
          <a:xfrm>
            <a:off x="1363277" y="3388015"/>
            <a:ext cx="1161239" cy="646397"/>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1400" b="0"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dirty="0">
                <a:effectLst/>
                <a:latin typeface="Arial" panose="020B0604020202020204" pitchFamily="34" charset="0"/>
              </a:rPr>
              <a:t>Click on icon you want and click </a:t>
            </a:r>
            <a:r>
              <a:rPr lang="en-US" sz="1050" b="1" i="0" kern="1200" dirty="0">
                <a:solidFill>
                  <a:srgbClr val="1C67E3"/>
                </a:solidFill>
                <a:effectLst/>
                <a:latin typeface="Arial" panose="020B0604020202020204" pitchFamily="34" charset="0"/>
                <a:ea typeface="+mn-ea"/>
                <a:cs typeface="Arial" panose="020B0604020202020204" pitchFamily="34" charset="0"/>
              </a:rPr>
              <a:t>Insert</a:t>
            </a:r>
            <a:endParaRPr lang="en-US" sz="1200" b="1" dirty="0">
              <a:solidFill>
                <a:srgbClr val="1C67E3"/>
              </a:solidFill>
              <a:effectLst/>
              <a:latin typeface="Arial" panose="020B0604020202020204" pitchFamily="34" charset="0"/>
            </a:endParaRPr>
          </a:p>
        </p:txBody>
      </p:sp>
      <p:sp>
        <p:nvSpPr>
          <p:cNvPr id="11" name="Text Placeholder 10">
            <a:extLst>
              <a:ext uri="{FF2B5EF4-FFF2-40B4-BE49-F238E27FC236}">
                <a16:creationId xmlns:a16="http://schemas.microsoft.com/office/drawing/2014/main" id="{969D2FFB-7AC3-DEF6-629B-09BD211F10E7}"/>
              </a:ext>
            </a:extLst>
          </p:cNvPr>
          <p:cNvSpPr txBox="1">
            <a:spLocks/>
          </p:cNvSpPr>
          <p:nvPr userDrawn="1"/>
        </p:nvSpPr>
        <p:spPr>
          <a:xfrm>
            <a:off x="5290296" y="3129388"/>
            <a:ext cx="1453404" cy="1163646"/>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1400" b="0"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dirty="0">
                <a:effectLst/>
                <a:latin typeface="Arial" panose="020B0604020202020204" pitchFamily="34" charset="0"/>
              </a:rPr>
              <a:t>Pick </a:t>
            </a:r>
            <a:r>
              <a:rPr lang="en-US" sz="1050" b="1" i="0" kern="1200" dirty="0">
                <a:solidFill>
                  <a:srgbClr val="1C67E3"/>
                </a:solidFill>
                <a:effectLst/>
                <a:latin typeface="Arial" panose="020B0604020202020204" pitchFamily="34" charset="0"/>
                <a:ea typeface="+mn-ea"/>
                <a:cs typeface="Arial" panose="020B0604020202020204" pitchFamily="34" charset="0"/>
              </a:rPr>
              <a:t>Solid Fill</a:t>
            </a:r>
            <a:r>
              <a:rPr lang="en-US" sz="1050" b="1" i="0" kern="1200" dirty="0">
                <a:solidFill>
                  <a:schemeClr val="tx2"/>
                </a:solidFill>
                <a:effectLst/>
                <a:latin typeface="Arial" panose="020B0604020202020204" pitchFamily="34" charset="0"/>
                <a:ea typeface="+mn-ea"/>
                <a:cs typeface="Arial" panose="020B0604020202020204" pitchFamily="34" charset="0"/>
              </a:rPr>
              <a:t> </a:t>
            </a:r>
            <a:r>
              <a:rPr lang="en-US" sz="1200" dirty="0">
                <a:effectLst/>
                <a:latin typeface="Arial" panose="020B0604020202020204" pitchFamily="34" charset="0"/>
              </a:rPr>
              <a:t>and which color you would like the icon to be. Icons can be resized however big you need them.</a:t>
            </a:r>
          </a:p>
        </p:txBody>
      </p:sp>
      <p:sp>
        <p:nvSpPr>
          <p:cNvPr id="12" name="Text Placeholder 10">
            <a:extLst>
              <a:ext uri="{FF2B5EF4-FFF2-40B4-BE49-F238E27FC236}">
                <a16:creationId xmlns:a16="http://schemas.microsoft.com/office/drawing/2014/main" id="{C26C40CA-218A-9CBB-A9E6-5BC6F66C015C}"/>
              </a:ext>
            </a:extLst>
          </p:cNvPr>
          <p:cNvSpPr txBox="1">
            <a:spLocks/>
          </p:cNvSpPr>
          <p:nvPr userDrawn="1"/>
        </p:nvSpPr>
        <p:spPr>
          <a:xfrm>
            <a:off x="507747" y="3574289"/>
            <a:ext cx="916012" cy="273845"/>
          </a:xfrm>
          <a:prstGeom prst="rect">
            <a:avLst/>
          </a:prstGeom>
        </p:spPr>
        <p:txBody>
          <a:bodyPr anchor="b">
            <a:noAutofit/>
          </a:bodyPr>
          <a:lstStyle>
            <a:lvl1pPr marL="0" indent="0" algn="l" defTabSz="914400" rtl="0" eaLnBrk="1" latinLnBrk="0" hangingPunct="1">
              <a:lnSpc>
                <a:spcPct val="100000"/>
              </a:lnSpc>
              <a:spcBef>
                <a:spcPts val="1000"/>
              </a:spcBef>
              <a:buFont typeface="Arial" panose="020B0604020202020204" pitchFamily="34" charset="0"/>
              <a:buNone/>
              <a:defRPr sz="1600" b="1"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350" dirty="0">
                <a:solidFill>
                  <a:schemeClr val="tx1"/>
                </a:solidFill>
              </a:rPr>
              <a:t>Step 2</a:t>
            </a:r>
          </a:p>
        </p:txBody>
      </p:sp>
      <p:cxnSp>
        <p:nvCxnSpPr>
          <p:cNvPr id="13" name="Straight Connector 12">
            <a:extLst>
              <a:ext uri="{FF2B5EF4-FFF2-40B4-BE49-F238E27FC236}">
                <a16:creationId xmlns:a16="http://schemas.microsoft.com/office/drawing/2014/main" id="{401F2AEF-4E3D-2DB7-0C84-D94F30BE75DA}"/>
              </a:ext>
            </a:extLst>
          </p:cNvPr>
          <p:cNvCxnSpPr>
            <a:cxnSpLocks/>
          </p:cNvCxnSpPr>
          <p:nvPr userDrawn="1"/>
        </p:nvCxnSpPr>
        <p:spPr>
          <a:xfrm flipV="1">
            <a:off x="1243748" y="3488614"/>
            <a:ext cx="0" cy="445194"/>
          </a:xfrm>
          <a:prstGeom prst="line">
            <a:avLst/>
          </a:prstGeom>
          <a:ln w="50800">
            <a:solidFill>
              <a:srgbClr val="1C67E3"/>
            </a:solidFill>
          </a:ln>
        </p:spPr>
        <p:style>
          <a:lnRef idx="1">
            <a:schemeClr val="accent1"/>
          </a:lnRef>
          <a:fillRef idx="0">
            <a:schemeClr val="accent1"/>
          </a:fillRef>
          <a:effectRef idx="0">
            <a:schemeClr val="accent1"/>
          </a:effectRef>
          <a:fontRef idx="minor">
            <a:schemeClr val="tx1"/>
          </a:fontRef>
        </p:style>
      </p:cxnSp>
      <p:sp>
        <p:nvSpPr>
          <p:cNvPr id="14" name="Text Placeholder 10">
            <a:extLst>
              <a:ext uri="{FF2B5EF4-FFF2-40B4-BE49-F238E27FC236}">
                <a16:creationId xmlns:a16="http://schemas.microsoft.com/office/drawing/2014/main" id="{143A9F1B-AB61-4352-8D57-76C710A6C804}"/>
              </a:ext>
            </a:extLst>
          </p:cNvPr>
          <p:cNvSpPr txBox="1">
            <a:spLocks/>
          </p:cNvSpPr>
          <p:nvPr userDrawn="1"/>
        </p:nvSpPr>
        <p:spPr>
          <a:xfrm>
            <a:off x="4434768" y="3574289"/>
            <a:ext cx="916012" cy="273845"/>
          </a:xfrm>
          <a:prstGeom prst="rect">
            <a:avLst/>
          </a:prstGeom>
        </p:spPr>
        <p:txBody>
          <a:bodyPr anchor="b">
            <a:noAutofit/>
          </a:bodyPr>
          <a:lstStyle>
            <a:lvl1pPr marL="0" indent="0" algn="l" defTabSz="914400" rtl="0" eaLnBrk="1" latinLnBrk="0" hangingPunct="1">
              <a:lnSpc>
                <a:spcPct val="100000"/>
              </a:lnSpc>
              <a:spcBef>
                <a:spcPts val="1000"/>
              </a:spcBef>
              <a:buFont typeface="Arial" panose="020B0604020202020204" pitchFamily="34" charset="0"/>
              <a:buNone/>
              <a:defRPr sz="1600" b="1"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350" dirty="0">
                <a:solidFill>
                  <a:schemeClr val="tx1"/>
                </a:solidFill>
              </a:rPr>
              <a:t>Step 4</a:t>
            </a:r>
          </a:p>
        </p:txBody>
      </p:sp>
      <p:cxnSp>
        <p:nvCxnSpPr>
          <p:cNvPr id="15" name="Straight Connector 14">
            <a:extLst>
              <a:ext uri="{FF2B5EF4-FFF2-40B4-BE49-F238E27FC236}">
                <a16:creationId xmlns:a16="http://schemas.microsoft.com/office/drawing/2014/main" id="{F0081F4C-AD08-8C7C-1A49-9E5E590BE901}"/>
              </a:ext>
            </a:extLst>
          </p:cNvPr>
          <p:cNvCxnSpPr>
            <a:cxnSpLocks/>
          </p:cNvCxnSpPr>
          <p:nvPr userDrawn="1"/>
        </p:nvCxnSpPr>
        <p:spPr>
          <a:xfrm flipV="1">
            <a:off x="5170769" y="3222913"/>
            <a:ext cx="0" cy="976598"/>
          </a:xfrm>
          <a:prstGeom prst="line">
            <a:avLst/>
          </a:prstGeom>
          <a:ln w="50800">
            <a:solidFill>
              <a:srgbClr val="1C67E3"/>
            </a:solidFill>
          </a:ln>
        </p:spPr>
        <p:style>
          <a:lnRef idx="1">
            <a:schemeClr val="accent1"/>
          </a:lnRef>
          <a:fillRef idx="0">
            <a:schemeClr val="accent1"/>
          </a:fillRef>
          <a:effectRef idx="0">
            <a:schemeClr val="accent1"/>
          </a:effectRef>
          <a:fontRef idx="minor">
            <a:schemeClr val="tx1"/>
          </a:fontRef>
        </p:style>
      </p:cxnSp>
      <p:sp>
        <p:nvSpPr>
          <p:cNvPr id="16" name="Text Placeholder 10">
            <a:extLst>
              <a:ext uri="{FF2B5EF4-FFF2-40B4-BE49-F238E27FC236}">
                <a16:creationId xmlns:a16="http://schemas.microsoft.com/office/drawing/2014/main" id="{3D0027F5-4F14-9BE1-EC4F-4A04FEE5E899}"/>
              </a:ext>
            </a:extLst>
          </p:cNvPr>
          <p:cNvSpPr txBox="1">
            <a:spLocks/>
          </p:cNvSpPr>
          <p:nvPr userDrawn="1"/>
        </p:nvSpPr>
        <p:spPr>
          <a:xfrm>
            <a:off x="4434768" y="2019387"/>
            <a:ext cx="916012" cy="273845"/>
          </a:xfrm>
          <a:prstGeom prst="rect">
            <a:avLst/>
          </a:prstGeom>
        </p:spPr>
        <p:txBody>
          <a:bodyPr anchor="b">
            <a:noAutofit/>
          </a:bodyPr>
          <a:lstStyle>
            <a:lvl1pPr marL="0" indent="0" algn="l" defTabSz="914400" rtl="0" eaLnBrk="1" latinLnBrk="0" hangingPunct="1">
              <a:lnSpc>
                <a:spcPct val="100000"/>
              </a:lnSpc>
              <a:spcBef>
                <a:spcPts val="1000"/>
              </a:spcBef>
              <a:buFont typeface="Arial" panose="020B0604020202020204" pitchFamily="34" charset="0"/>
              <a:buNone/>
              <a:defRPr sz="1600" b="1"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sz="1350" dirty="0">
                <a:solidFill>
                  <a:schemeClr val="tx1"/>
                </a:solidFill>
                <a:effectLst/>
                <a:latin typeface="Arial" panose="020B0604020202020204" pitchFamily="34" charset="0"/>
              </a:rPr>
              <a:t>Step 3</a:t>
            </a:r>
          </a:p>
        </p:txBody>
      </p:sp>
      <p:cxnSp>
        <p:nvCxnSpPr>
          <p:cNvPr id="17" name="Straight Connector 16">
            <a:extLst>
              <a:ext uri="{FF2B5EF4-FFF2-40B4-BE49-F238E27FC236}">
                <a16:creationId xmlns:a16="http://schemas.microsoft.com/office/drawing/2014/main" id="{DED3ED3E-CCD8-A5AB-B324-1489FF924F5D}"/>
              </a:ext>
            </a:extLst>
          </p:cNvPr>
          <p:cNvCxnSpPr>
            <a:cxnSpLocks/>
          </p:cNvCxnSpPr>
          <p:nvPr userDrawn="1"/>
        </p:nvCxnSpPr>
        <p:spPr>
          <a:xfrm flipV="1">
            <a:off x="5178934" y="1766602"/>
            <a:ext cx="0" cy="845972"/>
          </a:xfrm>
          <a:prstGeom prst="line">
            <a:avLst/>
          </a:prstGeom>
          <a:ln w="50800">
            <a:solidFill>
              <a:srgbClr val="1C67E3"/>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DA657007-1A0C-A5F4-872F-8ABB40E022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704523" y="2852383"/>
            <a:ext cx="1453403" cy="1717658"/>
          </a:xfrm>
          <a:prstGeom prst="rect">
            <a:avLst/>
          </a:prstGeom>
        </p:spPr>
      </p:pic>
      <p:grpSp>
        <p:nvGrpSpPr>
          <p:cNvPr id="20" name="Group 19">
            <a:extLst>
              <a:ext uri="{FF2B5EF4-FFF2-40B4-BE49-F238E27FC236}">
                <a16:creationId xmlns:a16="http://schemas.microsoft.com/office/drawing/2014/main" id="{916B3FD9-6525-7EEB-E134-EFDF035A4E3B}"/>
              </a:ext>
            </a:extLst>
          </p:cNvPr>
          <p:cNvGrpSpPr/>
          <p:nvPr userDrawn="1"/>
        </p:nvGrpSpPr>
        <p:grpSpPr>
          <a:xfrm>
            <a:off x="2666006" y="2072782"/>
            <a:ext cx="1530437" cy="206141"/>
            <a:chOff x="3445818" y="2763708"/>
            <a:chExt cx="2040582" cy="274854"/>
          </a:xfrm>
        </p:grpSpPr>
        <p:pic>
          <p:nvPicPr>
            <p:cNvPr id="21" name="Picture 20">
              <a:extLst>
                <a:ext uri="{FF2B5EF4-FFF2-40B4-BE49-F238E27FC236}">
                  <a16:creationId xmlns:a16="http://schemas.microsoft.com/office/drawing/2014/main" id="{4B93F109-3E28-AE2D-EFC0-23AE6E47BBA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445818" y="2763708"/>
              <a:ext cx="2040582" cy="274854"/>
            </a:xfrm>
            <a:prstGeom prst="rect">
              <a:avLst/>
            </a:prstGeom>
          </p:spPr>
        </p:pic>
        <p:sp>
          <p:nvSpPr>
            <p:cNvPr id="22" name="Rectangle 21">
              <a:extLst>
                <a:ext uri="{FF2B5EF4-FFF2-40B4-BE49-F238E27FC236}">
                  <a16:creationId xmlns:a16="http://schemas.microsoft.com/office/drawing/2014/main" id="{28099601-A834-00FA-FD6F-4C4F81C58300}"/>
                </a:ext>
              </a:extLst>
            </p:cNvPr>
            <p:cNvSpPr/>
            <p:nvPr userDrawn="1"/>
          </p:nvSpPr>
          <p:spPr>
            <a:xfrm>
              <a:off x="3951514" y="2763708"/>
              <a:ext cx="489857" cy="274854"/>
            </a:xfrm>
            <a:prstGeom prst="rect">
              <a:avLst/>
            </a:prstGeom>
            <a:solidFill>
              <a:srgbClr val="EA6F24">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solidFill>
                  <a:srgbClr val="EA6F24"/>
                </a:solidFill>
              </a:endParaRPr>
            </a:p>
          </p:txBody>
        </p:sp>
      </p:grpSp>
      <p:grpSp>
        <p:nvGrpSpPr>
          <p:cNvPr id="23" name="Group 22">
            <a:extLst>
              <a:ext uri="{FF2B5EF4-FFF2-40B4-BE49-F238E27FC236}">
                <a16:creationId xmlns:a16="http://schemas.microsoft.com/office/drawing/2014/main" id="{8CA41816-CB2F-5496-6756-EBF96894C50E}"/>
              </a:ext>
            </a:extLst>
          </p:cNvPr>
          <p:cNvGrpSpPr/>
          <p:nvPr userDrawn="1"/>
        </p:nvGrpSpPr>
        <p:grpSpPr>
          <a:xfrm>
            <a:off x="6843752" y="1757510"/>
            <a:ext cx="1659412" cy="1515901"/>
            <a:chOff x="9125001" y="2343344"/>
            <a:chExt cx="2212549" cy="2021201"/>
          </a:xfrm>
        </p:grpSpPr>
        <p:pic>
          <p:nvPicPr>
            <p:cNvPr id="24" name="Picture 23">
              <a:extLst>
                <a:ext uri="{FF2B5EF4-FFF2-40B4-BE49-F238E27FC236}">
                  <a16:creationId xmlns:a16="http://schemas.microsoft.com/office/drawing/2014/main" id="{80EFC6E1-3CBB-9172-1E57-8A63B35062A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125001" y="2343344"/>
              <a:ext cx="2212549" cy="2021201"/>
            </a:xfrm>
            <a:prstGeom prst="rect">
              <a:avLst/>
            </a:prstGeom>
          </p:spPr>
        </p:pic>
        <p:sp>
          <p:nvSpPr>
            <p:cNvPr id="25" name="Rectangle 24">
              <a:extLst>
                <a:ext uri="{FF2B5EF4-FFF2-40B4-BE49-F238E27FC236}">
                  <a16:creationId xmlns:a16="http://schemas.microsoft.com/office/drawing/2014/main" id="{7E1760D0-7411-C7C4-8B5A-6D25F7C1DE9D}"/>
                </a:ext>
              </a:extLst>
            </p:cNvPr>
            <p:cNvSpPr/>
            <p:nvPr userDrawn="1"/>
          </p:nvSpPr>
          <p:spPr>
            <a:xfrm>
              <a:off x="9125001" y="3227403"/>
              <a:ext cx="2212549" cy="147169"/>
            </a:xfrm>
            <a:prstGeom prst="rect">
              <a:avLst/>
            </a:prstGeom>
            <a:solidFill>
              <a:srgbClr val="EA6F24">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30" name="Rectangle 29">
              <a:extLst>
                <a:ext uri="{FF2B5EF4-FFF2-40B4-BE49-F238E27FC236}">
                  <a16:creationId xmlns:a16="http://schemas.microsoft.com/office/drawing/2014/main" id="{AB2C78B4-A7D0-7E31-1D03-43EBB2EEC9F1}"/>
                </a:ext>
              </a:extLst>
            </p:cNvPr>
            <p:cNvSpPr/>
            <p:nvPr userDrawn="1"/>
          </p:nvSpPr>
          <p:spPr>
            <a:xfrm>
              <a:off x="9125001" y="3956747"/>
              <a:ext cx="2212549" cy="147169"/>
            </a:xfrm>
            <a:prstGeom prst="rect">
              <a:avLst/>
            </a:prstGeom>
            <a:solidFill>
              <a:srgbClr val="EA6F24">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pic>
        <p:nvPicPr>
          <p:cNvPr id="31" name="Graphic 30" descr="Astronaut female outline">
            <a:extLst>
              <a:ext uri="{FF2B5EF4-FFF2-40B4-BE49-F238E27FC236}">
                <a16:creationId xmlns:a16="http://schemas.microsoft.com/office/drawing/2014/main" id="{E66008E8-EB0E-3CF9-2D73-4D062D0D1A23}"/>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863226" y="3575921"/>
            <a:ext cx="685800" cy="685800"/>
          </a:xfrm>
          <a:prstGeom prst="rect">
            <a:avLst/>
          </a:prstGeom>
        </p:spPr>
      </p:pic>
      <p:pic>
        <p:nvPicPr>
          <p:cNvPr id="32" name="Graphic 31" descr="Astronaut female outline">
            <a:extLst>
              <a:ext uri="{FF2B5EF4-FFF2-40B4-BE49-F238E27FC236}">
                <a16:creationId xmlns:a16="http://schemas.microsoft.com/office/drawing/2014/main" id="{6A7AEFCE-2657-7F7B-ACF6-CC63BE06B6C0}"/>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7909248" y="3575921"/>
            <a:ext cx="685800" cy="685800"/>
          </a:xfrm>
          <a:prstGeom prst="rect">
            <a:avLst/>
          </a:prstGeom>
        </p:spPr>
      </p:pic>
      <p:cxnSp>
        <p:nvCxnSpPr>
          <p:cNvPr id="33" name="Straight Arrow Connector 32">
            <a:extLst>
              <a:ext uri="{FF2B5EF4-FFF2-40B4-BE49-F238E27FC236}">
                <a16:creationId xmlns:a16="http://schemas.microsoft.com/office/drawing/2014/main" id="{32450363-5EF8-FEB6-EB82-07DAF27B5E9E}"/>
              </a:ext>
            </a:extLst>
          </p:cNvPr>
          <p:cNvCxnSpPr>
            <a:cxnSpLocks/>
          </p:cNvCxnSpPr>
          <p:nvPr userDrawn="1"/>
        </p:nvCxnSpPr>
        <p:spPr>
          <a:xfrm>
            <a:off x="7568293" y="3918821"/>
            <a:ext cx="297024" cy="0"/>
          </a:xfrm>
          <a:prstGeom prst="straightConnector1">
            <a:avLst/>
          </a:prstGeom>
          <a:ln w="34925" cap="rnd">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Text Placeholder 20">
            <a:extLst>
              <a:ext uri="{FF2B5EF4-FFF2-40B4-BE49-F238E27FC236}">
                <a16:creationId xmlns:a16="http://schemas.microsoft.com/office/drawing/2014/main" id="{9E0E359D-5F24-CFBC-8342-0F4C0FB46BA3}"/>
              </a:ext>
            </a:extLst>
          </p:cNvPr>
          <p:cNvSpPr>
            <a:spLocks noGrp="1"/>
          </p:cNvSpPr>
          <p:nvPr>
            <p:ph type="body" sz="quarter" idx="52" hasCustomPrompt="1"/>
          </p:nvPr>
        </p:nvSpPr>
        <p:spPr>
          <a:xfrm>
            <a:off x="299753" y="559076"/>
            <a:ext cx="5506428" cy="454715"/>
          </a:xfrm>
          <a:prstGeom prst="rect">
            <a:avLst/>
          </a:prstGeom>
        </p:spPr>
        <p:txBody>
          <a:bodyPr lIns="0" tIns="0" rIns="0" bIns="0" anchor="t" anchorCtr="0"/>
          <a:lstStyle>
            <a:lvl1pPr marL="0" indent="0" algn="l">
              <a:lnSpc>
                <a:spcPct val="100000"/>
              </a:lnSpc>
              <a:spcBef>
                <a:spcPts val="0"/>
              </a:spcBef>
              <a:buNone/>
              <a:defRPr sz="2475" b="0">
                <a:solidFill>
                  <a:schemeClr val="tx1"/>
                </a:solidFill>
                <a:latin typeface="+mj-lt"/>
                <a:cs typeface="Arial" panose="020B0604020202020204" pitchFamily="34" charset="0"/>
              </a:defRPr>
            </a:lvl1pPr>
          </a:lstStyle>
          <a:p>
            <a:pPr lvl="0"/>
            <a:r>
              <a:rPr lang="en-US"/>
              <a:t>Icons</a:t>
            </a:r>
          </a:p>
        </p:txBody>
      </p:sp>
      <p:sp>
        <p:nvSpPr>
          <p:cNvPr id="9" name="Text Placeholder 18">
            <a:extLst>
              <a:ext uri="{FF2B5EF4-FFF2-40B4-BE49-F238E27FC236}">
                <a16:creationId xmlns:a16="http://schemas.microsoft.com/office/drawing/2014/main" id="{31BA2B95-DEA9-7E09-8921-8DA1C73FE9CC}"/>
              </a:ext>
            </a:extLst>
          </p:cNvPr>
          <p:cNvSpPr>
            <a:spLocks noGrp="1"/>
          </p:cNvSpPr>
          <p:nvPr>
            <p:ph type="body" sz="quarter" idx="18" hasCustomPrompt="1"/>
          </p:nvPr>
        </p:nvSpPr>
        <p:spPr>
          <a:xfrm>
            <a:off x="299754" y="342900"/>
            <a:ext cx="3129395" cy="208722"/>
          </a:xfrm>
          <a:prstGeom prst="rect">
            <a:avLst/>
          </a:prstGeom>
        </p:spPr>
        <p:txBody>
          <a:bodyPr lIns="0" tIns="0" rIns="0" bIns="0" anchor="b"/>
          <a:lstStyle>
            <a:lvl1pPr marL="0" indent="0">
              <a:lnSpc>
                <a:spcPct val="100000"/>
              </a:lnSpc>
              <a:buNone/>
              <a:defRPr sz="750" spc="225">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PRESENTATION</a:t>
            </a:r>
          </a:p>
        </p:txBody>
      </p:sp>
      <p:sp>
        <p:nvSpPr>
          <p:cNvPr id="36" name="Rounded Rectangle 35">
            <a:extLst>
              <a:ext uri="{FF2B5EF4-FFF2-40B4-BE49-F238E27FC236}">
                <a16:creationId xmlns:a16="http://schemas.microsoft.com/office/drawing/2014/main" id="{D0AD1FFD-5500-A1EA-6966-363958881EC4}"/>
              </a:ext>
            </a:extLst>
          </p:cNvPr>
          <p:cNvSpPr/>
          <p:nvPr userDrawn="1"/>
        </p:nvSpPr>
        <p:spPr>
          <a:xfrm>
            <a:off x="7564599" y="208279"/>
            <a:ext cx="1329396" cy="935847"/>
          </a:xfrm>
          <a:prstGeom prst="roundRect">
            <a:avLst>
              <a:gd name="adj" fmla="val 749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37" name="Text Placeholder 10">
            <a:extLst>
              <a:ext uri="{FF2B5EF4-FFF2-40B4-BE49-F238E27FC236}">
                <a16:creationId xmlns:a16="http://schemas.microsoft.com/office/drawing/2014/main" id="{A9A4920F-FF59-1B65-B20C-41C86746C0BF}"/>
              </a:ext>
            </a:extLst>
          </p:cNvPr>
          <p:cNvSpPr txBox="1">
            <a:spLocks/>
          </p:cNvSpPr>
          <p:nvPr userDrawn="1"/>
        </p:nvSpPr>
        <p:spPr>
          <a:xfrm>
            <a:off x="7630322" y="252732"/>
            <a:ext cx="1263672" cy="778782"/>
          </a:xfrm>
          <a:prstGeom prst="rect">
            <a:avLst/>
          </a:prstGeom>
        </p:spPr>
        <p:txBody>
          <a:bodyPr>
            <a:noAutofit/>
          </a:bodyPr>
          <a:lstStyle>
            <a:lvl1pPr marL="0" indent="0" algn="l" defTabSz="914400" rtl="0" eaLnBrk="1" latinLnBrk="0" hangingPunct="1">
              <a:lnSpc>
                <a:spcPct val="100000"/>
              </a:lnSpc>
              <a:spcBef>
                <a:spcPts val="1000"/>
              </a:spcBef>
              <a:buFont typeface="Arial" panose="020B0604020202020204" pitchFamily="34" charset="0"/>
              <a:buNone/>
              <a:defRPr sz="1400" b="0" i="0" kern="1200">
                <a:solidFill>
                  <a:srgbClr val="4D4D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venir Black" panose="02000503020000020003"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venir Black" panose="02000503020000020003"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venir Black" panose="020005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800" b="1" dirty="0">
                <a:solidFill>
                  <a:schemeClr val="tx1"/>
                </a:solidFill>
              </a:rPr>
              <a:t>Delete this informational slide and any unused master template pages to reduce file size when done</a:t>
            </a:r>
            <a:endParaRPr lang="en-US" sz="800" dirty="0">
              <a:solidFill>
                <a:schemeClr val="tx1"/>
              </a:solidFill>
            </a:endParaRPr>
          </a:p>
        </p:txBody>
      </p:sp>
    </p:spTree>
    <p:extLst>
      <p:ext uri="{BB962C8B-B14F-4D97-AF65-F5344CB8AC3E}">
        <p14:creationId xmlns:p14="http://schemas.microsoft.com/office/powerpoint/2010/main" val="431839533"/>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ard Medium 8">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1D7933BA-09EE-E193-D5AE-0AE505C5FABC}"/>
              </a:ext>
            </a:extLst>
          </p:cNvPr>
          <p:cNvGrpSpPr/>
          <p:nvPr userDrawn="1"/>
        </p:nvGrpSpPr>
        <p:grpSpPr>
          <a:xfrm>
            <a:off x="-17028" y="-15827"/>
            <a:ext cx="9221810" cy="5219938"/>
            <a:chOff x="-22704" y="-21103"/>
            <a:chExt cx="12295746" cy="6959917"/>
          </a:xfrm>
        </p:grpSpPr>
        <p:pic>
          <p:nvPicPr>
            <p:cNvPr id="40" name="Picture 39" descr="A galaxy in space&#10;&#10;Description automatically generated with low confidence">
              <a:extLst>
                <a:ext uri="{FF2B5EF4-FFF2-40B4-BE49-F238E27FC236}">
                  <a16:creationId xmlns:a16="http://schemas.microsoft.com/office/drawing/2014/main" id="{20A622E4-EC26-48FB-1BD7-A29098764E7D}"/>
                </a:ext>
              </a:extLst>
            </p:cNvPr>
            <p:cNvPicPr>
              <a:picLocks noChangeAspect="1"/>
            </p:cNvPicPr>
            <p:nvPr userDrawn="1"/>
          </p:nvPicPr>
          <p:blipFill>
            <a:blip r:embed="rId2" cstate="screen">
              <a:alphaModFix amt="88000"/>
              <a:extLst>
                <a:ext uri="{28A0092B-C50C-407E-A947-70E740481C1C}">
                  <a14:useLocalDpi xmlns:a14="http://schemas.microsoft.com/office/drawing/2010/main"/>
                </a:ext>
              </a:extLst>
            </a:blip>
            <a:stretch>
              <a:fillRect/>
            </a:stretch>
          </p:blipFill>
          <p:spPr>
            <a:xfrm>
              <a:off x="3490880" y="0"/>
              <a:ext cx="8729565" cy="6858000"/>
            </a:xfrm>
            <a:prstGeom prst="rect">
              <a:avLst/>
            </a:prstGeom>
          </p:spPr>
        </p:pic>
        <p:sp>
          <p:nvSpPr>
            <p:cNvPr id="41" name="Rectangle 40">
              <a:extLst>
                <a:ext uri="{FF2B5EF4-FFF2-40B4-BE49-F238E27FC236}">
                  <a16:creationId xmlns:a16="http://schemas.microsoft.com/office/drawing/2014/main" id="{3648B29B-7985-A29F-8FA9-49EEC0B22DF5}"/>
                </a:ext>
              </a:extLst>
            </p:cNvPr>
            <p:cNvSpPr/>
            <p:nvPr userDrawn="1"/>
          </p:nvSpPr>
          <p:spPr>
            <a:xfrm>
              <a:off x="539272" y="-14132"/>
              <a:ext cx="11733770" cy="5961356"/>
            </a:xfrm>
            <a:prstGeom prst="rect">
              <a:avLst/>
            </a:prstGeom>
            <a:gradFill flip="none" rotWithShape="1">
              <a:gsLst>
                <a:gs pos="13000">
                  <a:srgbClr val="0F2547">
                    <a:alpha val="69651"/>
                  </a:srgbClr>
                </a:gs>
                <a:gs pos="86000">
                  <a:srgbClr val="25408F">
                    <a:alpha val="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42" name="Rectangle 41">
              <a:extLst>
                <a:ext uri="{FF2B5EF4-FFF2-40B4-BE49-F238E27FC236}">
                  <a16:creationId xmlns:a16="http://schemas.microsoft.com/office/drawing/2014/main" id="{C021C97D-74D0-FC24-41D8-19850903AA9E}"/>
                </a:ext>
              </a:extLst>
            </p:cNvPr>
            <p:cNvSpPr/>
            <p:nvPr userDrawn="1"/>
          </p:nvSpPr>
          <p:spPr>
            <a:xfrm rot="16200000">
              <a:off x="2039705" y="-2066470"/>
              <a:ext cx="6959917" cy="11050651"/>
            </a:xfrm>
            <a:prstGeom prst="rect">
              <a:avLst/>
            </a:prstGeom>
            <a:gradFill flip="none" rotWithShape="1">
              <a:gsLst>
                <a:gs pos="13000">
                  <a:srgbClr val="382552"/>
                </a:gs>
                <a:gs pos="86000">
                  <a:srgbClr val="25408F">
                    <a:alpha val="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43" name="Rectangle 42">
              <a:extLst>
                <a:ext uri="{FF2B5EF4-FFF2-40B4-BE49-F238E27FC236}">
                  <a16:creationId xmlns:a16="http://schemas.microsoft.com/office/drawing/2014/main" id="{749D57B2-F7B9-DC30-8D08-38282623524E}"/>
                </a:ext>
              </a:extLst>
            </p:cNvPr>
            <p:cNvSpPr/>
            <p:nvPr userDrawn="1"/>
          </p:nvSpPr>
          <p:spPr>
            <a:xfrm rot="16200000">
              <a:off x="1476500" y="-1496863"/>
              <a:ext cx="6886086" cy="9879812"/>
            </a:xfrm>
            <a:prstGeom prst="rect">
              <a:avLst/>
            </a:prstGeom>
            <a:gradFill flip="none" rotWithShape="1">
              <a:gsLst>
                <a:gs pos="13000">
                  <a:srgbClr val="382552"/>
                </a:gs>
                <a:gs pos="86000">
                  <a:srgbClr val="25408F">
                    <a:alpha val="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44" name="Rectangle 43">
              <a:extLst>
                <a:ext uri="{FF2B5EF4-FFF2-40B4-BE49-F238E27FC236}">
                  <a16:creationId xmlns:a16="http://schemas.microsoft.com/office/drawing/2014/main" id="{C9CBCF15-D9FE-6008-3761-C3EFE89E87D6}"/>
                </a:ext>
              </a:extLst>
            </p:cNvPr>
            <p:cNvSpPr/>
            <p:nvPr userDrawn="1"/>
          </p:nvSpPr>
          <p:spPr>
            <a:xfrm rot="10800000">
              <a:off x="-2" y="3812843"/>
              <a:ext cx="12203401" cy="3073244"/>
            </a:xfrm>
            <a:prstGeom prst="rect">
              <a:avLst/>
            </a:prstGeom>
            <a:gradFill flip="none" rotWithShape="1">
              <a:gsLst>
                <a:gs pos="13000">
                  <a:srgbClr val="0F2547">
                    <a:alpha val="62000"/>
                  </a:srgbClr>
                </a:gs>
                <a:gs pos="86000">
                  <a:srgbClr val="25408F">
                    <a:alpha val="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45" name="Rectangle 44">
              <a:extLst>
                <a:ext uri="{FF2B5EF4-FFF2-40B4-BE49-F238E27FC236}">
                  <a16:creationId xmlns:a16="http://schemas.microsoft.com/office/drawing/2014/main" id="{D9112408-7338-B5ED-C2C5-2C06C2CB20DC}"/>
                </a:ext>
              </a:extLst>
            </p:cNvPr>
            <p:cNvSpPr/>
            <p:nvPr userDrawn="1"/>
          </p:nvSpPr>
          <p:spPr>
            <a:xfrm rot="16200000">
              <a:off x="2676406" y="-2708549"/>
              <a:ext cx="6897526" cy="12295746"/>
            </a:xfrm>
            <a:prstGeom prst="rect">
              <a:avLst/>
            </a:prstGeom>
            <a:gradFill flip="none" rotWithShape="1">
              <a:gsLst>
                <a:gs pos="67000">
                  <a:srgbClr val="1A3269">
                    <a:alpha val="0"/>
                  </a:srgbClr>
                </a:gs>
                <a:gs pos="52000">
                  <a:srgbClr val="0F2547">
                    <a:alpha val="65000"/>
                  </a:srgbClr>
                </a:gs>
                <a:gs pos="28000">
                  <a:srgbClr val="0F2547"/>
                </a:gs>
                <a:gs pos="0">
                  <a:srgbClr val="25408F"/>
                </a:gs>
                <a:gs pos="93000">
                  <a:srgbClr val="7030A0"/>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sp>
        <p:nvSpPr>
          <p:cNvPr id="47" name="Rectangle 46">
            <a:extLst>
              <a:ext uri="{FF2B5EF4-FFF2-40B4-BE49-F238E27FC236}">
                <a16:creationId xmlns:a16="http://schemas.microsoft.com/office/drawing/2014/main" id="{92A419A4-F587-D50F-8130-A4211D89CB68}"/>
              </a:ext>
            </a:extLst>
          </p:cNvPr>
          <p:cNvSpPr/>
          <p:nvPr userDrawn="1"/>
        </p:nvSpPr>
        <p:spPr>
          <a:xfrm>
            <a:off x="-21638" y="0"/>
            <a:ext cx="9165638" cy="5143500"/>
          </a:xfrm>
          <a:prstGeom prst="rect">
            <a:avLst/>
          </a:prstGeom>
          <a:gradFill flip="none" rotWithShape="1">
            <a:gsLst>
              <a:gs pos="58000">
                <a:schemeClr val="bg1"/>
              </a:gs>
              <a:gs pos="29000">
                <a:schemeClr val="bg1">
                  <a:alpha val="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700" dirty="0"/>
              <a:t>e</a:t>
            </a:r>
          </a:p>
        </p:txBody>
      </p:sp>
      <p:grpSp>
        <p:nvGrpSpPr>
          <p:cNvPr id="2" name="Group 1">
            <a:extLst>
              <a:ext uri="{FF2B5EF4-FFF2-40B4-BE49-F238E27FC236}">
                <a16:creationId xmlns:a16="http://schemas.microsoft.com/office/drawing/2014/main" id="{DF969FEE-DE48-876A-7719-2246666BF48A}"/>
              </a:ext>
            </a:extLst>
          </p:cNvPr>
          <p:cNvGrpSpPr/>
          <p:nvPr userDrawn="1"/>
        </p:nvGrpSpPr>
        <p:grpSpPr>
          <a:xfrm>
            <a:off x="5054925" y="-1112737"/>
            <a:ext cx="7368976" cy="7368976"/>
            <a:chOff x="-4155655" y="2246928"/>
            <a:chExt cx="9825301" cy="9825301"/>
          </a:xfrm>
        </p:grpSpPr>
        <p:pic>
          <p:nvPicPr>
            <p:cNvPr id="3" name="Picture 2" descr="A picture containing glass, porcelain&#10;&#10;Description automatically generated">
              <a:extLst>
                <a:ext uri="{FF2B5EF4-FFF2-40B4-BE49-F238E27FC236}">
                  <a16:creationId xmlns:a16="http://schemas.microsoft.com/office/drawing/2014/main" id="{89A511A7-A42B-A50F-1FC8-E3BF7827683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38967" y="2266443"/>
              <a:ext cx="9605657" cy="9605657"/>
            </a:xfrm>
            <a:prstGeom prst="rect">
              <a:avLst/>
            </a:prstGeom>
          </p:spPr>
        </p:pic>
        <p:grpSp>
          <p:nvGrpSpPr>
            <p:cNvPr id="4" name="Group 3">
              <a:extLst>
                <a:ext uri="{FF2B5EF4-FFF2-40B4-BE49-F238E27FC236}">
                  <a16:creationId xmlns:a16="http://schemas.microsoft.com/office/drawing/2014/main" id="{788016CE-6973-2362-1BA5-2B2A3BCA5F2A}"/>
                </a:ext>
              </a:extLst>
            </p:cNvPr>
            <p:cNvGrpSpPr/>
            <p:nvPr/>
          </p:nvGrpSpPr>
          <p:grpSpPr>
            <a:xfrm>
              <a:off x="-4155655" y="2246928"/>
              <a:ext cx="9825301" cy="9825301"/>
              <a:chOff x="-3637405" y="1882408"/>
              <a:chExt cx="9825301" cy="9825301"/>
            </a:xfrm>
          </p:grpSpPr>
          <p:sp>
            <p:nvSpPr>
              <p:cNvPr id="5" name="Oval 4">
                <a:extLst>
                  <a:ext uri="{FF2B5EF4-FFF2-40B4-BE49-F238E27FC236}">
                    <a16:creationId xmlns:a16="http://schemas.microsoft.com/office/drawing/2014/main" id="{68BA0F29-5135-3BDA-A24D-B7903C97823C}"/>
                  </a:ext>
                </a:extLst>
              </p:cNvPr>
              <p:cNvSpPr/>
              <p:nvPr/>
            </p:nvSpPr>
            <p:spPr>
              <a:xfrm rot="6399504">
                <a:off x="-3150393" y="2248511"/>
                <a:ext cx="8858806" cy="8930934"/>
              </a:xfrm>
              <a:prstGeom prst="ellipse">
                <a:avLst/>
              </a:prstGeom>
              <a:gradFill>
                <a:gsLst>
                  <a:gs pos="55000">
                    <a:srgbClr val="162E5E">
                      <a:alpha val="79548"/>
                    </a:srgbClr>
                  </a:gs>
                  <a:gs pos="11000">
                    <a:srgbClr val="7030A0"/>
                  </a:gs>
                  <a:gs pos="100000">
                    <a:srgbClr val="25408F">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6" name="Oval 5">
                <a:extLst>
                  <a:ext uri="{FF2B5EF4-FFF2-40B4-BE49-F238E27FC236}">
                    <a16:creationId xmlns:a16="http://schemas.microsoft.com/office/drawing/2014/main" id="{098394AE-B765-C75E-7A9C-C9D836F9146C}"/>
                  </a:ext>
                </a:extLst>
              </p:cNvPr>
              <p:cNvSpPr/>
              <p:nvPr/>
            </p:nvSpPr>
            <p:spPr>
              <a:xfrm rot="14975912">
                <a:off x="-3637405" y="1882408"/>
                <a:ext cx="9825301" cy="9825301"/>
              </a:xfrm>
              <a:prstGeom prst="ellipse">
                <a:avLst/>
              </a:prstGeom>
              <a:noFill/>
              <a:ln w="79375">
                <a:gradFill>
                  <a:gsLst>
                    <a:gs pos="12000">
                      <a:srgbClr val="7030A0">
                        <a:alpha val="0"/>
                      </a:srgbClr>
                    </a:gs>
                    <a:gs pos="100000">
                      <a:srgbClr val="0F2547"/>
                    </a:gs>
                    <a:gs pos="55000">
                      <a:srgbClr val="00ADEF"/>
                    </a:gs>
                  </a:gsLst>
                  <a:lin ang="10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grpSp>
      <p:pic>
        <p:nvPicPr>
          <p:cNvPr id="7" name="Picture 6" descr="A picture containing satellite, transport&#10;&#10;Description automatically generated">
            <a:extLst>
              <a:ext uri="{FF2B5EF4-FFF2-40B4-BE49-F238E27FC236}">
                <a16:creationId xmlns:a16="http://schemas.microsoft.com/office/drawing/2014/main" id="{CBB6CA42-0CB3-59D3-231A-05E899FEFD8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62624" y="604308"/>
            <a:ext cx="1330844" cy="968854"/>
          </a:xfrm>
          <a:prstGeom prst="rect">
            <a:avLst/>
          </a:prstGeom>
        </p:spPr>
      </p:pic>
      <p:pic>
        <p:nvPicPr>
          <p:cNvPr id="18" name="Picture 17" descr="A close-up of a computer chip&#10;&#10;Description automatically generated with low confidence">
            <a:extLst>
              <a:ext uri="{FF2B5EF4-FFF2-40B4-BE49-F238E27FC236}">
                <a16:creationId xmlns:a16="http://schemas.microsoft.com/office/drawing/2014/main" id="{A72661E8-E7FF-2D4E-E0AD-B01BA2D1260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20542155">
            <a:off x="5120579" y="3776462"/>
            <a:ext cx="1918829" cy="553719"/>
          </a:xfrm>
          <a:prstGeom prst="rect">
            <a:avLst/>
          </a:prstGeom>
        </p:spPr>
      </p:pic>
      <p:pic>
        <p:nvPicPr>
          <p:cNvPr id="33" name="Picture 32">
            <a:extLst>
              <a:ext uri="{FF2B5EF4-FFF2-40B4-BE49-F238E27FC236}">
                <a16:creationId xmlns:a16="http://schemas.microsoft.com/office/drawing/2014/main" id="{FA69469D-9660-3883-7D29-A7344E6A885F}"/>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rot="21177505">
            <a:off x="4408003" y="1912922"/>
            <a:ext cx="1260400" cy="1226375"/>
          </a:xfrm>
          <a:prstGeom prst="rect">
            <a:avLst/>
          </a:prstGeom>
        </p:spPr>
      </p:pic>
      <p:pic>
        <p:nvPicPr>
          <p:cNvPr id="90" name="NASA_Insignia-RGB.svg" descr="NASA_Insignia-RGB.svg">
            <a:extLst>
              <a:ext uri="{FF2B5EF4-FFF2-40B4-BE49-F238E27FC236}">
                <a16:creationId xmlns:a16="http://schemas.microsoft.com/office/drawing/2014/main" id="{EB8BD012-E831-B3C1-3A85-57039F62D50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206438" y="85191"/>
            <a:ext cx="464275" cy="464336"/>
          </a:xfrm>
          <a:prstGeom prst="rect">
            <a:avLst/>
          </a:prstGeom>
          <a:ln w="12700">
            <a:miter lim="400000"/>
          </a:ln>
        </p:spPr>
      </p:pic>
      <p:sp>
        <p:nvSpPr>
          <p:cNvPr id="91" name="TextBox 90">
            <a:extLst>
              <a:ext uri="{FF2B5EF4-FFF2-40B4-BE49-F238E27FC236}">
                <a16:creationId xmlns:a16="http://schemas.microsoft.com/office/drawing/2014/main" id="{0E31DBC5-BFA7-6EC2-C7F1-AAD2531138DA}"/>
              </a:ext>
            </a:extLst>
          </p:cNvPr>
          <p:cNvSpPr txBox="1"/>
          <p:nvPr userDrawn="1"/>
        </p:nvSpPr>
        <p:spPr>
          <a:xfrm>
            <a:off x="848647" y="242514"/>
            <a:ext cx="1812978" cy="1615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pPr algn="l"/>
            <a:r>
              <a:rPr sz="525" b="1" dirty="0">
                <a:solidFill>
                  <a:schemeClr val="tx1"/>
                </a:solidFill>
                <a:latin typeface="+mn-lt"/>
                <a:cs typeface="Arial" panose="020B0604020202020204" pitchFamily="34" charset="0"/>
              </a:rPr>
              <a:t>National Aeronautics a</a:t>
            </a:r>
            <a:r>
              <a:rPr lang="en-US" sz="525" b="1" dirty="0">
                <a:solidFill>
                  <a:schemeClr val="tx1"/>
                </a:solidFill>
                <a:latin typeface="+mn-lt"/>
                <a:cs typeface="Arial" panose="020B0604020202020204" pitchFamily="34" charset="0"/>
              </a:rPr>
              <a:t>n</a:t>
            </a:r>
            <a:r>
              <a:rPr sz="525" b="1" dirty="0">
                <a:solidFill>
                  <a:schemeClr val="tx1"/>
                </a:solidFill>
                <a:latin typeface="+mn-lt"/>
                <a:cs typeface="Arial" panose="020B0604020202020204" pitchFamily="34" charset="0"/>
              </a:rPr>
              <a:t>d</a:t>
            </a:r>
            <a:endParaRPr lang="en-US" sz="525" b="1" dirty="0">
              <a:solidFill>
                <a:schemeClr val="tx1"/>
              </a:solidFill>
              <a:latin typeface="+mn-lt"/>
              <a:cs typeface="Arial" panose="020B0604020202020204" pitchFamily="34" charset="0"/>
            </a:endParaRPr>
          </a:p>
          <a:p>
            <a:pPr algn="l"/>
            <a:r>
              <a:rPr sz="525" b="1" dirty="0">
                <a:solidFill>
                  <a:schemeClr val="tx1"/>
                </a:solidFill>
                <a:latin typeface="+mn-lt"/>
                <a:cs typeface="Arial" panose="020B0604020202020204" pitchFamily="34" charset="0"/>
              </a:rPr>
              <a:t>Space Administration</a:t>
            </a:r>
          </a:p>
        </p:txBody>
      </p:sp>
      <p:cxnSp>
        <p:nvCxnSpPr>
          <p:cNvPr id="92" name="Straight Connector 91">
            <a:extLst>
              <a:ext uri="{FF2B5EF4-FFF2-40B4-BE49-F238E27FC236}">
                <a16:creationId xmlns:a16="http://schemas.microsoft.com/office/drawing/2014/main" id="{238ADB83-493A-1D20-3A20-8A37F8802A9F}"/>
              </a:ext>
            </a:extLst>
          </p:cNvPr>
          <p:cNvCxnSpPr/>
          <p:nvPr userDrawn="1"/>
        </p:nvCxnSpPr>
        <p:spPr>
          <a:xfrm>
            <a:off x="736803" y="166551"/>
            <a:ext cx="0" cy="3135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5" name="Text Placeholder 18">
            <a:extLst>
              <a:ext uri="{FF2B5EF4-FFF2-40B4-BE49-F238E27FC236}">
                <a16:creationId xmlns:a16="http://schemas.microsoft.com/office/drawing/2014/main" id="{64893EDA-E91C-F314-D152-593046F22400}"/>
              </a:ext>
            </a:extLst>
          </p:cNvPr>
          <p:cNvSpPr>
            <a:spLocks noGrp="1"/>
          </p:cNvSpPr>
          <p:nvPr>
            <p:ph type="body" sz="quarter" idx="18" hasCustomPrompt="1"/>
          </p:nvPr>
        </p:nvSpPr>
        <p:spPr>
          <a:xfrm>
            <a:off x="299754" y="743764"/>
            <a:ext cx="3129395" cy="275035"/>
          </a:xfrm>
          <a:prstGeom prst="rect">
            <a:avLst/>
          </a:prstGeom>
        </p:spPr>
        <p:txBody>
          <a:bodyPr lIns="0" tIns="0" rIns="0" bIns="0" anchor="b"/>
          <a:lstStyle>
            <a:lvl1pPr marL="0" indent="0">
              <a:lnSpc>
                <a:spcPct val="100000"/>
              </a:lnSpc>
              <a:buNone/>
              <a:defRPr sz="750" spc="225">
                <a:solidFill>
                  <a:schemeClr val="tx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THEME, PROJECT, MISSION</a:t>
            </a:r>
          </a:p>
        </p:txBody>
      </p:sp>
      <p:sp>
        <p:nvSpPr>
          <p:cNvPr id="96" name="Text Placeholder 20">
            <a:extLst>
              <a:ext uri="{FF2B5EF4-FFF2-40B4-BE49-F238E27FC236}">
                <a16:creationId xmlns:a16="http://schemas.microsoft.com/office/drawing/2014/main" id="{026F367C-5F3A-277B-7C90-1B6A97268876}"/>
              </a:ext>
            </a:extLst>
          </p:cNvPr>
          <p:cNvSpPr>
            <a:spLocks noGrp="1"/>
          </p:cNvSpPr>
          <p:nvPr>
            <p:ph type="body" sz="quarter" idx="20" hasCustomPrompt="1"/>
          </p:nvPr>
        </p:nvSpPr>
        <p:spPr>
          <a:xfrm>
            <a:off x="299754" y="2673767"/>
            <a:ext cx="3129395" cy="155019"/>
          </a:xfrm>
          <a:prstGeom prst="rect">
            <a:avLst/>
          </a:prstGeom>
        </p:spPr>
        <p:txBody>
          <a:bodyPr lIns="0" tIns="0" rIns="0" bIns="0"/>
          <a:lstStyle>
            <a:lvl1pPr marL="0" indent="0">
              <a:lnSpc>
                <a:spcPct val="100000"/>
              </a:lnSpc>
              <a:buNone/>
              <a:defRPr sz="1050" b="0">
                <a:solidFill>
                  <a:schemeClr val="tx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97" name="Text Placeholder 20">
            <a:extLst>
              <a:ext uri="{FF2B5EF4-FFF2-40B4-BE49-F238E27FC236}">
                <a16:creationId xmlns:a16="http://schemas.microsoft.com/office/drawing/2014/main" id="{01A5A7F0-377D-8E1E-43D6-8CC630CD97A9}"/>
              </a:ext>
            </a:extLst>
          </p:cNvPr>
          <p:cNvSpPr>
            <a:spLocks noGrp="1"/>
          </p:cNvSpPr>
          <p:nvPr>
            <p:ph type="body" sz="quarter" idx="21" hasCustomPrompt="1"/>
          </p:nvPr>
        </p:nvSpPr>
        <p:spPr>
          <a:xfrm>
            <a:off x="299754" y="2907386"/>
            <a:ext cx="3129395" cy="155019"/>
          </a:xfrm>
          <a:prstGeom prst="rect">
            <a:avLst/>
          </a:prstGeom>
        </p:spPr>
        <p:txBody>
          <a:bodyPr lIns="0" tIns="0" rIns="0" bIns="0"/>
          <a:lstStyle>
            <a:lvl1pPr marL="0" indent="0">
              <a:lnSpc>
                <a:spcPct val="100000"/>
              </a:lnSpc>
              <a:buNone/>
              <a:defRPr sz="675" b="0">
                <a:solidFill>
                  <a:schemeClr val="tx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98" name="Text Placeholder 20">
            <a:extLst>
              <a:ext uri="{FF2B5EF4-FFF2-40B4-BE49-F238E27FC236}">
                <a16:creationId xmlns:a16="http://schemas.microsoft.com/office/drawing/2014/main" id="{91203C63-7AD1-3C21-1130-B9AE351D96CC}"/>
              </a:ext>
            </a:extLst>
          </p:cNvPr>
          <p:cNvSpPr>
            <a:spLocks noGrp="1"/>
          </p:cNvSpPr>
          <p:nvPr>
            <p:ph type="body" sz="quarter" idx="22" hasCustomPrompt="1"/>
          </p:nvPr>
        </p:nvSpPr>
        <p:spPr>
          <a:xfrm>
            <a:off x="299754" y="3951713"/>
            <a:ext cx="3129395" cy="155019"/>
          </a:xfrm>
          <a:prstGeom prst="rect">
            <a:avLst/>
          </a:prstGeom>
        </p:spPr>
        <p:txBody>
          <a:bodyPr lIns="0" tIns="0" rIns="0" bIns="0"/>
          <a:lstStyle>
            <a:lvl1pPr marL="0" indent="0">
              <a:lnSpc>
                <a:spcPct val="100000"/>
              </a:lnSpc>
              <a:buNone/>
              <a:defRPr sz="675" b="0">
                <a:solidFill>
                  <a:schemeClr val="tx1"/>
                </a:solidFill>
                <a:latin typeface="Arial" panose="020B0604020202020204" pitchFamily="34" charset="0"/>
                <a:cs typeface="Arial" panose="020B0604020202020204" pitchFamily="34" charset="0"/>
              </a:defRPr>
            </a:lvl1pPr>
          </a:lstStyle>
          <a:p>
            <a:pPr lvl="0"/>
            <a:r>
              <a:rPr lang="en-US"/>
              <a:t>DATE</a:t>
            </a:r>
          </a:p>
          <a:p>
            <a:pPr lvl="0"/>
            <a:endParaRPr lang="en-US"/>
          </a:p>
        </p:txBody>
      </p:sp>
      <p:sp>
        <p:nvSpPr>
          <p:cNvPr id="99" name="Text Placeholder 20">
            <a:extLst>
              <a:ext uri="{FF2B5EF4-FFF2-40B4-BE49-F238E27FC236}">
                <a16:creationId xmlns:a16="http://schemas.microsoft.com/office/drawing/2014/main" id="{6785A40D-F61F-E063-5179-33246CD069D9}"/>
              </a:ext>
            </a:extLst>
          </p:cNvPr>
          <p:cNvSpPr>
            <a:spLocks noGrp="1"/>
          </p:cNvSpPr>
          <p:nvPr>
            <p:ph type="body" sz="quarter" idx="23" hasCustomPrompt="1"/>
          </p:nvPr>
        </p:nvSpPr>
        <p:spPr>
          <a:xfrm>
            <a:off x="299754" y="3200401"/>
            <a:ext cx="3129395" cy="155019"/>
          </a:xfrm>
          <a:prstGeom prst="rect">
            <a:avLst/>
          </a:prstGeom>
        </p:spPr>
        <p:txBody>
          <a:bodyPr lIns="0" tIns="0" rIns="0" bIns="0"/>
          <a:lstStyle>
            <a:lvl1pPr marL="0" indent="0">
              <a:lnSpc>
                <a:spcPct val="100000"/>
              </a:lnSpc>
              <a:buNone/>
              <a:defRPr sz="1050" b="0">
                <a:solidFill>
                  <a:schemeClr val="tx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100" name="Text Placeholder 20">
            <a:extLst>
              <a:ext uri="{FF2B5EF4-FFF2-40B4-BE49-F238E27FC236}">
                <a16:creationId xmlns:a16="http://schemas.microsoft.com/office/drawing/2014/main" id="{DFB46BD9-8061-E138-7034-8D15ED3354CF}"/>
              </a:ext>
            </a:extLst>
          </p:cNvPr>
          <p:cNvSpPr>
            <a:spLocks noGrp="1"/>
          </p:cNvSpPr>
          <p:nvPr>
            <p:ph type="body" sz="quarter" idx="24" hasCustomPrompt="1"/>
          </p:nvPr>
        </p:nvSpPr>
        <p:spPr>
          <a:xfrm>
            <a:off x="299754" y="3434018"/>
            <a:ext cx="3129395" cy="155019"/>
          </a:xfrm>
          <a:prstGeom prst="rect">
            <a:avLst/>
          </a:prstGeom>
        </p:spPr>
        <p:txBody>
          <a:bodyPr lIns="0" tIns="0" rIns="0" bIns="0"/>
          <a:lstStyle>
            <a:lvl1pPr marL="0" indent="0">
              <a:lnSpc>
                <a:spcPct val="100000"/>
              </a:lnSpc>
              <a:buNone/>
              <a:defRPr sz="675" b="0">
                <a:solidFill>
                  <a:schemeClr val="tx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101" name="Text Placeholder 20">
            <a:extLst>
              <a:ext uri="{FF2B5EF4-FFF2-40B4-BE49-F238E27FC236}">
                <a16:creationId xmlns:a16="http://schemas.microsoft.com/office/drawing/2014/main" id="{9E619EE4-4442-C478-ECF3-0B2437D02425}"/>
              </a:ext>
            </a:extLst>
          </p:cNvPr>
          <p:cNvSpPr>
            <a:spLocks noGrp="1"/>
          </p:cNvSpPr>
          <p:nvPr>
            <p:ph type="body" sz="quarter" idx="19" hasCustomPrompt="1"/>
          </p:nvPr>
        </p:nvSpPr>
        <p:spPr>
          <a:xfrm>
            <a:off x="286308" y="1129831"/>
            <a:ext cx="3148856" cy="1441919"/>
          </a:xfrm>
          <a:prstGeom prst="rect">
            <a:avLst/>
          </a:prstGeom>
        </p:spPr>
        <p:txBody>
          <a:bodyPr lIns="0" tIns="0" rIns="0" bIns="0"/>
          <a:lstStyle>
            <a:lvl1pPr marL="0" indent="0" algn="l">
              <a:lnSpc>
                <a:spcPct val="100000"/>
              </a:lnSpc>
              <a:spcBef>
                <a:spcPts val="0"/>
              </a:spcBef>
              <a:buNone/>
              <a:defRPr sz="3375" b="0">
                <a:solidFill>
                  <a:schemeClr val="tx1"/>
                </a:solidFill>
                <a:latin typeface="+mj-lt"/>
                <a:cs typeface="Arial" panose="020B0604020202020204" pitchFamily="34" charset="0"/>
              </a:defRPr>
            </a:lvl1pPr>
          </a:lstStyle>
          <a:p>
            <a:pPr lvl="0"/>
            <a:r>
              <a:rPr lang="en-US" dirty="0"/>
              <a:t>Presentation</a:t>
            </a:r>
            <a:br>
              <a:rPr lang="en-US" dirty="0"/>
            </a:br>
            <a:r>
              <a:rPr lang="en-US" dirty="0"/>
              <a:t>Title Goes Here</a:t>
            </a:r>
          </a:p>
        </p:txBody>
      </p:sp>
      <p:sp>
        <p:nvSpPr>
          <p:cNvPr id="10" name="Text Placeholder 4">
            <a:extLst>
              <a:ext uri="{FF2B5EF4-FFF2-40B4-BE49-F238E27FC236}">
                <a16:creationId xmlns:a16="http://schemas.microsoft.com/office/drawing/2014/main" id="{F07732F2-D7F5-36B2-28DF-8C24AA0CE0AC}"/>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11" name="Text Placeholder 8">
            <a:extLst>
              <a:ext uri="{FF2B5EF4-FFF2-40B4-BE49-F238E27FC236}">
                <a16:creationId xmlns:a16="http://schemas.microsoft.com/office/drawing/2014/main" id="{B45554DD-FCCF-0E79-B224-DC2EBBD2A099}"/>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20719681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ard Medium 9">
    <p:spTree>
      <p:nvGrpSpPr>
        <p:cNvPr id="1" name=""/>
        <p:cNvGrpSpPr/>
        <p:nvPr/>
      </p:nvGrpSpPr>
      <p:grpSpPr>
        <a:xfrm>
          <a:off x="0" y="0"/>
          <a:ext cx="0" cy="0"/>
          <a:chOff x="0" y="0"/>
          <a:chExt cx="0" cy="0"/>
        </a:xfrm>
      </p:grpSpPr>
      <p:sp>
        <p:nvSpPr>
          <p:cNvPr id="45" name="Picture Placeholder 17">
            <a:extLst>
              <a:ext uri="{FF2B5EF4-FFF2-40B4-BE49-F238E27FC236}">
                <a16:creationId xmlns:a16="http://schemas.microsoft.com/office/drawing/2014/main" id="{5AD9ECCF-F00B-ABA2-A87F-CEB55D29F5D9}"/>
              </a:ext>
            </a:extLst>
          </p:cNvPr>
          <p:cNvSpPr>
            <a:spLocks noGrp="1"/>
          </p:cNvSpPr>
          <p:nvPr>
            <p:ph type="pic" sz="quarter" idx="25" hasCustomPrompt="1"/>
          </p:nvPr>
        </p:nvSpPr>
        <p:spPr>
          <a:xfrm>
            <a:off x="1" y="0"/>
            <a:ext cx="5148263" cy="5143500"/>
          </a:xfrm>
          <a:prstGeom prst="rect">
            <a:avLst/>
          </a:prstGeom>
          <a:solidFill>
            <a:schemeClr val="tx1">
              <a:lumMod val="75000"/>
              <a:lumOff val="25000"/>
            </a:schemeClr>
          </a:solidFill>
        </p:spPr>
        <p:txBody>
          <a:bodyPr anchor="ctr"/>
          <a:lstStyle>
            <a:lvl1pPr marL="0" indent="0" algn="ctr">
              <a:buNone/>
              <a:defRPr sz="1500">
                <a:solidFill>
                  <a:schemeClr val="bg1"/>
                </a:solidFill>
                <a:latin typeface="Arial" panose="020B0604020202020204" pitchFamily="34" charset="0"/>
                <a:cs typeface="Arial" panose="020B0604020202020204" pitchFamily="34" charset="0"/>
              </a:defRPr>
            </a:lvl1pPr>
          </a:lstStyle>
          <a:p>
            <a:r>
              <a:rPr lang="en-US" dirty="0"/>
              <a:t>Photo</a:t>
            </a:r>
          </a:p>
        </p:txBody>
      </p:sp>
      <p:pic>
        <p:nvPicPr>
          <p:cNvPr id="48" name="NASA_Insignia-RGB.svg" descr="NASA_Insignia-RGB.svg">
            <a:extLst>
              <a:ext uri="{FF2B5EF4-FFF2-40B4-BE49-F238E27FC236}">
                <a16:creationId xmlns:a16="http://schemas.microsoft.com/office/drawing/2014/main" id="{3DFD8960-3CB6-A48F-33A3-F3C9A76392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28827" y="85191"/>
            <a:ext cx="464275" cy="464336"/>
          </a:xfrm>
          <a:prstGeom prst="rect">
            <a:avLst/>
          </a:prstGeom>
          <a:ln w="12700">
            <a:miter lim="400000"/>
          </a:ln>
        </p:spPr>
      </p:pic>
      <p:sp>
        <p:nvSpPr>
          <p:cNvPr id="49" name="TextBox 48">
            <a:extLst>
              <a:ext uri="{FF2B5EF4-FFF2-40B4-BE49-F238E27FC236}">
                <a16:creationId xmlns:a16="http://schemas.microsoft.com/office/drawing/2014/main" id="{13690B21-AB48-B4E6-57F8-CD05C4283834}"/>
              </a:ext>
            </a:extLst>
          </p:cNvPr>
          <p:cNvSpPr txBox="1"/>
          <p:nvPr userDrawn="1"/>
        </p:nvSpPr>
        <p:spPr>
          <a:xfrm>
            <a:off x="6271036" y="242514"/>
            <a:ext cx="1812978" cy="1615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pPr algn="l"/>
            <a:r>
              <a:rPr sz="525" b="1" dirty="0">
                <a:solidFill>
                  <a:schemeClr val="bg1"/>
                </a:solidFill>
                <a:latin typeface="+mn-lt"/>
                <a:cs typeface="Arial" panose="020B0604020202020204" pitchFamily="34" charset="0"/>
              </a:rPr>
              <a:t>National Aeronautics a</a:t>
            </a:r>
            <a:r>
              <a:rPr lang="en-US" sz="525" b="1" dirty="0">
                <a:solidFill>
                  <a:schemeClr val="bg1"/>
                </a:solidFill>
                <a:latin typeface="+mn-lt"/>
                <a:cs typeface="Arial" panose="020B0604020202020204" pitchFamily="34" charset="0"/>
              </a:rPr>
              <a:t>n</a:t>
            </a:r>
            <a:r>
              <a:rPr sz="525" b="1" dirty="0">
                <a:solidFill>
                  <a:schemeClr val="bg1"/>
                </a:solidFill>
                <a:latin typeface="+mn-lt"/>
                <a:cs typeface="Arial" panose="020B0604020202020204" pitchFamily="34" charset="0"/>
              </a:rPr>
              <a:t>d</a:t>
            </a:r>
            <a:endParaRPr lang="en-US" sz="525" b="1" dirty="0">
              <a:solidFill>
                <a:schemeClr val="bg1"/>
              </a:solidFill>
              <a:latin typeface="+mn-lt"/>
              <a:cs typeface="Arial" panose="020B0604020202020204" pitchFamily="34" charset="0"/>
            </a:endParaRPr>
          </a:p>
          <a:p>
            <a:pPr algn="l"/>
            <a:r>
              <a:rPr sz="525" b="1" dirty="0">
                <a:solidFill>
                  <a:schemeClr val="bg1"/>
                </a:solidFill>
                <a:latin typeface="+mn-lt"/>
                <a:cs typeface="Arial" panose="020B0604020202020204" pitchFamily="34" charset="0"/>
              </a:rPr>
              <a:t>Space Administration</a:t>
            </a:r>
          </a:p>
        </p:txBody>
      </p:sp>
      <p:cxnSp>
        <p:nvCxnSpPr>
          <p:cNvPr id="50" name="Straight Connector 49">
            <a:extLst>
              <a:ext uri="{FF2B5EF4-FFF2-40B4-BE49-F238E27FC236}">
                <a16:creationId xmlns:a16="http://schemas.microsoft.com/office/drawing/2014/main" id="{AC11B70D-9366-5076-CA9D-C793A27C1D8D}"/>
              </a:ext>
            </a:extLst>
          </p:cNvPr>
          <p:cNvCxnSpPr/>
          <p:nvPr userDrawn="1"/>
        </p:nvCxnSpPr>
        <p:spPr>
          <a:xfrm>
            <a:off x="6159192" y="166551"/>
            <a:ext cx="0" cy="31350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2" name="Text Placeholder 18">
            <a:extLst>
              <a:ext uri="{FF2B5EF4-FFF2-40B4-BE49-F238E27FC236}">
                <a16:creationId xmlns:a16="http://schemas.microsoft.com/office/drawing/2014/main" id="{B2F8E344-00BF-1B4C-094B-D092DB50DB36}"/>
              </a:ext>
            </a:extLst>
          </p:cNvPr>
          <p:cNvSpPr>
            <a:spLocks noGrp="1"/>
          </p:cNvSpPr>
          <p:nvPr>
            <p:ph type="body" sz="quarter" idx="18" hasCustomPrompt="1"/>
          </p:nvPr>
        </p:nvSpPr>
        <p:spPr>
          <a:xfrm>
            <a:off x="5733572" y="743764"/>
            <a:ext cx="3129395" cy="275035"/>
          </a:xfrm>
          <a:prstGeom prst="rect">
            <a:avLst/>
          </a:prstGeom>
        </p:spPr>
        <p:txBody>
          <a:bodyPr lIns="0" tIns="0" rIns="0" bIns="0" anchor="b"/>
          <a:lstStyle>
            <a:lvl1pPr marL="0" indent="0">
              <a:lnSpc>
                <a:spcPct val="100000"/>
              </a:lnSpc>
              <a:buNone/>
              <a:defRPr sz="750" spc="225">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THEME, PROJECT, MISSION</a:t>
            </a:r>
          </a:p>
        </p:txBody>
      </p:sp>
      <p:sp>
        <p:nvSpPr>
          <p:cNvPr id="53" name="Text Placeholder 20">
            <a:extLst>
              <a:ext uri="{FF2B5EF4-FFF2-40B4-BE49-F238E27FC236}">
                <a16:creationId xmlns:a16="http://schemas.microsoft.com/office/drawing/2014/main" id="{F632E7ED-48C4-B053-CB8B-DC9497CE367B}"/>
              </a:ext>
            </a:extLst>
          </p:cNvPr>
          <p:cNvSpPr>
            <a:spLocks noGrp="1"/>
          </p:cNvSpPr>
          <p:nvPr>
            <p:ph type="body" sz="quarter" idx="20" hasCustomPrompt="1"/>
          </p:nvPr>
        </p:nvSpPr>
        <p:spPr>
          <a:xfrm>
            <a:off x="5733572" y="2673767"/>
            <a:ext cx="3129395" cy="155019"/>
          </a:xfrm>
          <a:prstGeom prst="rect">
            <a:avLst/>
          </a:prstGeom>
        </p:spPr>
        <p:txBody>
          <a:bodyPr lIns="0" tIns="0" rIns="0" bIns="0"/>
          <a:lstStyle>
            <a:lvl1pPr marL="0" indent="0">
              <a:lnSpc>
                <a:spcPct val="100000"/>
              </a:lnSpc>
              <a:buNone/>
              <a:defRPr sz="105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54" name="Text Placeholder 20">
            <a:extLst>
              <a:ext uri="{FF2B5EF4-FFF2-40B4-BE49-F238E27FC236}">
                <a16:creationId xmlns:a16="http://schemas.microsoft.com/office/drawing/2014/main" id="{1EDF2B1F-DB31-B755-02F0-FABF0EB1829C}"/>
              </a:ext>
            </a:extLst>
          </p:cNvPr>
          <p:cNvSpPr>
            <a:spLocks noGrp="1"/>
          </p:cNvSpPr>
          <p:nvPr>
            <p:ph type="body" sz="quarter" idx="21" hasCustomPrompt="1"/>
          </p:nvPr>
        </p:nvSpPr>
        <p:spPr>
          <a:xfrm>
            <a:off x="5733572" y="2907386"/>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55" name="Text Placeholder 20">
            <a:extLst>
              <a:ext uri="{FF2B5EF4-FFF2-40B4-BE49-F238E27FC236}">
                <a16:creationId xmlns:a16="http://schemas.microsoft.com/office/drawing/2014/main" id="{960C009B-3EB3-F39D-90C7-0449234C3C62}"/>
              </a:ext>
            </a:extLst>
          </p:cNvPr>
          <p:cNvSpPr>
            <a:spLocks noGrp="1"/>
          </p:cNvSpPr>
          <p:nvPr>
            <p:ph type="body" sz="quarter" idx="22" hasCustomPrompt="1"/>
          </p:nvPr>
        </p:nvSpPr>
        <p:spPr>
          <a:xfrm>
            <a:off x="5733572" y="3951713"/>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DATE</a:t>
            </a:r>
          </a:p>
          <a:p>
            <a:pPr lvl="0"/>
            <a:endParaRPr lang="en-US"/>
          </a:p>
        </p:txBody>
      </p:sp>
      <p:sp>
        <p:nvSpPr>
          <p:cNvPr id="56" name="Text Placeholder 20">
            <a:extLst>
              <a:ext uri="{FF2B5EF4-FFF2-40B4-BE49-F238E27FC236}">
                <a16:creationId xmlns:a16="http://schemas.microsoft.com/office/drawing/2014/main" id="{C355FFF2-D763-868D-B7D1-B1F27222846A}"/>
              </a:ext>
            </a:extLst>
          </p:cNvPr>
          <p:cNvSpPr>
            <a:spLocks noGrp="1"/>
          </p:cNvSpPr>
          <p:nvPr>
            <p:ph type="body" sz="quarter" idx="23" hasCustomPrompt="1"/>
          </p:nvPr>
        </p:nvSpPr>
        <p:spPr>
          <a:xfrm>
            <a:off x="5733572" y="3200401"/>
            <a:ext cx="3129395" cy="155019"/>
          </a:xfrm>
          <a:prstGeom prst="rect">
            <a:avLst/>
          </a:prstGeom>
        </p:spPr>
        <p:txBody>
          <a:bodyPr lIns="0" tIns="0" rIns="0" bIns="0"/>
          <a:lstStyle>
            <a:lvl1pPr marL="0" indent="0">
              <a:lnSpc>
                <a:spcPct val="100000"/>
              </a:lnSpc>
              <a:buNone/>
              <a:defRPr sz="105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57" name="Text Placeholder 20">
            <a:extLst>
              <a:ext uri="{FF2B5EF4-FFF2-40B4-BE49-F238E27FC236}">
                <a16:creationId xmlns:a16="http://schemas.microsoft.com/office/drawing/2014/main" id="{30BD1EA5-2B46-FACA-A2DA-8C195BD0E11E}"/>
              </a:ext>
            </a:extLst>
          </p:cNvPr>
          <p:cNvSpPr>
            <a:spLocks noGrp="1"/>
          </p:cNvSpPr>
          <p:nvPr>
            <p:ph type="body" sz="quarter" idx="24" hasCustomPrompt="1"/>
          </p:nvPr>
        </p:nvSpPr>
        <p:spPr>
          <a:xfrm>
            <a:off x="5733572" y="3434018"/>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58" name="Text Placeholder 20">
            <a:extLst>
              <a:ext uri="{FF2B5EF4-FFF2-40B4-BE49-F238E27FC236}">
                <a16:creationId xmlns:a16="http://schemas.microsoft.com/office/drawing/2014/main" id="{D3EA15DC-EAAE-9943-3260-82D34D65722A}"/>
              </a:ext>
            </a:extLst>
          </p:cNvPr>
          <p:cNvSpPr>
            <a:spLocks noGrp="1"/>
          </p:cNvSpPr>
          <p:nvPr>
            <p:ph type="body" sz="quarter" idx="19" hasCustomPrompt="1"/>
          </p:nvPr>
        </p:nvSpPr>
        <p:spPr>
          <a:xfrm>
            <a:off x="5720126" y="1129831"/>
            <a:ext cx="3148856" cy="1441919"/>
          </a:xfrm>
          <a:prstGeom prst="rect">
            <a:avLst/>
          </a:prstGeom>
        </p:spPr>
        <p:txBody>
          <a:bodyPr lIns="0" tIns="0" rIns="0" bIns="0"/>
          <a:lstStyle>
            <a:lvl1pPr marL="0" indent="0" algn="l">
              <a:lnSpc>
                <a:spcPct val="100000"/>
              </a:lnSpc>
              <a:spcBef>
                <a:spcPts val="0"/>
              </a:spcBef>
              <a:buNone/>
              <a:defRPr sz="3375" b="0">
                <a:solidFill>
                  <a:schemeClr val="bg1"/>
                </a:solidFill>
                <a:latin typeface="+mj-lt"/>
                <a:cs typeface="Arial" panose="020B0604020202020204" pitchFamily="34" charset="0"/>
              </a:defRPr>
            </a:lvl1pPr>
          </a:lstStyle>
          <a:p>
            <a:pPr lvl="0"/>
            <a:r>
              <a:rPr lang="en-US" dirty="0"/>
              <a:t>Presentation</a:t>
            </a:r>
            <a:br>
              <a:rPr lang="en-US" dirty="0"/>
            </a:br>
            <a:r>
              <a:rPr lang="en-US" dirty="0"/>
              <a:t>Title Goes Here</a:t>
            </a:r>
          </a:p>
        </p:txBody>
      </p:sp>
      <p:sp>
        <p:nvSpPr>
          <p:cNvPr id="3" name="Text Placeholder 4">
            <a:extLst>
              <a:ext uri="{FF2B5EF4-FFF2-40B4-BE49-F238E27FC236}">
                <a16:creationId xmlns:a16="http://schemas.microsoft.com/office/drawing/2014/main" id="{79836503-45AE-EEC2-FE5C-4A898181FB21}"/>
              </a:ext>
            </a:extLst>
          </p:cNvPr>
          <p:cNvSpPr txBox="1">
            <a:spLocks/>
          </p:cNvSpPr>
          <p:nvPr userDrawn="1"/>
        </p:nvSpPr>
        <p:spPr>
          <a:xfrm>
            <a:off x="7886269" y="4800600"/>
            <a:ext cx="971423"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4" name="Text Placeholder 8">
            <a:extLst>
              <a:ext uri="{FF2B5EF4-FFF2-40B4-BE49-F238E27FC236}">
                <a16:creationId xmlns:a16="http://schemas.microsoft.com/office/drawing/2014/main" id="{0C280DDC-20B5-6845-9FFC-D9BFD0AA028B}"/>
              </a:ext>
            </a:extLst>
          </p:cNvPr>
          <p:cNvSpPr>
            <a:spLocks noGrp="1"/>
          </p:cNvSpPr>
          <p:nvPr>
            <p:ph type="body" sz="quarter" idx="11" hasCustomPrompt="1"/>
          </p:nvPr>
        </p:nvSpPr>
        <p:spPr>
          <a:xfrm>
            <a:off x="5714851" y="4800600"/>
            <a:ext cx="2057132"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26478548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Card Medium 10">
    <p:bg>
      <p:bgPr>
        <a:solidFill>
          <a:schemeClr val="bg1"/>
        </a:solidFill>
        <a:effectLst/>
      </p:bgPr>
    </p:bg>
    <p:spTree>
      <p:nvGrpSpPr>
        <p:cNvPr id="1" name=""/>
        <p:cNvGrpSpPr/>
        <p:nvPr/>
      </p:nvGrpSpPr>
      <p:grpSpPr>
        <a:xfrm>
          <a:off x="0" y="0"/>
          <a:ext cx="0" cy="0"/>
          <a:chOff x="0" y="0"/>
          <a:chExt cx="0" cy="0"/>
        </a:xfrm>
      </p:grpSpPr>
      <p:sp>
        <p:nvSpPr>
          <p:cNvPr id="13" name="Picture Placeholder 17">
            <a:extLst>
              <a:ext uri="{FF2B5EF4-FFF2-40B4-BE49-F238E27FC236}">
                <a16:creationId xmlns:a16="http://schemas.microsoft.com/office/drawing/2014/main" id="{BEC5CE18-FB15-1296-FE0B-2348D9135466}"/>
              </a:ext>
            </a:extLst>
          </p:cNvPr>
          <p:cNvSpPr>
            <a:spLocks noGrp="1"/>
          </p:cNvSpPr>
          <p:nvPr>
            <p:ph type="pic" sz="quarter" idx="25" hasCustomPrompt="1"/>
          </p:nvPr>
        </p:nvSpPr>
        <p:spPr>
          <a:xfrm>
            <a:off x="1" y="0"/>
            <a:ext cx="5148263" cy="5143500"/>
          </a:xfrm>
          <a:prstGeom prst="rect">
            <a:avLst/>
          </a:prstGeom>
          <a:solidFill>
            <a:schemeClr val="tx1">
              <a:lumMod val="75000"/>
              <a:lumOff val="25000"/>
            </a:schemeClr>
          </a:solidFill>
        </p:spPr>
        <p:txBody>
          <a:bodyPr anchor="ctr"/>
          <a:lstStyle>
            <a:lvl1pPr marL="0" indent="0" algn="ctr">
              <a:buNone/>
              <a:defRPr sz="1500">
                <a:solidFill>
                  <a:schemeClr val="bg1"/>
                </a:solidFill>
                <a:latin typeface="Arial" panose="020B0604020202020204" pitchFamily="34" charset="0"/>
                <a:cs typeface="Arial" panose="020B0604020202020204" pitchFamily="34" charset="0"/>
              </a:defRPr>
            </a:lvl1pPr>
          </a:lstStyle>
          <a:p>
            <a:r>
              <a:rPr lang="en-US" dirty="0"/>
              <a:t>Photo</a:t>
            </a:r>
          </a:p>
        </p:txBody>
      </p:sp>
      <p:pic>
        <p:nvPicPr>
          <p:cNvPr id="36" name="NASA_Insignia-RGB.svg" descr="NASA_Insignia-RGB.svg">
            <a:extLst>
              <a:ext uri="{FF2B5EF4-FFF2-40B4-BE49-F238E27FC236}">
                <a16:creationId xmlns:a16="http://schemas.microsoft.com/office/drawing/2014/main" id="{59754CEB-21F8-5FE9-A13E-8647D19F037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28827" y="85191"/>
            <a:ext cx="464275" cy="464336"/>
          </a:xfrm>
          <a:prstGeom prst="rect">
            <a:avLst/>
          </a:prstGeom>
          <a:ln w="12700">
            <a:miter lim="400000"/>
          </a:ln>
        </p:spPr>
      </p:pic>
      <p:sp>
        <p:nvSpPr>
          <p:cNvPr id="37" name="TextBox 36">
            <a:extLst>
              <a:ext uri="{FF2B5EF4-FFF2-40B4-BE49-F238E27FC236}">
                <a16:creationId xmlns:a16="http://schemas.microsoft.com/office/drawing/2014/main" id="{15F62AF9-6598-728C-2D15-F68F752398B1}"/>
              </a:ext>
            </a:extLst>
          </p:cNvPr>
          <p:cNvSpPr txBox="1"/>
          <p:nvPr userDrawn="1"/>
        </p:nvSpPr>
        <p:spPr>
          <a:xfrm>
            <a:off x="6271036" y="242514"/>
            <a:ext cx="1812978" cy="1615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pPr algn="l"/>
            <a:r>
              <a:rPr sz="525" b="1" dirty="0">
                <a:solidFill>
                  <a:schemeClr val="tx1"/>
                </a:solidFill>
                <a:latin typeface="+mn-lt"/>
                <a:cs typeface="Arial" panose="020B0604020202020204" pitchFamily="34" charset="0"/>
              </a:rPr>
              <a:t>National Aeronautics a</a:t>
            </a:r>
            <a:r>
              <a:rPr lang="en-US" sz="525" b="1" dirty="0">
                <a:solidFill>
                  <a:schemeClr val="tx1"/>
                </a:solidFill>
                <a:latin typeface="+mn-lt"/>
                <a:cs typeface="Arial" panose="020B0604020202020204" pitchFamily="34" charset="0"/>
              </a:rPr>
              <a:t>n</a:t>
            </a:r>
            <a:r>
              <a:rPr sz="525" b="1" dirty="0">
                <a:solidFill>
                  <a:schemeClr val="tx1"/>
                </a:solidFill>
                <a:latin typeface="+mn-lt"/>
                <a:cs typeface="Arial" panose="020B0604020202020204" pitchFamily="34" charset="0"/>
              </a:rPr>
              <a:t>d</a:t>
            </a:r>
            <a:endParaRPr lang="en-US" sz="525" b="1" dirty="0">
              <a:solidFill>
                <a:schemeClr val="tx1"/>
              </a:solidFill>
              <a:latin typeface="+mn-lt"/>
              <a:cs typeface="Arial" panose="020B0604020202020204" pitchFamily="34" charset="0"/>
            </a:endParaRPr>
          </a:p>
          <a:p>
            <a:pPr algn="l"/>
            <a:r>
              <a:rPr sz="525" b="1" dirty="0">
                <a:solidFill>
                  <a:schemeClr val="tx1"/>
                </a:solidFill>
                <a:latin typeface="+mn-lt"/>
                <a:cs typeface="Arial" panose="020B0604020202020204" pitchFamily="34" charset="0"/>
              </a:rPr>
              <a:t>Space Administration</a:t>
            </a:r>
          </a:p>
        </p:txBody>
      </p:sp>
      <p:cxnSp>
        <p:nvCxnSpPr>
          <p:cNvPr id="38" name="Straight Connector 37">
            <a:extLst>
              <a:ext uri="{FF2B5EF4-FFF2-40B4-BE49-F238E27FC236}">
                <a16:creationId xmlns:a16="http://schemas.microsoft.com/office/drawing/2014/main" id="{C5885B4F-B0C5-F400-E578-D9C5E9A42EE2}"/>
              </a:ext>
            </a:extLst>
          </p:cNvPr>
          <p:cNvCxnSpPr/>
          <p:nvPr userDrawn="1"/>
        </p:nvCxnSpPr>
        <p:spPr>
          <a:xfrm>
            <a:off x="6159192" y="166551"/>
            <a:ext cx="0" cy="3135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Text Placeholder 18">
            <a:extLst>
              <a:ext uri="{FF2B5EF4-FFF2-40B4-BE49-F238E27FC236}">
                <a16:creationId xmlns:a16="http://schemas.microsoft.com/office/drawing/2014/main" id="{D8C6CE5F-7DFA-9FB2-083C-D5E129861EAF}"/>
              </a:ext>
            </a:extLst>
          </p:cNvPr>
          <p:cNvSpPr>
            <a:spLocks noGrp="1"/>
          </p:cNvSpPr>
          <p:nvPr>
            <p:ph type="body" sz="quarter" idx="18" hasCustomPrompt="1"/>
          </p:nvPr>
        </p:nvSpPr>
        <p:spPr>
          <a:xfrm>
            <a:off x="5728297" y="743764"/>
            <a:ext cx="3129395" cy="275035"/>
          </a:xfrm>
          <a:prstGeom prst="rect">
            <a:avLst/>
          </a:prstGeom>
        </p:spPr>
        <p:txBody>
          <a:bodyPr lIns="0" tIns="0" rIns="0" bIns="0" anchor="b"/>
          <a:lstStyle>
            <a:lvl1pPr marL="0" indent="0">
              <a:lnSpc>
                <a:spcPct val="100000"/>
              </a:lnSpc>
              <a:buNone/>
              <a:defRPr sz="750" spc="225">
                <a:solidFill>
                  <a:schemeClr val="tx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THEME, PROJECT, MISSION</a:t>
            </a:r>
          </a:p>
        </p:txBody>
      </p:sp>
      <p:sp>
        <p:nvSpPr>
          <p:cNvPr id="42" name="Text Placeholder 20">
            <a:extLst>
              <a:ext uri="{FF2B5EF4-FFF2-40B4-BE49-F238E27FC236}">
                <a16:creationId xmlns:a16="http://schemas.microsoft.com/office/drawing/2014/main" id="{8CD02C25-B33E-74E7-DC35-3D436CA7810F}"/>
              </a:ext>
            </a:extLst>
          </p:cNvPr>
          <p:cNvSpPr>
            <a:spLocks noGrp="1"/>
          </p:cNvSpPr>
          <p:nvPr>
            <p:ph type="body" sz="quarter" idx="20" hasCustomPrompt="1"/>
          </p:nvPr>
        </p:nvSpPr>
        <p:spPr>
          <a:xfrm>
            <a:off x="5728297" y="2673767"/>
            <a:ext cx="3129395" cy="155019"/>
          </a:xfrm>
          <a:prstGeom prst="rect">
            <a:avLst/>
          </a:prstGeom>
        </p:spPr>
        <p:txBody>
          <a:bodyPr lIns="0" tIns="0" rIns="0" bIns="0"/>
          <a:lstStyle>
            <a:lvl1pPr marL="0" indent="0">
              <a:lnSpc>
                <a:spcPct val="100000"/>
              </a:lnSpc>
              <a:buNone/>
              <a:defRPr sz="1050" b="0">
                <a:solidFill>
                  <a:schemeClr val="tx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43" name="Text Placeholder 20">
            <a:extLst>
              <a:ext uri="{FF2B5EF4-FFF2-40B4-BE49-F238E27FC236}">
                <a16:creationId xmlns:a16="http://schemas.microsoft.com/office/drawing/2014/main" id="{DCA039B9-83B4-14A0-8E8D-6A7BFAAB9423}"/>
              </a:ext>
            </a:extLst>
          </p:cNvPr>
          <p:cNvSpPr>
            <a:spLocks noGrp="1"/>
          </p:cNvSpPr>
          <p:nvPr>
            <p:ph type="body" sz="quarter" idx="21" hasCustomPrompt="1"/>
          </p:nvPr>
        </p:nvSpPr>
        <p:spPr>
          <a:xfrm>
            <a:off x="5728297" y="2907386"/>
            <a:ext cx="3129395" cy="155019"/>
          </a:xfrm>
          <a:prstGeom prst="rect">
            <a:avLst/>
          </a:prstGeom>
        </p:spPr>
        <p:txBody>
          <a:bodyPr lIns="0" tIns="0" rIns="0" bIns="0"/>
          <a:lstStyle>
            <a:lvl1pPr marL="0" indent="0">
              <a:lnSpc>
                <a:spcPct val="100000"/>
              </a:lnSpc>
              <a:buNone/>
              <a:defRPr sz="675" b="0">
                <a:solidFill>
                  <a:schemeClr val="tx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44" name="Text Placeholder 20">
            <a:extLst>
              <a:ext uri="{FF2B5EF4-FFF2-40B4-BE49-F238E27FC236}">
                <a16:creationId xmlns:a16="http://schemas.microsoft.com/office/drawing/2014/main" id="{70185408-0FB0-5EA3-122C-712AAFBE004B}"/>
              </a:ext>
            </a:extLst>
          </p:cNvPr>
          <p:cNvSpPr>
            <a:spLocks noGrp="1"/>
          </p:cNvSpPr>
          <p:nvPr>
            <p:ph type="body" sz="quarter" idx="22" hasCustomPrompt="1"/>
          </p:nvPr>
        </p:nvSpPr>
        <p:spPr>
          <a:xfrm>
            <a:off x="5728297" y="3951713"/>
            <a:ext cx="3129395" cy="155019"/>
          </a:xfrm>
          <a:prstGeom prst="rect">
            <a:avLst/>
          </a:prstGeom>
        </p:spPr>
        <p:txBody>
          <a:bodyPr lIns="0" tIns="0" rIns="0" bIns="0"/>
          <a:lstStyle>
            <a:lvl1pPr marL="0" indent="0">
              <a:lnSpc>
                <a:spcPct val="100000"/>
              </a:lnSpc>
              <a:buNone/>
              <a:defRPr sz="675" b="0">
                <a:solidFill>
                  <a:schemeClr val="tx1"/>
                </a:solidFill>
                <a:latin typeface="Arial" panose="020B0604020202020204" pitchFamily="34" charset="0"/>
                <a:cs typeface="Arial" panose="020B0604020202020204" pitchFamily="34" charset="0"/>
              </a:defRPr>
            </a:lvl1pPr>
          </a:lstStyle>
          <a:p>
            <a:pPr lvl="0"/>
            <a:r>
              <a:rPr lang="en-US"/>
              <a:t>DATE</a:t>
            </a:r>
          </a:p>
          <a:p>
            <a:pPr lvl="0"/>
            <a:endParaRPr lang="en-US"/>
          </a:p>
        </p:txBody>
      </p:sp>
      <p:sp>
        <p:nvSpPr>
          <p:cNvPr id="45" name="Text Placeholder 20">
            <a:extLst>
              <a:ext uri="{FF2B5EF4-FFF2-40B4-BE49-F238E27FC236}">
                <a16:creationId xmlns:a16="http://schemas.microsoft.com/office/drawing/2014/main" id="{A232ED73-5A6E-3D1E-C225-AF7C2CBE684F}"/>
              </a:ext>
            </a:extLst>
          </p:cNvPr>
          <p:cNvSpPr>
            <a:spLocks noGrp="1"/>
          </p:cNvSpPr>
          <p:nvPr>
            <p:ph type="body" sz="quarter" idx="23" hasCustomPrompt="1"/>
          </p:nvPr>
        </p:nvSpPr>
        <p:spPr>
          <a:xfrm>
            <a:off x="5728297" y="3200401"/>
            <a:ext cx="3129395" cy="155019"/>
          </a:xfrm>
          <a:prstGeom prst="rect">
            <a:avLst/>
          </a:prstGeom>
        </p:spPr>
        <p:txBody>
          <a:bodyPr lIns="0" tIns="0" rIns="0" bIns="0"/>
          <a:lstStyle>
            <a:lvl1pPr marL="0" indent="0">
              <a:lnSpc>
                <a:spcPct val="100000"/>
              </a:lnSpc>
              <a:buNone/>
              <a:defRPr sz="1050" b="0">
                <a:solidFill>
                  <a:schemeClr val="tx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46" name="Text Placeholder 20">
            <a:extLst>
              <a:ext uri="{FF2B5EF4-FFF2-40B4-BE49-F238E27FC236}">
                <a16:creationId xmlns:a16="http://schemas.microsoft.com/office/drawing/2014/main" id="{A42C8B22-F5C8-FFAD-8FB6-D77269FD5655}"/>
              </a:ext>
            </a:extLst>
          </p:cNvPr>
          <p:cNvSpPr>
            <a:spLocks noGrp="1"/>
          </p:cNvSpPr>
          <p:nvPr>
            <p:ph type="body" sz="quarter" idx="24" hasCustomPrompt="1"/>
          </p:nvPr>
        </p:nvSpPr>
        <p:spPr>
          <a:xfrm>
            <a:off x="5728297" y="3434018"/>
            <a:ext cx="3129395" cy="155019"/>
          </a:xfrm>
          <a:prstGeom prst="rect">
            <a:avLst/>
          </a:prstGeom>
        </p:spPr>
        <p:txBody>
          <a:bodyPr lIns="0" tIns="0" rIns="0" bIns="0"/>
          <a:lstStyle>
            <a:lvl1pPr marL="0" indent="0">
              <a:lnSpc>
                <a:spcPct val="100000"/>
              </a:lnSpc>
              <a:buNone/>
              <a:defRPr sz="675" b="0">
                <a:solidFill>
                  <a:schemeClr val="tx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47" name="Text Placeholder 20">
            <a:extLst>
              <a:ext uri="{FF2B5EF4-FFF2-40B4-BE49-F238E27FC236}">
                <a16:creationId xmlns:a16="http://schemas.microsoft.com/office/drawing/2014/main" id="{EECF37AF-C521-FA85-BD78-6B16C40D63A3}"/>
              </a:ext>
            </a:extLst>
          </p:cNvPr>
          <p:cNvSpPr>
            <a:spLocks noGrp="1"/>
          </p:cNvSpPr>
          <p:nvPr>
            <p:ph type="body" sz="quarter" idx="19" hasCustomPrompt="1"/>
          </p:nvPr>
        </p:nvSpPr>
        <p:spPr>
          <a:xfrm>
            <a:off x="5714851" y="1129831"/>
            <a:ext cx="3148856" cy="1441919"/>
          </a:xfrm>
          <a:prstGeom prst="rect">
            <a:avLst/>
          </a:prstGeom>
        </p:spPr>
        <p:txBody>
          <a:bodyPr lIns="0" tIns="0" rIns="0" bIns="0"/>
          <a:lstStyle>
            <a:lvl1pPr marL="0" indent="0" algn="l">
              <a:lnSpc>
                <a:spcPct val="100000"/>
              </a:lnSpc>
              <a:spcBef>
                <a:spcPts val="0"/>
              </a:spcBef>
              <a:buNone/>
              <a:defRPr sz="3375" b="0">
                <a:solidFill>
                  <a:srgbClr val="0031A0"/>
                </a:solidFill>
                <a:latin typeface="+mj-lt"/>
                <a:cs typeface="Arial" panose="020B0604020202020204" pitchFamily="34" charset="0"/>
              </a:defRPr>
            </a:lvl1pPr>
          </a:lstStyle>
          <a:p>
            <a:pPr lvl="0"/>
            <a:r>
              <a:rPr lang="en-US" dirty="0"/>
              <a:t>Presentation</a:t>
            </a:r>
            <a:br>
              <a:rPr lang="en-US" dirty="0"/>
            </a:br>
            <a:r>
              <a:rPr lang="en-US" dirty="0"/>
              <a:t>Title Goes Here</a:t>
            </a:r>
          </a:p>
        </p:txBody>
      </p:sp>
      <p:sp>
        <p:nvSpPr>
          <p:cNvPr id="3" name="Text Placeholder 4">
            <a:extLst>
              <a:ext uri="{FF2B5EF4-FFF2-40B4-BE49-F238E27FC236}">
                <a16:creationId xmlns:a16="http://schemas.microsoft.com/office/drawing/2014/main" id="{851DC289-D92D-7895-16A4-19E6AD6254A7}"/>
              </a:ext>
            </a:extLst>
          </p:cNvPr>
          <p:cNvSpPr txBox="1">
            <a:spLocks/>
          </p:cNvSpPr>
          <p:nvPr userDrawn="1"/>
        </p:nvSpPr>
        <p:spPr>
          <a:xfrm>
            <a:off x="7886269" y="4800600"/>
            <a:ext cx="971423"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4" name="Text Placeholder 8">
            <a:extLst>
              <a:ext uri="{FF2B5EF4-FFF2-40B4-BE49-F238E27FC236}">
                <a16:creationId xmlns:a16="http://schemas.microsoft.com/office/drawing/2014/main" id="{5DA0A65B-6E93-F588-CE97-21E4009669CC}"/>
              </a:ext>
            </a:extLst>
          </p:cNvPr>
          <p:cNvSpPr>
            <a:spLocks noGrp="1"/>
          </p:cNvSpPr>
          <p:nvPr>
            <p:ph type="body" sz="quarter" idx="11" hasCustomPrompt="1"/>
          </p:nvPr>
        </p:nvSpPr>
        <p:spPr>
          <a:xfrm>
            <a:off x="5714851" y="4800600"/>
            <a:ext cx="2057132" cy="342900"/>
          </a:xfrm>
          <a:prstGeom prst="rect">
            <a:avLst/>
          </a:prstGeom>
        </p:spPr>
        <p:txBody>
          <a:bodyPr anchor="ctr"/>
          <a:lstStyle>
            <a:lvl1pPr marL="0" indent="0">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833734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Card Medium 11">
    <p:bg>
      <p:bgPr>
        <a:solidFill>
          <a:schemeClr val="tx1"/>
        </a:solidFill>
        <a:effectLst/>
      </p:bgPr>
    </p:bg>
    <p:spTree>
      <p:nvGrpSpPr>
        <p:cNvPr id="1" name=""/>
        <p:cNvGrpSpPr/>
        <p:nvPr/>
      </p:nvGrpSpPr>
      <p:grpSpPr>
        <a:xfrm>
          <a:off x="0" y="0"/>
          <a:ext cx="0" cy="0"/>
          <a:chOff x="0" y="0"/>
          <a:chExt cx="0" cy="0"/>
        </a:xfrm>
      </p:grpSpPr>
      <p:sp>
        <p:nvSpPr>
          <p:cNvPr id="55" name="Text Placeholder 18">
            <a:extLst>
              <a:ext uri="{FF2B5EF4-FFF2-40B4-BE49-F238E27FC236}">
                <a16:creationId xmlns:a16="http://schemas.microsoft.com/office/drawing/2014/main" id="{15B37FFE-84FA-A30F-030B-5AE0320EA8E2}"/>
              </a:ext>
            </a:extLst>
          </p:cNvPr>
          <p:cNvSpPr>
            <a:spLocks noGrp="1"/>
          </p:cNvSpPr>
          <p:nvPr>
            <p:ph type="body" sz="quarter" idx="18" hasCustomPrompt="1"/>
          </p:nvPr>
        </p:nvSpPr>
        <p:spPr>
          <a:xfrm>
            <a:off x="299754" y="743764"/>
            <a:ext cx="3129395" cy="275035"/>
          </a:xfrm>
          <a:prstGeom prst="rect">
            <a:avLst/>
          </a:prstGeom>
        </p:spPr>
        <p:txBody>
          <a:bodyPr lIns="0" tIns="0" rIns="0" bIns="0" anchor="b"/>
          <a:lstStyle>
            <a:lvl1pPr marL="0" indent="0">
              <a:lnSpc>
                <a:spcPct val="100000"/>
              </a:lnSpc>
              <a:buNone/>
              <a:defRPr sz="750" spc="225">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THEME, PROJECT, MISSION</a:t>
            </a:r>
          </a:p>
        </p:txBody>
      </p:sp>
      <p:sp>
        <p:nvSpPr>
          <p:cNvPr id="56" name="Text Placeholder 20">
            <a:extLst>
              <a:ext uri="{FF2B5EF4-FFF2-40B4-BE49-F238E27FC236}">
                <a16:creationId xmlns:a16="http://schemas.microsoft.com/office/drawing/2014/main" id="{5D0C3C6E-C042-C7E9-F525-5F744F375628}"/>
              </a:ext>
            </a:extLst>
          </p:cNvPr>
          <p:cNvSpPr>
            <a:spLocks noGrp="1"/>
          </p:cNvSpPr>
          <p:nvPr>
            <p:ph type="body" sz="quarter" idx="20" hasCustomPrompt="1"/>
          </p:nvPr>
        </p:nvSpPr>
        <p:spPr>
          <a:xfrm>
            <a:off x="299754" y="2673767"/>
            <a:ext cx="3129395" cy="155019"/>
          </a:xfrm>
          <a:prstGeom prst="rect">
            <a:avLst/>
          </a:prstGeom>
        </p:spPr>
        <p:txBody>
          <a:bodyPr lIns="0" tIns="0" rIns="0" bIns="0"/>
          <a:lstStyle>
            <a:lvl1pPr marL="0" indent="0">
              <a:lnSpc>
                <a:spcPct val="100000"/>
              </a:lnSpc>
              <a:buNone/>
              <a:defRPr sz="105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57" name="Text Placeholder 20">
            <a:extLst>
              <a:ext uri="{FF2B5EF4-FFF2-40B4-BE49-F238E27FC236}">
                <a16:creationId xmlns:a16="http://schemas.microsoft.com/office/drawing/2014/main" id="{C7061C4B-62D8-7A0C-DD9F-8C0037148E1F}"/>
              </a:ext>
            </a:extLst>
          </p:cNvPr>
          <p:cNvSpPr>
            <a:spLocks noGrp="1"/>
          </p:cNvSpPr>
          <p:nvPr>
            <p:ph type="body" sz="quarter" idx="21" hasCustomPrompt="1"/>
          </p:nvPr>
        </p:nvSpPr>
        <p:spPr>
          <a:xfrm>
            <a:off x="299754" y="2907386"/>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59" name="Text Placeholder 20">
            <a:extLst>
              <a:ext uri="{FF2B5EF4-FFF2-40B4-BE49-F238E27FC236}">
                <a16:creationId xmlns:a16="http://schemas.microsoft.com/office/drawing/2014/main" id="{9D9DF3BB-A7EF-4C8E-AFC0-70286EACBA09}"/>
              </a:ext>
            </a:extLst>
          </p:cNvPr>
          <p:cNvSpPr>
            <a:spLocks noGrp="1"/>
          </p:cNvSpPr>
          <p:nvPr>
            <p:ph type="body" sz="quarter" idx="22" hasCustomPrompt="1"/>
          </p:nvPr>
        </p:nvSpPr>
        <p:spPr>
          <a:xfrm>
            <a:off x="299754" y="3951713"/>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DATE</a:t>
            </a:r>
          </a:p>
          <a:p>
            <a:pPr lvl="0"/>
            <a:endParaRPr lang="en-US"/>
          </a:p>
        </p:txBody>
      </p:sp>
      <p:sp>
        <p:nvSpPr>
          <p:cNvPr id="60" name="Text Placeholder 20">
            <a:extLst>
              <a:ext uri="{FF2B5EF4-FFF2-40B4-BE49-F238E27FC236}">
                <a16:creationId xmlns:a16="http://schemas.microsoft.com/office/drawing/2014/main" id="{56498883-F186-C695-4CBB-9DB72968ADB5}"/>
              </a:ext>
            </a:extLst>
          </p:cNvPr>
          <p:cNvSpPr>
            <a:spLocks noGrp="1"/>
          </p:cNvSpPr>
          <p:nvPr>
            <p:ph type="body" sz="quarter" idx="23" hasCustomPrompt="1"/>
          </p:nvPr>
        </p:nvSpPr>
        <p:spPr>
          <a:xfrm>
            <a:off x="299754" y="3200401"/>
            <a:ext cx="3129395" cy="155019"/>
          </a:xfrm>
          <a:prstGeom prst="rect">
            <a:avLst/>
          </a:prstGeom>
        </p:spPr>
        <p:txBody>
          <a:bodyPr lIns="0" tIns="0" rIns="0" bIns="0"/>
          <a:lstStyle>
            <a:lvl1pPr marL="0" indent="0">
              <a:lnSpc>
                <a:spcPct val="100000"/>
              </a:lnSpc>
              <a:buNone/>
              <a:defRPr sz="105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61" name="Text Placeholder 20">
            <a:extLst>
              <a:ext uri="{FF2B5EF4-FFF2-40B4-BE49-F238E27FC236}">
                <a16:creationId xmlns:a16="http://schemas.microsoft.com/office/drawing/2014/main" id="{91973DC7-C72C-551E-7C72-C22C8FDB53CF}"/>
              </a:ext>
            </a:extLst>
          </p:cNvPr>
          <p:cNvSpPr>
            <a:spLocks noGrp="1"/>
          </p:cNvSpPr>
          <p:nvPr>
            <p:ph type="body" sz="quarter" idx="24" hasCustomPrompt="1"/>
          </p:nvPr>
        </p:nvSpPr>
        <p:spPr>
          <a:xfrm>
            <a:off x="299754" y="3434018"/>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pic>
        <p:nvPicPr>
          <p:cNvPr id="62" name="NASA_Insignia-RGB.svg" descr="NASA_Insignia-RGB.svg">
            <a:extLst>
              <a:ext uri="{FF2B5EF4-FFF2-40B4-BE49-F238E27FC236}">
                <a16:creationId xmlns:a16="http://schemas.microsoft.com/office/drawing/2014/main" id="{11BD5873-E0D7-E50A-77AA-8A8DC9A47CA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63" name="TextBox 62">
            <a:extLst>
              <a:ext uri="{FF2B5EF4-FFF2-40B4-BE49-F238E27FC236}">
                <a16:creationId xmlns:a16="http://schemas.microsoft.com/office/drawing/2014/main" id="{22761FAE-7553-4402-F430-9013497D7B8C}"/>
              </a:ext>
            </a:extLst>
          </p:cNvPr>
          <p:cNvSpPr txBox="1"/>
          <p:nvPr userDrawn="1"/>
        </p:nvSpPr>
        <p:spPr>
          <a:xfrm>
            <a:off x="286308" y="262109"/>
            <a:ext cx="1994276" cy="807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bg1"/>
                </a:solidFill>
                <a:latin typeface="+mn-lt"/>
                <a:cs typeface="Arial" panose="020B0604020202020204" pitchFamily="34" charset="0"/>
              </a:rPr>
              <a:t>National Aeronautics a</a:t>
            </a:r>
            <a:r>
              <a:rPr lang="en-US" sz="525" b="1" dirty="0">
                <a:solidFill>
                  <a:schemeClr val="bg1"/>
                </a:solidFill>
                <a:latin typeface="+mn-lt"/>
                <a:cs typeface="Arial" panose="020B0604020202020204" pitchFamily="34" charset="0"/>
              </a:rPr>
              <a:t>n</a:t>
            </a:r>
            <a:r>
              <a:rPr sz="525" b="1" dirty="0">
                <a:solidFill>
                  <a:schemeClr val="bg1"/>
                </a:solidFill>
                <a:latin typeface="+mn-lt"/>
                <a:cs typeface="Arial" panose="020B0604020202020204" pitchFamily="34" charset="0"/>
              </a:rPr>
              <a:t>d Space Administration</a:t>
            </a:r>
          </a:p>
        </p:txBody>
      </p:sp>
      <p:sp>
        <p:nvSpPr>
          <p:cNvPr id="65" name="Text Placeholder 20">
            <a:extLst>
              <a:ext uri="{FF2B5EF4-FFF2-40B4-BE49-F238E27FC236}">
                <a16:creationId xmlns:a16="http://schemas.microsoft.com/office/drawing/2014/main" id="{3C0B9397-3106-AF19-E4FD-24EDDB7EE52D}"/>
              </a:ext>
            </a:extLst>
          </p:cNvPr>
          <p:cNvSpPr>
            <a:spLocks noGrp="1"/>
          </p:cNvSpPr>
          <p:nvPr>
            <p:ph type="body" sz="quarter" idx="19" hasCustomPrompt="1"/>
          </p:nvPr>
        </p:nvSpPr>
        <p:spPr>
          <a:xfrm>
            <a:off x="286308" y="1129831"/>
            <a:ext cx="3148856" cy="1441919"/>
          </a:xfrm>
          <a:prstGeom prst="rect">
            <a:avLst/>
          </a:prstGeom>
        </p:spPr>
        <p:txBody>
          <a:bodyPr lIns="0" tIns="0" rIns="0" bIns="0"/>
          <a:lstStyle>
            <a:lvl1pPr marL="0" indent="0" algn="l">
              <a:lnSpc>
                <a:spcPct val="100000"/>
              </a:lnSpc>
              <a:spcBef>
                <a:spcPts val="0"/>
              </a:spcBef>
              <a:buNone/>
              <a:defRPr sz="3375" b="0">
                <a:solidFill>
                  <a:schemeClr val="bg1"/>
                </a:solidFill>
                <a:latin typeface="+mj-lt"/>
                <a:cs typeface="Arial" panose="020B0604020202020204" pitchFamily="34" charset="0"/>
              </a:defRPr>
            </a:lvl1pPr>
          </a:lstStyle>
          <a:p>
            <a:pPr lvl="0"/>
            <a:r>
              <a:rPr lang="en-US" dirty="0"/>
              <a:t>Presentation</a:t>
            </a:r>
            <a:br>
              <a:rPr lang="en-US" dirty="0"/>
            </a:br>
            <a:r>
              <a:rPr lang="en-US" dirty="0"/>
              <a:t>Title Goes Here</a:t>
            </a:r>
          </a:p>
        </p:txBody>
      </p:sp>
      <p:sp>
        <p:nvSpPr>
          <p:cNvPr id="5" name="Text Placeholder 4">
            <a:extLst>
              <a:ext uri="{FF2B5EF4-FFF2-40B4-BE49-F238E27FC236}">
                <a16:creationId xmlns:a16="http://schemas.microsoft.com/office/drawing/2014/main" id="{6FAFB04D-4718-D173-A5B1-C3C741736913}"/>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6" name="Text Placeholder 8">
            <a:extLst>
              <a:ext uri="{FF2B5EF4-FFF2-40B4-BE49-F238E27FC236}">
                <a16:creationId xmlns:a16="http://schemas.microsoft.com/office/drawing/2014/main" id="{7A6C6BF8-8BAF-5D10-9195-0521CD3DEAD2}"/>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42512707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Card Medium 12">
    <p:bg>
      <p:bgPr>
        <a:solidFill>
          <a:schemeClr val="bg1"/>
        </a:solidFill>
        <a:effectLst/>
      </p:bgPr>
    </p:bg>
    <p:spTree>
      <p:nvGrpSpPr>
        <p:cNvPr id="1" name=""/>
        <p:cNvGrpSpPr/>
        <p:nvPr/>
      </p:nvGrpSpPr>
      <p:grpSpPr>
        <a:xfrm>
          <a:off x="0" y="0"/>
          <a:ext cx="0" cy="0"/>
          <a:chOff x="0" y="0"/>
          <a:chExt cx="0" cy="0"/>
        </a:xfrm>
      </p:grpSpPr>
      <p:sp>
        <p:nvSpPr>
          <p:cNvPr id="55" name="Text Placeholder 18">
            <a:extLst>
              <a:ext uri="{FF2B5EF4-FFF2-40B4-BE49-F238E27FC236}">
                <a16:creationId xmlns:a16="http://schemas.microsoft.com/office/drawing/2014/main" id="{15B37FFE-84FA-A30F-030B-5AE0320EA8E2}"/>
              </a:ext>
            </a:extLst>
          </p:cNvPr>
          <p:cNvSpPr>
            <a:spLocks noGrp="1"/>
          </p:cNvSpPr>
          <p:nvPr>
            <p:ph type="body" sz="quarter" idx="18" hasCustomPrompt="1"/>
          </p:nvPr>
        </p:nvSpPr>
        <p:spPr>
          <a:xfrm>
            <a:off x="299754" y="743764"/>
            <a:ext cx="3129395" cy="275035"/>
          </a:xfrm>
          <a:prstGeom prst="rect">
            <a:avLst/>
          </a:prstGeom>
        </p:spPr>
        <p:txBody>
          <a:bodyPr lIns="0" tIns="0" rIns="0" bIns="0" anchor="b"/>
          <a:lstStyle>
            <a:lvl1pPr marL="0" indent="0">
              <a:lnSpc>
                <a:spcPct val="100000"/>
              </a:lnSpc>
              <a:buNone/>
              <a:defRPr sz="750" spc="225">
                <a:solidFill>
                  <a:schemeClr val="tx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THEME, PROJECT, MISSION</a:t>
            </a:r>
          </a:p>
        </p:txBody>
      </p:sp>
      <p:sp>
        <p:nvSpPr>
          <p:cNvPr id="56" name="Text Placeholder 20">
            <a:extLst>
              <a:ext uri="{FF2B5EF4-FFF2-40B4-BE49-F238E27FC236}">
                <a16:creationId xmlns:a16="http://schemas.microsoft.com/office/drawing/2014/main" id="{5D0C3C6E-C042-C7E9-F525-5F744F375628}"/>
              </a:ext>
            </a:extLst>
          </p:cNvPr>
          <p:cNvSpPr>
            <a:spLocks noGrp="1"/>
          </p:cNvSpPr>
          <p:nvPr>
            <p:ph type="body" sz="quarter" idx="20" hasCustomPrompt="1"/>
          </p:nvPr>
        </p:nvSpPr>
        <p:spPr>
          <a:xfrm>
            <a:off x="299754" y="2673767"/>
            <a:ext cx="3129395" cy="155019"/>
          </a:xfrm>
          <a:prstGeom prst="rect">
            <a:avLst/>
          </a:prstGeom>
        </p:spPr>
        <p:txBody>
          <a:bodyPr lIns="0" tIns="0" rIns="0" bIns="0"/>
          <a:lstStyle>
            <a:lvl1pPr marL="0" indent="0">
              <a:lnSpc>
                <a:spcPct val="100000"/>
              </a:lnSpc>
              <a:buNone/>
              <a:defRPr sz="1050" b="0">
                <a:solidFill>
                  <a:schemeClr val="tx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57" name="Text Placeholder 20">
            <a:extLst>
              <a:ext uri="{FF2B5EF4-FFF2-40B4-BE49-F238E27FC236}">
                <a16:creationId xmlns:a16="http://schemas.microsoft.com/office/drawing/2014/main" id="{C7061C4B-62D8-7A0C-DD9F-8C0037148E1F}"/>
              </a:ext>
            </a:extLst>
          </p:cNvPr>
          <p:cNvSpPr>
            <a:spLocks noGrp="1"/>
          </p:cNvSpPr>
          <p:nvPr>
            <p:ph type="body" sz="quarter" idx="21" hasCustomPrompt="1"/>
          </p:nvPr>
        </p:nvSpPr>
        <p:spPr>
          <a:xfrm>
            <a:off x="299754" y="2907386"/>
            <a:ext cx="3129395" cy="155019"/>
          </a:xfrm>
          <a:prstGeom prst="rect">
            <a:avLst/>
          </a:prstGeom>
        </p:spPr>
        <p:txBody>
          <a:bodyPr lIns="0" tIns="0" rIns="0" bIns="0"/>
          <a:lstStyle>
            <a:lvl1pPr marL="0" indent="0">
              <a:lnSpc>
                <a:spcPct val="100000"/>
              </a:lnSpc>
              <a:buNone/>
              <a:defRPr sz="675" b="0">
                <a:solidFill>
                  <a:schemeClr val="tx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59" name="Text Placeholder 20">
            <a:extLst>
              <a:ext uri="{FF2B5EF4-FFF2-40B4-BE49-F238E27FC236}">
                <a16:creationId xmlns:a16="http://schemas.microsoft.com/office/drawing/2014/main" id="{9D9DF3BB-A7EF-4C8E-AFC0-70286EACBA09}"/>
              </a:ext>
            </a:extLst>
          </p:cNvPr>
          <p:cNvSpPr>
            <a:spLocks noGrp="1"/>
          </p:cNvSpPr>
          <p:nvPr>
            <p:ph type="body" sz="quarter" idx="22" hasCustomPrompt="1"/>
          </p:nvPr>
        </p:nvSpPr>
        <p:spPr>
          <a:xfrm>
            <a:off x="299754" y="3951713"/>
            <a:ext cx="3129395" cy="155019"/>
          </a:xfrm>
          <a:prstGeom prst="rect">
            <a:avLst/>
          </a:prstGeom>
        </p:spPr>
        <p:txBody>
          <a:bodyPr lIns="0" tIns="0" rIns="0" bIns="0"/>
          <a:lstStyle>
            <a:lvl1pPr marL="0" indent="0">
              <a:lnSpc>
                <a:spcPct val="100000"/>
              </a:lnSpc>
              <a:buNone/>
              <a:defRPr sz="675" b="0">
                <a:solidFill>
                  <a:schemeClr val="tx1"/>
                </a:solidFill>
                <a:latin typeface="Arial" panose="020B0604020202020204" pitchFamily="34" charset="0"/>
                <a:cs typeface="Arial" panose="020B0604020202020204" pitchFamily="34" charset="0"/>
              </a:defRPr>
            </a:lvl1pPr>
          </a:lstStyle>
          <a:p>
            <a:pPr lvl="0"/>
            <a:r>
              <a:rPr lang="en-US"/>
              <a:t>DATE</a:t>
            </a:r>
          </a:p>
          <a:p>
            <a:pPr lvl="0"/>
            <a:endParaRPr lang="en-US"/>
          </a:p>
        </p:txBody>
      </p:sp>
      <p:sp>
        <p:nvSpPr>
          <p:cNvPr id="60" name="Text Placeholder 20">
            <a:extLst>
              <a:ext uri="{FF2B5EF4-FFF2-40B4-BE49-F238E27FC236}">
                <a16:creationId xmlns:a16="http://schemas.microsoft.com/office/drawing/2014/main" id="{56498883-F186-C695-4CBB-9DB72968ADB5}"/>
              </a:ext>
            </a:extLst>
          </p:cNvPr>
          <p:cNvSpPr>
            <a:spLocks noGrp="1"/>
          </p:cNvSpPr>
          <p:nvPr>
            <p:ph type="body" sz="quarter" idx="23" hasCustomPrompt="1"/>
          </p:nvPr>
        </p:nvSpPr>
        <p:spPr>
          <a:xfrm>
            <a:off x="299754" y="3200401"/>
            <a:ext cx="3129395" cy="155019"/>
          </a:xfrm>
          <a:prstGeom prst="rect">
            <a:avLst/>
          </a:prstGeom>
        </p:spPr>
        <p:txBody>
          <a:bodyPr lIns="0" tIns="0" rIns="0" bIns="0"/>
          <a:lstStyle>
            <a:lvl1pPr marL="0" indent="0">
              <a:lnSpc>
                <a:spcPct val="100000"/>
              </a:lnSpc>
              <a:buNone/>
              <a:defRPr sz="1050" b="0">
                <a:solidFill>
                  <a:schemeClr val="tx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61" name="Text Placeholder 20">
            <a:extLst>
              <a:ext uri="{FF2B5EF4-FFF2-40B4-BE49-F238E27FC236}">
                <a16:creationId xmlns:a16="http://schemas.microsoft.com/office/drawing/2014/main" id="{91973DC7-C72C-551E-7C72-C22C8FDB53CF}"/>
              </a:ext>
            </a:extLst>
          </p:cNvPr>
          <p:cNvSpPr>
            <a:spLocks noGrp="1"/>
          </p:cNvSpPr>
          <p:nvPr>
            <p:ph type="body" sz="quarter" idx="24" hasCustomPrompt="1"/>
          </p:nvPr>
        </p:nvSpPr>
        <p:spPr>
          <a:xfrm>
            <a:off x="299754" y="3434018"/>
            <a:ext cx="3129395" cy="155019"/>
          </a:xfrm>
          <a:prstGeom prst="rect">
            <a:avLst/>
          </a:prstGeom>
        </p:spPr>
        <p:txBody>
          <a:bodyPr lIns="0" tIns="0" rIns="0" bIns="0"/>
          <a:lstStyle>
            <a:lvl1pPr marL="0" indent="0">
              <a:lnSpc>
                <a:spcPct val="100000"/>
              </a:lnSpc>
              <a:buNone/>
              <a:defRPr sz="675" b="0">
                <a:solidFill>
                  <a:schemeClr val="tx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pic>
        <p:nvPicPr>
          <p:cNvPr id="62" name="NASA_Insignia-RGB.svg" descr="NASA_Insignia-RGB.svg">
            <a:extLst>
              <a:ext uri="{FF2B5EF4-FFF2-40B4-BE49-F238E27FC236}">
                <a16:creationId xmlns:a16="http://schemas.microsoft.com/office/drawing/2014/main" id="{11BD5873-E0D7-E50A-77AA-8A8DC9A47CA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63" name="TextBox 62">
            <a:extLst>
              <a:ext uri="{FF2B5EF4-FFF2-40B4-BE49-F238E27FC236}">
                <a16:creationId xmlns:a16="http://schemas.microsoft.com/office/drawing/2014/main" id="{22761FAE-7553-4402-F430-9013497D7B8C}"/>
              </a:ext>
            </a:extLst>
          </p:cNvPr>
          <p:cNvSpPr txBox="1"/>
          <p:nvPr userDrawn="1"/>
        </p:nvSpPr>
        <p:spPr>
          <a:xfrm>
            <a:off x="286308" y="262109"/>
            <a:ext cx="1994276" cy="807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tx1"/>
                </a:solidFill>
                <a:latin typeface="+mn-lt"/>
                <a:cs typeface="Arial" panose="020B0604020202020204" pitchFamily="34" charset="0"/>
              </a:rPr>
              <a:t>National Aeronautics a</a:t>
            </a:r>
            <a:r>
              <a:rPr lang="en-US" sz="525" b="1" dirty="0">
                <a:solidFill>
                  <a:schemeClr val="tx1"/>
                </a:solidFill>
                <a:latin typeface="+mn-lt"/>
                <a:cs typeface="Arial" panose="020B0604020202020204" pitchFamily="34" charset="0"/>
              </a:rPr>
              <a:t>n</a:t>
            </a:r>
            <a:r>
              <a:rPr sz="525" b="1" dirty="0">
                <a:solidFill>
                  <a:schemeClr val="tx1"/>
                </a:solidFill>
                <a:latin typeface="+mn-lt"/>
                <a:cs typeface="Arial" panose="020B0604020202020204" pitchFamily="34" charset="0"/>
              </a:rPr>
              <a:t>d Space Administration</a:t>
            </a:r>
          </a:p>
        </p:txBody>
      </p:sp>
      <p:sp>
        <p:nvSpPr>
          <p:cNvPr id="65" name="Text Placeholder 20">
            <a:extLst>
              <a:ext uri="{FF2B5EF4-FFF2-40B4-BE49-F238E27FC236}">
                <a16:creationId xmlns:a16="http://schemas.microsoft.com/office/drawing/2014/main" id="{3C0B9397-3106-AF19-E4FD-24EDDB7EE52D}"/>
              </a:ext>
            </a:extLst>
          </p:cNvPr>
          <p:cNvSpPr>
            <a:spLocks noGrp="1"/>
          </p:cNvSpPr>
          <p:nvPr>
            <p:ph type="body" sz="quarter" idx="19" hasCustomPrompt="1"/>
          </p:nvPr>
        </p:nvSpPr>
        <p:spPr>
          <a:xfrm>
            <a:off x="286308" y="1129831"/>
            <a:ext cx="3148856" cy="1441919"/>
          </a:xfrm>
          <a:prstGeom prst="rect">
            <a:avLst/>
          </a:prstGeom>
        </p:spPr>
        <p:txBody>
          <a:bodyPr lIns="0" tIns="0" rIns="0" bIns="0"/>
          <a:lstStyle>
            <a:lvl1pPr marL="0" indent="0" algn="l">
              <a:lnSpc>
                <a:spcPct val="100000"/>
              </a:lnSpc>
              <a:spcBef>
                <a:spcPts val="0"/>
              </a:spcBef>
              <a:buNone/>
              <a:defRPr sz="3375" b="0">
                <a:solidFill>
                  <a:srgbClr val="0031A0"/>
                </a:solidFill>
                <a:latin typeface="+mj-lt"/>
                <a:cs typeface="Arial" panose="020B0604020202020204" pitchFamily="34" charset="0"/>
              </a:defRPr>
            </a:lvl1pPr>
          </a:lstStyle>
          <a:p>
            <a:pPr lvl="0"/>
            <a:r>
              <a:rPr lang="en-US" dirty="0"/>
              <a:t>Presentation</a:t>
            </a:r>
            <a:br>
              <a:rPr lang="en-US" dirty="0"/>
            </a:br>
            <a:r>
              <a:rPr lang="en-US" dirty="0"/>
              <a:t>Title Goes Here</a:t>
            </a:r>
          </a:p>
        </p:txBody>
      </p:sp>
      <p:sp>
        <p:nvSpPr>
          <p:cNvPr id="3" name="Text Placeholder 4">
            <a:extLst>
              <a:ext uri="{FF2B5EF4-FFF2-40B4-BE49-F238E27FC236}">
                <a16:creationId xmlns:a16="http://schemas.microsoft.com/office/drawing/2014/main" id="{644463CE-F319-AFAB-E2F5-5596BE5AE11F}"/>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4" name="Text Placeholder 8">
            <a:extLst>
              <a:ext uri="{FF2B5EF4-FFF2-40B4-BE49-F238E27FC236}">
                <a16:creationId xmlns:a16="http://schemas.microsoft.com/office/drawing/2014/main" id="{C141A23D-60AC-C2A0-C371-8D6DE36EEBDF}"/>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30486852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Card Medium 13">
    <p:bg>
      <p:bgPr>
        <a:solidFill>
          <a:schemeClr val="bg1"/>
        </a:solidFill>
        <a:effectLst/>
      </p:bgPr>
    </p:bg>
    <p:spTree>
      <p:nvGrpSpPr>
        <p:cNvPr id="1" name=""/>
        <p:cNvGrpSpPr/>
        <p:nvPr/>
      </p:nvGrpSpPr>
      <p:grpSpPr>
        <a:xfrm>
          <a:off x="0" y="0"/>
          <a:ext cx="0" cy="0"/>
          <a:chOff x="0" y="0"/>
          <a:chExt cx="0" cy="0"/>
        </a:xfrm>
      </p:grpSpPr>
      <p:pic>
        <p:nvPicPr>
          <p:cNvPr id="3" name="Picture 2" descr="A picture containing cloud, clouds, nature, outdoor&#10;&#10;Description automatically generated">
            <a:extLst>
              <a:ext uri="{FF2B5EF4-FFF2-40B4-BE49-F238E27FC236}">
                <a16:creationId xmlns:a16="http://schemas.microsoft.com/office/drawing/2014/main" id="{E530302D-F089-15FE-48F0-AF900A5E251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 y="0"/>
            <a:ext cx="9148763" cy="5143500"/>
          </a:xfrm>
          <a:prstGeom prst="rect">
            <a:avLst/>
          </a:prstGeom>
        </p:spPr>
      </p:pic>
      <p:sp>
        <p:nvSpPr>
          <p:cNvPr id="10" name="Rectangle 9">
            <a:extLst>
              <a:ext uri="{FF2B5EF4-FFF2-40B4-BE49-F238E27FC236}">
                <a16:creationId xmlns:a16="http://schemas.microsoft.com/office/drawing/2014/main" id="{928312C1-9BCA-6371-A37A-9BC5142C43A9}"/>
              </a:ext>
            </a:extLst>
          </p:cNvPr>
          <p:cNvSpPr/>
          <p:nvPr userDrawn="1"/>
        </p:nvSpPr>
        <p:spPr>
          <a:xfrm>
            <a:off x="0" y="1"/>
            <a:ext cx="9148763" cy="5143499"/>
          </a:xfrm>
          <a:prstGeom prst="rect">
            <a:avLst/>
          </a:prstGeom>
          <a:gradFill>
            <a:gsLst>
              <a:gs pos="100000">
                <a:schemeClr val="accent2"/>
              </a:gs>
              <a:gs pos="21000">
                <a:schemeClr val="bg1"/>
              </a:gs>
              <a:gs pos="75000">
                <a:schemeClr val="accent5">
                  <a:alpha val="0"/>
                </a:schemeClr>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pic>
        <p:nvPicPr>
          <p:cNvPr id="2" name="Picture 1" descr="A picture containing plane, transport, vehicle, air travel&#10;&#10;Description automatically generated">
            <a:extLst>
              <a:ext uri="{FF2B5EF4-FFF2-40B4-BE49-F238E27FC236}">
                <a16:creationId xmlns:a16="http://schemas.microsoft.com/office/drawing/2014/main" id="{70107FD8-C8B7-ADB2-5593-1E036B4F55F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48201" y="1296445"/>
            <a:ext cx="5151660" cy="3375547"/>
          </a:xfrm>
          <a:prstGeom prst="rect">
            <a:avLst/>
          </a:prstGeom>
        </p:spPr>
      </p:pic>
      <p:pic>
        <p:nvPicPr>
          <p:cNvPr id="17" name="NASA_Insignia-RGB.svg" descr="NASA_Insignia-RGB.svg">
            <a:extLst>
              <a:ext uri="{FF2B5EF4-FFF2-40B4-BE49-F238E27FC236}">
                <a16:creationId xmlns:a16="http://schemas.microsoft.com/office/drawing/2014/main" id="{DBF2FEB0-FB46-27F7-BBB9-4809131F848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18" name="TextBox 17">
            <a:extLst>
              <a:ext uri="{FF2B5EF4-FFF2-40B4-BE49-F238E27FC236}">
                <a16:creationId xmlns:a16="http://schemas.microsoft.com/office/drawing/2014/main" id="{B18B6F63-338D-6C39-A217-2681026D66DE}"/>
              </a:ext>
            </a:extLst>
          </p:cNvPr>
          <p:cNvSpPr txBox="1"/>
          <p:nvPr userDrawn="1"/>
        </p:nvSpPr>
        <p:spPr>
          <a:xfrm>
            <a:off x="6482231" y="242514"/>
            <a:ext cx="1812978" cy="1615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pPr algn="r"/>
            <a:r>
              <a:rPr sz="525" b="1" dirty="0">
                <a:solidFill>
                  <a:schemeClr val="tx1"/>
                </a:solidFill>
                <a:latin typeface="+mn-lt"/>
                <a:cs typeface="Arial" panose="020B0604020202020204" pitchFamily="34" charset="0"/>
              </a:rPr>
              <a:t>National Aeronautics a</a:t>
            </a:r>
            <a:r>
              <a:rPr lang="en-US" sz="525" b="1" dirty="0">
                <a:solidFill>
                  <a:schemeClr val="tx1"/>
                </a:solidFill>
                <a:latin typeface="+mn-lt"/>
                <a:cs typeface="Arial" panose="020B0604020202020204" pitchFamily="34" charset="0"/>
              </a:rPr>
              <a:t>n</a:t>
            </a:r>
            <a:r>
              <a:rPr sz="525" b="1" dirty="0">
                <a:solidFill>
                  <a:schemeClr val="tx1"/>
                </a:solidFill>
                <a:latin typeface="+mn-lt"/>
                <a:cs typeface="Arial" panose="020B0604020202020204" pitchFamily="34" charset="0"/>
              </a:rPr>
              <a:t>d</a:t>
            </a:r>
            <a:endParaRPr lang="en-US" sz="525" b="1" dirty="0">
              <a:solidFill>
                <a:schemeClr val="tx1"/>
              </a:solidFill>
              <a:latin typeface="+mn-lt"/>
              <a:cs typeface="Arial" panose="020B0604020202020204" pitchFamily="34" charset="0"/>
            </a:endParaRPr>
          </a:p>
          <a:p>
            <a:pPr algn="r"/>
            <a:r>
              <a:rPr sz="525" b="1" dirty="0">
                <a:solidFill>
                  <a:schemeClr val="tx1"/>
                </a:solidFill>
                <a:latin typeface="+mn-lt"/>
                <a:cs typeface="Arial" panose="020B0604020202020204" pitchFamily="34" charset="0"/>
              </a:rPr>
              <a:t>Space Administration</a:t>
            </a:r>
          </a:p>
        </p:txBody>
      </p:sp>
      <p:cxnSp>
        <p:nvCxnSpPr>
          <p:cNvPr id="27" name="Straight Connector 26">
            <a:extLst>
              <a:ext uri="{FF2B5EF4-FFF2-40B4-BE49-F238E27FC236}">
                <a16:creationId xmlns:a16="http://schemas.microsoft.com/office/drawing/2014/main" id="{2FBFFC8A-774B-C0A5-00EA-5FD54A9F1329}"/>
              </a:ext>
            </a:extLst>
          </p:cNvPr>
          <p:cNvCxnSpPr/>
          <p:nvPr userDrawn="1"/>
        </p:nvCxnSpPr>
        <p:spPr>
          <a:xfrm>
            <a:off x="8434242" y="166551"/>
            <a:ext cx="0" cy="31350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Text Placeholder 18">
            <a:extLst>
              <a:ext uri="{FF2B5EF4-FFF2-40B4-BE49-F238E27FC236}">
                <a16:creationId xmlns:a16="http://schemas.microsoft.com/office/drawing/2014/main" id="{F89609EC-803F-45A9-F12F-E0BBE9E45648}"/>
              </a:ext>
            </a:extLst>
          </p:cNvPr>
          <p:cNvSpPr>
            <a:spLocks noGrp="1"/>
          </p:cNvSpPr>
          <p:nvPr>
            <p:ph type="body" sz="quarter" idx="18" hasCustomPrompt="1"/>
          </p:nvPr>
        </p:nvSpPr>
        <p:spPr>
          <a:xfrm>
            <a:off x="5728297" y="743764"/>
            <a:ext cx="3129395" cy="275035"/>
          </a:xfrm>
          <a:prstGeom prst="rect">
            <a:avLst/>
          </a:prstGeom>
        </p:spPr>
        <p:txBody>
          <a:bodyPr lIns="0" tIns="0" rIns="0" bIns="0" anchor="b"/>
          <a:lstStyle>
            <a:lvl1pPr marL="0" indent="0">
              <a:lnSpc>
                <a:spcPct val="100000"/>
              </a:lnSpc>
              <a:buNone/>
              <a:defRPr sz="750" spc="225">
                <a:solidFill>
                  <a:schemeClr val="tx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THEME, PROJECT, MISSION</a:t>
            </a:r>
          </a:p>
        </p:txBody>
      </p:sp>
      <p:sp>
        <p:nvSpPr>
          <p:cNvPr id="65" name="Text Placeholder 20">
            <a:extLst>
              <a:ext uri="{FF2B5EF4-FFF2-40B4-BE49-F238E27FC236}">
                <a16:creationId xmlns:a16="http://schemas.microsoft.com/office/drawing/2014/main" id="{158A5470-D61D-2538-0083-FC9ECB776EE7}"/>
              </a:ext>
            </a:extLst>
          </p:cNvPr>
          <p:cNvSpPr>
            <a:spLocks noGrp="1"/>
          </p:cNvSpPr>
          <p:nvPr>
            <p:ph type="body" sz="quarter" idx="20" hasCustomPrompt="1"/>
          </p:nvPr>
        </p:nvSpPr>
        <p:spPr>
          <a:xfrm>
            <a:off x="5728297" y="2673767"/>
            <a:ext cx="3129395" cy="155019"/>
          </a:xfrm>
          <a:prstGeom prst="rect">
            <a:avLst/>
          </a:prstGeom>
        </p:spPr>
        <p:txBody>
          <a:bodyPr lIns="0" tIns="0" rIns="0" bIns="0"/>
          <a:lstStyle>
            <a:lvl1pPr marL="0" indent="0">
              <a:lnSpc>
                <a:spcPct val="100000"/>
              </a:lnSpc>
              <a:buNone/>
              <a:defRPr sz="1050" b="0">
                <a:solidFill>
                  <a:schemeClr val="tx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66" name="Text Placeholder 20">
            <a:extLst>
              <a:ext uri="{FF2B5EF4-FFF2-40B4-BE49-F238E27FC236}">
                <a16:creationId xmlns:a16="http://schemas.microsoft.com/office/drawing/2014/main" id="{6769A8DC-1ABD-6FA0-85D8-37B9BD598631}"/>
              </a:ext>
            </a:extLst>
          </p:cNvPr>
          <p:cNvSpPr>
            <a:spLocks noGrp="1"/>
          </p:cNvSpPr>
          <p:nvPr>
            <p:ph type="body" sz="quarter" idx="21" hasCustomPrompt="1"/>
          </p:nvPr>
        </p:nvSpPr>
        <p:spPr>
          <a:xfrm>
            <a:off x="5728297" y="2907386"/>
            <a:ext cx="3129395" cy="155019"/>
          </a:xfrm>
          <a:prstGeom prst="rect">
            <a:avLst/>
          </a:prstGeom>
        </p:spPr>
        <p:txBody>
          <a:bodyPr lIns="0" tIns="0" rIns="0" bIns="0"/>
          <a:lstStyle>
            <a:lvl1pPr marL="0" indent="0">
              <a:lnSpc>
                <a:spcPct val="100000"/>
              </a:lnSpc>
              <a:buNone/>
              <a:defRPr sz="675" b="0">
                <a:solidFill>
                  <a:schemeClr val="tx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67" name="Text Placeholder 20">
            <a:extLst>
              <a:ext uri="{FF2B5EF4-FFF2-40B4-BE49-F238E27FC236}">
                <a16:creationId xmlns:a16="http://schemas.microsoft.com/office/drawing/2014/main" id="{DF91CFD5-D055-0323-F6C0-8700889F5B1B}"/>
              </a:ext>
            </a:extLst>
          </p:cNvPr>
          <p:cNvSpPr>
            <a:spLocks noGrp="1"/>
          </p:cNvSpPr>
          <p:nvPr>
            <p:ph type="body" sz="quarter" idx="22" hasCustomPrompt="1"/>
          </p:nvPr>
        </p:nvSpPr>
        <p:spPr>
          <a:xfrm>
            <a:off x="5728297" y="3951713"/>
            <a:ext cx="3129395" cy="155019"/>
          </a:xfrm>
          <a:prstGeom prst="rect">
            <a:avLst/>
          </a:prstGeom>
        </p:spPr>
        <p:txBody>
          <a:bodyPr lIns="0" tIns="0" rIns="0" bIns="0"/>
          <a:lstStyle>
            <a:lvl1pPr marL="0" indent="0">
              <a:lnSpc>
                <a:spcPct val="100000"/>
              </a:lnSpc>
              <a:buNone/>
              <a:defRPr sz="675" b="0">
                <a:solidFill>
                  <a:schemeClr val="tx1"/>
                </a:solidFill>
                <a:latin typeface="Arial" panose="020B0604020202020204" pitchFamily="34" charset="0"/>
                <a:cs typeface="Arial" panose="020B0604020202020204" pitchFamily="34" charset="0"/>
              </a:defRPr>
            </a:lvl1pPr>
          </a:lstStyle>
          <a:p>
            <a:pPr lvl="0"/>
            <a:r>
              <a:rPr lang="en-US"/>
              <a:t>DATE</a:t>
            </a:r>
          </a:p>
          <a:p>
            <a:pPr lvl="0"/>
            <a:endParaRPr lang="en-US"/>
          </a:p>
        </p:txBody>
      </p:sp>
      <p:sp>
        <p:nvSpPr>
          <p:cNvPr id="68" name="Text Placeholder 20">
            <a:extLst>
              <a:ext uri="{FF2B5EF4-FFF2-40B4-BE49-F238E27FC236}">
                <a16:creationId xmlns:a16="http://schemas.microsoft.com/office/drawing/2014/main" id="{9CB57FBC-09F3-5A61-2E95-157154BF4DE0}"/>
              </a:ext>
            </a:extLst>
          </p:cNvPr>
          <p:cNvSpPr>
            <a:spLocks noGrp="1"/>
          </p:cNvSpPr>
          <p:nvPr>
            <p:ph type="body" sz="quarter" idx="23" hasCustomPrompt="1"/>
          </p:nvPr>
        </p:nvSpPr>
        <p:spPr>
          <a:xfrm>
            <a:off x="5728297" y="3200401"/>
            <a:ext cx="3129395" cy="155019"/>
          </a:xfrm>
          <a:prstGeom prst="rect">
            <a:avLst/>
          </a:prstGeom>
        </p:spPr>
        <p:txBody>
          <a:bodyPr lIns="0" tIns="0" rIns="0" bIns="0"/>
          <a:lstStyle>
            <a:lvl1pPr marL="0" indent="0">
              <a:lnSpc>
                <a:spcPct val="100000"/>
              </a:lnSpc>
              <a:buNone/>
              <a:defRPr sz="1050" b="0">
                <a:solidFill>
                  <a:schemeClr val="tx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69" name="Text Placeholder 20">
            <a:extLst>
              <a:ext uri="{FF2B5EF4-FFF2-40B4-BE49-F238E27FC236}">
                <a16:creationId xmlns:a16="http://schemas.microsoft.com/office/drawing/2014/main" id="{A4FB657C-7896-79F6-1A4B-F9A9C3FA1E52}"/>
              </a:ext>
            </a:extLst>
          </p:cNvPr>
          <p:cNvSpPr>
            <a:spLocks noGrp="1"/>
          </p:cNvSpPr>
          <p:nvPr>
            <p:ph type="body" sz="quarter" idx="24" hasCustomPrompt="1"/>
          </p:nvPr>
        </p:nvSpPr>
        <p:spPr>
          <a:xfrm>
            <a:off x="5728297" y="3434018"/>
            <a:ext cx="3129395" cy="155019"/>
          </a:xfrm>
          <a:prstGeom prst="rect">
            <a:avLst/>
          </a:prstGeom>
        </p:spPr>
        <p:txBody>
          <a:bodyPr lIns="0" tIns="0" rIns="0" bIns="0"/>
          <a:lstStyle>
            <a:lvl1pPr marL="0" indent="0">
              <a:lnSpc>
                <a:spcPct val="100000"/>
              </a:lnSpc>
              <a:buNone/>
              <a:defRPr sz="675" b="0">
                <a:solidFill>
                  <a:schemeClr val="tx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70" name="Text Placeholder 20">
            <a:extLst>
              <a:ext uri="{FF2B5EF4-FFF2-40B4-BE49-F238E27FC236}">
                <a16:creationId xmlns:a16="http://schemas.microsoft.com/office/drawing/2014/main" id="{438C6E60-BBCF-894D-78D1-3863C8F342A0}"/>
              </a:ext>
            </a:extLst>
          </p:cNvPr>
          <p:cNvSpPr>
            <a:spLocks noGrp="1"/>
          </p:cNvSpPr>
          <p:nvPr>
            <p:ph type="body" sz="quarter" idx="19" hasCustomPrompt="1"/>
          </p:nvPr>
        </p:nvSpPr>
        <p:spPr>
          <a:xfrm>
            <a:off x="5714851" y="1129831"/>
            <a:ext cx="3148856" cy="1441919"/>
          </a:xfrm>
          <a:prstGeom prst="rect">
            <a:avLst/>
          </a:prstGeom>
        </p:spPr>
        <p:txBody>
          <a:bodyPr lIns="0" tIns="0" rIns="0" bIns="0"/>
          <a:lstStyle>
            <a:lvl1pPr marL="0" indent="0" algn="l">
              <a:lnSpc>
                <a:spcPct val="100000"/>
              </a:lnSpc>
              <a:spcBef>
                <a:spcPts val="0"/>
              </a:spcBef>
              <a:buNone/>
              <a:defRPr sz="3375" b="0">
                <a:solidFill>
                  <a:schemeClr val="tx1"/>
                </a:solidFill>
                <a:latin typeface="+mj-lt"/>
                <a:cs typeface="Arial" panose="020B0604020202020204" pitchFamily="34" charset="0"/>
              </a:defRPr>
            </a:lvl1pPr>
          </a:lstStyle>
          <a:p>
            <a:pPr lvl="0"/>
            <a:r>
              <a:rPr lang="en-US" dirty="0"/>
              <a:t>Presentation</a:t>
            </a:r>
            <a:br>
              <a:rPr lang="en-US" dirty="0"/>
            </a:br>
            <a:r>
              <a:rPr lang="en-US" dirty="0"/>
              <a:t>Title Goes Here</a:t>
            </a:r>
          </a:p>
        </p:txBody>
      </p:sp>
      <p:sp>
        <p:nvSpPr>
          <p:cNvPr id="4" name="Text Placeholder 4">
            <a:extLst>
              <a:ext uri="{FF2B5EF4-FFF2-40B4-BE49-F238E27FC236}">
                <a16:creationId xmlns:a16="http://schemas.microsoft.com/office/drawing/2014/main" id="{B09A878E-3BF4-27E3-18F8-37F7C2DFA707}"/>
              </a:ext>
            </a:extLst>
          </p:cNvPr>
          <p:cNvSpPr txBox="1">
            <a:spLocks/>
          </p:cNvSpPr>
          <p:nvPr userDrawn="1"/>
        </p:nvSpPr>
        <p:spPr>
          <a:xfrm>
            <a:off x="7886269" y="4800600"/>
            <a:ext cx="971423"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6" name="Text Placeholder 8">
            <a:extLst>
              <a:ext uri="{FF2B5EF4-FFF2-40B4-BE49-F238E27FC236}">
                <a16:creationId xmlns:a16="http://schemas.microsoft.com/office/drawing/2014/main" id="{7ABE6241-8864-383F-F8A0-0E0780E1C157}"/>
              </a:ext>
            </a:extLst>
          </p:cNvPr>
          <p:cNvSpPr>
            <a:spLocks noGrp="1"/>
          </p:cNvSpPr>
          <p:nvPr>
            <p:ph type="body" sz="quarter" idx="11" hasCustomPrompt="1"/>
          </p:nvPr>
        </p:nvSpPr>
        <p:spPr>
          <a:xfrm>
            <a:off x="5714851" y="4800600"/>
            <a:ext cx="2057132" cy="342900"/>
          </a:xfrm>
          <a:prstGeom prst="rect">
            <a:avLst/>
          </a:prstGeom>
        </p:spPr>
        <p:txBody>
          <a:bodyPr anchor="ctr"/>
          <a:lstStyle>
            <a:lvl1pPr marL="0" indent="0">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23618603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OC 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BA5008-506A-4F64-4879-8719335009AF}"/>
              </a:ext>
            </a:extLst>
          </p:cNvPr>
          <p:cNvSpPr/>
          <p:nvPr userDrawn="1"/>
        </p:nvSpPr>
        <p:spPr>
          <a:xfrm>
            <a:off x="0" y="4167557"/>
            <a:ext cx="9144000" cy="97594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pic>
        <p:nvPicPr>
          <p:cNvPr id="6" name="NASA_Insignia-RGB.svg" descr="NASA_Insignia-RGB.svg">
            <a:extLst>
              <a:ext uri="{FF2B5EF4-FFF2-40B4-BE49-F238E27FC236}">
                <a16:creationId xmlns:a16="http://schemas.microsoft.com/office/drawing/2014/main" id="{BB734510-C77A-5685-E36D-AAFF957B51D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7" name="TextBox 6">
            <a:extLst>
              <a:ext uri="{FF2B5EF4-FFF2-40B4-BE49-F238E27FC236}">
                <a16:creationId xmlns:a16="http://schemas.microsoft.com/office/drawing/2014/main" id="{6DA1CAD4-5D74-FBDB-0A84-D8381BBAAE4A}"/>
              </a:ext>
            </a:extLst>
          </p:cNvPr>
          <p:cNvSpPr txBox="1"/>
          <p:nvPr userDrawn="1"/>
        </p:nvSpPr>
        <p:spPr>
          <a:xfrm>
            <a:off x="286308" y="262109"/>
            <a:ext cx="1994276" cy="807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tx1"/>
                </a:solidFill>
                <a:latin typeface="+mn-lt"/>
                <a:cs typeface="Arial" panose="020B0604020202020204" pitchFamily="34" charset="0"/>
              </a:rPr>
              <a:t>National Aeronautics </a:t>
            </a:r>
            <a:r>
              <a:rPr lang="en-US" sz="525" b="1" dirty="0">
                <a:solidFill>
                  <a:schemeClr val="tx1"/>
                </a:solidFill>
                <a:latin typeface="+mn-lt"/>
                <a:cs typeface="Arial" panose="020B0604020202020204" pitchFamily="34" charset="0"/>
              </a:rPr>
              <a:t>and</a:t>
            </a:r>
            <a:r>
              <a:rPr sz="525" b="1" dirty="0">
                <a:solidFill>
                  <a:schemeClr val="tx1"/>
                </a:solidFill>
                <a:latin typeface="+mn-lt"/>
                <a:cs typeface="Arial" panose="020B0604020202020204" pitchFamily="34" charset="0"/>
              </a:rPr>
              <a:t> Space Administration</a:t>
            </a:r>
          </a:p>
        </p:txBody>
      </p:sp>
      <p:sp>
        <p:nvSpPr>
          <p:cNvPr id="82" name="Text Placeholder 81">
            <a:extLst>
              <a:ext uri="{FF2B5EF4-FFF2-40B4-BE49-F238E27FC236}">
                <a16:creationId xmlns:a16="http://schemas.microsoft.com/office/drawing/2014/main" id="{4FE6F305-8132-22CD-7670-0A7D02271DFF}"/>
              </a:ext>
            </a:extLst>
          </p:cNvPr>
          <p:cNvSpPr>
            <a:spLocks noGrp="1"/>
          </p:cNvSpPr>
          <p:nvPr>
            <p:ph type="body" sz="quarter" idx="22" hasCustomPrompt="1"/>
          </p:nvPr>
        </p:nvSpPr>
        <p:spPr>
          <a:xfrm>
            <a:off x="286308" y="342900"/>
            <a:ext cx="4228549" cy="1600200"/>
          </a:xfrm>
          <a:prstGeom prst="rect">
            <a:avLst/>
          </a:prstGeom>
        </p:spPr>
        <p:txBody>
          <a:bodyPr anchor="ctr"/>
          <a:lstStyle>
            <a:lvl1pPr marL="0" indent="0">
              <a:lnSpc>
                <a:spcPct val="100000"/>
              </a:lnSpc>
              <a:buNone/>
              <a:defRPr sz="3600">
                <a:solidFill>
                  <a:srgbClr val="0031A0"/>
                </a:solidFill>
                <a:latin typeface="+mj-lt"/>
              </a:defRPr>
            </a:lvl1pPr>
          </a:lstStyle>
          <a:p>
            <a:pPr lvl="0"/>
            <a:r>
              <a:rPr lang="en-US" dirty="0"/>
              <a:t>Contents</a:t>
            </a:r>
          </a:p>
        </p:txBody>
      </p:sp>
      <p:sp>
        <p:nvSpPr>
          <p:cNvPr id="9" name="Text Placeholder 4">
            <a:extLst>
              <a:ext uri="{FF2B5EF4-FFF2-40B4-BE49-F238E27FC236}">
                <a16:creationId xmlns:a16="http://schemas.microsoft.com/office/drawing/2014/main" id="{155FA369-2EE5-BA7E-64B2-E1BBECBD866C}"/>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10" name="Text Placeholder 8">
            <a:extLst>
              <a:ext uri="{FF2B5EF4-FFF2-40B4-BE49-F238E27FC236}">
                <a16:creationId xmlns:a16="http://schemas.microsoft.com/office/drawing/2014/main" id="{24FAE87B-15AF-8736-2B38-05D4826ADC5B}"/>
              </a:ext>
            </a:extLst>
          </p:cNvPr>
          <p:cNvSpPr>
            <a:spLocks noGrp="1"/>
          </p:cNvSpPr>
          <p:nvPr>
            <p:ph type="body" sz="quarter" idx="23" hasCustomPrompt="1"/>
          </p:nvPr>
        </p:nvSpPr>
        <p:spPr>
          <a:xfrm>
            <a:off x="286308" y="4800600"/>
            <a:ext cx="4228549"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11" name="Text Placeholder 58">
            <a:extLst>
              <a:ext uri="{FF2B5EF4-FFF2-40B4-BE49-F238E27FC236}">
                <a16:creationId xmlns:a16="http://schemas.microsoft.com/office/drawing/2014/main" id="{5237672B-28C1-C21C-1537-07E1398F4BA3}"/>
              </a:ext>
            </a:extLst>
          </p:cNvPr>
          <p:cNvSpPr>
            <a:spLocks noGrp="1"/>
          </p:cNvSpPr>
          <p:nvPr>
            <p:ph type="body" sz="quarter" idx="10"/>
          </p:nvPr>
        </p:nvSpPr>
        <p:spPr>
          <a:xfrm>
            <a:off x="1372017" y="1945298"/>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12" name="Text Placeholder 58">
            <a:extLst>
              <a:ext uri="{FF2B5EF4-FFF2-40B4-BE49-F238E27FC236}">
                <a16:creationId xmlns:a16="http://schemas.microsoft.com/office/drawing/2014/main" id="{A14BAF24-6673-E008-529C-7A7BA55569BC}"/>
              </a:ext>
            </a:extLst>
          </p:cNvPr>
          <p:cNvSpPr>
            <a:spLocks noGrp="1"/>
          </p:cNvSpPr>
          <p:nvPr>
            <p:ph type="body" sz="quarter" idx="11" hasCustomPrompt="1"/>
          </p:nvPr>
        </p:nvSpPr>
        <p:spPr>
          <a:xfrm>
            <a:off x="286308" y="1945298"/>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3" name="Text Placeholder 58">
            <a:extLst>
              <a:ext uri="{FF2B5EF4-FFF2-40B4-BE49-F238E27FC236}">
                <a16:creationId xmlns:a16="http://schemas.microsoft.com/office/drawing/2014/main" id="{C07EE289-D0C1-8040-A9BF-543106367509}"/>
              </a:ext>
            </a:extLst>
          </p:cNvPr>
          <p:cNvSpPr>
            <a:spLocks noGrp="1"/>
          </p:cNvSpPr>
          <p:nvPr>
            <p:ph type="body" sz="quarter" idx="24"/>
          </p:nvPr>
        </p:nvSpPr>
        <p:spPr>
          <a:xfrm>
            <a:off x="1372017" y="2287758"/>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14" name="Text Placeholder 58">
            <a:extLst>
              <a:ext uri="{FF2B5EF4-FFF2-40B4-BE49-F238E27FC236}">
                <a16:creationId xmlns:a16="http://schemas.microsoft.com/office/drawing/2014/main" id="{DE048EDD-741E-EDA9-3A33-3644A1F0C659}"/>
              </a:ext>
            </a:extLst>
          </p:cNvPr>
          <p:cNvSpPr>
            <a:spLocks noGrp="1"/>
          </p:cNvSpPr>
          <p:nvPr>
            <p:ph type="body" sz="quarter" idx="25" hasCustomPrompt="1"/>
          </p:nvPr>
        </p:nvSpPr>
        <p:spPr>
          <a:xfrm>
            <a:off x="286308" y="2287758"/>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5" name="Text Placeholder 58">
            <a:extLst>
              <a:ext uri="{FF2B5EF4-FFF2-40B4-BE49-F238E27FC236}">
                <a16:creationId xmlns:a16="http://schemas.microsoft.com/office/drawing/2014/main" id="{C8E74DD7-474C-AC02-22D4-6C768CD7401F}"/>
              </a:ext>
            </a:extLst>
          </p:cNvPr>
          <p:cNvSpPr>
            <a:spLocks noGrp="1"/>
          </p:cNvSpPr>
          <p:nvPr>
            <p:ph type="body" sz="quarter" idx="26"/>
          </p:nvPr>
        </p:nvSpPr>
        <p:spPr>
          <a:xfrm>
            <a:off x="1372017" y="2630219"/>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16" name="Text Placeholder 58">
            <a:extLst>
              <a:ext uri="{FF2B5EF4-FFF2-40B4-BE49-F238E27FC236}">
                <a16:creationId xmlns:a16="http://schemas.microsoft.com/office/drawing/2014/main" id="{CB7E3448-A28B-A4BC-0974-5C643A5F6096}"/>
              </a:ext>
            </a:extLst>
          </p:cNvPr>
          <p:cNvSpPr>
            <a:spLocks noGrp="1"/>
          </p:cNvSpPr>
          <p:nvPr>
            <p:ph type="body" sz="quarter" idx="27" hasCustomPrompt="1"/>
          </p:nvPr>
        </p:nvSpPr>
        <p:spPr>
          <a:xfrm>
            <a:off x="286308" y="2630219"/>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7" name="Text Placeholder 58">
            <a:extLst>
              <a:ext uri="{FF2B5EF4-FFF2-40B4-BE49-F238E27FC236}">
                <a16:creationId xmlns:a16="http://schemas.microsoft.com/office/drawing/2014/main" id="{BABC7A20-B83C-69A7-EA4B-DE62B096DEFC}"/>
              </a:ext>
            </a:extLst>
          </p:cNvPr>
          <p:cNvSpPr>
            <a:spLocks noGrp="1"/>
          </p:cNvSpPr>
          <p:nvPr>
            <p:ph type="body" sz="quarter" idx="28"/>
          </p:nvPr>
        </p:nvSpPr>
        <p:spPr>
          <a:xfrm>
            <a:off x="1372017" y="2972679"/>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18" name="Text Placeholder 58">
            <a:extLst>
              <a:ext uri="{FF2B5EF4-FFF2-40B4-BE49-F238E27FC236}">
                <a16:creationId xmlns:a16="http://schemas.microsoft.com/office/drawing/2014/main" id="{A541EC79-FDC0-DE3D-6F6F-03206A588C2F}"/>
              </a:ext>
            </a:extLst>
          </p:cNvPr>
          <p:cNvSpPr>
            <a:spLocks noGrp="1"/>
          </p:cNvSpPr>
          <p:nvPr>
            <p:ph type="body" sz="quarter" idx="29" hasCustomPrompt="1"/>
          </p:nvPr>
        </p:nvSpPr>
        <p:spPr>
          <a:xfrm>
            <a:off x="286308" y="2972679"/>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9" name="Text Placeholder 58">
            <a:extLst>
              <a:ext uri="{FF2B5EF4-FFF2-40B4-BE49-F238E27FC236}">
                <a16:creationId xmlns:a16="http://schemas.microsoft.com/office/drawing/2014/main" id="{6466ACAB-3B67-191D-B11E-B0FF2D78D19F}"/>
              </a:ext>
            </a:extLst>
          </p:cNvPr>
          <p:cNvSpPr>
            <a:spLocks noGrp="1"/>
          </p:cNvSpPr>
          <p:nvPr>
            <p:ph type="body" sz="quarter" idx="30"/>
          </p:nvPr>
        </p:nvSpPr>
        <p:spPr>
          <a:xfrm>
            <a:off x="1372017" y="3315140"/>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20" name="Text Placeholder 58">
            <a:extLst>
              <a:ext uri="{FF2B5EF4-FFF2-40B4-BE49-F238E27FC236}">
                <a16:creationId xmlns:a16="http://schemas.microsoft.com/office/drawing/2014/main" id="{EE102EF7-0D29-D032-A764-9E158BB9BB7F}"/>
              </a:ext>
            </a:extLst>
          </p:cNvPr>
          <p:cNvSpPr>
            <a:spLocks noGrp="1"/>
          </p:cNvSpPr>
          <p:nvPr>
            <p:ph type="body" sz="quarter" idx="31" hasCustomPrompt="1"/>
          </p:nvPr>
        </p:nvSpPr>
        <p:spPr>
          <a:xfrm>
            <a:off x="286308" y="3315140"/>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21" name="Text Placeholder 58">
            <a:extLst>
              <a:ext uri="{FF2B5EF4-FFF2-40B4-BE49-F238E27FC236}">
                <a16:creationId xmlns:a16="http://schemas.microsoft.com/office/drawing/2014/main" id="{5B4EBF1B-558F-33EA-CD89-9203F7312BDF}"/>
              </a:ext>
            </a:extLst>
          </p:cNvPr>
          <p:cNvSpPr>
            <a:spLocks noGrp="1"/>
          </p:cNvSpPr>
          <p:nvPr>
            <p:ph type="body" sz="quarter" idx="32"/>
          </p:nvPr>
        </p:nvSpPr>
        <p:spPr>
          <a:xfrm>
            <a:off x="1372017" y="3657600"/>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22" name="Text Placeholder 58">
            <a:extLst>
              <a:ext uri="{FF2B5EF4-FFF2-40B4-BE49-F238E27FC236}">
                <a16:creationId xmlns:a16="http://schemas.microsoft.com/office/drawing/2014/main" id="{5920CD39-7525-A63A-1714-67CB29FC7B95}"/>
              </a:ext>
            </a:extLst>
          </p:cNvPr>
          <p:cNvSpPr>
            <a:spLocks noGrp="1"/>
          </p:cNvSpPr>
          <p:nvPr>
            <p:ph type="body" sz="quarter" idx="33" hasCustomPrompt="1"/>
          </p:nvPr>
        </p:nvSpPr>
        <p:spPr>
          <a:xfrm>
            <a:off x="286308" y="3657600"/>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Tree>
    <p:extLst>
      <p:ext uri="{BB962C8B-B14F-4D97-AF65-F5344CB8AC3E}">
        <p14:creationId xmlns:p14="http://schemas.microsoft.com/office/powerpoint/2010/main" val="109903884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Card Big 2">
    <p:spTree>
      <p:nvGrpSpPr>
        <p:cNvPr id="1" name=""/>
        <p:cNvGrpSpPr/>
        <p:nvPr/>
      </p:nvGrpSpPr>
      <p:grpSpPr>
        <a:xfrm>
          <a:off x="0" y="0"/>
          <a:ext cx="0" cy="0"/>
          <a:chOff x="0" y="0"/>
          <a:chExt cx="0" cy="0"/>
        </a:xfrm>
      </p:grpSpPr>
      <p:pic>
        <p:nvPicPr>
          <p:cNvPr id="2" name="Picture 1" descr="A close-up of a planet&#10;&#10;Description automatically generated">
            <a:extLst>
              <a:ext uri="{FF2B5EF4-FFF2-40B4-BE49-F238E27FC236}">
                <a16:creationId xmlns:a16="http://schemas.microsoft.com/office/drawing/2014/main" id="{721D9E28-0C9D-04CB-A3EF-A988BCBEE24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5" y="3385"/>
            <a:ext cx="9142810" cy="5136731"/>
          </a:xfrm>
          <a:prstGeom prst="rect">
            <a:avLst/>
          </a:prstGeom>
        </p:spPr>
      </p:pic>
      <p:sp>
        <p:nvSpPr>
          <p:cNvPr id="3" name="Rectangle 2">
            <a:extLst>
              <a:ext uri="{FF2B5EF4-FFF2-40B4-BE49-F238E27FC236}">
                <a16:creationId xmlns:a16="http://schemas.microsoft.com/office/drawing/2014/main" id="{78FFF36F-DDEB-7E58-547F-F3C6898F7DD3}"/>
              </a:ext>
            </a:extLst>
          </p:cNvPr>
          <p:cNvSpPr/>
          <p:nvPr userDrawn="1"/>
        </p:nvSpPr>
        <p:spPr>
          <a:xfrm>
            <a:off x="0" y="0"/>
            <a:ext cx="9142810" cy="5146886"/>
          </a:xfrm>
          <a:prstGeom prst="rect">
            <a:avLst/>
          </a:prstGeom>
          <a:gradFill>
            <a:gsLst>
              <a:gs pos="16000">
                <a:srgbClr val="000000"/>
              </a:gs>
              <a:gs pos="84000">
                <a:schemeClr val="tx1">
                  <a:alpha val="43780"/>
                </a:schemeClr>
              </a:gs>
            </a:gsLst>
            <a:lin ang="12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pic>
        <p:nvPicPr>
          <p:cNvPr id="6" name="NASA_Insignia-RGB.svg" descr="NASA_Insignia-RGB.svg">
            <a:extLst>
              <a:ext uri="{FF2B5EF4-FFF2-40B4-BE49-F238E27FC236}">
                <a16:creationId xmlns:a16="http://schemas.microsoft.com/office/drawing/2014/main" id="{29244C2E-BD6C-ECC5-18F8-FBBD7FBC734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11" name="TextBox 10">
            <a:extLst>
              <a:ext uri="{FF2B5EF4-FFF2-40B4-BE49-F238E27FC236}">
                <a16:creationId xmlns:a16="http://schemas.microsoft.com/office/drawing/2014/main" id="{84683C55-9E6C-6BE2-7839-4F7F229BFAD7}"/>
              </a:ext>
            </a:extLst>
          </p:cNvPr>
          <p:cNvSpPr txBox="1"/>
          <p:nvPr userDrawn="1"/>
        </p:nvSpPr>
        <p:spPr>
          <a:xfrm>
            <a:off x="286308" y="262109"/>
            <a:ext cx="1994276" cy="8079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bg1"/>
                </a:solidFill>
                <a:latin typeface="+mn-lt"/>
                <a:cs typeface="Arial" panose="020B0604020202020204" pitchFamily="34" charset="0"/>
              </a:rPr>
              <a:t>National Aeronautics a</a:t>
            </a:r>
            <a:r>
              <a:rPr lang="en-US" sz="525" b="1" dirty="0">
                <a:solidFill>
                  <a:schemeClr val="bg1"/>
                </a:solidFill>
                <a:latin typeface="+mn-lt"/>
                <a:cs typeface="Arial" panose="020B0604020202020204" pitchFamily="34" charset="0"/>
              </a:rPr>
              <a:t>n</a:t>
            </a:r>
            <a:r>
              <a:rPr sz="525" b="1" dirty="0">
                <a:solidFill>
                  <a:schemeClr val="bg1"/>
                </a:solidFill>
                <a:latin typeface="+mn-lt"/>
                <a:cs typeface="Arial" panose="020B0604020202020204" pitchFamily="34" charset="0"/>
              </a:rPr>
              <a:t>d Space Administration</a:t>
            </a:r>
          </a:p>
        </p:txBody>
      </p:sp>
      <p:sp>
        <p:nvSpPr>
          <p:cNvPr id="13" name="Text Placeholder 20">
            <a:extLst>
              <a:ext uri="{FF2B5EF4-FFF2-40B4-BE49-F238E27FC236}">
                <a16:creationId xmlns:a16="http://schemas.microsoft.com/office/drawing/2014/main" id="{B1E5C562-F330-3B63-FF72-74CC3A7ABE0B}"/>
              </a:ext>
            </a:extLst>
          </p:cNvPr>
          <p:cNvSpPr>
            <a:spLocks noGrp="1"/>
          </p:cNvSpPr>
          <p:nvPr>
            <p:ph type="body" sz="quarter" idx="19" hasCustomPrompt="1"/>
          </p:nvPr>
        </p:nvSpPr>
        <p:spPr>
          <a:xfrm>
            <a:off x="286308" y="440872"/>
            <a:ext cx="5444275" cy="3997235"/>
          </a:xfrm>
          <a:prstGeom prst="rect">
            <a:avLst/>
          </a:prstGeom>
        </p:spPr>
        <p:txBody>
          <a:bodyPr lIns="0" tIns="0" rIns="0" bIns="0" anchor="b"/>
          <a:lstStyle>
            <a:lvl1pPr marL="0" indent="0" algn="l">
              <a:lnSpc>
                <a:spcPct val="100000"/>
              </a:lnSpc>
              <a:spcBef>
                <a:spcPts val="0"/>
              </a:spcBef>
              <a:buNone/>
              <a:defRPr sz="5400" b="0">
                <a:solidFill>
                  <a:schemeClr val="bg1"/>
                </a:solidFill>
                <a:latin typeface="+mj-lt"/>
                <a:cs typeface="Arial" panose="020B0604020202020204" pitchFamily="34" charset="0"/>
              </a:defRPr>
            </a:lvl1pPr>
          </a:lstStyle>
          <a:p>
            <a:pPr lvl="0"/>
            <a:r>
              <a:rPr lang="en-US" dirty="0"/>
              <a:t>Presentation</a:t>
            </a:r>
            <a:br>
              <a:rPr lang="en-US" dirty="0"/>
            </a:br>
            <a:r>
              <a:rPr lang="en-US" dirty="0"/>
              <a:t>Title Goes Here</a:t>
            </a:r>
          </a:p>
        </p:txBody>
      </p:sp>
      <p:sp>
        <p:nvSpPr>
          <p:cNvPr id="4" name="Text Placeholder 4">
            <a:extLst>
              <a:ext uri="{FF2B5EF4-FFF2-40B4-BE49-F238E27FC236}">
                <a16:creationId xmlns:a16="http://schemas.microsoft.com/office/drawing/2014/main" id="{119E2DA3-909B-CBE1-979F-3D27DE7CD01C}"/>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5" name="Text Placeholder 8">
            <a:extLst>
              <a:ext uri="{FF2B5EF4-FFF2-40B4-BE49-F238E27FC236}">
                <a16:creationId xmlns:a16="http://schemas.microsoft.com/office/drawing/2014/main" id="{A687DCC6-D95D-8FAD-496D-40A1600E33DF}"/>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865912623"/>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OC 2">
    <p:bg>
      <p:bgPr>
        <a:solidFill>
          <a:schemeClr val="bg1"/>
        </a:solidFill>
        <a:effectLst/>
      </p:bgPr>
    </p:bg>
    <p:spTree>
      <p:nvGrpSpPr>
        <p:cNvPr id="1" name=""/>
        <p:cNvGrpSpPr/>
        <p:nvPr/>
      </p:nvGrpSpPr>
      <p:grpSpPr>
        <a:xfrm>
          <a:off x="0" y="0"/>
          <a:ext cx="0" cy="0"/>
          <a:chOff x="0" y="0"/>
          <a:chExt cx="0" cy="0"/>
        </a:xfrm>
      </p:grpSpPr>
      <p:pic>
        <p:nvPicPr>
          <p:cNvPr id="6" name="NASA_Insignia-RGB.svg" descr="NASA_Insignia-RGB.svg">
            <a:extLst>
              <a:ext uri="{FF2B5EF4-FFF2-40B4-BE49-F238E27FC236}">
                <a16:creationId xmlns:a16="http://schemas.microsoft.com/office/drawing/2014/main" id="{BB734510-C77A-5685-E36D-AAFF957B51D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7" name="TextBox 6">
            <a:extLst>
              <a:ext uri="{FF2B5EF4-FFF2-40B4-BE49-F238E27FC236}">
                <a16:creationId xmlns:a16="http://schemas.microsoft.com/office/drawing/2014/main" id="{6DA1CAD4-5D74-FBDB-0A84-D8381BBAAE4A}"/>
              </a:ext>
            </a:extLst>
          </p:cNvPr>
          <p:cNvSpPr txBox="1"/>
          <p:nvPr userDrawn="1"/>
        </p:nvSpPr>
        <p:spPr>
          <a:xfrm>
            <a:off x="286308" y="262109"/>
            <a:ext cx="1994276" cy="807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tx1"/>
                </a:solidFill>
                <a:latin typeface="+mn-lt"/>
                <a:cs typeface="Arial" panose="020B0604020202020204" pitchFamily="34" charset="0"/>
              </a:rPr>
              <a:t>National Aeronautics </a:t>
            </a:r>
            <a:r>
              <a:rPr lang="en-US" sz="525" b="1" dirty="0">
                <a:solidFill>
                  <a:schemeClr val="tx1"/>
                </a:solidFill>
                <a:latin typeface="+mn-lt"/>
                <a:cs typeface="Arial" panose="020B0604020202020204" pitchFamily="34" charset="0"/>
              </a:rPr>
              <a:t>and</a:t>
            </a:r>
            <a:r>
              <a:rPr sz="525" b="1" dirty="0">
                <a:solidFill>
                  <a:schemeClr val="tx1"/>
                </a:solidFill>
                <a:latin typeface="+mn-lt"/>
                <a:cs typeface="Arial" panose="020B0604020202020204" pitchFamily="34" charset="0"/>
              </a:rPr>
              <a:t> Space Administration</a:t>
            </a:r>
          </a:p>
        </p:txBody>
      </p:sp>
      <p:sp>
        <p:nvSpPr>
          <p:cNvPr id="82" name="Text Placeholder 81">
            <a:extLst>
              <a:ext uri="{FF2B5EF4-FFF2-40B4-BE49-F238E27FC236}">
                <a16:creationId xmlns:a16="http://schemas.microsoft.com/office/drawing/2014/main" id="{4FE6F305-8132-22CD-7670-0A7D02271DFF}"/>
              </a:ext>
            </a:extLst>
          </p:cNvPr>
          <p:cNvSpPr>
            <a:spLocks noGrp="1"/>
          </p:cNvSpPr>
          <p:nvPr>
            <p:ph type="body" sz="quarter" idx="22" hasCustomPrompt="1"/>
          </p:nvPr>
        </p:nvSpPr>
        <p:spPr>
          <a:xfrm>
            <a:off x="286308" y="342900"/>
            <a:ext cx="4228549" cy="1600200"/>
          </a:xfrm>
          <a:prstGeom prst="rect">
            <a:avLst/>
          </a:prstGeom>
        </p:spPr>
        <p:txBody>
          <a:bodyPr anchor="ctr"/>
          <a:lstStyle>
            <a:lvl1pPr marL="0" indent="0">
              <a:lnSpc>
                <a:spcPct val="100000"/>
              </a:lnSpc>
              <a:buNone/>
              <a:defRPr sz="3600">
                <a:solidFill>
                  <a:srgbClr val="0031A0"/>
                </a:solidFill>
                <a:latin typeface="+mj-lt"/>
              </a:defRPr>
            </a:lvl1pPr>
          </a:lstStyle>
          <a:p>
            <a:pPr lvl="0"/>
            <a:r>
              <a:rPr lang="en-US" dirty="0"/>
              <a:t>Contents</a:t>
            </a:r>
          </a:p>
        </p:txBody>
      </p:sp>
      <p:sp>
        <p:nvSpPr>
          <p:cNvPr id="9" name="Text Placeholder 4">
            <a:extLst>
              <a:ext uri="{FF2B5EF4-FFF2-40B4-BE49-F238E27FC236}">
                <a16:creationId xmlns:a16="http://schemas.microsoft.com/office/drawing/2014/main" id="{155FA369-2EE5-BA7E-64B2-E1BBECBD866C}"/>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10" name="Text Placeholder 8">
            <a:extLst>
              <a:ext uri="{FF2B5EF4-FFF2-40B4-BE49-F238E27FC236}">
                <a16:creationId xmlns:a16="http://schemas.microsoft.com/office/drawing/2014/main" id="{24FAE87B-15AF-8736-2B38-05D4826ADC5B}"/>
              </a:ext>
            </a:extLst>
          </p:cNvPr>
          <p:cNvSpPr>
            <a:spLocks noGrp="1"/>
          </p:cNvSpPr>
          <p:nvPr>
            <p:ph type="body" sz="quarter" idx="23" hasCustomPrompt="1"/>
          </p:nvPr>
        </p:nvSpPr>
        <p:spPr>
          <a:xfrm>
            <a:off x="286308" y="4800600"/>
            <a:ext cx="4228549" cy="342900"/>
          </a:xfrm>
          <a:prstGeom prst="rect">
            <a:avLst/>
          </a:prstGeom>
        </p:spPr>
        <p:txBody>
          <a:bodyPr anchor="ctr"/>
          <a:lstStyle>
            <a:lvl1pPr marL="0" indent="0">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11" name="Text Placeholder 58">
            <a:extLst>
              <a:ext uri="{FF2B5EF4-FFF2-40B4-BE49-F238E27FC236}">
                <a16:creationId xmlns:a16="http://schemas.microsoft.com/office/drawing/2014/main" id="{5237672B-28C1-C21C-1537-07E1398F4BA3}"/>
              </a:ext>
            </a:extLst>
          </p:cNvPr>
          <p:cNvSpPr>
            <a:spLocks noGrp="1"/>
          </p:cNvSpPr>
          <p:nvPr>
            <p:ph type="body" sz="quarter" idx="10"/>
          </p:nvPr>
        </p:nvSpPr>
        <p:spPr>
          <a:xfrm>
            <a:off x="1372017" y="1945298"/>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12" name="Text Placeholder 58">
            <a:extLst>
              <a:ext uri="{FF2B5EF4-FFF2-40B4-BE49-F238E27FC236}">
                <a16:creationId xmlns:a16="http://schemas.microsoft.com/office/drawing/2014/main" id="{A14BAF24-6673-E008-529C-7A7BA55569BC}"/>
              </a:ext>
            </a:extLst>
          </p:cNvPr>
          <p:cNvSpPr>
            <a:spLocks noGrp="1"/>
          </p:cNvSpPr>
          <p:nvPr>
            <p:ph type="body" sz="quarter" idx="11" hasCustomPrompt="1"/>
          </p:nvPr>
        </p:nvSpPr>
        <p:spPr>
          <a:xfrm>
            <a:off x="286308" y="1945298"/>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3" name="Text Placeholder 58">
            <a:extLst>
              <a:ext uri="{FF2B5EF4-FFF2-40B4-BE49-F238E27FC236}">
                <a16:creationId xmlns:a16="http://schemas.microsoft.com/office/drawing/2014/main" id="{C07EE289-D0C1-8040-A9BF-543106367509}"/>
              </a:ext>
            </a:extLst>
          </p:cNvPr>
          <p:cNvSpPr>
            <a:spLocks noGrp="1"/>
          </p:cNvSpPr>
          <p:nvPr>
            <p:ph type="body" sz="quarter" idx="24"/>
          </p:nvPr>
        </p:nvSpPr>
        <p:spPr>
          <a:xfrm>
            <a:off x="1372017" y="2287758"/>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14" name="Text Placeholder 58">
            <a:extLst>
              <a:ext uri="{FF2B5EF4-FFF2-40B4-BE49-F238E27FC236}">
                <a16:creationId xmlns:a16="http://schemas.microsoft.com/office/drawing/2014/main" id="{DE048EDD-741E-EDA9-3A33-3644A1F0C659}"/>
              </a:ext>
            </a:extLst>
          </p:cNvPr>
          <p:cNvSpPr>
            <a:spLocks noGrp="1"/>
          </p:cNvSpPr>
          <p:nvPr>
            <p:ph type="body" sz="quarter" idx="25" hasCustomPrompt="1"/>
          </p:nvPr>
        </p:nvSpPr>
        <p:spPr>
          <a:xfrm>
            <a:off x="286308" y="2287758"/>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5" name="Text Placeholder 58">
            <a:extLst>
              <a:ext uri="{FF2B5EF4-FFF2-40B4-BE49-F238E27FC236}">
                <a16:creationId xmlns:a16="http://schemas.microsoft.com/office/drawing/2014/main" id="{C8E74DD7-474C-AC02-22D4-6C768CD7401F}"/>
              </a:ext>
            </a:extLst>
          </p:cNvPr>
          <p:cNvSpPr>
            <a:spLocks noGrp="1"/>
          </p:cNvSpPr>
          <p:nvPr>
            <p:ph type="body" sz="quarter" idx="26"/>
          </p:nvPr>
        </p:nvSpPr>
        <p:spPr>
          <a:xfrm>
            <a:off x="1372017" y="2630219"/>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16" name="Text Placeholder 58">
            <a:extLst>
              <a:ext uri="{FF2B5EF4-FFF2-40B4-BE49-F238E27FC236}">
                <a16:creationId xmlns:a16="http://schemas.microsoft.com/office/drawing/2014/main" id="{CB7E3448-A28B-A4BC-0974-5C643A5F6096}"/>
              </a:ext>
            </a:extLst>
          </p:cNvPr>
          <p:cNvSpPr>
            <a:spLocks noGrp="1"/>
          </p:cNvSpPr>
          <p:nvPr>
            <p:ph type="body" sz="quarter" idx="27" hasCustomPrompt="1"/>
          </p:nvPr>
        </p:nvSpPr>
        <p:spPr>
          <a:xfrm>
            <a:off x="286308" y="2630219"/>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7" name="Text Placeholder 58">
            <a:extLst>
              <a:ext uri="{FF2B5EF4-FFF2-40B4-BE49-F238E27FC236}">
                <a16:creationId xmlns:a16="http://schemas.microsoft.com/office/drawing/2014/main" id="{BABC7A20-B83C-69A7-EA4B-DE62B096DEFC}"/>
              </a:ext>
            </a:extLst>
          </p:cNvPr>
          <p:cNvSpPr>
            <a:spLocks noGrp="1"/>
          </p:cNvSpPr>
          <p:nvPr>
            <p:ph type="body" sz="quarter" idx="28"/>
          </p:nvPr>
        </p:nvSpPr>
        <p:spPr>
          <a:xfrm>
            <a:off x="1372017" y="2972679"/>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18" name="Text Placeholder 58">
            <a:extLst>
              <a:ext uri="{FF2B5EF4-FFF2-40B4-BE49-F238E27FC236}">
                <a16:creationId xmlns:a16="http://schemas.microsoft.com/office/drawing/2014/main" id="{A541EC79-FDC0-DE3D-6F6F-03206A588C2F}"/>
              </a:ext>
            </a:extLst>
          </p:cNvPr>
          <p:cNvSpPr>
            <a:spLocks noGrp="1"/>
          </p:cNvSpPr>
          <p:nvPr>
            <p:ph type="body" sz="quarter" idx="29" hasCustomPrompt="1"/>
          </p:nvPr>
        </p:nvSpPr>
        <p:spPr>
          <a:xfrm>
            <a:off x="286308" y="2972679"/>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9" name="Text Placeholder 58">
            <a:extLst>
              <a:ext uri="{FF2B5EF4-FFF2-40B4-BE49-F238E27FC236}">
                <a16:creationId xmlns:a16="http://schemas.microsoft.com/office/drawing/2014/main" id="{6466ACAB-3B67-191D-B11E-B0FF2D78D19F}"/>
              </a:ext>
            </a:extLst>
          </p:cNvPr>
          <p:cNvSpPr>
            <a:spLocks noGrp="1"/>
          </p:cNvSpPr>
          <p:nvPr>
            <p:ph type="body" sz="quarter" idx="30"/>
          </p:nvPr>
        </p:nvSpPr>
        <p:spPr>
          <a:xfrm>
            <a:off x="1372017" y="3315140"/>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20" name="Text Placeholder 58">
            <a:extLst>
              <a:ext uri="{FF2B5EF4-FFF2-40B4-BE49-F238E27FC236}">
                <a16:creationId xmlns:a16="http://schemas.microsoft.com/office/drawing/2014/main" id="{EE102EF7-0D29-D032-A764-9E158BB9BB7F}"/>
              </a:ext>
            </a:extLst>
          </p:cNvPr>
          <p:cNvSpPr>
            <a:spLocks noGrp="1"/>
          </p:cNvSpPr>
          <p:nvPr>
            <p:ph type="body" sz="quarter" idx="31" hasCustomPrompt="1"/>
          </p:nvPr>
        </p:nvSpPr>
        <p:spPr>
          <a:xfrm>
            <a:off x="286308" y="3315140"/>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21" name="Text Placeholder 58">
            <a:extLst>
              <a:ext uri="{FF2B5EF4-FFF2-40B4-BE49-F238E27FC236}">
                <a16:creationId xmlns:a16="http://schemas.microsoft.com/office/drawing/2014/main" id="{5B4EBF1B-558F-33EA-CD89-9203F7312BDF}"/>
              </a:ext>
            </a:extLst>
          </p:cNvPr>
          <p:cNvSpPr>
            <a:spLocks noGrp="1"/>
          </p:cNvSpPr>
          <p:nvPr>
            <p:ph type="body" sz="quarter" idx="32"/>
          </p:nvPr>
        </p:nvSpPr>
        <p:spPr>
          <a:xfrm>
            <a:off x="1372017" y="3657600"/>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22" name="Text Placeholder 58">
            <a:extLst>
              <a:ext uri="{FF2B5EF4-FFF2-40B4-BE49-F238E27FC236}">
                <a16:creationId xmlns:a16="http://schemas.microsoft.com/office/drawing/2014/main" id="{5920CD39-7525-A63A-1714-67CB29FC7B95}"/>
              </a:ext>
            </a:extLst>
          </p:cNvPr>
          <p:cNvSpPr>
            <a:spLocks noGrp="1"/>
          </p:cNvSpPr>
          <p:nvPr>
            <p:ph type="body" sz="quarter" idx="33" hasCustomPrompt="1"/>
          </p:nvPr>
        </p:nvSpPr>
        <p:spPr>
          <a:xfrm>
            <a:off x="286308" y="3657600"/>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2" name="Text Placeholder 58">
            <a:extLst>
              <a:ext uri="{FF2B5EF4-FFF2-40B4-BE49-F238E27FC236}">
                <a16:creationId xmlns:a16="http://schemas.microsoft.com/office/drawing/2014/main" id="{9374F0AE-FEFF-6EF1-8A5C-58D3A237C95B}"/>
              </a:ext>
            </a:extLst>
          </p:cNvPr>
          <p:cNvSpPr>
            <a:spLocks noGrp="1"/>
          </p:cNvSpPr>
          <p:nvPr>
            <p:ph type="body" sz="quarter" idx="34"/>
          </p:nvPr>
        </p:nvSpPr>
        <p:spPr>
          <a:xfrm>
            <a:off x="1372017" y="4000500"/>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3" name="Text Placeholder 58">
            <a:extLst>
              <a:ext uri="{FF2B5EF4-FFF2-40B4-BE49-F238E27FC236}">
                <a16:creationId xmlns:a16="http://schemas.microsoft.com/office/drawing/2014/main" id="{2DDC335D-E1F8-FCD8-2FAF-527168C6FFA9}"/>
              </a:ext>
            </a:extLst>
          </p:cNvPr>
          <p:cNvSpPr>
            <a:spLocks noGrp="1"/>
          </p:cNvSpPr>
          <p:nvPr>
            <p:ph type="body" sz="quarter" idx="35" hasCustomPrompt="1"/>
          </p:nvPr>
        </p:nvSpPr>
        <p:spPr>
          <a:xfrm>
            <a:off x="286308" y="4000500"/>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4" name="Text Placeholder 58">
            <a:extLst>
              <a:ext uri="{FF2B5EF4-FFF2-40B4-BE49-F238E27FC236}">
                <a16:creationId xmlns:a16="http://schemas.microsoft.com/office/drawing/2014/main" id="{803BDAE1-5900-0ED0-529A-2BF50BC16622}"/>
              </a:ext>
            </a:extLst>
          </p:cNvPr>
          <p:cNvSpPr>
            <a:spLocks noGrp="1"/>
          </p:cNvSpPr>
          <p:nvPr>
            <p:ph type="body" sz="quarter" idx="36"/>
          </p:nvPr>
        </p:nvSpPr>
        <p:spPr>
          <a:xfrm>
            <a:off x="1372017" y="4342960"/>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5" name="Text Placeholder 58">
            <a:extLst>
              <a:ext uri="{FF2B5EF4-FFF2-40B4-BE49-F238E27FC236}">
                <a16:creationId xmlns:a16="http://schemas.microsoft.com/office/drawing/2014/main" id="{E3E5A481-CA2B-1C29-A5D7-594766525A99}"/>
              </a:ext>
            </a:extLst>
          </p:cNvPr>
          <p:cNvSpPr>
            <a:spLocks noGrp="1"/>
          </p:cNvSpPr>
          <p:nvPr>
            <p:ph type="body" sz="quarter" idx="37" hasCustomPrompt="1"/>
          </p:nvPr>
        </p:nvSpPr>
        <p:spPr>
          <a:xfrm>
            <a:off x="286308" y="4342960"/>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Tree>
    <p:extLst>
      <p:ext uri="{BB962C8B-B14F-4D97-AF65-F5344CB8AC3E}">
        <p14:creationId xmlns:p14="http://schemas.microsoft.com/office/powerpoint/2010/main" val="3501241028"/>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OC 3">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BA5008-506A-4F64-4879-8719335009AF}"/>
              </a:ext>
            </a:extLst>
          </p:cNvPr>
          <p:cNvSpPr/>
          <p:nvPr userDrawn="1"/>
        </p:nvSpPr>
        <p:spPr>
          <a:xfrm>
            <a:off x="0" y="4167557"/>
            <a:ext cx="9144000" cy="97594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pic>
        <p:nvPicPr>
          <p:cNvPr id="6" name="NASA_Insignia-RGB.svg" descr="NASA_Insignia-RGB.svg">
            <a:extLst>
              <a:ext uri="{FF2B5EF4-FFF2-40B4-BE49-F238E27FC236}">
                <a16:creationId xmlns:a16="http://schemas.microsoft.com/office/drawing/2014/main" id="{BB734510-C77A-5685-E36D-AAFF957B51D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7" name="TextBox 6">
            <a:extLst>
              <a:ext uri="{FF2B5EF4-FFF2-40B4-BE49-F238E27FC236}">
                <a16:creationId xmlns:a16="http://schemas.microsoft.com/office/drawing/2014/main" id="{6DA1CAD4-5D74-FBDB-0A84-D8381BBAAE4A}"/>
              </a:ext>
            </a:extLst>
          </p:cNvPr>
          <p:cNvSpPr txBox="1"/>
          <p:nvPr userDrawn="1"/>
        </p:nvSpPr>
        <p:spPr>
          <a:xfrm>
            <a:off x="286308" y="262109"/>
            <a:ext cx="1994276" cy="807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tx1"/>
                </a:solidFill>
                <a:latin typeface="+mn-lt"/>
                <a:cs typeface="Arial" panose="020B0604020202020204" pitchFamily="34" charset="0"/>
              </a:rPr>
              <a:t>National Aeronautics </a:t>
            </a:r>
            <a:r>
              <a:rPr lang="en-US" sz="525" b="1" dirty="0">
                <a:solidFill>
                  <a:schemeClr val="tx1"/>
                </a:solidFill>
                <a:latin typeface="+mn-lt"/>
                <a:cs typeface="Arial" panose="020B0604020202020204" pitchFamily="34" charset="0"/>
              </a:rPr>
              <a:t>and</a:t>
            </a:r>
            <a:r>
              <a:rPr sz="525" b="1" dirty="0">
                <a:solidFill>
                  <a:schemeClr val="tx1"/>
                </a:solidFill>
                <a:latin typeface="+mn-lt"/>
                <a:cs typeface="Arial" panose="020B0604020202020204" pitchFamily="34" charset="0"/>
              </a:rPr>
              <a:t> Space Administration</a:t>
            </a:r>
          </a:p>
        </p:txBody>
      </p:sp>
      <p:sp>
        <p:nvSpPr>
          <p:cNvPr id="59" name="Text Placeholder 58">
            <a:extLst>
              <a:ext uri="{FF2B5EF4-FFF2-40B4-BE49-F238E27FC236}">
                <a16:creationId xmlns:a16="http://schemas.microsoft.com/office/drawing/2014/main" id="{FAA5D527-717B-EA63-E7B0-4D5B8CB02417}"/>
              </a:ext>
            </a:extLst>
          </p:cNvPr>
          <p:cNvSpPr>
            <a:spLocks noGrp="1"/>
          </p:cNvSpPr>
          <p:nvPr>
            <p:ph type="body" sz="quarter" idx="10"/>
          </p:nvPr>
        </p:nvSpPr>
        <p:spPr>
          <a:xfrm>
            <a:off x="1372017" y="1945298"/>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60" name="Text Placeholder 58">
            <a:extLst>
              <a:ext uri="{FF2B5EF4-FFF2-40B4-BE49-F238E27FC236}">
                <a16:creationId xmlns:a16="http://schemas.microsoft.com/office/drawing/2014/main" id="{CF38FC08-F97D-4829-26A9-C6B809662076}"/>
              </a:ext>
            </a:extLst>
          </p:cNvPr>
          <p:cNvSpPr>
            <a:spLocks noGrp="1"/>
          </p:cNvSpPr>
          <p:nvPr>
            <p:ph type="body" sz="quarter" idx="11" hasCustomPrompt="1"/>
          </p:nvPr>
        </p:nvSpPr>
        <p:spPr>
          <a:xfrm>
            <a:off x="286308" y="1945298"/>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82" name="Text Placeholder 81">
            <a:extLst>
              <a:ext uri="{FF2B5EF4-FFF2-40B4-BE49-F238E27FC236}">
                <a16:creationId xmlns:a16="http://schemas.microsoft.com/office/drawing/2014/main" id="{4FE6F305-8132-22CD-7670-0A7D02271DFF}"/>
              </a:ext>
            </a:extLst>
          </p:cNvPr>
          <p:cNvSpPr>
            <a:spLocks noGrp="1"/>
          </p:cNvSpPr>
          <p:nvPr>
            <p:ph type="body" sz="quarter" idx="22" hasCustomPrompt="1"/>
          </p:nvPr>
        </p:nvSpPr>
        <p:spPr>
          <a:xfrm>
            <a:off x="286308" y="342900"/>
            <a:ext cx="4228549" cy="1600200"/>
          </a:xfrm>
          <a:prstGeom prst="rect">
            <a:avLst/>
          </a:prstGeom>
        </p:spPr>
        <p:txBody>
          <a:bodyPr anchor="ctr"/>
          <a:lstStyle>
            <a:lvl1pPr marL="0" indent="0">
              <a:lnSpc>
                <a:spcPct val="100000"/>
              </a:lnSpc>
              <a:buNone/>
              <a:defRPr sz="3600">
                <a:solidFill>
                  <a:srgbClr val="E4022B"/>
                </a:solidFill>
                <a:latin typeface="+mj-lt"/>
              </a:defRPr>
            </a:lvl1pPr>
          </a:lstStyle>
          <a:p>
            <a:pPr lvl="0"/>
            <a:r>
              <a:rPr lang="en-US" dirty="0"/>
              <a:t>Contents</a:t>
            </a:r>
          </a:p>
        </p:txBody>
      </p:sp>
      <p:sp>
        <p:nvSpPr>
          <p:cNvPr id="2" name="Text Placeholder 4">
            <a:extLst>
              <a:ext uri="{FF2B5EF4-FFF2-40B4-BE49-F238E27FC236}">
                <a16:creationId xmlns:a16="http://schemas.microsoft.com/office/drawing/2014/main" id="{C4C5DC8E-B37D-BE99-D80C-566CC9B9DF39}"/>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3" name="Text Placeholder 8">
            <a:extLst>
              <a:ext uri="{FF2B5EF4-FFF2-40B4-BE49-F238E27FC236}">
                <a16:creationId xmlns:a16="http://schemas.microsoft.com/office/drawing/2014/main" id="{54691E26-A1C3-D787-0271-08AA6D2B6B93}"/>
              </a:ext>
            </a:extLst>
          </p:cNvPr>
          <p:cNvSpPr>
            <a:spLocks noGrp="1"/>
          </p:cNvSpPr>
          <p:nvPr>
            <p:ph type="body" sz="quarter" idx="23" hasCustomPrompt="1"/>
          </p:nvPr>
        </p:nvSpPr>
        <p:spPr>
          <a:xfrm>
            <a:off x="286308" y="4800600"/>
            <a:ext cx="4228549"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9" name="Text Placeholder 58">
            <a:extLst>
              <a:ext uri="{FF2B5EF4-FFF2-40B4-BE49-F238E27FC236}">
                <a16:creationId xmlns:a16="http://schemas.microsoft.com/office/drawing/2014/main" id="{4DC3846B-085D-C06D-F6F2-EB28E79358E0}"/>
              </a:ext>
            </a:extLst>
          </p:cNvPr>
          <p:cNvSpPr>
            <a:spLocks noGrp="1"/>
          </p:cNvSpPr>
          <p:nvPr>
            <p:ph type="body" sz="quarter" idx="24"/>
          </p:nvPr>
        </p:nvSpPr>
        <p:spPr>
          <a:xfrm>
            <a:off x="1372017" y="2287758"/>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10" name="Text Placeholder 58">
            <a:extLst>
              <a:ext uri="{FF2B5EF4-FFF2-40B4-BE49-F238E27FC236}">
                <a16:creationId xmlns:a16="http://schemas.microsoft.com/office/drawing/2014/main" id="{6EE53C2F-463D-2201-AD95-B4E312B7FEA8}"/>
              </a:ext>
            </a:extLst>
          </p:cNvPr>
          <p:cNvSpPr>
            <a:spLocks noGrp="1"/>
          </p:cNvSpPr>
          <p:nvPr>
            <p:ph type="body" sz="quarter" idx="25" hasCustomPrompt="1"/>
          </p:nvPr>
        </p:nvSpPr>
        <p:spPr>
          <a:xfrm>
            <a:off x="286308" y="2287758"/>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1" name="Text Placeholder 58">
            <a:extLst>
              <a:ext uri="{FF2B5EF4-FFF2-40B4-BE49-F238E27FC236}">
                <a16:creationId xmlns:a16="http://schemas.microsoft.com/office/drawing/2014/main" id="{21328009-0B3C-E220-0064-475379FAAB08}"/>
              </a:ext>
            </a:extLst>
          </p:cNvPr>
          <p:cNvSpPr>
            <a:spLocks noGrp="1"/>
          </p:cNvSpPr>
          <p:nvPr>
            <p:ph type="body" sz="quarter" idx="26"/>
          </p:nvPr>
        </p:nvSpPr>
        <p:spPr>
          <a:xfrm>
            <a:off x="1372017" y="2630219"/>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12" name="Text Placeholder 58">
            <a:extLst>
              <a:ext uri="{FF2B5EF4-FFF2-40B4-BE49-F238E27FC236}">
                <a16:creationId xmlns:a16="http://schemas.microsoft.com/office/drawing/2014/main" id="{6E71CF79-4F3D-6188-3959-C05E9B5CEBF6}"/>
              </a:ext>
            </a:extLst>
          </p:cNvPr>
          <p:cNvSpPr>
            <a:spLocks noGrp="1"/>
          </p:cNvSpPr>
          <p:nvPr>
            <p:ph type="body" sz="quarter" idx="27" hasCustomPrompt="1"/>
          </p:nvPr>
        </p:nvSpPr>
        <p:spPr>
          <a:xfrm>
            <a:off x="286308" y="2630219"/>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3" name="Text Placeholder 58">
            <a:extLst>
              <a:ext uri="{FF2B5EF4-FFF2-40B4-BE49-F238E27FC236}">
                <a16:creationId xmlns:a16="http://schemas.microsoft.com/office/drawing/2014/main" id="{FE6A82F3-520E-2338-307D-4404320ABE07}"/>
              </a:ext>
            </a:extLst>
          </p:cNvPr>
          <p:cNvSpPr>
            <a:spLocks noGrp="1"/>
          </p:cNvSpPr>
          <p:nvPr>
            <p:ph type="body" sz="quarter" idx="28"/>
          </p:nvPr>
        </p:nvSpPr>
        <p:spPr>
          <a:xfrm>
            <a:off x="1372017" y="2972679"/>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14" name="Text Placeholder 58">
            <a:extLst>
              <a:ext uri="{FF2B5EF4-FFF2-40B4-BE49-F238E27FC236}">
                <a16:creationId xmlns:a16="http://schemas.microsoft.com/office/drawing/2014/main" id="{3914E69A-CCB9-C9A4-11B0-EFF6C004A05E}"/>
              </a:ext>
            </a:extLst>
          </p:cNvPr>
          <p:cNvSpPr>
            <a:spLocks noGrp="1"/>
          </p:cNvSpPr>
          <p:nvPr>
            <p:ph type="body" sz="quarter" idx="29" hasCustomPrompt="1"/>
          </p:nvPr>
        </p:nvSpPr>
        <p:spPr>
          <a:xfrm>
            <a:off x="286308" y="2972679"/>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5" name="Text Placeholder 58">
            <a:extLst>
              <a:ext uri="{FF2B5EF4-FFF2-40B4-BE49-F238E27FC236}">
                <a16:creationId xmlns:a16="http://schemas.microsoft.com/office/drawing/2014/main" id="{3B37C0E9-75CA-C65F-EDF1-5129DABE0D36}"/>
              </a:ext>
            </a:extLst>
          </p:cNvPr>
          <p:cNvSpPr>
            <a:spLocks noGrp="1"/>
          </p:cNvSpPr>
          <p:nvPr>
            <p:ph type="body" sz="quarter" idx="30"/>
          </p:nvPr>
        </p:nvSpPr>
        <p:spPr>
          <a:xfrm>
            <a:off x="1372017" y="3315140"/>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16" name="Text Placeholder 58">
            <a:extLst>
              <a:ext uri="{FF2B5EF4-FFF2-40B4-BE49-F238E27FC236}">
                <a16:creationId xmlns:a16="http://schemas.microsoft.com/office/drawing/2014/main" id="{CA532980-A582-C0BA-0586-F9AB69703F5E}"/>
              </a:ext>
            </a:extLst>
          </p:cNvPr>
          <p:cNvSpPr>
            <a:spLocks noGrp="1"/>
          </p:cNvSpPr>
          <p:nvPr>
            <p:ph type="body" sz="quarter" idx="31" hasCustomPrompt="1"/>
          </p:nvPr>
        </p:nvSpPr>
        <p:spPr>
          <a:xfrm>
            <a:off x="286308" y="3315140"/>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7" name="Text Placeholder 58">
            <a:extLst>
              <a:ext uri="{FF2B5EF4-FFF2-40B4-BE49-F238E27FC236}">
                <a16:creationId xmlns:a16="http://schemas.microsoft.com/office/drawing/2014/main" id="{BFBF0530-DF58-DB89-A3B4-11B3774E20B7}"/>
              </a:ext>
            </a:extLst>
          </p:cNvPr>
          <p:cNvSpPr>
            <a:spLocks noGrp="1"/>
          </p:cNvSpPr>
          <p:nvPr>
            <p:ph type="body" sz="quarter" idx="32"/>
          </p:nvPr>
        </p:nvSpPr>
        <p:spPr>
          <a:xfrm>
            <a:off x="1372017" y="3657600"/>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18" name="Text Placeholder 58">
            <a:extLst>
              <a:ext uri="{FF2B5EF4-FFF2-40B4-BE49-F238E27FC236}">
                <a16:creationId xmlns:a16="http://schemas.microsoft.com/office/drawing/2014/main" id="{8ABD127A-6F6E-0004-E2A1-ABB803A12171}"/>
              </a:ext>
            </a:extLst>
          </p:cNvPr>
          <p:cNvSpPr>
            <a:spLocks noGrp="1"/>
          </p:cNvSpPr>
          <p:nvPr>
            <p:ph type="body" sz="quarter" idx="33" hasCustomPrompt="1"/>
          </p:nvPr>
        </p:nvSpPr>
        <p:spPr>
          <a:xfrm>
            <a:off x="286308" y="3657600"/>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Tree>
    <p:extLst>
      <p:ext uri="{BB962C8B-B14F-4D97-AF65-F5344CB8AC3E}">
        <p14:creationId xmlns:p14="http://schemas.microsoft.com/office/powerpoint/2010/main" val="3401336567"/>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OC 4">
    <p:bg>
      <p:bgPr>
        <a:solidFill>
          <a:schemeClr val="bg1"/>
        </a:solidFill>
        <a:effectLst/>
      </p:bgPr>
    </p:bg>
    <p:spTree>
      <p:nvGrpSpPr>
        <p:cNvPr id="1" name=""/>
        <p:cNvGrpSpPr/>
        <p:nvPr/>
      </p:nvGrpSpPr>
      <p:grpSpPr>
        <a:xfrm>
          <a:off x="0" y="0"/>
          <a:ext cx="0" cy="0"/>
          <a:chOff x="0" y="0"/>
          <a:chExt cx="0" cy="0"/>
        </a:xfrm>
      </p:grpSpPr>
      <p:pic>
        <p:nvPicPr>
          <p:cNvPr id="6" name="NASA_Insignia-RGB.svg" descr="NASA_Insignia-RGB.svg">
            <a:extLst>
              <a:ext uri="{FF2B5EF4-FFF2-40B4-BE49-F238E27FC236}">
                <a16:creationId xmlns:a16="http://schemas.microsoft.com/office/drawing/2014/main" id="{BB734510-C77A-5685-E36D-AAFF957B51D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7" name="TextBox 6">
            <a:extLst>
              <a:ext uri="{FF2B5EF4-FFF2-40B4-BE49-F238E27FC236}">
                <a16:creationId xmlns:a16="http://schemas.microsoft.com/office/drawing/2014/main" id="{6DA1CAD4-5D74-FBDB-0A84-D8381BBAAE4A}"/>
              </a:ext>
            </a:extLst>
          </p:cNvPr>
          <p:cNvSpPr txBox="1"/>
          <p:nvPr userDrawn="1"/>
        </p:nvSpPr>
        <p:spPr>
          <a:xfrm>
            <a:off x="286308" y="262109"/>
            <a:ext cx="1994276" cy="807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tx1"/>
                </a:solidFill>
                <a:latin typeface="+mn-lt"/>
                <a:cs typeface="Arial" panose="020B0604020202020204" pitchFamily="34" charset="0"/>
              </a:rPr>
              <a:t>National Aeronautics </a:t>
            </a:r>
            <a:r>
              <a:rPr lang="en-US" sz="525" b="1" dirty="0">
                <a:solidFill>
                  <a:schemeClr val="tx1"/>
                </a:solidFill>
                <a:latin typeface="+mn-lt"/>
                <a:cs typeface="Arial" panose="020B0604020202020204" pitchFamily="34" charset="0"/>
              </a:rPr>
              <a:t>and</a:t>
            </a:r>
            <a:r>
              <a:rPr sz="525" b="1" dirty="0">
                <a:solidFill>
                  <a:schemeClr val="tx1"/>
                </a:solidFill>
                <a:latin typeface="+mn-lt"/>
                <a:cs typeface="Arial" panose="020B0604020202020204" pitchFamily="34" charset="0"/>
              </a:rPr>
              <a:t> Space Administration</a:t>
            </a:r>
          </a:p>
        </p:txBody>
      </p:sp>
      <p:sp>
        <p:nvSpPr>
          <p:cNvPr id="59" name="Text Placeholder 58">
            <a:extLst>
              <a:ext uri="{FF2B5EF4-FFF2-40B4-BE49-F238E27FC236}">
                <a16:creationId xmlns:a16="http://schemas.microsoft.com/office/drawing/2014/main" id="{FAA5D527-717B-EA63-E7B0-4D5B8CB02417}"/>
              </a:ext>
            </a:extLst>
          </p:cNvPr>
          <p:cNvSpPr>
            <a:spLocks noGrp="1"/>
          </p:cNvSpPr>
          <p:nvPr>
            <p:ph type="body" sz="quarter" idx="10"/>
          </p:nvPr>
        </p:nvSpPr>
        <p:spPr>
          <a:xfrm>
            <a:off x="1372017" y="1945298"/>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60" name="Text Placeholder 58">
            <a:extLst>
              <a:ext uri="{FF2B5EF4-FFF2-40B4-BE49-F238E27FC236}">
                <a16:creationId xmlns:a16="http://schemas.microsoft.com/office/drawing/2014/main" id="{CF38FC08-F97D-4829-26A9-C6B809662076}"/>
              </a:ext>
            </a:extLst>
          </p:cNvPr>
          <p:cNvSpPr>
            <a:spLocks noGrp="1"/>
          </p:cNvSpPr>
          <p:nvPr>
            <p:ph type="body" sz="quarter" idx="11" hasCustomPrompt="1"/>
          </p:nvPr>
        </p:nvSpPr>
        <p:spPr>
          <a:xfrm>
            <a:off x="286308" y="1945298"/>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82" name="Text Placeholder 81">
            <a:extLst>
              <a:ext uri="{FF2B5EF4-FFF2-40B4-BE49-F238E27FC236}">
                <a16:creationId xmlns:a16="http://schemas.microsoft.com/office/drawing/2014/main" id="{4FE6F305-8132-22CD-7670-0A7D02271DFF}"/>
              </a:ext>
            </a:extLst>
          </p:cNvPr>
          <p:cNvSpPr>
            <a:spLocks noGrp="1"/>
          </p:cNvSpPr>
          <p:nvPr>
            <p:ph type="body" sz="quarter" idx="22" hasCustomPrompt="1"/>
          </p:nvPr>
        </p:nvSpPr>
        <p:spPr>
          <a:xfrm>
            <a:off x="286308" y="342900"/>
            <a:ext cx="4228549" cy="1600200"/>
          </a:xfrm>
          <a:prstGeom prst="rect">
            <a:avLst/>
          </a:prstGeom>
        </p:spPr>
        <p:txBody>
          <a:bodyPr anchor="ctr"/>
          <a:lstStyle>
            <a:lvl1pPr marL="0" indent="0">
              <a:lnSpc>
                <a:spcPct val="100000"/>
              </a:lnSpc>
              <a:buNone/>
              <a:defRPr sz="3600">
                <a:solidFill>
                  <a:srgbClr val="E4022B"/>
                </a:solidFill>
                <a:latin typeface="+mj-lt"/>
              </a:defRPr>
            </a:lvl1pPr>
          </a:lstStyle>
          <a:p>
            <a:pPr lvl="0"/>
            <a:r>
              <a:rPr lang="en-US" dirty="0"/>
              <a:t>Contents</a:t>
            </a:r>
          </a:p>
        </p:txBody>
      </p:sp>
      <p:sp>
        <p:nvSpPr>
          <p:cNvPr id="2" name="Text Placeholder 4">
            <a:extLst>
              <a:ext uri="{FF2B5EF4-FFF2-40B4-BE49-F238E27FC236}">
                <a16:creationId xmlns:a16="http://schemas.microsoft.com/office/drawing/2014/main" id="{C4C5DC8E-B37D-BE99-D80C-566CC9B9DF39}"/>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3" name="Text Placeholder 8">
            <a:extLst>
              <a:ext uri="{FF2B5EF4-FFF2-40B4-BE49-F238E27FC236}">
                <a16:creationId xmlns:a16="http://schemas.microsoft.com/office/drawing/2014/main" id="{54691E26-A1C3-D787-0271-08AA6D2B6B93}"/>
              </a:ext>
            </a:extLst>
          </p:cNvPr>
          <p:cNvSpPr>
            <a:spLocks noGrp="1"/>
          </p:cNvSpPr>
          <p:nvPr>
            <p:ph type="body" sz="quarter" idx="23" hasCustomPrompt="1"/>
          </p:nvPr>
        </p:nvSpPr>
        <p:spPr>
          <a:xfrm>
            <a:off x="286308" y="4800600"/>
            <a:ext cx="4228549" cy="342900"/>
          </a:xfrm>
          <a:prstGeom prst="rect">
            <a:avLst/>
          </a:prstGeom>
        </p:spPr>
        <p:txBody>
          <a:bodyPr anchor="ctr"/>
          <a:lstStyle>
            <a:lvl1pPr marL="0" indent="0">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9" name="Text Placeholder 58">
            <a:extLst>
              <a:ext uri="{FF2B5EF4-FFF2-40B4-BE49-F238E27FC236}">
                <a16:creationId xmlns:a16="http://schemas.microsoft.com/office/drawing/2014/main" id="{4DC3846B-085D-C06D-F6F2-EB28E79358E0}"/>
              </a:ext>
            </a:extLst>
          </p:cNvPr>
          <p:cNvSpPr>
            <a:spLocks noGrp="1"/>
          </p:cNvSpPr>
          <p:nvPr>
            <p:ph type="body" sz="quarter" idx="24"/>
          </p:nvPr>
        </p:nvSpPr>
        <p:spPr>
          <a:xfrm>
            <a:off x="1372017" y="2287758"/>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10" name="Text Placeholder 58">
            <a:extLst>
              <a:ext uri="{FF2B5EF4-FFF2-40B4-BE49-F238E27FC236}">
                <a16:creationId xmlns:a16="http://schemas.microsoft.com/office/drawing/2014/main" id="{6EE53C2F-463D-2201-AD95-B4E312B7FEA8}"/>
              </a:ext>
            </a:extLst>
          </p:cNvPr>
          <p:cNvSpPr>
            <a:spLocks noGrp="1"/>
          </p:cNvSpPr>
          <p:nvPr>
            <p:ph type="body" sz="quarter" idx="25" hasCustomPrompt="1"/>
          </p:nvPr>
        </p:nvSpPr>
        <p:spPr>
          <a:xfrm>
            <a:off x="286308" y="2287758"/>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1" name="Text Placeholder 58">
            <a:extLst>
              <a:ext uri="{FF2B5EF4-FFF2-40B4-BE49-F238E27FC236}">
                <a16:creationId xmlns:a16="http://schemas.microsoft.com/office/drawing/2014/main" id="{21328009-0B3C-E220-0064-475379FAAB08}"/>
              </a:ext>
            </a:extLst>
          </p:cNvPr>
          <p:cNvSpPr>
            <a:spLocks noGrp="1"/>
          </p:cNvSpPr>
          <p:nvPr>
            <p:ph type="body" sz="quarter" idx="26"/>
          </p:nvPr>
        </p:nvSpPr>
        <p:spPr>
          <a:xfrm>
            <a:off x="1372017" y="2630219"/>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12" name="Text Placeholder 58">
            <a:extLst>
              <a:ext uri="{FF2B5EF4-FFF2-40B4-BE49-F238E27FC236}">
                <a16:creationId xmlns:a16="http://schemas.microsoft.com/office/drawing/2014/main" id="{6E71CF79-4F3D-6188-3959-C05E9B5CEBF6}"/>
              </a:ext>
            </a:extLst>
          </p:cNvPr>
          <p:cNvSpPr>
            <a:spLocks noGrp="1"/>
          </p:cNvSpPr>
          <p:nvPr>
            <p:ph type="body" sz="quarter" idx="27" hasCustomPrompt="1"/>
          </p:nvPr>
        </p:nvSpPr>
        <p:spPr>
          <a:xfrm>
            <a:off x="286308" y="2630219"/>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3" name="Text Placeholder 58">
            <a:extLst>
              <a:ext uri="{FF2B5EF4-FFF2-40B4-BE49-F238E27FC236}">
                <a16:creationId xmlns:a16="http://schemas.microsoft.com/office/drawing/2014/main" id="{FE6A82F3-520E-2338-307D-4404320ABE07}"/>
              </a:ext>
            </a:extLst>
          </p:cNvPr>
          <p:cNvSpPr>
            <a:spLocks noGrp="1"/>
          </p:cNvSpPr>
          <p:nvPr>
            <p:ph type="body" sz="quarter" idx="28"/>
          </p:nvPr>
        </p:nvSpPr>
        <p:spPr>
          <a:xfrm>
            <a:off x="1372017" y="2972679"/>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14" name="Text Placeholder 58">
            <a:extLst>
              <a:ext uri="{FF2B5EF4-FFF2-40B4-BE49-F238E27FC236}">
                <a16:creationId xmlns:a16="http://schemas.microsoft.com/office/drawing/2014/main" id="{3914E69A-CCB9-C9A4-11B0-EFF6C004A05E}"/>
              </a:ext>
            </a:extLst>
          </p:cNvPr>
          <p:cNvSpPr>
            <a:spLocks noGrp="1"/>
          </p:cNvSpPr>
          <p:nvPr>
            <p:ph type="body" sz="quarter" idx="29" hasCustomPrompt="1"/>
          </p:nvPr>
        </p:nvSpPr>
        <p:spPr>
          <a:xfrm>
            <a:off x="286308" y="2972679"/>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5" name="Text Placeholder 58">
            <a:extLst>
              <a:ext uri="{FF2B5EF4-FFF2-40B4-BE49-F238E27FC236}">
                <a16:creationId xmlns:a16="http://schemas.microsoft.com/office/drawing/2014/main" id="{3B37C0E9-75CA-C65F-EDF1-5129DABE0D36}"/>
              </a:ext>
            </a:extLst>
          </p:cNvPr>
          <p:cNvSpPr>
            <a:spLocks noGrp="1"/>
          </p:cNvSpPr>
          <p:nvPr>
            <p:ph type="body" sz="quarter" idx="30"/>
          </p:nvPr>
        </p:nvSpPr>
        <p:spPr>
          <a:xfrm>
            <a:off x="1372017" y="3315140"/>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16" name="Text Placeholder 58">
            <a:extLst>
              <a:ext uri="{FF2B5EF4-FFF2-40B4-BE49-F238E27FC236}">
                <a16:creationId xmlns:a16="http://schemas.microsoft.com/office/drawing/2014/main" id="{CA532980-A582-C0BA-0586-F9AB69703F5E}"/>
              </a:ext>
            </a:extLst>
          </p:cNvPr>
          <p:cNvSpPr>
            <a:spLocks noGrp="1"/>
          </p:cNvSpPr>
          <p:nvPr>
            <p:ph type="body" sz="quarter" idx="31" hasCustomPrompt="1"/>
          </p:nvPr>
        </p:nvSpPr>
        <p:spPr>
          <a:xfrm>
            <a:off x="286308" y="3315140"/>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7" name="Text Placeholder 58">
            <a:extLst>
              <a:ext uri="{FF2B5EF4-FFF2-40B4-BE49-F238E27FC236}">
                <a16:creationId xmlns:a16="http://schemas.microsoft.com/office/drawing/2014/main" id="{BFBF0530-DF58-DB89-A3B4-11B3774E20B7}"/>
              </a:ext>
            </a:extLst>
          </p:cNvPr>
          <p:cNvSpPr>
            <a:spLocks noGrp="1"/>
          </p:cNvSpPr>
          <p:nvPr>
            <p:ph type="body" sz="quarter" idx="32"/>
          </p:nvPr>
        </p:nvSpPr>
        <p:spPr>
          <a:xfrm>
            <a:off x="1372017" y="3657600"/>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18" name="Text Placeholder 58">
            <a:extLst>
              <a:ext uri="{FF2B5EF4-FFF2-40B4-BE49-F238E27FC236}">
                <a16:creationId xmlns:a16="http://schemas.microsoft.com/office/drawing/2014/main" id="{8ABD127A-6F6E-0004-E2A1-ABB803A12171}"/>
              </a:ext>
            </a:extLst>
          </p:cNvPr>
          <p:cNvSpPr>
            <a:spLocks noGrp="1"/>
          </p:cNvSpPr>
          <p:nvPr>
            <p:ph type="body" sz="quarter" idx="33" hasCustomPrompt="1"/>
          </p:nvPr>
        </p:nvSpPr>
        <p:spPr>
          <a:xfrm>
            <a:off x="286308" y="3657600"/>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4" name="Text Placeholder 58">
            <a:extLst>
              <a:ext uri="{FF2B5EF4-FFF2-40B4-BE49-F238E27FC236}">
                <a16:creationId xmlns:a16="http://schemas.microsoft.com/office/drawing/2014/main" id="{D930CE65-9F18-2C97-4F47-DEE21F27DEE1}"/>
              </a:ext>
            </a:extLst>
          </p:cNvPr>
          <p:cNvSpPr>
            <a:spLocks noGrp="1"/>
          </p:cNvSpPr>
          <p:nvPr>
            <p:ph type="body" sz="quarter" idx="34"/>
          </p:nvPr>
        </p:nvSpPr>
        <p:spPr>
          <a:xfrm>
            <a:off x="1372017" y="4000500"/>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5" name="Text Placeholder 58">
            <a:extLst>
              <a:ext uri="{FF2B5EF4-FFF2-40B4-BE49-F238E27FC236}">
                <a16:creationId xmlns:a16="http://schemas.microsoft.com/office/drawing/2014/main" id="{55381919-CFB3-7EA5-7B58-597A686468FF}"/>
              </a:ext>
            </a:extLst>
          </p:cNvPr>
          <p:cNvSpPr>
            <a:spLocks noGrp="1"/>
          </p:cNvSpPr>
          <p:nvPr>
            <p:ph type="body" sz="quarter" idx="35" hasCustomPrompt="1"/>
          </p:nvPr>
        </p:nvSpPr>
        <p:spPr>
          <a:xfrm>
            <a:off x="286308" y="4000500"/>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9" name="Text Placeholder 58">
            <a:extLst>
              <a:ext uri="{FF2B5EF4-FFF2-40B4-BE49-F238E27FC236}">
                <a16:creationId xmlns:a16="http://schemas.microsoft.com/office/drawing/2014/main" id="{CD9C4550-F8C0-4A00-9C31-0083C2E29416}"/>
              </a:ext>
            </a:extLst>
          </p:cNvPr>
          <p:cNvSpPr>
            <a:spLocks noGrp="1"/>
          </p:cNvSpPr>
          <p:nvPr>
            <p:ph type="body" sz="quarter" idx="36"/>
          </p:nvPr>
        </p:nvSpPr>
        <p:spPr>
          <a:xfrm>
            <a:off x="1372017" y="4342960"/>
            <a:ext cx="7433379" cy="309530"/>
          </a:xfrm>
          <a:prstGeom prst="rect">
            <a:avLst/>
          </a:prstGeom>
        </p:spPr>
        <p:txBody>
          <a:bodyPr anchor="ctr"/>
          <a:lstStyle>
            <a:lvl1pPr marL="0" indent="0">
              <a:buNone/>
              <a:defRPr sz="1050"/>
            </a:lvl1pPr>
            <a:lvl2pPr>
              <a:defRPr sz="1050"/>
            </a:lvl2pPr>
            <a:lvl3pPr>
              <a:defRPr sz="1050"/>
            </a:lvl3pPr>
            <a:lvl4pPr>
              <a:defRPr sz="1050"/>
            </a:lvl4pPr>
            <a:lvl5pPr>
              <a:defRPr sz="1050"/>
            </a:lvl5pPr>
          </a:lstStyle>
          <a:p>
            <a:pPr lvl="0"/>
            <a:r>
              <a:rPr lang="en-US"/>
              <a:t>Click to edit Master text style</a:t>
            </a:r>
          </a:p>
        </p:txBody>
      </p:sp>
      <p:sp>
        <p:nvSpPr>
          <p:cNvPr id="20" name="Text Placeholder 58">
            <a:extLst>
              <a:ext uri="{FF2B5EF4-FFF2-40B4-BE49-F238E27FC236}">
                <a16:creationId xmlns:a16="http://schemas.microsoft.com/office/drawing/2014/main" id="{AB8AE9AB-6EF8-CA52-2F35-F9E4C51BBD77}"/>
              </a:ext>
            </a:extLst>
          </p:cNvPr>
          <p:cNvSpPr>
            <a:spLocks noGrp="1"/>
          </p:cNvSpPr>
          <p:nvPr>
            <p:ph type="body" sz="quarter" idx="37" hasCustomPrompt="1"/>
          </p:nvPr>
        </p:nvSpPr>
        <p:spPr>
          <a:xfrm>
            <a:off x="286308" y="4342960"/>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Tree>
    <p:extLst>
      <p:ext uri="{BB962C8B-B14F-4D97-AF65-F5344CB8AC3E}">
        <p14:creationId xmlns:p14="http://schemas.microsoft.com/office/powerpoint/2010/main" val="2740137486"/>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OC 5">
    <p:bg>
      <p:bgPr>
        <a:solidFill>
          <a:schemeClr val="tx1"/>
        </a:solidFill>
        <a:effectLst/>
      </p:bgPr>
    </p:bg>
    <p:spTree>
      <p:nvGrpSpPr>
        <p:cNvPr id="1" name=""/>
        <p:cNvGrpSpPr/>
        <p:nvPr/>
      </p:nvGrpSpPr>
      <p:grpSpPr>
        <a:xfrm>
          <a:off x="0" y="0"/>
          <a:ext cx="0" cy="0"/>
          <a:chOff x="0" y="0"/>
          <a:chExt cx="0" cy="0"/>
        </a:xfrm>
      </p:grpSpPr>
      <p:pic>
        <p:nvPicPr>
          <p:cNvPr id="6" name="NASA_Insignia-RGB.svg" descr="NASA_Insignia-RGB.svg">
            <a:extLst>
              <a:ext uri="{FF2B5EF4-FFF2-40B4-BE49-F238E27FC236}">
                <a16:creationId xmlns:a16="http://schemas.microsoft.com/office/drawing/2014/main" id="{BB734510-C77A-5685-E36D-AAFF957B51D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7" name="TextBox 6">
            <a:extLst>
              <a:ext uri="{FF2B5EF4-FFF2-40B4-BE49-F238E27FC236}">
                <a16:creationId xmlns:a16="http://schemas.microsoft.com/office/drawing/2014/main" id="{6DA1CAD4-5D74-FBDB-0A84-D8381BBAAE4A}"/>
              </a:ext>
            </a:extLst>
          </p:cNvPr>
          <p:cNvSpPr txBox="1"/>
          <p:nvPr userDrawn="1"/>
        </p:nvSpPr>
        <p:spPr>
          <a:xfrm>
            <a:off x="286308" y="262109"/>
            <a:ext cx="1994276" cy="807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bg1"/>
                </a:solidFill>
                <a:latin typeface="+mn-lt"/>
                <a:cs typeface="Arial" panose="020B0604020202020204" pitchFamily="34" charset="0"/>
              </a:rPr>
              <a:t>National Aeronautics </a:t>
            </a:r>
            <a:r>
              <a:rPr lang="en-US" sz="525" b="1" dirty="0">
                <a:solidFill>
                  <a:schemeClr val="bg1"/>
                </a:solidFill>
                <a:latin typeface="+mn-lt"/>
                <a:cs typeface="Arial" panose="020B0604020202020204" pitchFamily="34" charset="0"/>
              </a:rPr>
              <a:t>and</a:t>
            </a:r>
            <a:r>
              <a:rPr sz="525" b="1" dirty="0">
                <a:solidFill>
                  <a:schemeClr val="bg1"/>
                </a:solidFill>
                <a:latin typeface="+mn-lt"/>
                <a:cs typeface="Arial" panose="020B0604020202020204" pitchFamily="34" charset="0"/>
              </a:rPr>
              <a:t> Space Administration</a:t>
            </a:r>
          </a:p>
        </p:txBody>
      </p:sp>
      <p:sp>
        <p:nvSpPr>
          <p:cNvPr id="59" name="Text Placeholder 58">
            <a:extLst>
              <a:ext uri="{FF2B5EF4-FFF2-40B4-BE49-F238E27FC236}">
                <a16:creationId xmlns:a16="http://schemas.microsoft.com/office/drawing/2014/main" id="{FAA5D527-717B-EA63-E7B0-4D5B8CB02417}"/>
              </a:ext>
            </a:extLst>
          </p:cNvPr>
          <p:cNvSpPr>
            <a:spLocks noGrp="1"/>
          </p:cNvSpPr>
          <p:nvPr>
            <p:ph type="body" sz="quarter" idx="10"/>
          </p:nvPr>
        </p:nvSpPr>
        <p:spPr>
          <a:xfrm>
            <a:off x="1372017" y="1945298"/>
            <a:ext cx="7433379"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60" name="Text Placeholder 58">
            <a:extLst>
              <a:ext uri="{FF2B5EF4-FFF2-40B4-BE49-F238E27FC236}">
                <a16:creationId xmlns:a16="http://schemas.microsoft.com/office/drawing/2014/main" id="{CF38FC08-F97D-4829-26A9-C6B809662076}"/>
              </a:ext>
            </a:extLst>
          </p:cNvPr>
          <p:cNvSpPr>
            <a:spLocks noGrp="1"/>
          </p:cNvSpPr>
          <p:nvPr>
            <p:ph type="body" sz="quarter" idx="11" hasCustomPrompt="1"/>
          </p:nvPr>
        </p:nvSpPr>
        <p:spPr>
          <a:xfrm>
            <a:off x="286308" y="1945298"/>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82" name="Text Placeholder 81">
            <a:extLst>
              <a:ext uri="{FF2B5EF4-FFF2-40B4-BE49-F238E27FC236}">
                <a16:creationId xmlns:a16="http://schemas.microsoft.com/office/drawing/2014/main" id="{4FE6F305-8132-22CD-7670-0A7D02271DFF}"/>
              </a:ext>
            </a:extLst>
          </p:cNvPr>
          <p:cNvSpPr>
            <a:spLocks noGrp="1"/>
          </p:cNvSpPr>
          <p:nvPr>
            <p:ph type="body" sz="quarter" idx="22" hasCustomPrompt="1"/>
          </p:nvPr>
        </p:nvSpPr>
        <p:spPr>
          <a:xfrm>
            <a:off x="286308" y="342900"/>
            <a:ext cx="4228549" cy="1600200"/>
          </a:xfrm>
          <a:prstGeom prst="rect">
            <a:avLst/>
          </a:prstGeom>
        </p:spPr>
        <p:txBody>
          <a:bodyPr anchor="ctr"/>
          <a:lstStyle>
            <a:lvl1pPr marL="0" indent="0">
              <a:lnSpc>
                <a:spcPct val="100000"/>
              </a:lnSpc>
              <a:buNone/>
              <a:defRPr sz="3600">
                <a:solidFill>
                  <a:srgbClr val="E4022B"/>
                </a:solidFill>
                <a:latin typeface="+mj-lt"/>
              </a:defRPr>
            </a:lvl1pPr>
          </a:lstStyle>
          <a:p>
            <a:pPr lvl="0"/>
            <a:r>
              <a:rPr lang="en-US" dirty="0"/>
              <a:t>Contents</a:t>
            </a:r>
          </a:p>
        </p:txBody>
      </p:sp>
      <p:sp>
        <p:nvSpPr>
          <p:cNvPr id="2" name="Text Placeholder 4">
            <a:extLst>
              <a:ext uri="{FF2B5EF4-FFF2-40B4-BE49-F238E27FC236}">
                <a16:creationId xmlns:a16="http://schemas.microsoft.com/office/drawing/2014/main" id="{C4C5DC8E-B37D-BE99-D80C-566CC9B9DF39}"/>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3" name="Text Placeholder 8">
            <a:extLst>
              <a:ext uri="{FF2B5EF4-FFF2-40B4-BE49-F238E27FC236}">
                <a16:creationId xmlns:a16="http://schemas.microsoft.com/office/drawing/2014/main" id="{54691E26-A1C3-D787-0271-08AA6D2B6B93}"/>
              </a:ext>
            </a:extLst>
          </p:cNvPr>
          <p:cNvSpPr>
            <a:spLocks noGrp="1"/>
          </p:cNvSpPr>
          <p:nvPr>
            <p:ph type="body" sz="quarter" idx="23" hasCustomPrompt="1"/>
          </p:nvPr>
        </p:nvSpPr>
        <p:spPr>
          <a:xfrm>
            <a:off x="286308" y="4800600"/>
            <a:ext cx="4228549"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9" name="Text Placeholder 58">
            <a:extLst>
              <a:ext uri="{FF2B5EF4-FFF2-40B4-BE49-F238E27FC236}">
                <a16:creationId xmlns:a16="http://schemas.microsoft.com/office/drawing/2014/main" id="{4DC3846B-085D-C06D-F6F2-EB28E79358E0}"/>
              </a:ext>
            </a:extLst>
          </p:cNvPr>
          <p:cNvSpPr>
            <a:spLocks noGrp="1"/>
          </p:cNvSpPr>
          <p:nvPr>
            <p:ph type="body" sz="quarter" idx="24"/>
          </p:nvPr>
        </p:nvSpPr>
        <p:spPr>
          <a:xfrm>
            <a:off x="1372017" y="2287758"/>
            <a:ext cx="7433379"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0" name="Text Placeholder 58">
            <a:extLst>
              <a:ext uri="{FF2B5EF4-FFF2-40B4-BE49-F238E27FC236}">
                <a16:creationId xmlns:a16="http://schemas.microsoft.com/office/drawing/2014/main" id="{6EE53C2F-463D-2201-AD95-B4E312B7FEA8}"/>
              </a:ext>
            </a:extLst>
          </p:cNvPr>
          <p:cNvSpPr>
            <a:spLocks noGrp="1"/>
          </p:cNvSpPr>
          <p:nvPr>
            <p:ph type="body" sz="quarter" idx="25" hasCustomPrompt="1"/>
          </p:nvPr>
        </p:nvSpPr>
        <p:spPr>
          <a:xfrm>
            <a:off x="286308" y="2287758"/>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1" name="Text Placeholder 58">
            <a:extLst>
              <a:ext uri="{FF2B5EF4-FFF2-40B4-BE49-F238E27FC236}">
                <a16:creationId xmlns:a16="http://schemas.microsoft.com/office/drawing/2014/main" id="{21328009-0B3C-E220-0064-475379FAAB08}"/>
              </a:ext>
            </a:extLst>
          </p:cNvPr>
          <p:cNvSpPr>
            <a:spLocks noGrp="1"/>
          </p:cNvSpPr>
          <p:nvPr>
            <p:ph type="body" sz="quarter" idx="26"/>
          </p:nvPr>
        </p:nvSpPr>
        <p:spPr>
          <a:xfrm>
            <a:off x="1372017" y="2630219"/>
            <a:ext cx="7433379"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2" name="Text Placeholder 58">
            <a:extLst>
              <a:ext uri="{FF2B5EF4-FFF2-40B4-BE49-F238E27FC236}">
                <a16:creationId xmlns:a16="http://schemas.microsoft.com/office/drawing/2014/main" id="{6E71CF79-4F3D-6188-3959-C05E9B5CEBF6}"/>
              </a:ext>
            </a:extLst>
          </p:cNvPr>
          <p:cNvSpPr>
            <a:spLocks noGrp="1"/>
          </p:cNvSpPr>
          <p:nvPr>
            <p:ph type="body" sz="quarter" idx="27" hasCustomPrompt="1"/>
          </p:nvPr>
        </p:nvSpPr>
        <p:spPr>
          <a:xfrm>
            <a:off x="286308" y="2630219"/>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3" name="Text Placeholder 58">
            <a:extLst>
              <a:ext uri="{FF2B5EF4-FFF2-40B4-BE49-F238E27FC236}">
                <a16:creationId xmlns:a16="http://schemas.microsoft.com/office/drawing/2014/main" id="{FE6A82F3-520E-2338-307D-4404320ABE07}"/>
              </a:ext>
            </a:extLst>
          </p:cNvPr>
          <p:cNvSpPr>
            <a:spLocks noGrp="1"/>
          </p:cNvSpPr>
          <p:nvPr>
            <p:ph type="body" sz="quarter" idx="28"/>
          </p:nvPr>
        </p:nvSpPr>
        <p:spPr>
          <a:xfrm>
            <a:off x="1372017" y="2972679"/>
            <a:ext cx="7433379"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4" name="Text Placeholder 58">
            <a:extLst>
              <a:ext uri="{FF2B5EF4-FFF2-40B4-BE49-F238E27FC236}">
                <a16:creationId xmlns:a16="http://schemas.microsoft.com/office/drawing/2014/main" id="{3914E69A-CCB9-C9A4-11B0-EFF6C004A05E}"/>
              </a:ext>
            </a:extLst>
          </p:cNvPr>
          <p:cNvSpPr>
            <a:spLocks noGrp="1"/>
          </p:cNvSpPr>
          <p:nvPr>
            <p:ph type="body" sz="quarter" idx="29" hasCustomPrompt="1"/>
          </p:nvPr>
        </p:nvSpPr>
        <p:spPr>
          <a:xfrm>
            <a:off x="286308" y="2972679"/>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5" name="Text Placeholder 58">
            <a:extLst>
              <a:ext uri="{FF2B5EF4-FFF2-40B4-BE49-F238E27FC236}">
                <a16:creationId xmlns:a16="http://schemas.microsoft.com/office/drawing/2014/main" id="{3B37C0E9-75CA-C65F-EDF1-5129DABE0D36}"/>
              </a:ext>
            </a:extLst>
          </p:cNvPr>
          <p:cNvSpPr>
            <a:spLocks noGrp="1"/>
          </p:cNvSpPr>
          <p:nvPr>
            <p:ph type="body" sz="quarter" idx="30"/>
          </p:nvPr>
        </p:nvSpPr>
        <p:spPr>
          <a:xfrm>
            <a:off x="1372017" y="3315140"/>
            <a:ext cx="7433379"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6" name="Text Placeholder 58">
            <a:extLst>
              <a:ext uri="{FF2B5EF4-FFF2-40B4-BE49-F238E27FC236}">
                <a16:creationId xmlns:a16="http://schemas.microsoft.com/office/drawing/2014/main" id="{CA532980-A582-C0BA-0586-F9AB69703F5E}"/>
              </a:ext>
            </a:extLst>
          </p:cNvPr>
          <p:cNvSpPr>
            <a:spLocks noGrp="1"/>
          </p:cNvSpPr>
          <p:nvPr>
            <p:ph type="body" sz="quarter" idx="31" hasCustomPrompt="1"/>
          </p:nvPr>
        </p:nvSpPr>
        <p:spPr>
          <a:xfrm>
            <a:off x="286308" y="3315140"/>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7" name="Text Placeholder 58">
            <a:extLst>
              <a:ext uri="{FF2B5EF4-FFF2-40B4-BE49-F238E27FC236}">
                <a16:creationId xmlns:a16="http://schemas.microsoft.com/office/drawing/2014/main" id="{BFBF0530-DF58-DB89-A3B4-11B3774E20B7}"/>
              </a:ext>
            </a:extLst>
          </p:cNvPr>
          <p:cNvSpPr>
            <a:spLocks noGrp="1"/>
          </p:cNvSpPr>
          <p:nvPr>
            <p:ph type="body" sz="quarter" idx="32"/>
          </p:nvPr>
        </p:nvSpPr>
        <p:spPr>
          <a:xfrm>
            <a:off x="1372017" y="3657600"/>
            <a:ext cx="7433379"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8" name="Text Placeholder 58">
            <a:extLst>
              <a:ext uri="{FF2B5EF4-FFF2-40B4-BE49-F238E27FC236}">
                <a16:creationId xmlns:a16="http://schemas.microsoft.com/office/drawing/2014/main" id="{8ABD127A-6F6E-0004-E2A1-ABB803A12171}"/>
              </a:ext>
            </a:extLst>
          </p:cNvPr>
          <p:cNvSpPr>
            <a:spLocks noGrp="1"/>
          </p:cNvSpPr>
          <p:nvPr>
            <p:ph type="body" sz="quarter" idx="33" hasCustomPrompt="1"/>
          </p:nvPr>
        </p:nvSpPr>
        <p:spPr>
          <a:xfrm>
            <a:off x="286308" y="3657600"/>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4" name="Text Placeholder 58">
            <a:extLst>
              <a:ext uri="{FF2B5EF4-FFF2-40B4-BE49-F238E27FC236}">
                <a16:creationId xmlns:a16="http://schemas.microsoft.com/office/drawing/2014/main" id="{D930CE65-9F18-2C97-4F47-DEE21F27DEE1}"/>
              </a:ext>
            </a:extLst>
          </p:cNvPr>
          <p:cNvSpPr>
            <a:spLocks noGrp="1"/>
          </p:cNvSpPr>
          <p:nvPr>
            <p:ph type="body" sz="quarter" idx="34"/>
          </p:nvPr>
        </p:nvSpPr>
        <p:spPr>
          <a:xfrm>
            <a:off x="1372017" y="4000500"/>
            <a:ext cx="7433379"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5" name="Text Placeholder 58">
            <a:extLst>
              <a:ext uri="{FF2B5EF4-FFF2-40B4-BE49-F238E27FC236}">
                <a16:creationId xmlns:a16="http://schemas.microsoft.com/office/drawing/2014/main" id="{55381919-CFB3-7EA5-7B58-597A686468FF}"/>
              </a:ext>
            </a:extLst>
          </p:cNvPr>
          <p:cNvSpPr>
            <a:spLocks noGrp="1"/>
          </p:cNvSpPr>
          <p:nvPr>
            <p:ph type="body" sz="quarter" idx="35" hasCustomPrompt="1"/>
          </p:nvPr>
        </p:nvSpPr>
        <p:spPr>
          <a:xfrm>
            <a:off x="286308" y="4000500"/>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9" name="Text Placeholder 58">
            <a:extLst>
              <a:ext uri="{FF2B5EF4-FFF2-40B4-BE49-F238E27FC236}">
                <a16:creationId xmlns:a16="http://schemas.microsoft.com/office/drawing/2014/main" id="{CD9C4550-F8C0-4A00-9C31-0083C2E29416}"/>
              </a:ext>
            </a:extLst>
          </p:cNvPr>
          <p:cNvSpPr>
            <a:spLocks noGrp="1"/>
          </p:cNvSpPr>
          <p:nvPr>
            <p:ph type="body" sz="quarter" idx="36"/>
          </p:nvPr>
        </p:nvSpPr>
        <p:spPr>
          <a:xfrm>
            <a:off x="1372017" y="4342960"/>
            <a:ext cx="7433379"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20" name="Text Placeholder 58">
            <a:extLst>
              <a:ext uri="{FF2B5EF4-FFF2-40B4-BE49-F238E27FC236}">
                <a16:creationId xmlns:a16="http://schemas.microsoft.com/office/drawing/2014/main" id="{AB8AE9AB-6EF8-CA52-2F35-F9E4C51BBD77}"/>
              </a:ext>
            </a:extLst>
          </p:cNvPr>
          <p:cNvSpPr>
            <a:spLocks noGrp="1"/>
          </p:cNvSpPr>
          <p:nvPr>
            <p:ph type="body" sz="quarter" idx="37" hasCustomPrompt="1"/>
          </p:nvPr>
        </p:nvSpPr>
        <p:spPr>
          <a:xfrm>
            <a:off x="286308" y="4342960"/>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Tree>
    <p:extLst>
      <p:ext uri="{BB962C8B-B14F-4D97-AF65-F5344CB8AC3E}">
        <p14:creationId xmlns:p14="http://schemas.microsoft.com/office/powerpoint/2010/main" val="811892855"/>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OC 6">
    <p:bg>
      <p:bgPr>
        <a:solidFill>
          <a:schemeClr val="tx1"/>
        </a:solidFill>
        <a:effectLst/>
      </p:bgPr>
    </p:bg>
    <p:spTree>
      <p:nvGrpSpPr>
        <p:cNvPr id="1" name=""/>
        <p:cNvGrpSpPr/>
        <p:nvPr/>
      </p:nvGrpSpPr>
      <p:grpSpPr>
        <a:xfrm>
          <a:off x="0" y="0"/>
          <a:ext cx="0" cy="0"/>
          <a:chOff x="0" y="0"/>
          <a:chExt cx="0" cy="0"/>
        </a:xfrm>
      </p:grpSpPr>
      <p:pic>
        <p:nvPicPr>
          <p:cNvPr id="6" name="NASA_Insignia-RGB.svg" descr="NASA_Insignia-RGB.svg">
            <a:extLst>
              <a:ext uri="{FF2B5EF4-FFF2-40B4-BE49-F238E27FC236}">
                <a16:creationId xmlns:a16="http://schemas.microsoft.com/office/drawing/2014/main" id="{BB734510-C77A-5685-E36D-AAFF957B51D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7" name="TextBox 6">
            <a:extLst>
              <a:ext uri="{FF2B5EF4-FFF2-40B4-BE49-F238E27FC236}">
                <a16:creationId xmlns:a16="http://schemas.microsoft.com/office/drawing/2014/main" id="{6DA1CAD4-5D74-FBDB-0A84-D8381BBAAE4A}"/>
              </a:ext>
            </a:extLst>
          </p:cNvPr>
          <p:cNvSpPr txBox="1"/>
          <p:nvPr userDrawn="1"/>
        </p:nvSpPr>
        <p:spPr>
          <a:xfrm>
            <a:off x="286308" y="262109"/>
            <a:ext cx="1994276" cy="807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bg1"/>
                </a:solidFill>
                <a:latin typeface="+mn-lt"/>
                <a:cs typeface="Arial" panose="020B0604020202020204" pitchFamily="34" charset="0"/>
              </a:rPr>
              <a:t>National Aeronautics </a:t>
            </a:r>
            <a:r>
              <a:rPr lang="en-US" sz="525" b="1" dirty="0">
                <a:solidFill>
                  <a:schemeClr val="bg1"/>
                </a:solidFill>
                <a:latin typeface="+mn-lt"/>
                <a:cs typeface="Arial" panose="020B0604020202020204" pitchFamily="34" charset="0"/>
              </a:rPr>
              <a:t>and</a:t>
            </a:r>
            <a:r>
              <a:rPr sz="525" b="1" dirty="0">
                <a:solidFill>
                  <a:schemeClr val="bg1"/>
                </a:solidFill>
                <a:latin typeface="+mn-lt"/>
                <a:cs typeface="Arial" panose="020B0604020202020204" pitchFamily="34" charset="0"/>
              </a:rPr>
              <a:t> Space Administration</a:t>
            </a:r>
          </a:p>
        </p:txBody>
      </p:sp>
      <p:sp>
        <p:nvSpPr>
          <p:cNvPr id="59" name="Text Placeholder 58">
            <a:extLst>
              <a:ext uri="{FF2B5EF4-FFF2-40B4-BE49-F238E27FC236}">
                <a16:creationId xmlns:a16="http://schemas.microsoft.com/office/drawing/2014/main" id="{FAA5D527-717B-EA63-E7B0-4D5B8CB02417}"/>
              </a:ext>
            </a:extLst>
          </p:cNvPr>
          <p:cNvSpPr>
            <a:spLocks noGrp="1"/>
          </p:cNvSpPr>
          <p:nvPr>
            <p:ph type="body" sz="quarter" idx="10"/>
          </p:nvPr>
        </p:nvSpPr>
        <p:spPr>
          <a:xfrm>
            <a:off x="1372017" y="1945298"/>
            <a:ext cx="7433379"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60" name="Text Placeholder 58">
            <a:extLst>
              <a:ext uri="{FF2B5EF4-FFF2-40B4-BE49-F238E27FC236}">
                <a16:creationId xmlns:a16="http://schemas.microsoft.com/office/drawing/2014/main" id="{CF38FC08-F97D-4829-26A9-C6B809662076}"/>
              </a:ext>
            </a:extLst>
          </p:cNvPr>
          <p:cNvSpPr>
            <a:spLocks noGrp="1"/>
          </p:cNvSpPr>
          <p:nvPr>
            <p:ph type="body" sz="quarter" idx="11" hasCustomPrompt="1"/>
          </p:nvPr>
        </p:nvSpPr>
        <p:spPr>
          <a:xfrm>
            <a:off x="286308" y="1945298"/>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82" name="Text Placeholder 81">
            <a:extLst>
              <a:ext uri="{FF2B5EF4-FFF2-40B4-BE49-F238E27FC236}">
                <a16:creationId xmlns:a16="http://schemas.microsoft.com/office/drawing/2014/main" id="{4FE6F305-8132-22CD-7670-0A7D02271DFF}"/>
              </a:ext>
            </a:extLst>
          </p:cNvPr>
          <p:cNvSpPr>
            <a:spLocks noGrp="1"/>
          </p:cNvSpPr>
          <p:nvPr>
            <p:ph type="body" sz="quarter" idx="22" hasCustomPrompt="1"/>
          </p:nvPr>
        </p:nvSpPr>
        <p:spPr>
          <a:xfrm>
            <a:off x="286308" y="342900"/>
            <a:ext cx="4228549" cy="1600200"/>
          </a:xfrm>
          <a:prstGeom prst="rect">
            <a:avLst/>
          </a:prstGeom>
        </p:spPr>
        <p:txBody>
          <a:bodyPr anchor="ctr"/>
          <a:lstStyle>
            <a:lvl1pPr marL="0" indent="0">
              <a:lnSpc>
                <a:spcPct val="100000"/>
              </a:lnSpc>
              <a:buNone/>
              <a:defRPr sz="3600">
                <a:solidFill>
                  <a:srgbClr val="0031A0"/>
                </a:solidFill>
                <a:latin typeface="+mj-lt"/>
              </a:defRPr>
            </a:lvl1pPr>
          </a:lstStyle>
          <a:p>
            <a:pPr lvl="0"/>
            <a:r>
              <a:rPr lang="en-US" dirty="0"/>
              <a:t>Contents</a:t>
            </a:r>
          </a:p>
        </p:txBody>
      </p:sp>
      <p:sp>
        <p:nvSpPr>
          <p:cNvPr id="2" name="Text Placeholder 4">
            <a:extLst>
              <a:ext uri="{FF2B5EF4-FFF2-40B4-BE49-F238E27FC236}">
                <a16:creationId xmlns:a16="http://schemas.microsoft.com/office/drawing/2014/main" id="{C4C5DC8E-B37D-BE99-D80C-566CC9B9DF39}"/>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3" name="Text Placeholder 8">
            <a:extLst>
              <a:ext uri="{FF2B5EF4-FFF2-40B4-BE49-F238E27FC236}">
                <a16:creationId xmlns:a16="http://schemas.microsoft.com/office/drawing/2014/main" id="{54691E26-A1C3-D787-0271-08AA6D2B6B93}"/>
              </a:ext>
            </a:extLst>
          </p:cNvPr>
          <p:cNvSpPr>
            <a:spLocks noGrp="1"/>
          </p:cNvSpPr>
          <p:nvPr>
            <p:ph type="body" sz="quarter" idx="23" hasCustomPrompt="1"/>
          </p:nvPr>
        </p:nvSpPr>
        <p:spPr>
          <a:xfrm>
            <a:off x="286308" y="4800600"/>
            <a:ext cx="4228549"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9" name="Text Placeholder 58">
            <a:extLst>
              <a:ext uri="{FF2B5EF4-FFF2-40B4-BE49-F238E27FC236}">
                <a16:creationId xmlns:a16="http://schemas.microsoft.com/office/drawing/2014/main" id="{4DC3846B-085D-C06D-F6F2-EB28E79358E0}"/>
              </a:ext>
            </a:extLst>
          </p:cNvPr>
          <p:cNvSpPr>
            <a:spLocks noGrp="1"/>
          </p:cNvSpPr>
          <p:nvPr>
            <p:ph type="body" sz="quarter" idx="24"/>
          </p:nvPr>
        </p:nvSpPr>
        <p:spPr>
          <a:xfrm>
            <a:off x="1372017" y="2287758"/>
            <a:ext cx="7433379"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0" name="Text Placeholder 58">
            <a:extLst>
              <a:ext uri="{FF2B5EF4-FFF2-40B4-BE49-F238E27FC236}">
                <a16:creationId xmlns:a16="http://schemas.microsoft.com/office/drawing/2014/main" id="{6EE53C2F-463D-2201-AD95-B4E312B7FEA8}"/>
              </a:ext>
            </a:extLst>
          </p:cNvPr>
          <p:cNvSpPr>
            <a:spLocks noGrp="1"/>
          </p:cNvSpPr>
          <p:nvPr>
            <p:ph type="body" sz="quarter" idx="25" hasCustomPrompt="1"/>
          </p:nvPr>
        </p:nvSpPr>
        <p:spPr>
          <a:xfrm>
            <a:off x="286308" y="2287758"/>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1" name="Text Placeholder 58">
            <a:extLst>
              <a:ext uri="{FF2B5EF4-FFF2-40B4-BE49-F238E27FC236}">
                <a16:creationId xmlns:a16="http://schemas.microsoft.com/office/drawing/2014/main" id="{21328009-0B3C-E220-0064-475379FAAB08}"/>
              </a:ext>
            </a:extLst>
          </p:cNvPr>
          <p:cNvSpPr>
            <a:spLocks noGrp="1"/>
          </p:cNvSpPr>
          <p:nvPr>
            <p:ph type="body" sz="quarter" idx="26"/>
          </p:nvPr>
        </p:nvSpPr>
        <p:spPr>
          <a:xfrm>
            <a:off x="1372017" y="2630219"/>
            <a:ext cx="7433379"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2" name="Text Placeholder 58">
            <a:extLst>
              <a:ext uri="{FF2B5EF4-FFF2-40B4-BE49-F238E27FC236}">
                <a16:creationId xmlns:a16="http://schemas.microsoft.com/office/drawing/2014/main" id="{6E71CF79-4F3D-6188-3959-C05E9B5CEBF6}"/>
              </a:ext>
            </a:extLst>
          </p:cNvPr>
          <p:cNvSpPr>
            <a:spLocks noGrp="1"/>
          </p:cNvSpPr>
          <p:nvPr>
            <p:ph type="body" sz="quarter" idx="27" hasCustomPrompt="1"/>
          </p:nvPr>
        </p:nvSpPr>
        <p:spPr>
          <a:xfrm>
            <a:off x="286308" y="2630219"/>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3" name="Text Placeholder 58">
            <a:extLst>
              <a:ext uri="{FF2B5EF4-FFF2-40B4-BE49-F238E27FC236}">
                <a16:creationId xmlns:a16="http://schemas.microsoft.com/office/drawing/2014/main" id="{FE6A82F3-520E-2338-307D-4404320ABE07}"/>
              </a:ext>
            </a:extLst>
          </p:cNvPr>
          <p:cNvSpPr>
            <a:spLocks noGrp="1"/>
          </p:cNvSpPr>
          <p:nvPr>
            <p:ph type="body" sz="quarter" idx="28"/>
          </p:nvPr>
        </p:nvSpPr>
        <p:spPr>
          <a:xfrm>
            <a:off x="1372017" y="2972679"/>
            <a:ext cx="7433379"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4" name="Text Placeholder 58">
            <a:extLst>
              <a:ext uri="{FF2B5EF4-FFF2-40B4-BE49-F238E27FC236}">
                <a16:creationId xmlns:a16="http://schemas.microsoft.com/office/drawing/2014/main" id="{3914E69A-CCB9-C9A4-11B0-EFF6C004A05E}"/>
              </a:ext>
            </a:extLst>
          </p:cNvPr>
          <p:cNvSpPr>
            <a:spLocks noGrp="1"/>
          </p:cNvSpPr>
          <p:nvPr>
            <p:ph type="body" sz="quarter" idx="29" hasCustomPrompt="1"/>
          </p:nvPr>
        </p:nvSpPr>
        <p:spPr>
          <a:xfrm>
            <a:off x="286308" y="2972679"/>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5" name="Text Placeholder 58">
            <a:extLst>
              <a:ext uri="{FF2B5EF4-FFF2-40B4-BE49-F238E27FC236}">
                <a16:creationId xmlns:a16="http://schemas.microsoft.com/office/drawing/2014/main" id="{3B37C0E9-75CA-C65F-EDF1-5129DABE0D36}"/>
              </a:ext>
            </a:extLst>
          </p:cNvPr>
          <p:cNvSpPr>
            <a:spLocks noGrp="1"/>
          </p:cNvSpPr>
          <p:nvPr>
            <p:ph type="body" sz="quarter" idx="30"/>
          </p:nvPr>
        </p:nvSpPr>
        <p:spPr>
          <a:xfrm>
            <a:off x="1372017" y="3315140"/>
            <a:ext cx="7433379"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6" name="Text Placeholder 58">
            <a:extLst>
              <a:ext uri="{FF2B5EF4-FFF2-40B4-BE49-F238E27FC236}">
                <a16:creationId xmlns:a16="http://schemas.microsoft.com/office/drawing/2014/main" id="{CA532980-A582-C0BA-0586-F9AB69703F5E}"/>
              </a:ext>
            </a:extLst>
          </p:cNvPr>
          <p:cNvSpPr>
            <a:spLocks noGrp="1"/>
          </p:cNvSpPr>
          <p:nvPr>
            <p:ph type="body" sz="quarter" idx="31" hasCustomPrompt="1"/>
          </p:nvPr>
        </p:nvSpPr>
        <p:spPr>
          <a:xfrm>
            <a:off x="286308" y="3315140"/>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7" name="Text Placeholder 58">
            <a:extLst>
              <a:ext uri="{FF2B5EF4-FFF2-40B4-BE49-F238E27FC236}">
                <a16:creationId xmlns:a16="http://schemas.microsoft.com/office/drawing/2014/main" id="{BFBF0530-DF58-DB89-A3B4-11B3774E20B7}"/>
              </a:ext>
            </a:extLst>
          </p:cNvPr>
          <p:cNvSpPr>
            <a:spLocks noGrp="1"/>
          </p:cNvSpPr>
          <p:nvPr>
            <p:ph type="body" sz="quarter" idx="32"/>
          </p:nvPr>
        </p:nvSpPr>
        <p:spPr>
          <a:xfrm>
            <a:off x="1372017" y="3657600"/>
            <a:ext cx="7433379"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8" name="Text Placeholder 58">
            <a:extLst>
              <a:ext uri="{FF2B5EF4-FFF2-40B4-BE49-F238E27FC236}">
                <a16:creationId xmlns:a16="http://schemas.microsoft.com/office/drawing/2014/main" id="{8ABD127A-6F6E-0004-E2A1-ABB803A12171}"/>
              </a:ext>
            </a:extLst>
          </p:cNvPr>
          <p:cNvSpPr>
            <a:spLocks noGrp="1"/>
          </p:cNvSpPr>
          <p:nvPr>
            <p:ph type="body" sz="quarter" idx="33" hasCustomPrompt="1"/>
          </p:nvPr>
        </p:nvSpPr>
        <p:spPr>
          <a:xfrm>
            <a:off x="286308" y="3657600"/>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4" name="Text Placeholder 58">
            <a:extLst>
              <a:ext uri="{FF2B5EF4-FFF2-40B4-BE49-F238E27FC236}">
                <a16:creationId xmlns:a16="http://schemas.microsoft.com/office/drawing/2014/main" id="{D930CE65-9F18-2C97-4F47-DEE21F27DEE1}"/>
              </a:ext>
            </a:extLst>
          </p:cNvPr>
          <p:cNvSpPr>
            <a:spLocks noGrp="1"/>
          </p:cNvSpPr>
          <p:nvPr>
            <p:ph type="body" sz="quarter" idx="34"/>
          </p:nvPr>
        </p:nvSpPr>
        <p:spPr>
          <a:xfrm>
            <a:off x="1372017" y="4000500"/>
            <a:ext cx="7433379"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5" name="Text Placeholder 58">
            <a:extLst>
              <a:ext uri="{FF2B5EF4-FFF2-40B4-BE49-F238E27FC236}">
                <a16:creationId xmlns:a16="http://schemas.microsoft.com/office/drawing/2014/main" id="{55381919-CFB3-7EA5-7B58-597A686468FF}"/>
              </a:ext>
            </a:extLst>
          </p:cNvPr>
          <p:cNvSpPr>
            <a:spLocks noGrp="1"/>
          </p:cNvSpPr>
          <p:nvPr>
            <p:ph type="body" sz="quarter" idx="35" hasCustomPrompt="1"/>
          </p:nvPr>
        </p:nvSpPr>
        <p:spPr>
          <a:xfrm>
            <a:off x="286308" y="4000500"/>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9" name="Text Placeholder 58">
            <a:extLst>
              <a:ext uri="{FF2B5EF4-FFF2-40B4-BE49-F238E27FC236}">
                <a16:creationId xmlns:a16="http://schemas.microsoft.com/office/drawing/2014/main" id="{CD9C4550-F8C0-4A00-9C31-0083C2E29416}"/>
              </a:ext>
            </a:extLst>
          </p:cNvPr>
          <p:cNvSpPr>
            <a:spLocks noGrp="1"/>
          </p:cNvSpPr>
          <p:nvPr>
            <p:ph type="body" sz="quarter" idx="36"/>
          </p:nvPr>
        </p:nvSpPr>
        <p:spPr>
          <a:xfrm>
            <a:off x="1372017" y="4342960"/>
            <a:ext cx="7433379"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20" name="Text Placeholder 58">
            <a:extLst>
              <a:ext uri="{FF2B5EF4-FFF2-40B4-BE49-F238E27FC236}">
                <a16:creationId xmlns:a16="http://schemas.microsoft.com/office/drawing/2014/main" id="{AB8AE9AB-6EF8-CA52-2F35-F9E4C51BBD77}"/>
              </a:ext>
            </a:extLst>
          </p:cNvPr>
          <p:cNvSpPr>
            <a:spLocks noGrp="1"/>
          </p:cNvSpPr>
          <p:nvPr>
            <p:ph type="body" sz="quarter" idx="37" hasCustomPrompt="1"/>
          </p:nvPr>
        </p:nvSpPr>
        <p:spPr>
          <a:xfrm>
            <a:off x="286308" y="4342960"/>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Tree>
    <p:extLst>
      <p:ext uri="{BB962C8B-B14F-4D97-AF65-F5344CB8AC3E}">
        <p14:creationId xmlns:p14="http://schemas.microsoft.com/office/powerpoint/2010/main" val="301316367"/>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OC 7">
    <p:spTree>
      <p:nvGrpSpPr>
        <p:cNvPr id="1" name=""/>
        <p:cNvGrpSpPr/>
        <p:nvPr/>
      </p:nvGrpSpPr>
      <p:grpSpPr>
        <a:xfrm>
          <a:off x="0" y="0"/>
          <a:ext cx="0" cy="0"/>
          <a:chOff x="0" y="0"/>
          <a:chExt cx="0" cy="0"/>
        </a:xfrm>
      </p:grpSpPr>
      <p:pic>
        <p:nvPicPr>
          <p:cNvPr id="36" name="Picture 35" descr="A person sitting in a space station&#10;&#10;Description automatically generated">
            <a:extLst>
              <a:ext uri="{FF2B5EF4-FFF2-40B4-BE49-F238E27FC236}">
                <a16:creationId xmlns:a16="http://schemas.microsoft.com/office/drawing/2014/main" id="{35C60A9A-68BF-C959-374E-C74BBF14C8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124194" y="0"/>
            <a:ext cx="5019806" cy="5143500"/>
          </a:xfrm>
          <a:prstGeom prst="rect">
            <a:avLst/>
          </a:prstGeom>
        </p:spPr>
      </p:pic>
      <p:sp>
        <p:nvSpPr>
          <p:cNvPr id="20" name="Rectangle 19">
            <a:extLst>
              <a:ext uri="{FF2B5EF4-FFF2-40B4-BE49-F238E27FC236}">
                <a16:creationId xmlns:a16="http://schemas.microsoft.com/office/drawing/2014/main" id="{4F6DAAC8-301E-FA22-DB5E-9DB60E92FC68}"/>
              </a:ext>
            </a:extLst>
          </p:cNvPr>
          <p:cNvSpPr/>
          <p:nvPr userDrawn="1"/>
        </p:nvSpPr>
        <p:spPr>
          <a:xfrm>
            <a:off x="0" y="0"/>
            <a:ext cx="8342334" cy="5143500"/>
          </a:xfrm>
          <a:prstGeom prst="rect">
            <a:avLst/>
          </a:prstGeom>
          <a:gradFill>
            <a:gsLst>
              <a:gs pos="48000">
                <a:srgbClr val="000000"/>
              </a:gs>
              <a:gs pos="85000">
                <a:schemeClr val="accent1">
                  <a:lumMod val="0"/>
                  <a:lumOff val="100000"/>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pic>
        <p:nvPicPr>
          <p:cNvPr id="119" name="NASA_Insignia-RGB.svg" descr="NASA_Insignia-RGB.svg">
            <a:extLst>
              <a:ext uri="{FF2B5EF4-FFF2-40B4-BE49-F238E27FC236}">
                <a16:creationId xmlns:a16="http://schemas.microsoft.com/office/drawing/2014/main" id="{1F162501-B271-095F-45A2-841773DF74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120" name="TextBox 119">
            <a:extLst>
              <a:ext uri="{FF2B5EF4-FFF2-40B4-BE49-F238E27FC236}">
                <a16:creationId xmlns:a16="http://schemas.microsoft.com/office/drawing/2014/main" id="{00176C7F-8E37-F750-241E-BE7F32852232}"/>
              </a:ext>
            </a:extLst>
          </p:cNvPr>
          <p:cNvSpPr txBox="1"/>
          <p:nvPr userDrawn="1"/>
        </p:nvSpPr>
        <p:spPr>
          <a:xfrm>
            <a:off x="286308" y="262109"/>
            <a:ext cx="1994276" cy="807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bg1"/>
                </a:solidFill>
                <a:latin typeface="+mn-lt"/>
                <a:cs typeface="Arial" panose="020B0604020202020204" pitchFamily="34" charset="0"/>
              </a:rPr>
              <a:t>National Aeronautics </a:t>
            </a:r>
            <a:r>
              <a:rPr lang="en-US" sz="525" b="1" dirty="0">
                <a:solidFill>
                  <a:schemeClr val="bg1"/>
                </a:solidFill>
                <a:latin typeface="+mn-lt"/>
                <a:cs typeface="Arial" panose="020B0604020202020204" pitchFamily="34" charset="0"/>
              </a:rPr>
              <a:t>and</a:t>
            </a:r>
            <a:r>
              <a:rPr sz="525" b="1" dirty="0">
                <a:solidFill>
                  <a:schemeClr val="bg1"/>
                </a:solidFill>
                <a:latin typeface="+mn-lt"/>
                <a:cs typeface="Arial" panose="020B0604020202020204" pitchFamily="34" charset="0"/>
              </a:rPr>
              <a:t> Space Administration</a:t>
            </a:r>
          </a:p>
        </p:txBody>
      </p:sp>
      <p:sp>
        <p:nvSpPr>
          <p:cNvPr id="3" name="Text Placeholder 4">
            <a:extLst>
              <a:ext uri="{FF2B5EF4-FFF2-40B4-BE49-F238E27FC236}">
                <a16:creationId xmlns:a16="http://schemas.microsoft.com/office/drawing/2014/main" id="{E96D5830-492A-1EFD-D707-643B28F00D96}"/>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4" name="Text Placeholder 8">
            <a:extLst>
              <a:ext uri="{FF2B5EF4-FFF2-40B4-BE49-F238E27FC236}">
                <a16:creationId xmlns:a16="http://schemas.microsoft.com/office/drawing/2014/main" id="{D4AA918D-E6F2-1FD8-BF80-C735DD3FB714}"/>
              </a:ext>
            </a:extLst>
          </p:cNvPr>
          <p:cNvSpPr>
            <a:spLocks noGrp="1"/>
          </p:cNvSpPr>
          <p:nvPr>
            <p:ph type="body" sz="quarter" idx="23" hasCustomPrompt="1"/>
          </p:nvPr>
        </p:nvSpPr>
        <p:spPr>
          <a:xfrm>
            <a:off x="286308" y="4800600"/>
            <a:ext cx="4228549"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22" name="Text Placeholder 58">
            <a:extLst>
              <a:ext uri="{FF2B5EF4-FFF2-40B4-BE49-F238E27FC236}">
                <a16:creationId xmlns:a16="http://schemas.microsoft.com/office/drawing/2014/main" id="{CBD0D985-EBA2-FE8B-3BAB-180210828C5A}"/>
              </a:ext>
            </a:extLst>
          </p:cNvPr>
          <p:cNvSpPr>
            <a:spLocks noGrp="1"/>
          </p:cNvSpPr>
          <p:nvPr>
            <p:ph type="body" sz="quarter" idx="10"/>
          </p:nvPr>
        </p:nvSpPr>
        <p:spPr>
          <a:xfrm>
            <a:off x="1372017" y="1945298"/>
            <a:ext cx="3157830"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23" name="Text Placeholder 58">
            <a:extLst>
              <a:ext uri="{FF2B5EF4-FFF2-40B4-BE49-F238E27FC236}">
                <a16:creationId xmlns:a16="http://schemas.microsoft.com/office/drawing/2014/main" id="{346B9A9F-27F5-3093-7B96-51029EC52F29}"/>
              </a:ext>
            </a:extLst>
          </p:cNvPr>
          <p:cNvSpPr>
            <a:spLocks noGrp="1"/>
          </p:cNvSpPr>
          <p:nvPr>
            <p:ph type="body" sz="quarter" idx="11" hasCustomPrompt="1"/>
          </p:nvPr>
        </p:nvSpPr>
        <p:spPr>
          <a:xfrm>
            <a:off x="286308" y="1945298"/>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24" name="Text Placeholder 81">
            <a:extLst>
              <a:ext uri="{FF2B5EF4-FFF2-40B4-BE49-F238E27FC236}">
                <a16:creationId xmlns:a16="http://schemas.microsoft.com/office/drawing/2014/main" id="{ED438315-240D-1431-51DA-95F7490CF973}"/>
              </a:ext>
            </a:extLst>
          </p:cNvPr>
          <p:cNvSpPr>
            <a:spLocks noGrp="1"/>
          </p:cNvSpPr>
          <p:nvPr>
            <p:ph type="body" sz="quarter" idx="22" hasCustomPrompt="1"/>
          </p:nvPr>
        </p:nvSpPr>
        <p:spPr>
          <a:xfrm>
            <a:off x="286308" y="342900"/>
            <a:ext cx="4228549" cy="1600200"/>
          </a:xfrm>
          <a:prstGeom prst="rect">
            <a:avLst/>
          </a:prstGeom>
        </p:spPr>
        <p:txBody>
          <a:bodyPr anchor="ctr"/>
          <a:lstStyle>
            <a:lvl1pPr marL="0" indent="0">
              <a:lnSpc>
                <a:spcPct val="100000"/>
              </a:lnSpc>
              <a:buNone/>
              <a:defRPr sz="3600">
                <a:solidFill>
                  <a:srgbClr val="0031A0"/>
                </a:solidFill>
                <a:latin typeface="+mj-lt"/>
              </a:defRPr>
            </a:lvl1pPr>
          </a:lstStyle>
          <a:p>
            <a:pPr lvl="0"/>
            <a:r>
              <a:rPr lang="en-US" dirty="0"/>
              <a:t>Contents</a:t>
            </a:r>
          </a:p>
        </p:txBody>
      </p:sp>
      <p:sp>
        <p:nvSpPr>
          <p:cNvPr id="25" name="Text Placeholder 58">
            <a:extLst>
              <a:ext uri="{FF2B5EF4-FFF2-40B4-BE49-F238E27FC236}">
                <a16:creationId xmlns:a16="http://schemas.microsoft.com/office/drawing/2014/main" id="{006DDE1E-894A-48A9-996F-00EA5D9F05D8}"/>
              </a:ext>
            </a:extLst>
          </p:cNvPr>
          <p:cNvSpPr>
            <a:spLocks noGrp="1"/>
          </p:cNvSpPr>
          <p:nvPr>
            <p:ph type="body" sz="quarter" idx="24"/>
          </p:nvPr>
        </p:nvSpPr>
        <p:spPr>
          <a:xfrm>
            <a:off x="1372017" y="2287758"/>
            <a:ext cx="3157830"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26" name="Text Placeholder 58">
            <a:extLst>
              <a:ext uri="{FF2B5EF4-FFF2-40B4-BE49-F238E27FC236}">
                <a16:creationId xmlns:a16="http://schemas.microsoft.com/office/drawing/2014/main" id="{E8C46160-88BB-929F-B79D-FEE4D77F1773}"/>
              </a:ext>
            </a:extLst>
          </p:cNvPr>
          <p:cNvSpPr>
            <a:spLocks noGrp="1"/>
          </p:cNvSpPr>
          <p:nvPr>
            <p:ph type="body" sz="quarter" idx="25" hasCustomPrompt="1"/>
          </p:nvPr>
        </p:nvSpPr>
        <p:spPr>
          <a:xfrm>
            <a:off x="286308" y="2287758"/>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27" name="Text Placeholder 58">
            <a:extLst>
              <a:ext uri="{FF2B5EF4-FFF2-40B4-BE49-F238E27FC236}">
                <a16:creationId xmlns:a16="http://schemas.microsoft.com/office/drawing/2014/main" id="{CDFB2203-4D27-37A6-DBD4-C69306DD61DB}"/>
              </a:ext>
            </a:extLst>
          </p:cNvPr>
          <p:cNvSpPr>
            <a:spLocks noGrp="1"/>
          </p:cNvSpPr>
          <p:nvPr>
            <p:ph type="body" sz="quarter" idx="26"/>
          </p:nvPr>
        </p:nvSpPr>
        <p:spPr>
          <a:xfrm>
            <a:off x="1372017" y="2630219"/>
            <a:ext cx="3157830"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28" name="Text Placeholder 58">
            <a:extLst>
              <a:ext uri="{FF2B5EF4-FFF2-40B4-BE49-F238E27FC236}">
                <a16:creationId xmlns:a16="http://schemas.microsoft.com/office/drawing/2014/main" id="{37F237CF-6491-6E88-3C03-0403F30686D2}"/>
              </a:ext>
            </a:extLst>
          </p:cNvPr>
          <p:cNvSpPr>
            <a:spLocks noGrp="1"/>
          </p:cNvSpPr>
          <p:nvPr>
            <p:ph type="body" sz="quarter" idx="27" hasCustomPrompt="1"/>
          </p:nvPr>
        </p:nvSpPr>
        <p:spPr>
          <a:xfrm>
            <a:off x="286308" y="2630219"/>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29" name="Text Placeholder 58">
            <a:extLst>
              <a:ext uri="{FF2B5EF4-FFF2-40B4-BE49-F238E27FC236}">
                <a16:creationId xmlns:a16="http://schemas.microsoft.com/office/drawing/2014/main" id="{519F9CF2-6F88-9E36-C317-40EAD4D9D45B}"/>
              </a:ext>
            </a:extLst>
          </p:cNvPr>
          <p:cNvSpPr>
            <a:spLocks noGrp="1"/>
          </p:cNvSpPr>
          <p:nvPr>
            <p:ph type="body" sz="quarter" idx="28"/>
          </p:nvPr>
        </p:nvSpPr>
        <p:spPr>
          <a:xfrm>
            <a:off x="1372017" y="2972679"/>
            <a:ext cx="3157830"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30" name="Text Placeholder 58">
            <a:extLst>
              <a:ext uri="{FF2B5EF4-FFF2-40B4-BE49-F238E27FC236}">
                <a16:creationId xmlns:a16="http://schemas.microsoft.com/office/drawing/2014/main" id="{BA1C62E3-E51F-AD9E-B4CE-3202E7A2AA36}"/>
              </a:ext>
            </a:extLst>
          </p:cNvPr>
          <p:cNvSpPr>
            <a:spLocks noGrp="1"/>
          </p:cNvSpPr>
          <p:nvPr>
            <p:ph type="body" sz="quarter" idx="29" hasCustomPrompt="1"/>
          </p:nvPr>
        </p:nvSpPr>
        <p:spPr>
          <a:xfrm>
            <a:off x="286308" y="2972679"/>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31" name="Text Placeholder 58">
            <a:extLst>
              <a:ext uri="{FF2B5EF4-FFF2-40B4-BE49-F238E27FC236}">
                <a16:creationId xmlns:a16="http://schemas.microsoft.com/office/drawing/2014/main" id="{30E63AD9-9CBC-901C-7CFF-320178FD2D03}"/>
              </a:ext>
            </a:extLst>
          </p:cNvPr>
          <p:cNvSpPr>
            <a:spLocks noGrp="1"/>
          </p:cNvSpPr>
          <p:nvPr>
            <p:ph type="body" sz="quarter" idx="30"/>
          </p:nvPr>
        </p:nvSpPr>
        <p:spPr>
          <a:xfrm>
            <a:off x="1372017" y="3315140"/>
            <a:ext cx="3157830"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32" name="Text Placeholder 58">
            <a:extLst>
              <a:ext uri="{FF2B5EF4-FFF2-40B4-BE49-F238E27FC236}">
                <a16:creationId xmlns:a16="http://schemas.microsoft.com/office/drawing/2014/main" id="{CB19C64A-C8C4-E850-427B-F9DA3D4B12A5}"/>
              </a:ext>
            </a:extLst>
          </p:cNvPr>
          <p:cNvSpPr>
            <a:spLocks noGrp="1"/>
          </p:cNvSpPr>
          <p:nvPr>
            <p:ph type="body" sz="quarter" idx="32"/>
          </p:nvPr>
        </p:nvSpPr>
        <p:spPr>
          <a:xfrm>
            <a:off x="1372017" y="3657600"/>
            <a:ext cx="3157830"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33" name="Text Placeholder 58">
            <a:extLst>
              <a:ext uri="{FF2B5EF4-FFF2-40B4-BE49-F238E27FC236}">
                <a16:creationId xmlns:a16="http://schemas.microsoft.com/office/drawing/2014/main" id="{4FDF04F7-CE04-3DB8-AC3C-41B9828E7ED3}"/>
              </a:ext>
            </a:extLst>
          </p:cNvPr>
          <p:cNvSpPr>
            <a:spLocks noGrp="1"/>
          </p:cNvSpPr>
          <p:nvPr>
            <p:ph type="body" sz="quarter" idx="33" hasCustomPrompt="1"/>
          </p:nvPr>
        </p:nvSpPr>
        <p:spPr>
          <a:xfrm>
            <a:off x="286308" y="3657600"/>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34" name="Text Placeholder 58">
            <a:extLst>
              <a:ext uri="{FF2B5EF4-FFF2-40B4-BE49-F238E27FC236}">
                <a16:creationId xmlns:a16="http://schemas.microsoft.com/office/drawing/2014/main" id="{AD5A1906-1326-5236-BEE5-E161A335059D}"/>
              </a:ext>
            </a:extLst>
          </p:cNvPr>
          <p:cNvSpPr>
            <a:spLocks noGrp="1"/>
          </p:cNvSpPr>
          <p:nvPr>
            <p:ph type="body" sz="quarter" idx="34"/>
          </p:nvPr>
        </p:nvSpPr>
        <p:spPr>
          <a:xfrm>
            <a:off x="1372017" y="4000500"/>
            <a:ext cx="3157830"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35" name="Text Placeholder 58">
            <a:extLst>
              <a:ext uri="{FF2B5EF4-FFF2-40B4-BE49-F238E27FC236}">
                <a16:creationId xmlns:a16="http://schemas.microsoft.com/office/drawing/2014/main" id="{D98C7320-320C-4124-2B0D-EF9EEABAD858}"/>
              </a:ext>
            </a:extLst>
          </p:cNvPr>
          <p:cNvSpPr>
            <a:spLocks noGrp="1"/>
          </p:cNvSpPr>
          <p:nvPr>
            <p:ph type="body" sz="quarter" idx="35" hasCustomPrompt="1"/>
          </p:nvPr>
        </p:nvSpPr>
        <p:spPr>
          <a:xfrm>
            <a:off x="286308" y="4000500"/>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37" name="Text Placeholder 58">
            <a:extLst>
              <a:ext uri="{FF2B5EF4-FFF2-40B4-BE49-F238E27FC236}">
                <a16:creationId xmlns:a16="http://schemas.microsoft.com/office/drawing/2014/main" id="{42BC2E95-9230-2256-EBAA-F8C60395FEEB}"/>
              </a:ext>
            </a:extLst>
          </p:cNvPr>
          <p:cNvSpPr>
            <a:spLocks noGrp="1"/>
          </p:cNvSpPr>
          <p:nvPr>
            <p:ph type="body" sz="quarter" idx="36"/>
          </p:nvPr>
        </p:nvSpPr>
        <p:spPr>
          <a:xfrm>
            <a:off x="1372017" y="4342960"/>
            <a:ext cx="3157830"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38" name="Text Placeholder 58">
            <a:extLst>
              <a:ext uri="{FF2B5EF4-FFF2-40B4-BE49-F238E27FC236}">
                <a16:creationId xmlns:a16="http://schemas.microsoft.com/office/drawing/2014/main" id="{017597E4-135B-B9DD-360E-EF0A3337B49C}"/>
              </a:ext>
            </a:extLst>
          </p:cNvPr>
          <p:cNvSpPr>
            <a:spLocks noGrp="1"/>
          </p:cNvSpPr>
          <p:nvPr>
            <p:ph type="body" sz="quarter" idx="37" hasCustomPrompt="1"/>
          </p:nvPr>
        </p:nvSpPr>
        <p:spPr>
          <a:xfrm>
            <a:off x="286308" y="4342960"/>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41" name="Text Placeholder 58">
            <a:extLst>
              <a:ext uri="{FF2B5EF4-FFF2-40B4-BE49-F238E27FC236}">
                <a16:creationId xmlns:a16="http://schemas.microsoft.com/office/drawing/2014/main" id="{113D0F9F-A5CA-C561-7878-A987E94628FC}"/>
              </a:ext>
            </a:extLst>
          </p:cNvPr>
          <p:cNvSpPr>
            <a:spLocks noGrp="1"/>
          </p:cNvSpPr>
          <p:nvPr>
            <p:ph type="body" sz="quarter" idx="38" hasCustomPrompt="1"/>
          </p:nvPr>
        </p:nvSpPr>
        <p:spPr>
          <a:xfrm>
            <a:off x="286308" y="3314700"/>
            <a:ext cx="971424"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Tree>
    <p:extLst>
      <p:ext uri="{BB962C8B-B14F-4D97-AF65-F5344CB8AC3E}">
        <p14:creationId xmlns:p14="http://schemas.microsoft.com/office/powerpoint/2010/main" val="14357980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OC 8">
    <p:spTree>
      <p:nvGrpSpPr>
        <p:cNvPr id="1" name=""/>
        <p:cNvGrpSpPr/>
        <p:nvPr/>
      </p:nvGrpSpPr>
      <p:grpSpPr>
        <a:xfrm>
          <a:off x="0" y="0"/>
          <a:ext cx="0" cy="0"/>
          <a:chOff x="0" y="0"/>
          <a:chExt cx="0" cy="0"/>
        </a:xfrm>
      </p:grpSpPr>
      <p:pic>
        <p:nvPicPr>
          <p:cNvPr id="36" name="Picture 35" descr="A person sitting in a space station&#10;&#10;Description automatically generated">
            <a:extLst>
              <a:ext uri="{FF2B5EF4-FFF2-40B4-BE49-F238E27FC236}">
                <a16:creationId xmlns:a16="http://schemas.microsoft.com/office/drawing/2014/main" id="{35C60A9A-68BF-C959-374E-C74BBF14C8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124194" y="0"/>
            <a:ext cx="5019806" cy="5143500"/>
          </a:xfrm>
          <a:prstGeom prst="rect">
            <a:avLst/>
          </a:prstGeom>
        </p:spPr>
      </p:pic>
      <p:sp>
        <p:nvSpPr>
          <p:cNvPr id="20" name="Rectangle 19">
            <a:extLst>
              <a:ext uri="{FF2B5EF4-FFF2-40B4-BE49-F238E27FC236}">
                <a16:creationId xmlns:a16="http://schemas.microsoft.com/office/drawing/2014/main" id="{4F6DAAC8-301E-FA22-DB5E-9DB60E92FC68}"/>
              </a:ext>
            </a:extLst>
          </p:cNvPr>
          <p:cNvSpPr/>
          <p:nvPr userDrawn="1"/>
        </p:nvSpPr>
        <p:spPr>
          <a:xfrm>
            <a:off x="0" y="0"/>
            <a:ext cx="8342334" cy="5143500"/>
          </a:xfrm>
          <a:prstGeom prst="rect">
            <a:avLst/>
          </a:prstGeom>
          <a:gradFill>
            <a:gsLst>
              <a:gs pos="48000">
                <a:srgbClr val="000000"/>
              </a:gs>
              <a:gs pos="85000">
                <a:schemeClr val="accent1">
                  <a:lumMod val="0"/>
                  <a:lumOff val="100000"/>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pic>
        <p:nvPicPr>
          <p:cNvPr id="119" name="NASA_Insignia-RGB.svg" descr="NASA_Insignia-RGB.svg">
            <a:extLst>
              <a:ext uri="{FF2B5EF4-FFF2-40B4-BE49-F238E27FC236}">
                <a16:creationId xmlns:a16="http://schemas.microsoft.com/office/drawing/2014/main" id="{1F162501-B271-095F-45A2-841773DF74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120" name="TextBox 119">
            <a:extLst>
              <a:ext uri="{FF2B5EF4-FFF2-40B4-BE49-F238E27FC236}">
                <a16:creationId xmlns:a16="http://schemas.microsoft.com/office/drawing/2014/main" id="{00176C7F-8E37-F750-241E-BE7F32852232}"/>
              </a:ext>
            </a:extLst>
          </p:cNvPr>
          <p:cNvSpPr txBox="1"/>
          <p:nvPr userDrawn="1"/>
        </p:nvSpPr>
        <p:spPr>
          <a:xfrm>
            <a:off x="286308" y="262109"/>
            <a:ext cx="1994276" cy="807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bg1"/>
                </a:solidFill>
                <a:latin typeface="+mn-lt"/>
                <a:cs typeface="Arial" panose="020B0604020202020204" pitchFamily="34" charset="0"/>
              </a:rPr>
              <a:t>National Aeronautics </a:t>
            </a:r>
            <a:r>
              <a:rPr lang="en-US" sz="525" b="1" dirty="0">
                <a:solidFill>
                  <a:schemeClr val="bg1"/>
                </a:solidFill>
                <a:latin typeface="+mn-lt"/>
                <a:cs typeface="Arial" panose="020B0604020202020204" pitchFamily="34" charset="0"/>
              </a:rPr>
              <a:t>and</a:t>
            </a:r>
            <a:r>
              <a:rPr sz="525" b="1" dirty="0">
                <a:solidFill>
                  <a:schemeClr val="bg1"/>
                </a:solidFill>
                <a:latin typeface="+mn-lt"/>
                <a:cs typeface="Arial" panose="020B0604020202020204" pitchFamily="34" charset="0"/>
              </a:rPr>
              <a:t> Space Administration</a:t>
            </a:r>
          </a:p>
        </p:txBody>
      </p:sp>
      <p:sp>
        <p:nvSpPr>
          <p:cNvPr id="3" name="Text Placeholder 4">
            <a:extLst>
              <a:ext uri="{FF2B5EF4-FFF2-40B4-BE49-F238E27FC236}">
                <a16:creationId xmlns:a16="http://schemas.microsoft.com/office/drawing/2014/main" id="{E96D5830-492A-1EFD-D707-643B28F00D96}"/>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4" name="Text Placeholder 8">
            <a:extLst>
              <a:ext uri="{FF2B5EF4-FFF2-40B4-BE49-F238E27FC236}">
                <a16:creationId xmlns:a16="http://schemas.microsoft.com/office/drawing/2014/main" id="{D4AA918D-E6F2-1FD8-BF80-C735DD3FB714}"/>
              </a:ext>
            </a:extLst>
          </p:cNvPr>
          <p:cNvSpPr>
            <a:spLocks noGrp="1"/>
          </p:cNvSpPr>
          <p:nvPr>
            <p:ph type="body" sz="quarter" idx="23" hasCustomPrompt="1"/>
          </p:nvPr>
        </p:nvSpPr>
        <p:spPr>
          <a:xfrm>
            <a:off x="286308" y="4800600"/>
            <a:ext cx="4228549"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22" name="Text Placeholder 58">
            <a:extLst>
              <a:ext uri="{FF2B5EF4-FFF2-40B4-BE49-F238E27FC236}">
                <a16:creationId xmlns:a16="http://schemas.microsoft.com/office/drawing/2014/main" id="{CBD0D985-EBA2-FE8B-3BAB-180210828C5A}"/>
              </a:ext>
            </a:extLst>
          </p:cNvPr>
          <p:cNvSpPr>
            <a:spLocks noGrp="1"/>
          </p:cNvSpPr>
          <p:nvPr>
            <p:ph type="body" sz="quarter" idx="10"/>
          </p:nvPr>
        </p:nvSpPr>
        <p:spPr>
          <a:xfrm>
            <a:off x="1372017" y="1945298"/>
            <a:ext cx="315263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23" name="Text Placeholder 58">
            <a:extLst>
              <a:ext uri="{FF2B5EF4-FFF2-40B4-BE49-F238E27FC236}">
                <a16:creationId xmlns:a16="http://schemas.microsoft.com/office/drawing/2014/main" id="{346B9A9F-27F5-3093-7B96-51029EC52F29}"/>
              </a:ext>
            </a:extLst>
          </p:cNvPr>
          <p:cNvSpPr>
            <a:spLocks noGrp="1"/>
          </p:cNvSpPr>
          <p:nvPr>
            <p:ph type="body" sz="quarter" idx="11" hasCustomPrompt="1"/>
          </p:nvPr>
        </p:nvSpPr>
        <p:spPr>
          <a:xfrm>
            <a:off x="286308" y="1945298"/>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24" name="Text Placeholder 81">
            <a:extLst>
              <a:ext uri="{FF2B5EF4-FFF2-40B4-BE49-F238E27FC236}">
                <a16:creationId xmlns:a16="http://schemas.microsoft.com/office/drawing/2014/main" id="{ED438315-240D-1431-51DA-95F7490CF973}"/>
              </a:ext>
            </a:extLst>
          </p:cNvPr>
          <p:cNvSpPr>
            <a:spLocks noGrp="1"/>
          </p:cNvSpPr>
          <p:nvPr>
            <p:ph type="body" sz="quarter" idx="22" hasCustomPrompt="1"/>
          </p:nvPr>
        </p:nvSpPr>
        <p:spPr>
          <a:xfrm>
            <a:off x="286308" y="342900"/>
            <a:ext cx="4228549" cy="1600200"/>
          </a:xfrm>
          <a:prstGeom prst="rect">
            <a:avLst/>
          </a:prstGeom>
        </p:spPr>
        <p:txBody>
          <a:bodyPr anchor="ctr"/>
          <a:lstStyle>
            <a:lvl1pPr marL="0" indent="0">
              <a:lnSpc>
                <a:spcPct val="100000"/>
              </a:lnSpc>
              <a:buNone/>
              <a:defRPr sz="3600">
                <a:solidFill>
                  <a:srgbClr val="E4022B"/>
                </a:solidFill>
                <a:latin typeface="+mj-lt"/>
              </a:defRPr>
            </a:lvl1pPr>
          </a:lstStyle>
          <a:p>
            <a:pPr lvl="0"/>
            <a:r>
              <a:rPr lang="en-US" dirty="0"/>
              <a:t>Contents</a:t>
            </a:r>
          </a:p>
        </p:txBody>
      </p:sp>
      <p:sp>
        <p:nvSpPr>
          <p:cNvPr id="25" name="Text Placeholder 58">
            <a:extLst>
              <a:ext uri="{FF2B5EF4-FFF2-40B4-BE49-F238E27FC236}">
                <a16:creationId xmlns:a16="http://schemas.microsoft.com/office/drawing/2014/main" id="{006DDE1E-894A-48A9-996F-00EA5D9F05D8}"/>
              </a:ext>
            </a:extLst>
          </p:cNvPr>
          <p:cNvSpPr>
            <a:spLocks noGrp="1"/>
          </p:cNvSpPr>
          <p:nvPr>
            <p:ph type="body" sz="quarter" idx="24"/>
          </p:nvPr>
        </p:nvSpPr>
        <p:spPr>
          <a:xfrm>
            <a:off x="1372017" y="2287758"/>
            <a:ext cx="315263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26" name="Text Placeholder 58">
            <a:extLst>
              <a:ext uri="{FF2B5EF4-FFF2-40B4-BE49-F238E27FC236}">
                <a16:creationId xmlns:a16="http://schemas.microsoft.com/office/drawing/2014/main" id="{E8C46160-88BB-929F-B79D-FEE4D77F1773}"/>
              </a:ext>
            </a:extLst>
          </p:cNvPr>
          <p:cNvSpPr>
            <a:spLocks noGrp="1"/>
          </p:cNvSpPr>
          <p:nvPr>
            <p:ph type="body" sz="quarter" idx="25" hasCustomPrompt="1"/>
          </p:nvPr>
        </p:nvSpPr>
        <p:spPr>
          <a:xfrm>
            <a:off x="286308" y="2287758"/>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27" name="Text Placeholder 58">
            <a:extLst>
              <a:ext uri="{FF2B5EF4-FFF2-40B4-BE49-F238E27FC236}">
                <a16:creationId xmlns:a16="http://schemas.microsoft.com/office/drawing/2014/main" id="{CDFB2203-4D27-37A6-DBD4-C69306DD61DB}"/>
              </a:ext>
            </a:extLst>
          </p:cNvPr>
          <p:cNvSpPr>
            <a:spLocks noGrp="1"/>
          </p:cNvSpPr>
          <p:nvPr>
            <p:ph type="body" sz="quarter" idx="26"/>
          </p:nvPr>
        </p:nvSpPr>
        <p:spPr>
          <a:xfrm>
            <a:off x="1372017" y="2630219"/>
            <a:ext cx="315263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28" name="Text Placeholder 58">
            <a:extLst>
              <a:ext uri="{FF2B5EF4-FFF2-40B4-BE49-F238E27FC236}">
                <a16:creationId xmlns:a16="http://schemas.microsoft.com/office/drawing/2014/main" id="{37F237CF-6491-6E88-3C03-0403F30686D2}"/>
              </a:ext>
            </a:extLst>
          </p:cNvPr>
          <p:cNvSpPr>
            <a:spLocks noGrp="1"/>
          </p:cNvSpPr>
          <p:nvPr>
            <p:ph type="body" sz="quarter" idx="27" hasCustomPrompt="1"/>
          </p:nvPr>
        </p:nvSpPr>
        <p:spPr>
          <a:xfrm>
            <a:off x="286308" y="2630219"/>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29" name="Text Placeholder 58">
            <a:extLst>
              <a:ext uri="{FF2B5EF4-FFF2-40B4-BE49-F238E27FC236}">
                <a16:creationId xmlns:a16="http://schemas.microsoft.com/office/drawing/2014/main" id="{519F9CF2-6F88-9E36-C317-40EAD4D9D45B}"/>
              </a:ext>
            </a:extLst>
          </p:cNvPr>
          <p:cNvSpPr>
            <a:spLocks noGrp="1"/>
          </p:cNvSpPr>
          <p:nvPr>
            <p:ph type="body" sz="quarter" idx="28"/>
          </p:nvPr>
        </p:nvSpPr>
        <p:spPr>
          <a:xfrm>
            <a:off x="1372017" y="2972679"/>
            <a:ext cx="315263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30" name="Text Placeholder 58">
            <a:extLst>
              <a:ext uri="{FF2B5EF4-FFF2-40B4-BE49-F238E27FC236}">
                <a16:creationId xmlns:a16="http://schemas.microsoft.com/office/drawing/2014/main" id="{BA1C62E3-E51F-AD9E-B4CE-3202E7A2AA36}"/>
              </a:ext>
            </a:extLst>
          </p:cNvPr>
          <p:cNvSpPr>
            <a:spLocks noGrp="1"/>
          </p:cNvSpPr>
          <p:nvPr>
            <p:ph type="body" sz="quarter" idx="29" hasCustomPrompt="1"/>
          </p:nvPr>
        </p:nvSpPr>
        <p:spPr>
          <a:xfrm>
            <a:off x="286308" y="2972679"/>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31" name="Text Placeholder 58">
            <a:extLst>
              <a:ext uri="{FF2B5EF4-FFF2-40B4-BE49-F238E27FC236}">
                <a16:creationId xmlns:a16="http://schemas.microsoft.com/office/drawing/2014/main" id="{30E63AD9-9CBC-901C-7CFF-320178FD2D03}"/>
              </a:ext>
            </a:extLst>
          </p:cNvPr>
          <p:cNvSpPr>
            <a:spLocks noGrp="1"/>
          </p:cNvSpPr>
          <p:nvPr>
            <p:ph type="body" sz="quarter" idx="30"/>
          </p:nvPr>
        </p:nvSpPr>
        <p:spPr>
          <a:xfrm>
            <a:off x="1372017" y="3315140"/>
            <a:ext cx="315263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32" name="Text Placeholder 58">
            <a:extLst>
              <a:ext uri="{FF2B5EF4-FFF2-40B4-BE49-F238E27FC236}">
                <a16:creationId xmlns:a16="http://schemas.microsoft.com/office/drawing/2014/main" id="{CB19C64A-C8C4-E850-427B-F9DA3D4B12A5}"/>
              </a:ext>
            </a:extLst>
          </p:cNvPr>
          <p:cNvSpPr>
            <a:spLocks noGrp="1"/>
          </p:cNvSpPr>
          <p:nvPr>
            <p:ph type="body" sz="quarter" idx="32"/>
          </p:nvPr>
        </p:nvSpPr>
        <p:spPr>
          <a:xfrm>
            <a:off x="1372017" y="3657600"/>
            <a:ext cx="315263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33" name="Text Placeholder 58">
            <a:extLst>
              <a:ext uri="{FF2B5EF4-FFF2-40B4-BE49-F238E27FC236}">
                <a16:creationId xmlns:a16="http://schemas.microsoft.com/office/drawing/2014/main" id="{4FDF04F7-CE04-3DB8-AC3C-41B9828E7ED3}"/>
              </a:ext>
            </a:extLst>
          </p:cNvPr>
          <p:cNvSpPr>
            <a:spLocks noGrp="1"/>
          </p:cNvSpPr>
          <p:nvPr>
            <p:ph type="body" sz="quarter" idx="33" hasCustomPrompt="1"/>
          </p:nvPr>
        </p:nvSpPr>
        <p:spPr>
          <a:xfrm>
            <a:off x="286308" y="3657600"/>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34" name="Text Placeholder 58">
            <a:extLst>
              <a:ext uri="{FF2B5EF4-FFF2-40B4-BE49-F238E27FC236}">
                <a16:creationId xmlns:a16="http://schemas.microsoft.com/office/drawing/2014/main" id="{AD5A1906-1326-5236-BEE5-E161A335059D}"/>
              </a:ext>
            </a:extLst>
          </p:cNvPr>
          <p:cNvSpPr>
            <a:spLocks noGrp="1"/>
          </p:cNvSpPr>
          <p:nvPr>
            <p:ph type="body" sz="quarter" idx="34"/>
          </p:nvPr>
        </p:nvSpPr>
        <p:spPr>
          <a:xfrm>
            <a:off x="1372017" y="4000500"/>
            <a:ext cx="315263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35" name="Text Placeholder 58">
            <a:extLst>
              <a:ext uri="{FF2B5EF4-FFF2-40B4-BE49-F238E27FC236}">
                <a16:creationId xmlns:a16="http://schemas.microsoft.com/office/drawing/2014/main" id="{D98C7320-320C-4124-2B0D-EF9EEABAD858}"/>
              </a:ext>
            </a:extLst>
          </p:cNvPr>
          <p:cNvSpPr>
            <a:spLocks noGrp="1"/>
          </p:cNvSpPr>
          <p:nvPr>
            <p:ph type="body" sz="quarter" idx="35" hasCustomPrompt="1"/>
          </p:nvPr>
        </p:nvSpPr>
        <p:spPr>
          <a:xfrm>
            <a:off x="286308" y="4000500"/>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37" name="Text Placeholder 58">
            <a:extLst>
              <a:ext uri="{FF2B5EF4-FFF2-40B4-BE49-F238E27FC236}">
                <a16:creationId xmlns:a16="http://schemas.microsoft.com/office/drawing/2014/main" id="{42BC2E95-9230-2256-EBAA-F8C60395FEEB}"/>
              </a:ext>
            </a:extLst>
          </p:cNvPr>
          <p:cNvSpPr>
            <a:spLocks noGrp="1"/>
          </p:cNvSpPr>
          <p:nvPr>
            <p:ph type="body" sz="quarter" idx="36"/>
          </p:nvPr>
        </p:nvSpPr>
        <p:spPr>
          <a:xfrm>
            <a:off x="1372017" y="4342960"/>
            <a:ext cx="315263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38" name="Text Placeholder 58">
            <a:extLst>
              <a:ext uri="{FF2B5EF4-FFF2-40B4-BE49-F238E27FC236}">
                <a16:creationId xmlns:a16="http://schemas.microsoft.com/office/drawing/2014/main" id="{017597E4-135B-B9DD-360E-EF0A3337B49C}"/>
              </a:ext>
            </a:extLst>
          </p:cNvPr>
          <p:cNvSpPr>
            <a:spLocks noGrp="1"/>
          </p:cNvSpPr>
          <p:nvPr>
            <p:ph type="body" sz="quarter" idx="37" hasCustomPrompt="1"/>
          </p:nvPr>
        </p:nvSpPr>
        <p:spPr>
          <a:xfrm>
            <a:off x="286308" y="4342960"/>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41" name="Text Placeholder 58">
            <a:extLst>
              <a:ext uri="{FF2B5EF4-FFF2-40B4-BE49-F238E27FC236}">
                <a16:creationId xmlns:a16="http://schemas.microsoft.com/office/drawing/2014/main" id="{113D0F9F-A5CA-C561-7878-A987E94628FC}"/>
              </a:ext>
            </a:extLst>
          </p:cNvPr>
          <p:cNvSpPr>
            <a:spLocks noGrp="1"/>
          </p:cNvSpPr>
          <p:nvPr>
            <p:ph type="body" sz="quarter" idx="38" hasCustomPrompt="1"/>
          </p:nvPr>
        </p:nvSpPr>
        <p:spPr>
          <a:xfrm>
            <a:off x="286308" y="3314700"/>
            <a:ext cx="971424"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Tree>
    <p:extLst>
      <p:ext uri="{BB962C8B-B14F-4D97-AF65-F5344CB8AC3E}">
        <p14:creationId xmlns:p14="http://schemas.microsoft.com/office/powerpoint/2010/main" val="3691642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OC 9">
    <p:spTree>
      <p:nvGrpSpPr>
        <p:cNvPr id="1" name=""/>
        <p:cNvGrpSpPr/>
        <p:nvPr/>
      </p:nvGrpSpPr>
      <p:grpSpPr>
        <a:xfrm>
          <a:off x="0" y="0"/>
          <a:ext cx="0" cy="0"/>
          <a:chOff x="0" y="0"/>
          <a:chExt cx="0" cy="0"/>
        </a:xfrm>
      </p:grpSpPr>
      <p:sp>
        <p:nvSpPr>
          <p:cNvPr id="4" name="Picture Placeholder 17">
            <a:extLst>
              <a:ext uri="{FF2B5EF4-FFF2-40B4-BE49-F238E27FC236}">
                <a16:creationId xmlns:a16="http://schemas.microsoft.com/office/drawing/2014/main" id="{6261637A-C35E-7A44-0F16-E716915A2541}"/>
              </a:ext>
            </a:extLst>
          </p:cNvPr>
          <p:cNvSpPr>
            <a:spLocks noGrp="1"/>
          </p:cNvSpPr>
          <p:nvPr>
            <p:ph type="pic" sz="quarter" idx="25" hasCustomPrompt="1"/>
          </p:nvPr>
        </p:nvSpPr>
        <p:spPr>
          <a:xfrm>
            <a:off x="4014045" y="0"/>
            <a:ext cx="5129955" cy="5143500"/>
          </a:xfrm>
          <a:prstGeom prst="rect">
            <a:avLst/>
          </a:prstGeom>
          <a:solidFill>
            <a:schemeClr val="tx1">
              <a:lumMod val="75000"/>
              <a:lumOff val="25000"/>
            </a:schemeClr>
          </a:solidFill>
        </p:spPr>
        <p:txBody>
          <a:bodyPr anchor="ctr"/>
          <a:lstStyle>
            <a:lvl1pPr marL="0" indent="0" algn="ctr">
              <a:buNone/>
              <a:defRPr sz="150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3" name="Text Placeholder 4">
            <a:extLst>
              <a:ext uri="{FF2B5EF4-FFF2-40B4-BE49-F238E27FC236}">
                <a16:creationId xmlns:a16="http://schemas.microsoft.com/office/drawing/2014/main" id="{6046F084-B81F-F780-9E5D-48C2144227F0}"/>
              </a:ext>
            </a:extLst>
          </p:cNvPr>
          <p:cNvSpPr txBox="1">
            <a:spLocks/>
          </p:cNvSpPr>
          <p:nvPr userDrawn="1"/>
        </p:nvSpPr>
        <p:spPr>
          <a:xfrm>
            <a:off x="3543435" y="4800600"/>
            <a:ext cx="399402"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5" name="Text Placeholder 8">
            <a:extLst>
              <a:ext uri="{FF2B5EF4-FFF2-40B4-BE49-F238E27FC236}">
                <a16:creationId xmlns:a16="http://schemas.microsoft.com/office/drawing/2014/main" id="{5882B859-B3B2-B060-15E4-E9BC1057F71C}"/>
              </a:ext>
            </a:extLst>
          </p:cNvPr>
          <p:cNvSpPr>
            <a:spLocks noGrp="1"/>
          </p:cNvSpPr>
          <p:nvPr>
            <p:ph type="body" sz="quarter" idx="26" hasCustomPrompt="1"/>
          </p:nvPr>
        </p:nvSpPr>
        <p:spPr>
          <a:xfrm>
            <a:off x="286308" y="4800600"/>
            <a:ext cx="3142841"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6" name="Text Placeholder 58">
            <a:extLst>
              <a:ext uri="{FF2B5EF4-FFF2-40B4-BE49-F238E27FC236}">
                <a16:creationId xmlns:a16="http://schemas.microsoft.com/office/drawing/2014/main" id="{99C52887-7535-9207-66D0-CDABFBF38B7A}"/>
              </a:ext>
            </a:extLst>
          </p:cNvPr>
          <p:cNvSpPr>
            <a:spLocks noGrp="1"/>
          </p:cNvSpPr>
          <p:nvPr>
            <p:ph type="body" sz="quarter" idx="10"/>
          </p:nvPr>
        </p:nvSpPr>
        <p:spPr>
          <a:xfrm>
            <a:off x="1372017" y="1945298"/>
            <a:ext cx="256562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7" name="Text Placeholder 58">
            <a:extLst>
              <a:ext uri="{FF2B5EF4-FFF2-40B4-BE49-F238E27FC236}">
                <a16:creationId xmlns:a16="http://schemas.microsoft.com/office/drawing/2014/main" id="{7E1437CC-1812-57D1-749B-AC1BE913F493}"/>
              </a:ext>
            </a:extLst>
          </p:cNvPr>
          <p:cNvSpPr>
            <a:spLocks noGrp="1"/>
          </p:cNvSpPr>
          <p:nvPr>
            <p:ph type="body" sz="quarter" idx="11" hasCustomPrompt="1"/>
          </p:nvPr>
        </p:nvSpPr>
        <p:spPr>
          <a:xfrm>
            <a:off x="286308" y="1945298"/>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8" name="Text Placeholder 81">
            <a:extLst>
              <a:ext uri="{FF2B5EF4-FFF2-40B4-BE49-F238E27FC236}">
                <a16:creationId xmlns:a16="http://schemas.microsoft.com/office/drawing/2014/main" id="{FF5C44CC-A4B5-AF44-38EB-2E68466ED4E8}"/>
              </a:ext>
            </a:extLst>
          </p:cNvPr>
          <p:cNvSpPr>
            <a:spLocks noGrp="1"/>
          </p:cNvSpPr>
          <p:nvPr>
            <p:ph type="body" sz="quarter" idx="22" hasCustomPrompt="1"/>
          </p:nvPr>
        </p:nvSpPr>
        <p:spPr>
          <a:xfrm>
            <a:off x="286308" y="342900"/>
            <a:ext cx="3646139" cy="1600200"/>
          </a:xfrm>
          <a:prstGeom prst="rect">
            <a:avLst/>
          </a:prstGeom>
        </p:spPr>
        <p:txBody>
          <a:bodyPr anchor="ctr"/>
          <a:lstStyle>
            <a:lvl1pPr marL="0" indent="0">
              <a:lnSpc>
                <a:spcPct val="100000"/>
              </a:lnSpc>
              <a:buNone/>
              <a:defRPr sz="3600">
                <a:solidFill>
                  <a:srgbClr val="0031A0"/>
                </a:solidFill>
                <a:latin typeface="+mj-lt"/>
              </a:defRPr>
            </a:lvl1pPr>
          </a:lstStyle>
          <a:p>
            <a:pPr lvl="0"/>
            <a:r>
              <a:rPr lang="en-US" dirty="0"/>
              <a:t>Contents</a:t>
            </a:r>
          </a:p>
        </p:txBody>
      </p:sp>
      <p:sp>
        <p:nvSpPr>
          <p:cNvPr id="9" name="Text Placeholder 58">
            <a:extLst>
              <a:ext uri="{FF2B5EF4-FFF2-40B4-BE49-F238E27FC236}">
                <a16:creationId xmlns:a16="http://schemas.microsoft.com/office/drawing/2014/main" id="{460B3F9A-89E2-B8DA-180A-619B640EA230}"/>
              </a:ext>
            </a:extLst>
          </p:cNvPr>
          <p:cNvSpPr>
            <a:spLocks noGrp="1"/>
          </p:cNvSpPr>
          <p:nvPr>
            <p:ph type="body" sz="quarter" idx="24"/>
          </p:nvPr>
        </p:nvSpPr>
        <p:spPr>
          <a:xfrm>
            <a:off x="1372017" y="2287758"/>
            <a:ext cx="256562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0" name="Text Placeholder 58">
            <a:extLst>
              <a:ext uri="{FF2B5EF4-FFF2-40B4-BE49-F238E27FC236}">
                <a16:creationId xmlns:a16="http://schemas.microsoft.com/office/drawing/2014/main" id="{650104D6-641E-D228-E4D5-A0C098D7B9E1}"/>
              </a:ext>
            </a:extLst>
          </p:cNvPr>
          <p:cNvSpPr>
            <a:spLocks noGrp="1"/>
          </p:cNvSpPr>
          <p:nvPr>
            <p:ph type="body" sz="quarter" idx="27" hasCustomPrompt="1"/>
          </p:nvPr>
        </p:nvSpPr>
        <p:spPr>
          <a:xfrm>
            <a:off x="286308" y="2287758"/>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1" name="Text Placeholder 58">
            <a:extLst>
              <a:ext uri="{FF2B5EF4-FFF2-40B4-BE49-F238E27FC236}">
                <a16:creationId xmlns:a16="http://schemas.microsoft.com/office/drawing/2014/main" id="{5CFA81F8-612F-7577-1878-A2FE4897EBDB}"/>
              </a:ext>
            </a:extLst>
          </p:cNvPr>
          <p:cNvSpPr>
            <a:spLocks noGrp="1"/>
          </p:cNvSpPr>
          <p:nvPr>
            <p:ph type="body" sz="quarter" idx="28"/>
          </p:nvPr>
        </p:nvSpPr>
        <p:spPr>
          <a:xfrm>
            <a:off x="1372017" y="2630219"/>
            <a:ext cx="256562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2" name="Text Placeholder 58">
            <a:extLst>
              <a:ext uri="{FF2B5EF4-FFF2-40B4-BE49-F238E27FC236}">
                <a16:creationId xmlns:a16="http://schemas.microsoft.com/office/drawing/2014/main" id="{4E7EA634-4EC0-3F24-1200-0C8A963BF9CB}"/>
              </a:ext>
            </a:extLst>
          </p:cNvPr>
          <p:cNvSpPr>
            <a:spLocks noGrp="1"/>
          </p:cNvSpPr>
          <p:nvPr>
            <p:ph type="body" sz="quarter" idx="29" hasCustomPrompt="1"/>
          </p:nvPr>
        </p:nvSpPr>
        <p:spPr>
          <a:xfrm>
            <a:off x="286308" y="2630219"/>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3" name="Text Placeholder 58">
            <a:extLst>
              <a:ext uri="{FF2B5EF4-FFF2-40B4-BE49-F238E27FC236}">
                <a16:creationId xmlns:a16="http://schemas.microsoft.com/office/drawing/2014/main" id="{02E465D7-A7A8-2845-0E54-3B787992EEEB}"/>
              </a:ext>
            </a:extLst>
          </p:cNvPr>
          <p:cNvSpPr>
            <a:spLocks noGrp="1"/>
          </p:cNvSpPr>
          <p:nvPr>
            <p:ph type="body" sz="quarter" idx="30"/>
          </p:nvPr>
        </p:nvSpPr>
        <p:spPr>
          <a:xfrm>
            <a:off x="1372017" y="2972679"/>
            <a:ext cx="256562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4" name="Text Placeholder 58">
            <a:extLst>
              <a:ext uri="{FF2B5EF4-FFF2-40B4-BE49-F238E27FC236}">
                <a16:creationId xmlns:a16="http://schemas.microsoft.com/office/drawing/2014/main" id="{0BA83117-7EC7-349F-4BCE-B65358EB4C14}"/>
              </a:ext>
            </a:extLst>
          </p:cNvPr>
          <p:cNvSpPr>
            <a:spLocks noGrp="1"/>
          </p:cNvSpPr>
          <p:nvPr>
            <p:ph type="body" sz="quarter" idx="31" hasCustomPrompt="1"/>
          </p:nvPr>
        </p:nvSpPr>
        <p:spPr>
          <a:xfrm>
            <a:off x="286308" y="2972679"/>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5" name="Text Placeholder 58">
            <a:extLst>
              <a:ext uri="{FF2B5EF4-FFF2-40B4-BE49-F238E27FC236}">
                <a16:creationId xmlns:a16="http://schemas.microsoft.com/office/drawing/2014/main" id="{6ACEE87D-029C-07F0-43AD-D379A03D03BC}"/>
              </a:ext>
            </a:extLst>
          </p:cNvPr>
          <p:cNvSpPr>
            <a:spLocks noGrp="1"/>
          </p:cNvSpPr>
          <p:nvPr>
            <p:ph type="body" sz="quarter" idx="32"/>
          </p:nvPr>
        </p:nvSpPr>
        <p:spPr>
          <a:xfrm>
            <a:off x="1372017" y="3315140"/>
            <a:ext cx="256562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6" name="Text Placeholder 58">
            <a:extLst>
              <a:ext uri="{FF2B5EF4-FFF2-40B4-BE49-F238E27FC236}">
                <a16:creationId xmlns:a16="http://schemas.microsoft.com/office/drawing/2014/main" id="{27125EDC-2B87-D42E-96C0-D3F0C35974DF}"/>
              </a:ext>
            </a:extLst>
          </p:cNvPr>
          <p:cNvSpPr>
            <a:spLocks noGrp="1"/>
          </p:cNvSpPr>
          <p:nvPr>
            <p:ph type="body" sz="quarter" idx="33"/>
          </p:nvPr>
        </p:nvSpPr>
        <p:spPr>
          <a:xfrm>
            <a:off x="1372017" y="3657600"/>
            <a:ext cx="256562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7" name="Text Placeholder 58">
            <a:extLst>
              <a:ext uri="{FF2B5EF4-FFF2-40B4-BE49-F238E27FC236}">
                <a16:creationId xmlns:a16="http://schemas.microsoft.com/office/drawing/2014/main" id="{B4C05D03-B32E-E517-C891-5FE450B5A978}"/>
              </a:ext>
            </a:extLst>
          </p:cNvPr>
          <p:cNvSpPr>
            <a:spLocks noGrp="1"/>
          </p:cNvSpPr>
          <p:nvPr>
            <p:ph type="body" sz="quarter" idx="34" hasCustomPrompt="1"/>
          </p:nvPr>
        </p:nvSpPr>
        <p:spPr>
          <a:xfrm>
            <a:off x="286308" y="3657600"/>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8" name="Text Placeholder 58">
            <a:extLst>
              <a:ext uri="{FF2B5EF4-FFF2-40B4-BE49-F238E27FC236}">
                <a16:creationId xmlns:a16="http://schemas.microsoft.com/office/drawing/2014/main" id="{C7E51677-485C-EFD3-8DBA-0438142FFA67}"/>
              </a:ext>
            </a:extLst>
          </p:cNvPr>
          <p:cNvSpPr>
            <a:spLocks noGrp="1"/>
          </p:cNvSpPr>
          <p:nvPr>
            <p:ph type="body" sz="quarter" idx="35"/>
          </p:nvPr>
        </p:nvSpPr>
        <p:spPr>
          <a:xfrm>
            <a:off x="1372017" y="4000500"/>
            <a:ext cx="256562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9" name="Text Placeholder 58">
            <a:extLst>
              <a:ext uri="{FF2B5EF4-FFF2-40B4-BE49-F238E27FC236}">
                <a16:creationId xmlns:a16="http://schemas.microsoft.com/office/drawing/2014/main" id="{A2ECE319-A828-1CAD-136A-75C2B769F2B8}"/>
              </a:ext>
            </a:extLst>
          </p:cNvPr>
          <p:cNvSpPr>
            <a:spLocks noGrp="1"/>
          </p:cNvSpPr>
          <p:nvPr>
            <p:ph type="body" sz="quarter" idx="36" hasCustomPrompt="1"/>
          </p:nvPr>
        </p:nvSpPr>
        <p:spPr>
          <a:xfrm>
            <a:off x="286308" y="4000500"/>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20" name="Text Placeholder 58">
            <a:extLst>
              <a:ext uri="{FF2B5EF4-FFF2-40B4-BE49-F238E27FC236}">
                <a16:creationId xmlns:a16="http://schemas.microsoft.com/office/drawing/2014/main" id="{053AE2EF-8ED0-F7BA-4F97-D9E4B9FFCBC9}"/>
              </a:ext>
            </a:extLst>
          </p:cNvPr>
          <p:cNvSpPr>
            <a:spLocks noGrp="1"/>
          </p:cNvSpPr>
          <p:nvPr>
            <p:ph type="body" sz="quarter" idx="37"/>
          </p:nvPr>
        </p:nvSpPr>
        <p:spPr>
          <a:xfrm>
            <a:off x="1372017" y="4342960"/>
            <a:ext cx="256562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21" name="Text Placeholder 58">
            <a:extLst>
              <a:ext uri="{FF2B5EF4-FFF2-40B4-BE49-F238E27FC236}">
                <a16:creationId xmlns:a16="http://schemas.microsoft.com/office/drawing/2014/main" id="{C7B83963-B2D4-C38B-DED4-48F20D919865}"/>
              </a:ext>
            </a:extLst>
          </p:cNvPr>
          <p:cNvSpPr>
            <a:spLocks noGrp="1"/>
          </p:cNvSpPr>
          <p:nvPr>
            <p:ph type="body" sz="quarter" idx="38" hasCustomPrompt="1"/>
          </p:nvPr>
        </p:nvSpPr>
        <p:spPr>
          <a:xfrm>
            <a:off x="286308" y="4342960"/>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22" name="Text Placeholder 58">
            <a:extLst>
              <a:ext uri="{FF2B5EF4-FFF2-40B4-BE49-F238E27FC236}">
                <a16:creationId xmlns:a16="http://schemas.microsoft.com/office/drawing/2014/main" id="{DE970C8E-46DA-0AA8-51BD-9644250F08AB}"/>
              </a:ext>
            </a:extLst>
          </p:cNvPr>
          <p:cNvSpPr>
            <a:spLocks noGrp="1"/>
          </p:cNvSpPr>
          <p:nvPr>
            <p:ph type="body" sz="quarter" idx="39" hasCustomPrompt="1"/>
          </p:nvPr>
        </p:nvSpPr>
        <p:spPr>
          <a:xfrm>
            <a:off x="286308" y="3314700"/>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Tree>
    <p:extLst>
      <p:ext uri="{BB962C8B-B14F-4D97-AF65-F5344CB8AC3E}">
        <p14:creationId xmlns:p14="http://schemas.microsoft.com/office/powerpoint/2010/main" val="32956727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OC 10">
    <p:spTree>
      <p:nvGrpSpPr>
        <p:cNvPr id="1" name=""/>
        <p:cNvGrpSpPr/>
        <p:nvPr/>
      </p:nvGrpSpPr>
      <p:grpSpPr>
        <a:xfrm>
          <a:off x="0" y="0"/>
          <a:ext cx="0" cy="0"/>
          <a:chOff x="0" y="0"/>
          <a:chExt cx="0" cy="0"/>
        </a:xfrm>
      </p:grpSpPr>
      <p:sp>
        <p:nvSpPr>
          <p:cNvPr id="4" name="Picture Placeholder 17">
            <a:extLst>
              <a:ext uri="{FF2B5EF4-FFF2-40B4-BE49-F238E27FC236}">
                <a16:creationId xmlns:a16="http://schemas.microsoft.com/office/drawing/2014/main" id="{6261637A-C35E-7A44-0F16-E716915A2541}"/>
              </a:ext>
            </a:extLst>
          </p:cNvPr>
          <p:cNvSpPr>
            <a:spLocks noGrp="1"/>
          </p:cNvSpPr>
          <p:nvPr>
            <p:ph type="pic" sz="quarter" idx="25" hasCustomPrompt="1"/>
          </p:nvPr>
        </p:nvSpPr>
        <p:spPr>
          <a:xfrm>
            <a:off x="4014045" y="0"/>
            <a:ext cx="5129955" cy="5143500"/>
          </a:xfrm>
          <a:prstGeom prst="rect">
            <a:avLst/>
          </a:prstGeom>
          <a:solidFill>
            <a:schemeClr val="tx1">
              <a:lumMod val="75000"/>
              <a:lumOff val="25000"/>
            </a:schemeClr>
          </a:solidFill>
        </p:spPr>
        <p:txBody>
          <a:bodyPr anchor="ctr"/>
          <a:lstStyle>
            <a:lvl1pPr marL="0" indent="0" algn="ctr">
              <a:buNone/>
              <a:defRPr sz="150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3" name="Text Placeholder 4">
            <a:extLst>
              <a:ext uri="{FF2B5EF4-FFF2-40B4-BE49-F238E27FC236}">
                <a16:creationId xmlns:a16="http://schemas.microsoft.com/office/drawing/2014/main" id="{6046F084-B81F-F780-9E5D-48C2144227F0}"/>
              </a:ext>
            </a:extLst>
          </p:cNvPr>
          <p:cNvSpPr txBox="1">
            <a:spLocks/>
          </p:cNvSpPr>
          <p:nvPr userDrawn="1"/>
        </p:nvSpPr>
        <p:spPr>
          <a:xfrm>
            <a:off x="3543435" y="4800600"/>
            <a:ext cx="399402"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5" name="Text Placeholder 8">
            <a:extLst>
              <a:ext uri="{FF2B5EF4-FFF2-40B4-BE49-F238E27FC236}">
                <a16:creationId xmlns:a16="http://schemas.microsoft.com/office/drawing/2014/main" id="{5882B859-B3B2-B060-15E4-E9BC1057F71C}"/>
              </a:ext>
            </a:extLst>
          </p:cNvPr>
          <p:cNvSpPr>
            <a:spLocks noGrp="1"/>
          </p:cNvSpPr>
          <p:nvPr>
            <p:ph type="body" sz="quarter" idx="26" hasCustomPrompt="1"/>
          </p:nvPr>
        </p:nvSpPr>
        <p:spPr>
          <a:xfrm>
            <a:off x="286308" y="4800600"/>
            <a:ext cx="3142841"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6" name="Text Placeholder 58">
            <a:extLst>
              <a:ext uri="{FF2B5EF4-FFF2-40B4-BE49-F238E27FC236}">
                <a16:creationId xmlns:a16="http://schemas.microsoft.com/office/drawing/2014/main" id="{99C52887-7535-9207-66D0-CDABFBF38B7A}"/>
              </a:ext>
            </a:extLst>
          </p:cNvPr>
          <p:cNvSpPr>
            <a:spLocks noGrp="1"/>
          </p:cNvSpPr>
          <p:nvPr>
            <p:ph type="body" sz="quarter" idx="10"/>
          </p:nvPr>
        </p:nvSpPr>
        <p:spPr>
          <a:xfrm>
            <a:off x="1372017" y="1945298"/>
            <a:ext cx="256562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7" name="Text Placeholder 58">
            <a:extLst>
              <a:ext uri="{FF2B5EF4-FFF2-40B4-BE49-F238E27FC236}">
                <a16:creationId xmlns:a16="http://schemas.microsoft.com/office/drawing/2014/main" id="{7E1437CC-1812-57D1-749B-AC1BE913F493}"/>
              </a:ext>
            </a:extLst>
          </p:cNvPr>
          <p:cNvSpPr>
            <a:spLocks noGrp="1"/>
          </p:cNvSpPr>
          <p:nvPr>
            <p:ph type="body" sz="quarter" idx="11" hasCustomPrompt="1"/>
          </p:nvPr>
        </p:nvSpPr>
        <p:spPr>
          <a:xfrm>
            <a:off x="286308" y="1945298"/>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8" name="Text Placeholder 81">
            <a:extLst>
              <a:ext uri="{FF2B5EF4-FFF2-40B4-BE49-F238E27FC236}">
                <a16:creationId xmlns:a16="http://schemas.microsoft.com/office/drawing/2014/main" id="{FF5C44CC-A4B5-AF44-38EB-2E68466ED4E8}"/>
              </a:ext>
            </a:extLst>
          </p:cNvPr>
          <p:cNvSpPr>
            <a:spLocks noGrp="1"/>
          </p:cNvSpPr>
          <p:nvPr>
            <p:ph type="body" sz="quarter" idx="22" hasCustomPrompt="1"/>
          </p:nvPr>
        </p:nvSpPr>
        <p:spPr>
          <a:xfrm>
            <a:off x="286308" y="342900"/>
            <a:ext cx="3646139" cy="1600200"/>
          </a:xfrm>
          <a:prstGeom prst="rect">
            <a:avLst/>
          </a:prstGeom>
        </p:spPr>
        <p:txBody>
          <a:bodyPr anchor="ctr"/>
          <a:lstStyle>
            <a:lvl1pPr marL="0" indent="0">
              <a:lnSpc>
                <a:spcPct val="100000"/>
              </a:lnSpc>
              <a:buNone/>
              <a:defRPr sz="3600">
                <a:solidFill>
                  <a:srgbClr val="E4022B"/>
                </a:solidFill>
                <a:latin typeface="+mj-lt"/>
              </a:defRPr>
            </a:lvl1pPr>
          </a:lstStyle>
          <a:p>
            <a:pPr lvl="0"/>
            <a:r>
              <a:rPr lang="en-US" dirty="0"/>
              <a:t>Contents</a:t>
            </a:r>
          </a:p>
        </p:txBody>
      </p:sp>
      <p:sp>
        <p:nvSpPr>
          <p:cNvPr id="9" name="Text Placeholder 58">
            <a:extLst>
              <a:ext uri="{FF2B5EF4-FFF2-40B4-BE49-F238E27FC236}">
                <a16:creationId xmlns:a16="http://schemas.microsoft.com/office/drawing/2014/main" id="{460B3F9A-89E2-B8DA-180A-619B640EA230}"/>
              </a:ext>
            </a:extLst>
          </p:cNvPr>
          <p:cNvSpPr>
            <a:spLocks noGrp="1"/>
          </p:cNvSpPr>
          <p:nvPr>
            <p:ph type="body" sz="quarter" idx="24"/>
          </p:nvPr>
        </p:nvSpPr>
        <p:spPr>
          <a:xfrm>
            <a:off x="1372017" y="2287758"/>
            <a:ext cx="256562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0" name="Text Placeholder 58">
            <a:extLst>
              <a:ext uri="{FF2B5EF4-FFF2-40B4-BE49-F238E27FC236}">
                <a16:creationId xmlns:a16="http://schemas.microsoft.com/office/drawing/2014/main" id="{650104D6-641E-D228-E4D5-A0C098D7B9E1}"/>
              </a:ext>
            </a:extLst>
          </p:cNvPr>
          <p:cNvSpPr>
            <a:spLocks noGrp="1"/>
          </p:cNvSpPr>
          <p:nvPr>
            <p:ph type="body" sz="quarter" idx="27" hasCustomPrompt="1"/>
          </p:nvPr>
        </p:nvSpPr>
        <p:spPr>
          <a:xfrm>
            <a:off x="286308" y="2287758"/>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1" name="Text Placeholder 58">
            <a:extLst>
              <a:ext uri="{FF2B5EF4-FFF2-40B4-BE49-F238E27FC236}">
                <a16:creationId xmlns:a16="http://schemas.microsoft.com/office/drawing/2014/main" id="{5CFA81F8-612F-7577-1878-A2FE4897EBDB}"/>
              </a:ext>
            </a:extLst>
          </p:cNvPr>
          <p:cNvSpPr>
            <a:spLocks noGrp="1"/>
          </p:cNvSpPr>
          <p:nvPr>
            <p:ph type="body" sz="quarter" idx="28"/>
          </p:nvPr>
        </p:nvSpPr>
        <p:spPr>
          <a:xfrm>
            <a:off x="1372017" y="2630219"/>
            <a:ext cx="256562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2" name="Text Placeholder 58">
            <a:extLst>
              <a:ext uri="{FF2B5EF4-FFF2-40B4-BE49-F238E27FC236}">
                <a16:creationId xmlns:a16="http://schemas.microsoft.com/office/drawing/2014/main" id="{4E7EA634-4EC0-3F24-1200-0C8A963BF9CB}"/>
              </a:ext>
            </a:extLst>
          </p:cNvPr>
          <p:cNvSpPr>
            <a:spLocks noGrp="1"/>
          </p:cNvSpPr>
          <p:nvPr>
            <p:ph type="body" sz="quarter" idx="29" hasCustomPrompt="1"/>
          </p:nvPr>
        </p:nvSpPr>
        <p:spPr>
          <a:xfrm>
            <a:off x="286308" y="2630219"/>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3" name="Text Placeholder 58">
            <a:extLst>
              <a:ext uri="{FF2B5EF4-FFF2-40B4-BE49-F238E27FC236}">
                <a16:creationId xmlns:a16="http://schemas.microsoft.com/office/drawing/2014/main" id="{02E465D7-A7A8-2845-0E54-3B787992EEEB}"/>
              </a:ext>
            </a:extLst>
          </p:cNvPr>
          <p:cNvSpPr>
            <a:spLocks noGrp="1"/>
          </p:cNvSpPr>
          <p:nvPr>
            <p:ph type="body" sz="quarter" idx="30"/>
          </p:nvPr>
        </p:nvSpPr>
        <p:spPr>
          <a:xfrm>
            <a:off x="1372017" y="2972679"/>
            <a:ext cx="256562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4" name="Text Placeholder 58">
            <a:extLst>
              <a:ext uri="{FF2B5EF4-FFF2-40B4-BE49-F238E27FC236}">
                <a16:creationId xmlns:a16="http://schemas.microsoft.com/office/drawing/2014/main" id="{0BA83117-7EC7-349F-4BCE-B65358EB4C14}"/>
              </a:ext>
            </a:extLst>
          </p:cNvPr>
          <p:cNvSpPr>
            <a:spLocks noGrp="1"/>
          </p:cNvSpPr>
          <p:nvPr>
            <p:ph type="body" sz="quarter" idx="31" hasCustomPrompt="1"/>
          </p:nvPr>
        </p:nvSpPr>
        <p:spPr>
          <a:xfrm>
            <a:off x="286308" y="2972679"/>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5" name="Text Placeholder 58">
            <a:extLst>
              <a:ext uri="{FF2B5EF4-FFF2-40B4-BE49-F238E27FC236}">
                <a16:creationId xmlns:a16="http://schemas.microsoft.com/office/drawing/2014/main" id="{6ACEE87D-029C-07F0-43AD-D379A03D03BC}"/>
              </a:ext>
            </a:extLst>
          </p:cNvPr>
          <p:cNvSpPr>
            <a:spLocks noGrp="1"/>
          </p:cNvSpPr>
          <p:nvPr>
            <p:ph type="body" sz="quarter" idx="32"/>
          </p:nvPr>
        </p:nvSpPr>
        <p:spPr>
          <a:xfrm>
            <a:off x="1372017" y="3315140"/>
            <a:ext cx="256562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6" name="Text Placeholder 58">
            <a:extLst>
              <a:ext uri="{FF2B5EF4-FFF2-40B4-BE49-F238E27FC236}">
                <a16:creationId xmlns:a16="http://schemas.microsoft.com/office/drawing/2014/main" id="{27125EDC-2B87-D42E-96C0-D3F0C35974DF}"/>
              </a:ext>
            </a:extLst>
          </p:cNvPr>
          <p:cNvSpPr>
            <a:spLocks noGrp="1"/>
          </p:cNvSpPr>
          <p:nvPr>
            <p:ph type="body" sz="quarter" idx="33"/>
          </p:nvPr>
        </p:nvSpPr>
        <p:spPr>
          <a:xfrm>
            <a:off x="1372017" y="3657600"/>
            <a:ext cx="256562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7" name="Text Placeholder 58">
            <a:extLst>
              <a:ext uri="{FF2B5EF4-FFF2-40B4-BE49-F238E27FC236}">
                <a16:creationId xmlns:a16="http://schemas.microsoft.com/office/drawing/2014/main" id="{B4C05D03-B32E-E517-C891-5FE450B5A978}"/>
              </a:ext>
            </a:extLst>
          </p:cNvPr>
          <p:cNvSpPr>
            <a:spLocks noGrp="1"/>
          </p:cNvSpPr>
          <p:nvPr>
            <p:ph type="body" sz="quarter" idx="34" hasCustomPrompt="1"/>
          </p:nvPr>
        </p:nvSpPr>
        <p:spPr>
          <a:xfrm>
            <a:off x="286308" y="3657600"/>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8" name="Text Placeholder 58">
            <a:extLst>
              <a:ext uri="{FF2B5EF4-FFF2-40B4-BE49-F238E27FC236}">
                <a16:creationId xmlns:a16="http://schemas.microsoft.com/office/drawing/2014/main" id="{C7E51677-485C-EFD3-8DBA-0438142FFA67}"/>
              </a:ext>
            </a:extLst>
          </p:cNvPr>
          <p:cNvSpPr>
            <a:spLocks noGrp="1"/>
          </p:cNvSpPr>
          <p:nvPr>
            <p:ph type="body" sz="quarter" idx="35"/>
          </p:nvPr>
        </p:nvSpPr>
        <p:spPr>
          <a:xfrm>
            <a:off x="1372017" y="4000500"/>
            <a:ext cx="256562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19" name="Text Placeholder 58">
            <a:extLst>
              <a:ext uri="{FF2B5EF4-FFF2-40B4-BE49-F238E27FC236}">
                <a16:creationId xmlns:a16="http://schemas.microsoft.com/office/drawing/2014/main" id="{A2ECE319-A828-1CAD-136A-75C2B769F2B8}"/>
              </a:ext>
            </a:extLst>
          </p:cNvPr>
          <p:cNvSpPr>
            <a:spLocks noGrp="1"/>
          </p:cNvSpPr>
          <p:nvPr>
            <p:ph type="body" sz="quarter" idx="36" hasCustomPrompt="1"/>
          </p:nvPr>
        </p:nvSpPr>
        <p:spPr>
          <a:xfrm>
            <a:off x="286308" y="4000500"/>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20" name="Text Placeholder 58">
            <a:extLst>
              <a:ext uri="{FF2B5EF4-FFF2-40B4-BE49-F238E27FC236}">
                <a16:creationId xmlns:a16="http://schemas.microsoft.com/office/drawing/2014/main" id="{053AE2EF-8ED0-F7BA-4F97-D9E4B9FFCBC9}"/>
              </a:ext>
            </a:extLst>
          </p:cNvPr>
          <p:cNvSpPr>
            <a:spLocks noGrp="1"/>
          </p:cNvSpPr>
          <p:nvPr>
            <p:ph type="body" sz="quarter" idx="37"/>
          </p:nvPr>
        </p:nvSpPr>
        <p:spPr>
          <a:xfrm>
            <a:off x="1372017" y="4342960"/>
            <a:ext cx="2565625" cy="309530"/>
          </a:xfrm>
          <a:prstGeom prst="rect">
            <a:avLst/>
          </a:prstGeom>
        </p:spPr>
        <p:txBody>
          <a:bodyPr anchor="ctr"/>
          <a:lstStyle>
            <a:lvl1pPr marL="0" indent="0">
              <a:buNone/>
              <a:defRPr sz="1050">
                <a:solidFill>
                  <a:schemeClr val="bg1"/>
                </a:solidFill>
              </a:defRPr>
            </a:lvl1pPr>
            <a:lvl2pPr>
              <a:defRPr sz="1050"/>
            </a:lvl2pPr>
            <a:lvl3pPr>
              <a:defRPr sz="1050"/>
            </a:lvl3pPr>
            <a:lvl4pPr>
              <a:defRPr sz="1050"/>
            </a:lvl4pPr>
            <a:lvl5pPr>
              <a:defRPr sz="1050"/>
            </a:lvl5pPr>
          </a:lstStyle>
          <a:p>
            <a:pPr lvl="0"/>
            <a:r>
              <a:rPr lang="en-US"/>
              <a:t>Click to edit Master text style</a:t>
            </a:r>
          </a:p>
        </p:txBody>
      </p:sp>
      <p:sp>
        <p:nvSpPr>
          <p:cNvPr id="21" name="Text Placeholder 58">
            <a:extLst>
              <a:ext uri="{FF2B5EF4-FFF2-40B4-BE49-F238E27FC236}">
                <a16:creationId xmlns:a16="http://schemas.microsoft.com/office/drawing/2014/main" id="{C7B83963-B2D4-C38B-DED4-48F20D919865}"/>
              </a:ext>
            </a:extLst>
          </p:cNvPr>
          <p:cNvSpPr>
            <a:spLocks noGrp="1"/>
          </p:cNvSpPr>
          <p:nvPr>
            <p:ph type="body" sz="quarter" idx="38" hasCustomPrompt="1"/>
          </p:nvPr>
        </p:nvSpPr>
        <p:spPr>
          <a:xfrm>
            <a:off x="286308" y="4342960"/>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22" name="Text Placeholder 58">
            <a:extLst>
              <a:ext uri="{FF2B5EF4-FFF2-40B4-BE49-F238E27FC236}">
                <a16:creationId xmlns:a16="http://schemas.microsoft.com/office/drawing/2014/main" id="{DE970C8E-46DA-0AA8-51BD-9644250F08AB}"/>
              </a:ext>
            </a:extLst>
          </p:cNvPr>
          <p:cNvSpPr>
            <a:spLocks noGrp="1"/>
          </p:cNvSpPr>
          <p:nvPr>
            <p:ph type="body" sz="quarter" idx="39" hasCustomPrompt="1"/>
          </p:nvPr>
        </p:nvSpPr>
        <p:spPr>
          <a:xfrm>
            <a:off x="286308" y="3314700"/>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Tree>
    <p:extLst>
      <p:ext uri="{BB962C8B-B14F-4D97-AF65-F5344CB8AC3E}">
        <p14:creationId xmlns:p14="http://schemas.microsoft.com/office/powerpoint/2010/main" val="5412515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OC 11">
    <p:bg>
      <p:bgPr>
        <a:solidFill>
          <a:schemeClr val="bg1"/>
        </a:solidFill>
        <a:effectLst/>
      </p:bgPr>
    </p:bg>
    <p:spTree>
      <p:nvGrpSpPr>
        <p:cNvPr id="1" name=""/>
        <p:cNvGrpSpPr/>
        <p:nvPr/>
      </p:nvGrpSpPr>
      <p:grpSpPr>
        <a:xfrm>
          <a:off x="0" y="0"/>
          <a:ext cx="0" cy="0"/>
          <a:chOff x="0" y="0"/>
          <a:chExt cx="0" cy="0"/>
        </a:xfrm>
      </p:grpSpPr>
      <p:sp>
        <p:nvSpPr>
          <p:cNvPr id="4" name="Picture Placeholder 17">
            <a:extLst>
              <a:ext uri="{FF2B5EF4-FFF2-40B4-BE49-F238E27FC236}">
                <a16:creationId xmlns:a16="http://schemas.microsoft.com/office/drawing/2014/main" id="{6261637A-C35E-7A44-0F16-E716915A2541}"/>
              </a:ext>
            </a:extLst>
          </p:cNvPr>
          <p:cNvSpPr>
            <a:spLocks noGrp="1"/>
          </p:cNvSpPr>
          <p:nvPr>
            <p:ph type="pic" sz="quarter" idx="25" hasCustomPrompt="1"/>
          </p:nvPr>
        </p:nvSpPr>
        <p:spPr>
          <a:xfrm>
            <a:off x="4014045" y="0"/>
            <a:ext cx="5129955" cy="5143500"/>
          </a:xfrm>
          <a:prstGeom prst="rect">
            <a:avLst/>
          </a:prstGeom>
          <a:solidFill>
            <a:schemeClr val="tx1">
              <a:lumMod val="75000"/>
              <a:lumOff val="25000"/>
            </a:schemeClr>
          </a:solidFill>
        </p:spPr>
        <p:txBody>
          <a:bodyPr anchor="ctr"/>
          <a:lstStyle>
            <a:lvl1pPr marL="0" indent="0" algn="ctr">
              <a:buNone/>
              <a:defRPr sz="150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3" name="Text Placeholder 4">
            <a:extLst>
              <a:ext uri="{FF2B5EF4-FFF2-40B4-BE49-F238E27FC236}">
                <a16:creationId xmlns:a16="http://schemas.microsoft.com/office/drawing/2014/main" id="{400D0D24-AB9A-B078-A7B0-96304D83D769}"/>
              </a:ext>
            </a:extLst>
          </p:cNvPr>
          <p:cNvSpPr txBox="1">
            <a:spLocks/>
          </p:cNvSpPr>
          <p:nvPr userDrawn="1"/>
        </p:nvSpPr>
        <p:spPr>
          <a:xfrm>
            <a:off x="3543435" y="4800600"/>
            <a:ext cx="399402"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5" name="Text Placeholder 8">
            <a:extLst>
              <a:ext uri="{FF2B5EF4-FFF2-40B4-BE49-F238E27FC236}">
                <a16:creationId xmlns:a16="http://schemas.microsoft.com/office/drawing/2014/main" id="{996B2807-9B92-8B55-C949-CD3CC23DE6CE}"/>
              </a:ext>
            </a:extLst>
          </p:cNvPr>
          <p:cNvSpPr>
            <a:spLocks noGrp="1"/>
          </p:cNvSpPr>
          <p:nvPr>
            <p:ph type="body" sz="quarter" idx="26" hasCustomPrompt="1"/>
          </p:nvPr>
        </p:nvSpPr>
        <p:spPr>
          <a:xfrm>
            <a:off x="286308" y="4800600"/>
            <a:ext cx="3142841" cy="342900"/>
          </a:xfrm>
          <a:prstGeom prst="rect">
            <a:avLst/>
          </a:prstGeom>
        </p:spPr>
        <p:txBody>
          <a:bodyPr anchor="ctr"/>
          <a:lstStyle>
            <a:lvl1pPr marL="0" indent="0">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6" name="Text Placeholder 58">
            <a:extLst>
              <a:ext uri="{FF2B5EF4-FFF2-40B4-BE49-F238E27FC236}">
                <a16:creationId xmlns:a16="http://schemas.microsoft.com/office/drawing/2014/main" id="{902AE8D6-1018-9A2B-AA99-BDEF726EE540}"/>
              </a:ext>
            </a:extLst>
          </p:cNvPr>
          <p:cNvSpPr>
            <a:spLocks noGrp="1"/>
          </p:cNvSpPr>
          <p:nvPr>
            <p:ph type="body" sz="quarter" idx="10"/>
          </p:nvPr>
        </p:nvSpPr>
        <p:spPr>
          <a:xfrm>
            <a:off x="1372017" y="1945298"/>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7" name="Text Placeholder 58">
            <a:extLst>
              <a:ext uri="{FF2B5EF4-FFF2-40B4-BE49-F238E27FC236}">
                <a16:creationId xmlns:a16="http://schemas.microsoft.com/office/drawing/2014/main" id="{600FE08A-4961-26F5-7EC3-4FFDCC283A48}"/>
              </a:ext>
            </a:extLst>
          </p:cNvPr>
          <p:cNvSpPr>
            <a:spLocks noGrp="1"/>
          </p:cNvSpPr>
          <p:nvPr>
            <p:ph type="body" sz="quarter" idx="11" hasCustomPrompt="1"/>
          </p:nvPr>
        </p:nvSpPr>
        <p:spPr>
          <a:xfrm>
            <a:off x="286308" y="1945298"/>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8" name="Text Placeholder 81">
            <a:extLst>
              <a:ext uri="{FF2B5EF4-FFF2-40B4-BE49-F238E27FC236}">
                <a16:creationId xmlns:a16="http://schemas.microsoft.com/office/drawing/2014/main" id="{F160E95E-2595-7313-39C8-4C905B5F475C}"/>
              </a:ext>
            </a:extLst>
          </p:cNvPr>
          <p:cNvSpPr>
            <a:spLocks noGrp="1"/>
          </p:cNvSpPr>
          <p:nvPr>
            <p:ph type="body" sz="quarter" idx="22" hasCustomPrompt="1"/>
          </p:nvPr>
        </p:nvSpPr>
        <p:spPr>
          <a:xfrm>
            <a:off x="286308" y="342900"/>
            <a:ext cx="3646139" cy="1600200"/>
          </a:xfrm>
          <a:prstGeom prst="rect">
            <a:avLst/>
          </a:prstGeom>
        </p:spPr>
        <p:txBody>
          <a:bodyPr anchor="ctr"/>
          <a:lstStyle>
            <a:lvl1pPr marL="0" indent="0">
              <a:lnSpc>
                <a:spcPct val="100000"/>
              </a:lnSpc>
              <a:buNone/>
              <a:defRPr sz="3600">
                <a:solidFill>
                  <a:srgbClr val="0031A0"/>
                </a:solidFill>
                <a:latin typeface="+mj-lt"/>
              </a:defRPr>
            </a:lvl1pPr>
          </a:lstStyle>
          <a:p>
            <a:pPr lvl="0"/>
            <a:r>
              <a:rPr lang="en-US" dirty="0"/>
              <a:t>Contents</a:t>
            </a:r>
          </a:p>
        </p:txBody>
      </p:sp>
      <p:sp>
        <p:nvSpPr>
          <p:cNvPr id="9" name="Text Placeholder 58">
            <a:extLst>
              <a:ext uri="{FF2B5EF4-FFF2-40B4-BE49-F238E27FC236}">
                <a16:creationId xmlns:a16="http://schemas.microsoft.com/office/drawing/2014/main" id="{2B682480-D0BF-51B6-27FC-E9B1C92CC316}"/>
              </a:ext>
            </a:extLst>
          </p:cNvPr>
          <p:cNvSpPr>
            <a:spLocks noGrp="1"/>
          </p:cNvSpPr>
          <p:nvPr>
            <p:ph type="body" sz="quarter" idx="24"/>
          </p:nvPr>
        </p:nvSpPr>
        <p:spPr>
          <a:xfrm>
            <a:off x="1372017" y="2287758"/>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10" name="Text Placeholder 58">
            <a:extLst>
              <a:ext uri="{FF2B5EF4-FFF2-40B4-BE49-F238E27FC236}">
                <a16:creationId xmlns:a16="http://schemas.microsoft.com/office/drawing/2014/main" id="{BEF24255-7AB8-1431-799C-4CF24899F360}"/>
              </a:ext>
            </a:extLst>
          </p:cNvPr>
          <p:cNvSpPr>
            <a:spLocks noGrp="1"/>
          </p:cNvSpPr>
          <p:nvPr>
            <p:ph type="body" sz="quarter" idx="27" hasCustomPrompt="1"/>
          </p:nvPr>
        </p:nvSpPr>
        <p:spPr>
          <a:xfrm>
            <a:off x="286308" y="2287758"/>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1" name="Text Placeholder 58">
            <a:extLst>
              <a:ext uri="{FF2B5EF4-FFF2-40B4-BE49-F238E27FC236}">
                <a16:creationId xmlns:a16="http://schemas.microsoft.com/office/drawing/2014/main" id="{DCB71217-5051-4D9F-EB5F-7C6C4765AB11}"/>
              </a:ext>
            </a:extLst>
          </p:cNvPr>
          <p:cNvSpPr>
            <a:spLocks noGrp="1"/>
          </p:cNvSpPr>
          <p:nvPr>
            <p:ph type="body" sz="quarter" idx="28"/>
          </p:nvPr>
        </p:nvSpPr>
        <p:spPr>
          <a:xfrm>
            <a:off x="1372017" y="2630219"/>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12" name="Text Placeholder 58">
            <a:extLst>
              <a:ext uri="{FF2B5EF4-FFF2-40B4-BE49-F238E27FC236}">
                <a16:creationId xmlns:a16="http://schemas.microsoft.com/office/drawing/2014/main" id="{AA2B9B21-747D-6D44-56CB-060FC5AF809E}"/>
              </a:ext>
            </a:extLst>
          </p:cNvPr>
          <p:cNvSpPr>
            <a:spLocks noGrp="1"/>
          </p:cNvSpPr>
          <p:nvPr>
            <p:ph type="body" sz="quarter" idx="29" hasCustomPrompt="1"/>
          </p:nvPr>
        </p:nvSpPr>
        <p:spPr>
          <a:xfrm>
            <a:off x="286308" y="2630219"/>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3" name="Text Placeholder 58">
            <a:extLst>
              <a:ext uri="{FF2B5EF4-FFF2-40B4-BE49-F238E27FC236}">
                <a16:creationId xmlns:a16="http://schemas.microsoft.com/office/drawing/2014/main" id="{49ED0D5F-1C7E-006F-A06C-15E77866496D}"/>
              </a:ext>
            </a:extLst>
          </p:cNvPr>
          <p:cNvSpPr>
            <a:spLocks noGrp="1"/>
          </p:cNvSpPr>
          <p:nvPr>
            <p:ph type="body" sz="quarter" idx="30"/>
          </p:nvPr>
        </p:nvSpPr>
        <p:spPr>
          <a:xfrm>
            <a:off x="1372017" y="2972679"/>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14" name="Text Placeholder 58">
            <a:extLst>
              <a:ext uri="{FF2B5EF4-FFF2-40B4-BE49-F238E27FC236}">
                <a16:creationId xmlns:a16="http://schemas.microsoft.com/office/drawing/2014/main" id="{99C198CE-B920-5FDD-240C-7E3E070A199F}"/>
              </a:ext>
            </a:extLst>
          </p:cNvPr>
          <p:cNvSpPr>
            <a:spLocks noGrp="1"/>
          </p:cNvSpPr>
          <p:nvPr>
            <p:ph type="body" sz="quarter" idx="31" hasCustomPrompt="1"/>
          </p:nvPr>
        </p:nvSpPr>
        <p:spPr>
          <a:xfrm>
            <a:off x="286308" y="2972679"/>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5" name="Text Placeholder 58">
            <a:extLst>
              <a:ext uri="{FF2B5EF4-FFF2-40B4-BE49-F238E27FC236}">
                <a16:creationId xmlns:a16="http://schemas.microsoft.com/office/drawing/2014/main" id="{A8C67D61-E446-8CE3-41BF-7BC7041BD7BF}"/>
              </a:ext>
            </a:extLst>
          </p:cNvPr>
          <p:cNvSpPr>
            <a:spLocks noGrp="1"/>
          </p:cNvSpPr>
          <p:nvPr>
            <p:ph type="body" sz="quarter" idx="32"/>
          </p:nvPr>
        </p:nvSpPr>
        <p:spPr>
          <a:xfrm>
            <a:off x="1372017" y="3315140"/>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16" name="Text Placeholder 58">
            <a:extLst>
              <a:ext uri="{FF2B5EF4-FFF2-40B4-BE49-F238E27FC236}">
                <a16:creationId xmlns:a16="http://schemas.microsoft.com/office/drawing/2014/main" id="{2007E258-14EC-80B8-D178-A4A29FE53033}"/>
              </a:ext>
            </a:extLst>
          </p:cNvPr>
          <p:cNvSpPr>
            <a:spLocks noGrp="1"/>
          </p:cNvSpPr>
          <p:nvPr>
            <p:ph type="body" sz="quarter" idx="33"/>
          </p:nvPr>
        </p:nvSpPr>
        <p:spPr>
          <a:xfrm>
            <a:off x="1372017" y="3657600"/>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17" name="Text Placeholder 58">
            <a:extLst>
              <a:ext uri="{FF2B5EF4-FFF2-40B4-BE49-F238E27FC236}">
                <a16:creationId xmlns:a16="http://schemas.microsoft.com/office/drawing/2014/main" id="{1B8BE561-EAE0-EB5D-E05B-AC9032387CF0}"/>
              </a:ext>
            </a:extLst>
          </p:cNvPr>
          <p:cNvSpPr>
            <a:spLocks noGrp="1"/>
          </p:cNvSpPr>
          <p:nvPr>
            <p:ph type="body" sz="quarter" idx="34" hasCustomPrompt="1"/>
          </p:nvPr>
        </p:nvSpPr>
        <p:spPr>
          <a:xfrm>
            <a:off x="286308" y="3657600"/>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18" name="Text Placeholder 58">
            <a:extLst>
              <a:ext uri="{FF2B5EF4-FFF2-40B4-BE49-F238E27FC236}">
                <a16:creationId xmlns:a16="http://schemas.microsoft.com/office/drawing/2014/main" id="{BC52CF14-CC22-D840-B88F-F3E56B9A728F}"/>
              </a:ext>
            </a:extLst>
          </p:cNvPr>
          <p:cNvSpPr>
            <a:spLocks noGrp="1"/>
          </p:cNvSpPr>
          <p:nvPr>
            <p:ph type="body" sz="quarter" idx="35"/>
          </p:nvPr>
        </p:nvSpPr>
        <p:spPr>
          <a:xfrm>
            <a:off x="1372017" y="4000500"/>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19" name="Text Placeholder 58">
            <a:extLst>
              <a:ext uri="{FF2B5EF4-FFF2-40B4-BE49-F238E27FC236}">
                <a16:creationId xmlns:a16="http://schemas.microsoft.com/office/drawing/2014/main" id="{61A30E87-30F7-E942-F47D-61BD0B86B194}"/>
              </a:ext>
            </a:extLst>
          </p:cNvPr>
          <p:cNvSpPr>
            <a:spLocks noGrp="1"/>
          </p:cNvSpPr>
          <p:nvPr>
            <p:ph type="body" sz="quarter" idx="36" hasCustomPrompt="1"/>
          </p:nvPr>
        </p:nvSpPr>
        <p:spPr>
          <a:xfrm>
            <a:off x="286308" y="4000500"/>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20" name="Text Placeholder 58">
            <a:extLst>
              <a:ext uri="{FF2B5EF4-FFF2-40B4-BE49-F238E27FC236}">
                <a16:creationId xmlns:a16="http://schemas.microsoft.com/office/drawing/2014/main" id="{D33A9810-81DB-B334-1956-2D9B987CF3F4}"/>
              </a:ext>
            </a:extLst>
          </p:cNvPr>
          <p:cNvSpPr>
            <a:spLocks noGrp="1"/>
          </p:cNvSpPr>
          <p:nvPr>
            <p:ph type="body" sz="quarter" idx="37"/>
          </p:nvPr>
        </p:nvSpPr>
        <p:spPr>
          <a:xfrm>
            <a:off x="1372017" y="4342960"/>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21" name="Text Placeholder 58">
            <a:extLst>
              <a:ext uri="{FF2B5EF4-FFF2-40B4-BE49-F238E27FC236}">
                <a16:creationId xmlns:a16="http://schemas.microsoft.com/office/drawing/2014/main" id="{294F8F0E-FB67-0B64-1634-CD6278E6E1BC}"/>
              </a:ext>
            </a:extLst>
          </p:cNvPr>
          <p:cNvSpPr>
            <a:spLocks noGrp="1"/>
          </p:cNvSpPr>
          <p:nvPr>
            <p:ph type="body" sz="quarter" idx="38" hasCustomPrompt="1"/>
          </p:nvPr>
        </p:nvSpPr>
        <p:spPr>
          <a:xfrm>
            <a:off x="286308" y="4342960"/>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22" name="Text Placeholder 58">
            <a:extLst>
              <a:ext uri="{FF2B5EF4-FFF2-40B4-BE49-F238E27FC236}">
                <a16:creationId xmlns:a16="http://schemas.microsoft.com/office/drawing/2014/main" id="{DE2108A0-D8AE-3B1E-2CAE-3547742FF2E3}"/>
              </a:ext>
            </a:extLst>
          </p:cNvPr>
          <p:cNvSpPr>
            <a:spLocks noGrp="1"/>
          </p:cNvSpPr>
          <p:nvPr>
            <p:ph type="body" sz="quarter" idx="39" hasCustomPrompt="1"/>
          </p:nvPr>
        </p:nvSpPr>
        <p:spPr>
          <a:xfrm>
            <a:off x="286308" y="3314700"/>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Tree>
    <p:extLst>
      <p:ext uri="{BB962C8B-B14F-4D97-AF65-F5344CB8AC3E}">
        <p14:creationId xmlns:p14="http://schemas.microsoft.com/office/powerpoint/2010/main" val="3787294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ard Big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D85CA63-4830-F4C7-D676-ECB1C981B764}"/>
              </a:ext>
            </a:extLst>
          </p:cNvPr>
          <p:cNvSpPr/>
          <p:nvPr userDrawn="1"/>
        </p:nvSpPr>
        <p:spPr>
          <a:xfrm>
            <a:off x="0" y="0"/>
            <a:ext cx="9144000" cy="5143500"/>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8" name="Rectangle 7">
            <a:extLst>
              <a:ext uri="{FF2B5EF4-FFF2-40B4-BE49-F238E27FC236}">
                <a16:creationId xmlns:a16="http://schemas.microsoft.com/office/drawing/2014/main" id="{2B989EBC-613C-3141-19FE-CA023C96AFC1}"/>
              </a:ext>
            </a:extLst>
          </p:cNvPr>
          <p:cNvSpPr/>
          <p:nvPr userDrawn="1"/>
        </p:nvSpPr>
        <p:spPr>
          <a:xfrm>
            <a:off x="0" y="0"/>
            <a:ext cx="9144000" cy="5143500"/>
          </a:xfrm>
          <a:prstGeom prst="rect">
            <a:avLst/>
          </a:prstGeom>
          <a:gradFill>
            <a:gsLst>
              <a:gs pos="13000">
                <a:srgbClr val="000000"/>
              </a:gs>
              <a:gs pos="100000">
                <a:schemeClr val="accent1">
                  <a:alpha val="0"/>
                  <a:lumMod val="0"/>
                  <a:lumOff val="10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pic>
        <p:nvPicPr>
          <p:cNvPr id="6" name="NASA_Insignia-RGB.svg" descr="NASA_Insignia-RGB.svg">
            <a:extLst>
              <a:ext uri="{FF2B5EF4-FFF2-40B4-BE49-F238E27FC236}">
                <a16:creationId xmlns:a16="http://schemas.microsoft.com/office/drawing/2014/main" id="{29244C2E-BD6C-ECC5-18F8-FBBD7FBC734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11" name="TextBox 10">
            <a:extLst>
              <a:ext uri="{FF2B5EF4-FFF2-40B4-BE49-F238E27FC236}">
                <a16:creationId xmlns:a16="http://schemas.microsoft.com/office/drawing/2014/main" id="{84683C55-9E6C-6BE2-7839-4F7F229BFAD7}"/>
              </a:ext>
            </a:extLst>
          </p:cNvPr>
          <p:cNvSpPr txBox="1"/>
          <p:nvPr userDrawn="1"/>
        </p:nvSpPr>
        <p:spPr>
          <a:xfrm>
            <a:off x="286308" y="262109"/>
            <a:ext cx="1994276" cy="807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bg1"/>
                </a:solidFill>
                <a:latin typeface="+mn-lt"/>
                <a:cs typeface="Arial" panose="020B0604020202020204" pitchFamily="34" charset="0"/>
              </a:rPr>
              <a:t>National Aeronautics a</a:t>
            </a:r>
            <a:r>
              <a:rPr lang="en-US" sz="525" b="1" dirty="0">
                <a:solidFill>
                  <a:schemeClr val="bg1"/>
                </a:solidFill>
                <a:latin typeface="+mn-lt"/>
                <a:cs typeface="Arial" panose="020B0604020202020204" pitchFamily="34" charset="0"/>
              </a:rPr>
              <a:t>n</a:t>
            </a:r>
            <a:r>
              <a:rPr sz="525" b="1" dirty="0">
                <a:solidFill>
                  <a:schemeClr val="bg1"/>
                </a:solidFill>
                <a:latin typeface="+mn-lt"/>
                <a:cs typeface="Arial" panose="020B0604020202020204" pitchFamily="34" charset="0"/>
              </a:rPr>
              <a:t>d Space Administration</a:t>
            </a:r>
          </a:p>
        </p:txBody>
      </p:sp>
      <p:sp>
        <p:nvSpPr>
          <p:cNvPr id="2" name="Text Placeholder 4">
            <a:extLst>
              <a:ext uri="{FF2B5EF4-FFF2-40B4-BE49-F238E27FC236}">
                <a16:creationId xmlns:a16="http://schemas.microsoft.com/office/drawing/2014/main" id="{CDC26B08-05FF-ED81-D797-1989ABC60642}"/>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3" name="Text Placeholder 8">
            <a:extLst>
              <a:ext uri="{FF2B5EF4-FFF2-40B4-BE49-F238E27FC236}">
                <a16:creationId xmlns:a16="http://schemas.microsoft.com/office/drawing/2014/main" id="{88951909-21C8-097B-6F7E-B0E447464279}"/>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4" name="Text Placeholder 20">
            <a:extLst>
              <a:ext uri="{FF2B5EF4-FFF2-40B4-BE49-F238E27FC236}">
                <a16:creationId xmlns:a16="http://schemas.microsoft.com/office/drawing/2014/main" id="{CB93931B-3430-1EF6-C54C-72C4DD0D4414}"/>
              </a:ext>
            </a:extLst>
          </p:cNvPr>
          <p:cNvSpPr>
            <a:spLocks noGrp="1"/>
          </p:cNvSpPr>
          <p:nvPr>
            <p:ph type="body" sz="quarter" idx="19" hasCustomPrompt="1"/>
          </p:nvPr>
        </p:nvSpPr>
        <p:spPr>
          <a:xfrm>
            <a:off x="286308" y="440872"/>
            <a:ext cx="5444275" cy="3997235"/>
          </a:xfrm>
          <a:prstGeom prst="rect">
            <a:avLst/>
          </a:prstGeom>
        </p:spPr>
        <p:txBody>
          <a:bodyPr lIns="0" tIns="0" rIns="0" bIns="0" anchor="b"/>
          <a:lstStyle>
            <a:lvl1pPr marL="0" indent="0" algn="l">
              <a:lnSpc>
                <a:spcPct val="100000"/>
              </a:lnSpc>
              <a:spcBef>
                <a:spcPts val="0"/>
              </a:spcBef>
              <a:buNone/>
              <a:defRPr sz="5400" b="0">
                <a:solidFill>
                  <a:schemeClr val="bg1"/>
                </a:solidFill>
                <a:latin typeface="+mj-lt"/>
                <a:cs typeface="Arial" panose="020B0604020202020204" pitchFamily="34" charset="0"/>
              </a:defRPr>
            </a:lvl1pPr>
          </a:lstStyle>
          <a:p>
            <a:pPr lvl="0"/>
            <a:r>
              <a:rPr lang="en-US"/>
              <a:t>Presentation</a:t>
            </a:r>
            <a:br>
              <a:rPr lang="en-US"/>
            </a:br>
            <a:r>
              <a:rPr lang="en-US"/>
              <a:t>Title Goes Here</a:t>
            </a:r>
          </a:p>
        </p:txBody>
      </p:sp>
    </p:spTree>
    <p:extLst>
      <p:ext uri="{BB962C8B-B14F-4D97-AF65-F5344CB8AC3E}">
        <p14:creationId xmlns:p14="http://schemas.microsoft.com/office/powerpoint/2010/main" val="3962581385"/>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OC 12">
    <p:bg>
      <p:bgPr>
        <a:solidFill>
          <a:schemeClr val="bg1"/>
        </a:solidFill>
        <a:effectLst/>
      </p:bgPr>
    </p:bg>
    <p:spTree>
      <p:nvGrpSpPr>
        <p:cNvPr id="1" name=""/>
        <p:cNvGrpSpPr/>
        <p:nvPr/>
      </p:nvGrpSpPr>
      <p:grpSpPr>
        <a:xfrm>
          <a:off x="0" y="0"/>
          <a:ext cx="0" cy="0"/>
          <a:chOff x="0" y="0"/>
          <a:chExt cx="0" cy="0"/>
        </a:xfrm>
      </p:grpSpPr>
      <p:sp>
        <p:nvSpPr>
          <p:cNvPr id="4" name="Picture Placeholder 17">
            <a:extLst>
              <a:ext uri="{FF2B5EF4-FFF2-40B4-BE49-F238E27FC236}">
                <a16:creationId xmlns:a16="http://schemas.microsoft.com/office/drawing/2014/main" id="{6261637A-C35E-7A44-0F16-E716915A2541}"/>
              </a:ext>
            </a:extLst>
          </p:cNvPr>
          <p:cNvSpPr>
            <a:spLocks noGrp="1"/>
          </p:cNvSpPr>
          <p:nvPr>
            <p:ph type="pic" sz="quarter" idx="25" hasCustomPrompt="1"/>
          </p:nvPr>
        </p:nvSpPr>
        <p:spPr>
          <a:xfrm>
            <a:off x="4014045" y="0"/>
            <a:ext cx="5129955" cy="5143500"/>
          </a:xfrm>
          <a:prstGeom prst="rect">
            <a:avLst/>
          </a:prstGeom>
          <a:solidFill>
            <a:schemeClr val="tx1">
              <a:lumMod val="75000"/>
              <a:lumOff val="25000"/>
            </a:schemeClr>
          </a:solidFill>
        </p:spPr>
        <p:txBody>
          <a:bodyPr anchor="ctr"/>
          <a:lstStyle>
            <a:lvl1pPr marL="0" indent="0" algn="ctr">
              <a:buNone/>
              <a:defRPr sz="150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3" name="Text Placeholder 4">
            <a:extLst>
              <a:ext uri="{FF2B5EF4-FFF2-40B4-BE49-F238E27FC236}">
                <a16:creationId xmlns:a16="http://schemas.microsoft.com/office/drawing/2014/main" id="{400D0D24-AB9A-B078-A7B0-96304D83D769}"/>
              </a:ext>
            </a:extLst>
          </p:cNvPr>
          <p:cNvSpPr txBox="1">
            <a:spLocks/>
          </p:cNvSpPr>
          <p:nvPr userDrawn="1"/>
        </p:nvSpPr>
        <p:spPr>
          <a:xfrm>
            <a:off x="3543435" y="4800600"/>
            <a:ext cx="399402"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5" name="Text Placeholder 8">
            <a:extLst>
              <a:ext uri="{FF2B5EF4-FFF2-40B4-BE49-F238E27FC236}">
                <a16:creationId xmlns:a16="http://schemas.microsoft.com/office/drawing/2014/main" id="{996B2807-9B92-8B55-C949-CD3CC23DE6CE}"/>
              </a:ext>
            </a:extLst>
          </p:cNvPr>
          <p:cNvSpPr>
            <a:spLocks noGrp="1"/>
          </p:cNvSpPr>
          <p:nvPr>
            <p:ph type="body" sz="quarter" idx="26" hasCustomPrompt="1"/>
          </p:nvPr>
        </p:nvSpPr>
        <p:spPr>
          <a:xfrm>
            <a:off x="286308" y="4800600"/>
            <a:ext cx="3142841" cy="342900"/>
          </a:xfrm>
          <a:prstGeom prst="rect">
            <a:avLst/>
          </a:prstGeom>
        </p:spPr>
        <p:txBody>
          <a:bodyPr anchor="ctr"/>
          <a:lstStyle>
            <a:lvl1pPr marL="0" indent="0">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6" name="Text Placeholder 58">
            <a:extLst>
              <a:ext uri="{FF2B5EF4-FFF2-40B4-BE49-F238E27FC236}">
                <a16:creationId xmlns:a16="http://schemas.microsoft.com/office/drawing/2014/main" id="{902AE8D6-1018-9A2B-AA99-BDEF726EE540}"/>
              </a:ext>
            </a:extLst>
          </p:cNvPr>
          <p:cNvSpPr>
            <a:spLocks noGrp="1"/>
          </p:cNvSpPr>
          <p:nvPr>
            <p:ph type="body" sz="quarter" idx="10"/>
          </p:nvPr>
        </p:nvSpPr>
        <p:spPr>
          <a:xfrm>
            <a:off x="1372017" y="1945298"/>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7" name="Text Placeholder 58">
            <a:extLst>
              <a:ext uri="{FF2B5EF4-FFF2-40B4-BE49-F238E27FC236}">
                <a16:creationId xmlns:a16="http://schemas.microsoft.com/office/drawing/2014/main" id="{600FE08A-4961-26F5-7EC3-4FFDCC283A48}"/>
              </a:ext>
            </a:extLst>
          </p:cNvPr>
          <p:cNvSpPr>
            <a:spLocks noGrp="1"/>
          </p:cNvSpPr>
          <p:nvPr>
            <p:ph type="body" sz="quarter" idx="11" hasCustomPrompt="1"/>
          </p:nvPr>
        </p:nvSpPr>
        <p:spPr>
          <a:xfrm>
            <a:off x="286308" y="1945298"/>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8" name="Text Placeholder 81">
            <a:extLst>
              <a:ext uri="{FF2B5EF4-FFF2-40B4-BE49-F238E27FC236}">
                <a16:creationId xmlns:a16="http://schemas.microsoft.com/office/drawing/2014/main" id="{F160E95E-2595-7313-39C8-4C905B5F475C}"/>
              </a:ext>
            </a:extLst>
          </p:cNvPr>
          <p:cNvSpPr>
            <a:spLocks noGrp="1"/>
          </p:cNvSpPr>
          <p:nvPr>
            <p:ph type="body" sz="quarter" idx="22" hasCustomPrompt="1"/>
          </p:nvPr>
        </p:nvSpPr>
        <p:spPr>
          <a:xfrm>
            <a:off x="286308" y="342900"/>
            <a:ext cx="3646139" cy="1600200"/>
          </a:xfrm>
          <a:prstGeom prst="rect">
            <a:avLst/>
          </a:prstGeom>
        </p:spPr>
        <p:txBody>
          <a:bodyPr anchor="ctr"/>
          <a:lstStyle>
            <a:lvl1pPr marL="0" indent="0">
              <a:lnSpc>
                <a:spcPct val="100000"/>
              </a:lnSpc>
              <a:buNone/>
              <a:defRPr sz="3600">
                <a:solidFill>
                  <a:srgbClr val="E4022B"/>
                </a:solidFill>
                <a:latin typeface="+mj-lt"/>
              </a:defRPr>
            </a:lvl1pPr>
          </a:lstStyle>
          <a:p>
            <a:pPr lvl="0"/>
            <a:r>
              <a:rPr lang="en-US" dirty="0"/>
              <a:t>Contents</a:t>
            </a:r>
          </a:p>
        </p:txBody>
      </p:sp>
      <p:sp>
        <p:nvSpPr>
          <p:cNvPr id="9" name="Text Placeholder 58">
            <a:extLst>
              <a:ext uri="{FF2B5EF4-FFF2-40B4-BE49-F238E27FC236}">
                <a16:creationId xmlns:a16="http://schemas.microsoft.com/office/drawing/2014/main" id="{2B682480-D0BF-51B6-27FC-E9B1C92CC316}"/>
              </a:ext>
            </a:extLst>
          </p:cNvPr>
          <p:cNvSpPr>
            <a:spLocks noGrp="1"/>
          </p:cNvSpPr>
          <p:nvPr>
            <p:ph type="body" sz="quarter" idx="24"/>
          </p:nvPr>
        </p:nvSpPr>
        <p:spPr>
          <a:xfrm>
            <a:off x="1372017" y="2287758"/>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10" name="Text Placeholder 58">
            <a:extLst>
              <a:ext uri="{FF2B5EF4-FFF2-40B4-BE49-F238E27FC236}">
                <a16:creationId xmlns:a16="http://schemas.microsoft.com/office/drawing/2014/main" id="{BEF24255-7AB8-1431-799C-4CF24899F360}"/>
              </a:ext>
            </a:extLst>
          </p:cNvPr>
          <p:cNvSpPr>
            <a:spLocks noGrp="1"/>
          </p:cNvSpPr>
          <p:nvPr>
            <p:ph type="body" sz="quarter" idx="27" hasCustomPrompt="1"/>
          </p:nvPr>
        </p:nvSpPr>
        <p:spPr>
          <a:xfrm>
            <a:off x="286308" y="2287758"/>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1" name="Text Placeholder 58">
            <a:extLst>
              <a:ext uri="{FF2B5EF4-FFF2-40B4-BE49-F238E27FC236}">
                <a16:creationId xmlns:a16="http://schemas.microsoft.com/office/drawing/2014/main" id="{DCB71217-5051-4D9F-EB5F-7C6C4765AB11}"/>
              </a:ext>
            </a:extLst>
          </p:cNvPr>
          <p:cNvSpPr>
            <a:spLocks noGrp="1"/>
          </p:cNvSpPr>
          <p:nvPr>
            <p:ph type="body" sz="quarter" idx="28"/>
          </p:nvPr>
        </p:nvSpPr>
        <p:spPr>
          <a:xfrm>
            <a:off x="1372017" y="2630219"/>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12" name="Text Placeholder 58">
            <a:extLst>
              <a:ext uri="{FF2B5EF4-FFF2-40B4-BE49-F238E27FC236}">
                <a16:creationId xmlns:a16="http://schemas.microsoft.com/office/drawing/2014/main" id="{AA2B9B21-747D-6D44-56CB-060FC5AF809E}"/>
              </a:ext>
            </a:extLst>
          </p:cNvPr>
          <p:cNvSpPr>
            <a:spLocks noGrp="1"/>
          </p:cNvSpPr>
          <p:nvPr>
            <p:ph type="body" sz="quarter" idx="29" hasCustomPrompt="1"/>
          </p:nvPr>
        </p:nvSpPr>
        <p:spPr>
          <a:xfrm>
            <a:off x="286308" y="2630219"/>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3" name="Text Placeholder 58">
            <a:extLst>
              <a:ext uri="{FF2B5EF4-FFF2-40B4-BE49-F238E27FC236}">
                <a16:creationId xmlns:a16="http://schemas.microsoft.com/office/drawing/2014/main" id="{49ED0D5F-1C7E-006F-A06C-15E77866496D}"/>
              </a:ext>
            </a:extLst>
          </p:cNvPr>
          <p:cNvSpPr>
            <a:spLocks noGrp="1"/>
          </p:cNvSpPr>
          <p:nvPr>
            <p:ph type="body" sz="quarter" idx="30"/>
          </p:nvPr>
        </p:nvSpPr>
        <p:spPr>
          <a:xfrm>
            <a:off x="1372017" y="2972679"/>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14" name="Text Placeholder 58">
            <a:extLst>
              <a:ext uri="{FF2B5EF4-FFF2-40B4-BE49-F238E27FC236}">
                <a16:creationId xmlns:a16="http://schemas.microsoft.com/office/drawing/2014/main" id="{99C198CE-B920-5FDD-240C-7E3E070A199F}"/>
              </a:ext>
            </a:extLst>
          </p:cNvPr>
          <p:cNvSpPr>
            <a:spLocks noGrp="1"/>
          </p:cNvSpPr>
          <p:nvPr>
            <p:ph type="body" sz="quarter" idx="31" hasCustomPrompt="1"/>
          </p:nvPr>
        </p:nvSpPr>
        <p:spPr>
          <a:xfrm>
            <a:off x="286308" y="2972679"/>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5" name="Text Placeholder 58">
            <a:extLst>
              <a:ext uri="{FF2B5EF4-FFF2-40B4-BE49-F238E27FC236}">
                <a16:creationId xmlns:a16="http://schemas.microsoft.com/office/drawing/2014/main" id="{A8C67D61-E446-8CE3-41BF-7BC7041BD7BF}"/>
              </a:ext>
            </a:extLst>
          </p:cNvPr>
          <p:cNvSpPr>
            <a:spLocks noGrp="1"/>
          </p:cNvSpPr>
          <p:nvPr>
            <p:ph type="body" sz="quarter" idx="32"/>
          </p:nvPr>
        </p:nvSpPr>
        <p:spPr>
          <a:xfrm>
            <a:off x="1372017" y="3315140"/>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16" name="Text Placeholder 58">
            <a:extLst>
              <a:ext uri="{FF2B5EF4-FFF2-40B4-BE49-F238E27FC236}">
                <a16:creationId xmlns:a16="http://schemas.microsoft.com/office/drawing/2014/main" id="{2007E258-14EC-80B8-D178-A4A29FE53033}"/>
              </a:ext>
            </a:extLst>
          </p:cNvPr>
          <p:cNvSpPr>
            <a:spLocks noGrp="1"/>
          </p:cNvSpPr>
          <p:nvPr>
            <p:ph type="body" sz="quarter" idx="33"/>
          </p:nvPr>
        </p:nvSpPr>
        <p:spPr>
          <a:xfrm>
            <a:off x="1372017" y="3657600"/>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17" name="Text Placeholder 58">
            <a:extLst>
              <a:ext uri="{FF2B5EF4-FFF2-40B4-BE49-F238E27FC236}">
                <a16:creationId xmlns:a16="http://schemas.microsoft.com/office/drawing/2014/main" id="{1B8BE561-EAE0-EB5D-E05B-AC9032387CF0}"/>
              </a:ext>
            </a:extLst>
          </p:cNvPr>
          <p:cNvSpPr>
            <a:spLocks noGrp="1"/>
          </p:cNvSpPr>
          <p:nvPr>
            <p:ph type="body" sz="quarter" idx="34" hasCustomPrompt="1"/>
          </p:nvPr>
        </p:nvSpPr>
        <p:spPr>
          <a:xfrm>
            <a:off x="286308" y="3657600"/>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18" name="Text Placeholder 58">
            <a:extLst>
              <a:ext uri="{FF2B5EF4-FFF2-40B4-BE49-F238E27FC236}">
                <a16:creationId xmlns:a16="http://schemas.microsoft.com/office/drawing/2014/main" id="{BC52CF14-CC22-D840-B88F-F3E56B9A728F}"/>
              </a:ext>
            </a:extLst>
          </p:cNvPr>
          <p:cNvSpPr>
            <a:spLocks noGrp="1"/>
          </p:cNvSpPr>
          <p:nvPr>
            <p:ph type="body" sz="quarter" idx="35"/>
          </p:nvPr>
        </p:nvSpPr>
        <p:spPr>
          <a:xfrm>
            <a:off x="1372017" y="4000500"/>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19" name="Text Placeholder 58">
            <a:extLst>
              <a:ext uri="{FF2B5EF4-FFF2-40B4-BE49-F238E27FC236}">
                <a16:creationId xmlns:a16="http://schemas.microsoft.com/office/drawing/2014/main" id="{61A30E87-30F7-E942-F47D-61BD0B86B194}"/>
              </a:ext>
            </a:extLst>
          </p:cNvPr>
          <p:cNvSpPr>
            <a:spLocks noGrp="1"/>
          </p:cNvSpPr>
          <p:nvPr>
            <p:ph type="body" sz="quarter" idx="36" hasCustomPrompt="1"/>
          </p:nvPr>
        </p:nvSpPr>
        <p:spPr>
          <a:xfrm>
            <a:off x="286308" y="4000500"/>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20" name="Text Placeholder 58">
            <a:extLst>
              <a:ext uri="{FF2B5EF4-FFF2-40B4-BE49-F238E27FC236}">
                <a16:creationId xmlns:a16="http://schemas.microsoft.com/office/drawing/2014/main" id="{D33A9810-81DB-B334-1956-2D9B987CF3F4}"/>
              </a:ext>
            </a:extLst>
          </p:cNvPr>
          <p:cNvSpPr>
            <a:spLocks noGrp="1"/>
          </p:cNvSpPr>
          <p:nvPr>
            <p:ph type="body" sz="quarter" idx="37"/>
          </p:nvPr>
        </p:nvSpPr>
        <p:spPr>
          <a:xfrm>
            <a:off x="1372017" y="4342960"/>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21" name="Text Placeholder 58">
            <a:extLst>
              <a:ext uri="{FF2B5EF4-FFF2-40B4-BE49-F238E27FC236}">
                <a16:creationId xmlns:a16="http://schemas.microsoft.com/office/drawing/2014/main" id="{294F8F0E-FB67-0B64-1634-CD6278E6E1BC}"/>
              </a:ext>
            </a:extLst>
          </p:cNvPr>
          <p:cNvSpPr>
            <a:spLocks noGrp="1"/>
          </p:cNvSpPr>
          <p:nvPr>
            <p:ph type="body" sz="quarter" idx="38" hasCustomPrompt="1"/>
          </p:nvPr>
        </p:nvSpPr>
        <p:spPr>
          <a:xfrm>
            <a:off x="286308" y="4342960"/>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22" name="Text Placeholder 58">
            <a:extLst>
              <a:ext uri="{FF2B5EF4-FFF2-40B4-BE49-F238E27FC236}">
                <a16:creationId xmlns:a16="http://schemas.microsoft.com/office/drawing/2014/main" id="{DE2108A0-D8AE-3B1E-2CAE-3547742FF2E3}"/>
              </a:ext>
            </a:extLst>
          </p:cNvPr>
          <p:cNvSpPr>
            <a:spLocks noGrp="1"/>
          </p:cNvSpPr>
          <p:nvPr>
            <p:ph type="body" sz="quarter" idx="39" hasCustomPrompt="1"/>
          </p:nvPr>
        </p:nvSpPr>
        <p:spPr>
          <a:xfrm>
            <a:off x="286308" y="3314700"/>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Tree>
    <p:extLst>
      <p:ext uri="{BB962C8B-B14F-4D97-AF65-F5344CB8AC3E}">
        <p14:creationId xmlns:p14="http://schemas.microsoft.com/office/powerpoint/2010/main" val="22836366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OC 13">
    <p:bg>
      <p:bgPr>
        <a:solidFill>
          <a:schemeClr val="bg1"/>
        </a:solidFill>
        <a:effectLst/>
      </p:bgPr>
    </p:bg>
    <p:spTree>
      <p:nvGrpSpPr>
        <p:cNvPr id="1" name=""/>
        <p:cNvGrpSpPr/>
        <p:nvPr/>
      </p:nvGrpSpPr>
      <p:grpSpPr>
        <a:xfrm>
          <a:off x="0" y="0"/>
          <a:ext cx="0" cy="0"/>
          <a:chOff x="0" y="0"/>
          <a:chExt cx="0" cy="0"/>
        </a:xfrm>
      </p:grpSpPr>
      <p:sp>
        <p:nvSpPr>
          <p:cNvPr id="4" name="Picture Placeholder 17">
            <a:extLst>
              <a:ext uri="{FF2B5EF4-FFF2-40B4-BE49-F238E27FC236}">
                <a16:creationId xmlns:a16="http://schemas.microsoft.com/office/drawing/2014/main" id="{6261637A-C35E-7A44-0F16-E716915A2541}"/>
              </a:ext>
            </a:extLst>
          </p:cNvPr>
          <p:cNvSpPr>
            <a:spLocks noGrp="1"/>
          </p:cNvSpPr>
          <p:nvPr>
            <p:ph type="pic" sz="quarter" idx="25" hasCustomPrompt="1"/>
          </p:nvPr>
        </p:nvSpPr>
        <p:spPr>
          <a:xfrm>
            <a:off x="0" y="0"/>
            <a:ext cx="4872702" cy="5143500"/>
          </a:xfrm>
          <a:prstGeom prst="rect">
            <a:avLst/>
          </a:prstGeom>
          <a:solidFill>
            <a:schemeClr val="tx1">
              <a:lumMod val="75000"/>
              <a:lumOff val="25000"/>
            </a:schemeClr>
          </a:solidFill>
        </p:spPr>
        <p:txBody>
          <a:bodyPr anchor="ctr"/>
          <a:lstStyle>
            <a:lvl1pPr marL="0" indent="0" algn="ctr">
              <a:buNone/>
              <a:defRPr sz="150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8" name="Text Placeholder 4">
            <a:extLst>
              <a:ext uri="{FF2B5EF4-FFF2-40B4-BE49-F238E27FC236}">
                <a16:creationId xmlns:a16="http://schemas.microsoft.com/office/drawing/2014/main" id="{4ADA2185-90F8-1CD4-75CB-91BD90641AAF}"/>
              </a:ext>
            </a:extLst>
          </p:cNvPr>
          <p:cNvSpPr txBox="1">
            <a:spLocks/>
          </p:cNvSpPr>
          <p:nvPr userDrawn="1"/>
        </p:nvSpPr>
        <p:spPr>
          <a:xfrm>
            <a:off x="8462889" y="4800600"/>
            <a:ext cx="399402"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19" name="Text Placeholder 8">
            <a:extLst>
              <a:ext uri="{FF2B5EF4-FFF2-40B4-BE49-F238E27FC236}">
                <a16:creationId xmlns:a16="http://schemas.microsoft.com/office/drawing/2014/main" id="{7DD9F5E5-76C4-B21B-82F6-33D5481A4C99}"/>
              </a:ext>
            </a:extLst>
          </p:cNvPr>
          <p:cNvSpPr>
            <a:spLocks noGrp="1"/>
          </p:cNvSpPr>
          <p:nvPr>
            <p:ph type="body" sz="quarter" idx="26" hasCustomPrompt="1"/>
          </p:nvPr>
        </p:nvSpPr>
        <p:spPr>
          <a:xfrm>
            <a:off x="5205762" y="4800600"/>
            <a:ext cx="3142841" cy="342900"/>
          </a:xfrm>
          <a:prstGeom prst="rect">
            <a:avLst/>
          </a:prstGeom>
        </p:spPr>
        <p:txBody>
          <a:bodyPr anchor="ctr"/>
          <a:lstStyle>
            <a:lvl1pPr marL="0" indent="0">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21" name="Text Placeholder 58">
            <a:extLst>
              <a:ext uri="{FF2B5EF4-FFF2-40B4-BE49-F238E27FC236}">
                <a16:creationId xmlns:a16="http://schemas.microsoft.com/office/drawing/2014/main" id="{56CBCE8D-96C3-3D3D-B7BF-2FB3163DD13F}"/>
              </a:ext>
            </a:extLst>
          </p:cNvPr>
          <p:cNvSpPr>
            <a:spLocks noGrp="1"/>
          </p:cNvSpPr>
          <p:nvPr>
            <p:ph type="body" sz="quarter" idx="10"/>
          </p:nvPr>
        </p:nvSpPr>
        <p:spPr>
          <a:xfrm>
            <a:off x="6291471" y="1945298"/>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22" name="Text Placeholder 58">
            <a:extLst>
              <a:ext uri="{FF2B5EF4-FFF2-40B4-BE49-F238E27FC236}">
                <a16:creationId xmlns:a16="http://schemas.microsoft.com/office/drawing/2014/main" id="{18FFEF4F-1B4E-810E-0278-38F27E36EEF7}"/>
              </a:ext>
            </a:extLst>
          </p:cNvPr>
          <p:cNvSpPr>
            <a:spLocks noGrp="1"/>
          </p:cNvSpPr>
          <p:nvPr>
            <p:ph type="body" sz="quarter" idx="11" hasCustomPrompt="1"/>
          </p:nvPr>
        </p:nvSpPr>
        <p:spPr>
          <a:xfrm>
            <a:off x="5205762" y="1945298"/>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23" name="Text Placeholder 81">
            <a:extLst>
              <a:ext uri="{FF2B5EF4-FFF2-40B4-BE49-F238E27FC236}">
                <a16:creationId xmlns:a16="http://schemas.microsoft.com/office/drawing/2014/main" id="{C363556E-3E2E-9665-4CF3-3D79D5D8C529}"/>
              </a:ext>
            </a:extLst>
          </p:cNvPr>
          <p:cNvSpPr>
            <a:spLocks noGrp="1"/>
          </p:cNvSpPr>
          <p:nvPr>
            <p:ph type="body" sz="quarter" idx="22" hasCustomPrompt="1"/>
          </p:nvPr>
        </p:nvSpPr>
        <p:spPr>
          <a:xfrm>
            <a:off x="5205762" y="342900"/>
            <a:ext cx="3646139" cy="1600200"/>
          </a:xfrm>
          <a:prstGeom prst="rect">
            <a:avLst/>
          </a:prstGeom>
        </p:spPr>
        <p:txBody>
          <a:bodyPr anchor="ctr"/>
          <a:lstStyle>
            <a:lvl1pPr marL="0" indent="0">
              <a:lnSpc>
                <a:spcPct val="100000"/>
              </a:lnSpc>
              <a:buNone/>
              <a:defRPr sz="3600">
                <a:solidFill>
                  <a:srgbClr val="0031A0"/>
                </a:solidFill>
                <a:latin typeface="+mj-lt"/>
              </a:defRPr>
            </a:lvl1pPr>
          </a:lstStyle>
          <a:p>
            <a:pPr lvl="0"/>
            <a:r>
              <a:rPr lang="en-US" dirty="0"/>
              <a:t>Contents</a:t>
            </a:r>
          </a:p>
        </p:txBody>
      </p:sp>
      <p:sp>
        <p:nvSpPr>
          <p:cNvPr id="24" name="Text Placeholder 58">
            <a:extLst>
              <a:ext uri="{FF2B5EF4-FFF2-40B4-BE49-F238E27FC236}">
                <a16:creationId xmlns:a16="http://schemas.microsoft.com/office/drawing/2014/main" id="{200E7A79-06E8-D6EB-96F7-98890C021E50}"/>
              </a:ext>
            </a:extLst>
          </p:cNvPr>
          <p:cNvSpPr>
            <a:spLocks noGrp="1"/>
          </p:cNvSpPr>
          <p:nvPr>
            <p:ph type="body" sz="quarter" idx="24"/>
          </p:nvPr>
        </p:nvSpPr>
        <p:spPr>
          <a:xfrm>
            <a:off x="6291471" y="2287758"/>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25" name="Text Placeholder 58">
            <a:extLst>
              <a:ext uri="{FF2B5EF4-FFF2-40B4-BE49-F238E27FC236}">
                <a16:creationId xmlns:a16="http://schemas.microsoft.com/office/drawing/2014/main" id="{417C13A3-7025-286B-495D-D711167EF27F}"/>
              </a:ext>
            </a:extLst>
          </p:cNvPr>
          <p:cNvSpPr>
            <a:spLocks noGrp="1"/>
          </p:cNvSpPr>
          <p:nvPr>
            <p:ph type="body" sz="quarter" idx="27" hasCustomPrompt="1"/>
          </p:nvPr>
        </p:nvSpPr>
        <p:spPr>
          <a:xfrm>
            <a:off x="5205762" y="2287758"/>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26" name="Text Placeholder 58">
            <a:extLst>
              <a:ext uri="{FF2B5EF4-FFF2-40B4-BE49-F238E27FC236}">
                <a16:creationId xmlns:a16="http://schemas.microsoft.com/office/drawing/2014/main" id="{2D361641-DA8E-2174-F104-6C1B24E43335}"/>
              </a:ext>
            </a:extLst>
          </p:cNvPr>
          <p:cNvSpPr>
            <a:spLocks noGrp="1"/>
          </p:cNvSpPr>
          <p:nvPr>
            <p:ph type="body" sz="quarter" idx="28"/>
          </p:nvPr>
        </p:nvSpPr>
        <p:spPr>
          <a:xfrm>
            <a:off x="6291471" y="2630219"/>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27" name="Text Placeholder 58">
            <a:extLst>
              <a:ext uri="{FF2B5EF4-FFF2-40B4-BE49-F238E27FC236}">
                <a16:creationId xmlns:a16="http://schemas.microsoft.com/office/drawing/2014/main" id="{1553F018-4FAD-D452-D4EE-028FD819E23A}"/>
              </a:ext>
            </a:extLst>
          </p:cNvPr>
          <p:cNvSpPr>
            <a:spLocks noGrp="1"/>
          </p:cNvSpPr>
          <p:nvPr>
            <p:ph type="body" sz="quarter" idx="29" hasCustomPrompt="1"/>
          </p:nvPr>
        </p:nvSpPr>
        <p:spPr>
          <a:xfrm>
            <a:off x="5205762" y="2630219"/>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28" name="Text Placeholder 58">
            <a:extLst>
              <a:ext uri="{FF2B5EF4-FFF2-40B4-BE49-F238E27FC236}">
                <a16:creationId xmlns:a16="http://schemas.microsoft.com/office/drawing/2014/main" id="{AA247DB0-5B50-C5C1-25CA-10ECE4AA3A48}"/>
              </a:ext>
            </a:extLst>
          </p:cNvPr>
          <p:cNvSpPr>
            <a:spLocks noGrp="1"/>
          </p:cNvSpPr>
          <p:nvPr>
            <p:ph type="body" sz="quarter" idx="30"/>
          </p:nvPr>
        </p:nvSpPr>
        <p:spPr>
          <a:xfrm>
            <a:off x="6291471" y="2972679"/>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29" name="Text Placeholder 58">
            <a:extLst>
              <a:ext uri="{FF2B5EF4-FFF2-40B4-BE49-F238E27FC236}">
                <a16:creationId xmlns:a16="http://schemas.microsoft.com/office/drawing/2014/main" id="{C0C0CBF1-D4C0-B719-4B3A-9823010F3330}"/>
              </a:ext>
            </a:extLst>
          </p:cNvPr>
          <p:cNvSpPr>
            <a:spLocks noGrp="1"/>
          </p:cNvSpPr>
          <p:nvPr>
            <p:ph type="body" sz="quarter" idx="31" hasCustomPrompt="1"/>
          </p:nvPr>
        </p:nvSpPr>
        <p:spPr>
          <a:xfrm>
            <a:off x="5205762" y="2972679"/>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30" name="Text Placeholder 58">
            <a:extLst>
              <a:ext uri="{FF2B5EF4-FFF2-40B4-BE49-F238E27FC236}">
                <a16:creationId xmlns:a16="http://schemas.microsoft.com/office/drawing/2014/main" id="{F9342E9B-6FBA-8867-9437-F92F849F5620}"/>
              </a:ext>
            </a:extLst>
          </p:cNvPr>
          <p:cNvSpPr>
            <a:spLocks noGrp="1"/>
          </p:cNvSpPr>
          <p:nvPr>
            <p:ph type="body" sz="quarter" idx="32"/>
          </p:nvPr>
        </p:nvSpPr>
        <p:spPr>
          <a:xfrm>
            <a:off x="6291471" y="3315140"/>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31" name="Text Placeholder 58">
            <a:extLst>
              <a:ext uri="{FF2B5EF4-FFF2-40B4-BE49-F238E27FC236}">
                <a16:creationId xmlns:a16="http://schemas.microsoft.com/office/drawing/2014/main" id="{FF164FE6-CDA9-E367-653D-4BFC20920D56}"/>
              </a:ext>
            </a:extLst>
          </p:cNvPr>
          <p:cNvSpPr>
            <a:spLocks noGrp="1"/>
          </p:cNvSpPr>
          <p:nvPr>
            <p:ph type="body" sz="quarter" idx="33"/>
          </p:nvPr>
        </p:nvSpPr>
        <p:spPr>
          <a:xfrm>
            <a:off x="6291471" y="3657600"/>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32" name="Text Placeholder 58">
            <a:extLst>
              <a:ext uri="{FF2B5EF4-FFF2-40B4-BE49-F238E27FC236}">
                <a16:creationId xmlns:a16="http://schemas.microsoft.com/office/drawing/2014/main" id="{F919934A-AF8C-BE3D-7B3E-9EA8CD36E727}"/>
              </a:ext>
            </a:extLst>
          </p:cNvPr>
          <p:cNvSpPr>
            <a:spLocks noGrp="1"/>
          </p:cNvSpPr>
          <p:nvPr>
            <p:ph type="body" sz="quarter" idx="34" hasCustomPrompt="1"/>
          </p:nvPr>
        </p:nvSpPr>
        <p:spPr>
          <a:xfrm>
            <a:off x="5205762" y="3657600"/>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34" name="Text Placeholder 58">
            <a:extLst>
              <a:ext uri="{FF2B5EF4-FFF2-40B4-BE49-F238E27FC236}">
                <a16:creationId xmlns:a16="http://schemas.microsoft.com/office/drawing/2014/main" id="{37F6BC7E-5572-848F-03FF-26052106AF14}"/>
              </a:ext>
            </a:extLst>
          </p:cNvPr>
          <p:cNvSpPr>
            <a:spLocks noGrp="1"/>
          </p:cNvSpPr>
          <p:nvPr>
            <p:ph type="body" sz="quarter" idx="35"/>
          </p:nvPr>
        </p:nvSpPr>
        <p:spPr>
          <a:xfrm>
            <a:off x="6291471" y="4000500"/>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35" name="Text Placeholder 58">
            <a:extLst>
              <a:ext uri="{FF2B5EF4-FFF2-40B4-BE49-F238E27FC236}">
                <a16:creationId xmlns:a16="http://schemas.microsoft.com/office/drawing/2014/main" id="{E1432524-9110-E777-7294-3867C8CCB1EF}"/>
              </a:ext>
            </a:extLst>
          </p:cNvPr>
          <p:cNvSpPr>
            <a:spLocks noGrp="1"/>
          </p:cNvSpPr>
          <p:nvPr>
            <p:ph type="body" sz="quarter" idx="36" hasCustomPrompt="1"/>
          </p:nvPr>
        </p:nvSpPr>
        <p:spPr>
          <a:xfrm>
            <a:off x="5205762" y="4000500"/>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38" name="Text Placeholder 58">
            <a:extLst>
              <a:ext uri="{FF2B5EF4-FFF2-40B4-BE49-F238E27FC236}">
                <a16:creationId xmlns:a16="http://schemas.microsoft.com/office/drawing/2014/main" id="{33B2DA08-5A91-6E8C-0529-8E2C04327212}"/>
              </a:ext>
            </a:extLst>
          </p:cNvPr>
          <p:cNvSpPr>
            <a:spLocks noGrp="1"/>
          </p:cNvSpPr>
          <p:nvPr>
            <p:ph type="body" sz="quarter" idx="37"/>
          </p:nvPr>
        </p:nvSpPr>
        <p:spPr>
          <a:xfrm>
            <a:off x="6291471" y="4342960"/>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39" name="Text Placeholder 58">
            <a:extLst>
              <a:ext uri="{FF2B5EF4-FFF2-40B4-BE49-F238E27FC236}">
                <a16:creationId xmlns:a16="http://schemas.microsoft.com/office/drawing/2014/main" id="{FA2D3147-8656-B613-6EBC-ECB76EE90C16}"/>
              </a:ext>
            </a:extLst>
          </p:cNvPr>
          <p:cNvSpPr>
            <a:spLocks noGrp="1"/>
          </p:cNvSpPr>
          <p:nvPr>
            <p:ph type="body" sz="quarter" idx="38" hasCustomPrompt="1"/>
          </p:nvPr>
        </p:nvSpPr>
        <p:spPr>
          <a:xfrm>
            <a:off x="5205762" y="4342960"/>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
        <p:nvSpPr>
          <p:cNvPr id="40" name="Text Placeholder 58">
            <a:extLst>
              <a:ext uri="{FF2B5EF4-FFF2-40B4-BE49-F238E27FC236}">
                <a16:creationId xmlns:a16="http://schemas.microsoft.com/office/drawing/2014/main" id="{70194685-6EFE-C81C-3432-1BD9A1D56247}"/>
              </a:ext>
            </a:extLst>
          </p:cNvPr>
          <p:cNvSpPr>
            <a:spLocks noGrp="1"/>
          </p:cNvSpPr>
          <p:nvPr>
            <p:ph type="body" sz="quarter" idx="39" hasCustomPrompt="1"/>
          </p:nvPr>
        </p:nvSpPr>
        <p:spPr>
          <a:xfrm>
            <a:off x="5205762" y="3314700"/>
            <a:ext cx="1033166" cy="311248"/>
          </a:xfrm>
          <a:prstGeom prst="rect">
            <a:avLst/>
          </a:prstGeom>
        </p:spPr>
        <p:txBody>
          <a:bodyPr anchor="ctr"/>
          <a:lstStyle>
            <a:lvl1pPr marL="0" indent="0">
              <a:buNone/>
              <a:defRPr sz="1050" b="0">
                <a:solidFill>
                  <a:srgbClr val="0031A0"/>
                </a:solidFill>
              </a:defRPr>
            </a:lvl1pPr>
            <a:lvl2pPr>
              <a:defRPr sz="1050"/>
            </a:lvl2pPr>
            <a:lvl3pPr>
              <a:defRPr sz="1050"/>
            </a:lvl3pPr>
            <a:lvl4pPr>
              <a:defRPr sz="1050"/>
            </a:lvl4pPr>
            <a:lvl5pPr>
              <a:defRPr sz="1050"/>
            </a:lvl5pPr>
          </a:lstStyle>
          <a:p>
            <a:pPr lvl="0"/>
            <a:r>
              <a:rPr lang="en-US"/>
              <a:t># / 0:00</a:t>
            </a:r>
          </a:p>
        </p:txBody>
      </p:sp>
    </p:spTree>
    <p:extLst>
      <p:ext uri="{BB962C8B-B14F-4D97-AF65-F5344CB8AC3E}">
        <p14:creationId xmlns:p14="http://schemas.microsoft.com/office/powerpoint/2010/main" val="36171435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OC 14">
    <p:bg>
      <p:bgPr>
        <a:solidFill>
          <a:schemeClr val="bg1"/>
        </a:solidFill>
        <a:effectLst/>
      </p:bgPr>
    </p:bg>
    <p:spTree>
      <p:nvGrpSpPr>
        <p:cNvPr id="1" name=""/>
        <p:cNvGrpSpPr/>
        <p:nvPr/>
      </p:nvGrpSpPr>
      <p:grpSpPr>
        <a:xfrm>
          <a:off x="0" y="0"/>
          <a:ext cx="0" cy="0"/>
          <a:chOff x="0" y="0"/>
          <a:chExt cx="0" cy="0"/>
        </a:xfrm>
      </p:grpSpPr>
      <p:sp>
        <p:nvSpPr>
          <p:cNvPr id="4" name="Picture Placeholder 17">
            <a:extLst>
              <a:ext uri="{FF2B5EF4-FFF2-40B4-BE49-F238E27FC236}">
                <a16:creationId xmlns:a16="http://schemas.microsoft.com/office/drawing/2014/main" id="{6261637A-C35E-7A44-0F16-E716915A2541}"/>
              </a:ext>
            </a:extLst>
          </p:cNvPr>
          <p:cNvSpPr>
            <a:spLocks noGrp="1"/>
          </p:cNvSpPr>
          <p:nvPr>
            <p:ph type="pic" sz="quarter" idx="25" hasCustomPrompt="1"/>
          </p:nvPr>
        </p:nvSpPr>
        <p:spPr>
          <a:xfrm>
            <a:off x="0" y="0"/>
            <a:ext cx="4872702" cy="5143500"/>
          </a:xfrm>
          <a:prstGeom prst="rect">
            <a:avLst/>
          </a:prstGeom>
          <a:solidFill>
            <a:schemeClr val="tx1">
              <a:lumMod val="75000"/>
              <a:lumOff val="25000"/>
            </a:schemeClr>
          </a:solidFill>
        </p:spPr>
        <p:txBody>
          <a:bodyPr anchor="ctr"/>
          <a:lstStyle>
            <a:lvl1pPr marL="0" indent="0" algn="ctr">
              <a:buNone/>
              <a:defRPr sz="150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8" name="Text Placeholder 4">
            <a:extLst>
              <a:ext uri="{FF2B5EF4-FFF2-40B4-BE49-F238E27FC236}">
                <a16:creationId xmlns:a16="http://schemas.microsoft.com/office/drawing/2014/main" id="{4ADA2185-90F8-1CD4-75CB-91BD90641AAF}"/>
              </a:ext>
            </a:extLst>
          </p:cNvPr>
          <p:cNvSpPr txBox="1">
            <a:spLocks/>
          </p:cNvSpPr>
          <p:nvPr userDrawn="1"/>
        </p:nvSpPr>
        <p:spPr>
          <a:xfrm>
            <a:off x="8462889" y="4800600"/>
            <a:ext cx="399402"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19" name="Text Placeholder 8">
            <a:extLst>
              <a:ext uri="{FF2B5EF4-FFF2-40B4-BE49-F238E27FC236}">
                <a16:creationId xmlns:a16="http://schemas.microsoft.com/office/drawing/2014/main" id="{7DD9F5E5-76C4-B21B-82F6-33D5481A4C99}"/>
              </a:ext>
            </a:extLst>
          </p:cNvPr>
          <p:cNvSpPr>
            <a:spLocks noGrp="1"/>
          </p:cNvSpPr>
          <p:nvPr>
            <p:ph type="body" sz="quarter" idx="26" hasCustomPrompt="1"/>
          </p:nvPr>
        </p:nvSpPr>
        <p:spPr>
          <a:xfrm>
            <a:off x="5205762" y="4800600"/>
            <a:ext cx="3142841" cy="342900"/>
          </a:xfrm>
          <a:prstGeom prst="rect">
            <a:avLst/>
          </a:prstGeom>
        </p:spPr>
        <p:txBody>
          <a:bodyPr anchor="ctr"/>
          <a:lstStyle>
            <a:lvl1pPr marL="0" indent="0">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21" name="Text Placeholder 58">
            <a:extLst>
              <a:ext uri="{FF2B5EF4-FFF2-40B4-BE49-F238E27FC236}">
                <a16:creationId xmlns:a16="http://schemas.microsoft.com/office/drawing/2014/main" id="{56CBCE8D-96C3-3D3D-B7BF-2FB3163DD13F}"/>
              </a:ext>
            </a:extLst>
          </p:cNvPr>
          <p:cNvSpPr>
            <a:spLocks noGrp="1"/>
          </p:cNvSpPr>
          <p:nvPr>
            <p:ph type="body" sz="quarter" idx="10"/>
          </p:nvPr>
        </p:nvSpPr>
        <p:spPr>
          <a:xfrm>
            <a:off x="6291471" y="1945298"/>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22" name="Text Placeholder 58">
            <a:extLst>
              <a:ext uri="{FF2B5EF4-FFF2-40B4-BE49-F238E27FC236}">
                <a16:creationId xmlns:a16="http://schemas.microsoft.com/office/drawing/2014/main" id="{18FFEF4F-1B4E-810E-0278-38F27E36EEF7}"/>
              </a:ext>
            </a:extLst>
          </p:cNvPr>
          <p:cNvSpPr>
            <a:spLocks noGrp="1"/>
          </p:cNvSpPr>
          <p:nvPr>
            <p:ph type="body" sz="quarter" idx="11" hasCustomPrompt="1"/>
          </p:nvPr>
        </p:nvSpPr>
        <p:spPr>
          <a:xfrm>
            <a:off x="5205762" y="1945298"/>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23" name="Text Placeholder 81">
            <a:extLst>
              <a:ext uri="{FF2B5EF4-FFF2-40B4-BE49-F238E27FC236}">
                <a16:creationId xmlns:a16="http://schemas.microsoft.com/office/drawing/2014/main" id="{C363556E-3E2E-9665-4CF3-3D79D5D8C529}"/>
              </a:ext>
            </a:extLst>
          </p:cNvPr>
          <p:cNvSpPr>
            <a:spLocks noGrp="1"/>
          </p:cNvSpPr>
          <p:nvPr>
            <p:ph type="body" sz="quarter" idx="22" hasCustomPrompt="1"/>
          </p:nvPr>
        </p:nvSpPr>
        <p:spPr>
          <a:xfrm>
            <a:off x="5205762" y="342900"/>
            <a:ext cx="3646139" cy="1600200"/>
          </a:xfrm>
          <a:prstGeom prst="rect">
            <a:avLst/>
          </a:prstGeom>
        </p:spPr>
        <p:txBody>
          <a:bodyPr anchor="ctr"/>
          <a:lstStyle>
            <a:lvl1pPr marL="0" indent="0">
              <a:lnSpc>
                <a:spcPct val="100000"/>
              </a:lnSpc>
              <a:buNone/>
              <a:defRPr sz="3600">
                <a:solidFill>
                  <a:srgbClr val="E4022B"/>
                </a:solidFill>
                <a:latin typeface="+mj-lt"/>
              </a:defRPr>
            </a:lvl1pPr>
          </a:lstStyle>
          <a:p>
            <a:pPr lvl="0"/>
            <a:r>
              <a:rPr lang="en-US" dirty="0"/>
              <a:t>Contents</a:t>
            </a:r>
          </a:p>
        </p:txBody>
      </p:sp>
      <p:sp>
        <p:nvSpPr>
          <p:cNvPr id="24" name="Text Placeholder 58">
            <a:extLst>
              <a:ext uri="{FF2B5EF4-FFF2-40B4-BE49-F238E27FC236}">
                <a16:creationId xmlns:a16="http://schemas.microsoft.com/office/drawing/2014/main" id="{200E7A79-06E8-D6EB-96F7-98890C021E50}"/>
              </a:ext>
            </a:extLst>
          </p:cNvPr>
          <p:cNvSpPr>
            <a:spLocks noGrp="1"/>
          </p:cNvSpPr>
          <p:nvPr>
            <p:ph type="body" sz="quarter" idx="24"/>
          </p:nvPr>
        </p:nvSpPr>
        <p:spPr>
          <a:xfrm>
            <a:off x="6291471" y="2287758"/>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25" name="Text Placeholder 58">
            <a:extLst>
              <a:ext uri="{FF2B5EF4-FFF2-40B4-BE49-F238E27FC236}">
                <a16:creationId xmlns:a16="http://schemas.microsoft.com/office/drawing/2014/main" id="{417C13A3-7025-286B-495D-D711167EF27F}"/>
              </a:ext>
            </a:extLst>
          </p:cNvPr>
          <p:cNvSpPr>
            <a:spLocks noGrp="1"/>
          </p:cNvSpPr>
          <p:nvPr>
            <p:ph type="body" sz="quarter" idx="27" hasCustomPrompt="1"/>
          </p:nvPr>
        </p:nvSpPr>
        <p:spPr>
          <a:xfrm>
            <a:off x="5205762" y="2287758"/>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26" name="Text Placeholder 58">
            <a:extLst>
              <a:ext uri="{FF2B5EF4-FFF2-40B4-BE49-F238E27FC236}">
                <a16:creationId xmlns:a16="http://schemas.microsoft.com/office/drawing/2014/main" id="{2D361641-DA8E-2174-F104-6C1B24E43335}"/>
              </a:ext>
            </a:extLst>
          </p:cNvPr>
          <p:cNvSpPr>
            <a:spLocks noGrp="1"/>
          </p:cNvSpPr>
          <p:nvPr>
            <p:ph type="body" sz="quarter" idx="28"/>
          </p:nvPr>
        </p:nvSpPr>
        <p:spPr>
          <a:xfrm>
            <a:off x="6291471" y="2630219"/>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27" name="Text Placeholder 58">
            <a:extLst>
              <a:ext uri="{FF2B5EF4-FFF2-40B4-BE49-F238E27FC236}">
                <a16:creationId xmlns:a16="http://schemas.microsoft.com/office/drawing/2014/main" id="{1553F018-4FAD-D452-D4EE-028FD819E23A}"/>
              </a:ext>
            </a:extLst>
          </p:cNvPr>
          <p:cNvSpPr>
            <a:spLocks noGrp="1"/>
          </p:cNvSpPr>
          <p:nvPr>
            <p:ph type="body" sz="quarter" idx="29" hasCustomPrompt="1"/>
          </p:nvPr>
        </p:nvSpPr>
        <p:spPr>
          <a:xfrm>
            <a:off x="5205762" y="2630219"/>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28" name="Text Placeholder 58">
            <a:extLst>
              <a:ext uri="{FF2B5EF4-FFF2-40B4-BE49-F238E27FC236}">
                <a16:creationId xmlns:a16="http://schemas.microsoft.com/office/drawing/2014/main" id="{AA247DB0-5B50-C5C1-25CA-10ECE4AA3A48}"/>
              </a:ext>
            </a:extLst>
          </p:cNvPr>
          <p:cNvSpPr>
            <a:spLocks noGrp="1"/>
          </p:cNvSpPr>
          <p:nvPr>
            <p:ph type="body" sz="quarter" idx="30"/>
          </p:nvPr>
        </p:nvSpPr>
        <p:spPr>
          <a:xfrm>
            <a:off x="6291471" y="2972679"/>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29" name="Text Placeholder 58">
            <a:extLst>
              <a:ext uri="{FF2B5EF4-FFF2-40B4-BE49-F238E27FC236}">
                <a16:creationId xmlns:a16="http://schemas.microsoft.com/office/drawing/2014/main" id="{C0C0CBF1-D4C0-B719-4B3A-9823010F3330}"/>
              </a:ext>
            </a:extLst>
          </p:cNvPr>
          <p:cNvSpPr>
            <a:spLocks noGrp="1"/>
          </p:cNvSpPr>
          <p:nvPr>
            <p:ph type="body" sz="quarter" idx="31" hasCustomPrompt="1"/>
          </p:nvPr>
        </p:nvSpPr>
        <p:spPr>
          <a:xfrm>
            <a:off x="5205762" y="2972679"/>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30" name="Text Placeholder 58">
            <a:extLst>
              <a:ext uri="{FF2B5EF4-FFF2-40B4-BE49-F238E27FC236}">
                <a16:creationId xmlns:a16="http://schemas.microsoft.com/office/drawing/2014/main" id="{F9342E9B-6FBA-8867-9437-F92F849F5620}"/>
              </a:ext>
            </a:extLst>
          </p:cNvPr>
          <p:cNvSpPr>
            <a:spLocks noGrp="1"/>
          </p:cNvSpPr>
          <p:nvPr>
            <p:ph type="body" sz="quarter" idx="32"/>
          </p:nvPr>
        </p:nvSpPr>
        <p:spPr>
          <a:xfrm>
            <a:off x="6291471" y="3315140"/>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31" name="Text Placeholder 58">
            <a:extLst>
              <a:ext uri="{FF2B5EF4-FFF2-40B4-BE49-F238E27FC236}">
                <a16:creationId xmlns:a16="http://schemas.microsoft.com/office/drawing/2014/main" id="{FF164FE6-CDA9-E367-653D-4BFC20920D56}"/>
              </a:ext>
            </a:extLst>
          </p:cNvPr>
          <p:cNvSpPr>
            <a:spLocks noGrp="1"/>
          </p:cNvSpPr>
          <p:nvPr>
            <p:ph type="body" sz="quarter" idx="33"/>
          </p:nvPr>
        </p:nvSpPr>
        <p:spPr>
          <a:xfrm>
            <a:off x="6291471" y="3657600"/>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32" name="Text Placeholder 58">
            <a:extLst>
              <a:ext uri="{FF2B5EF4-FFF2-40B4-BE49-F238E27FC236}">
                <a16:creationId xmlns:a16="http://schemas.microsoft.com/office/drawing/2014/main" id="{F919934A-AF8C-BE3D-7B3E-9EA8CD36E727}"/>
              </a:ext>
            </a:extLst>
          </p:cNvPr>
          <p:cNvSpPr>
            <a:spLocks noGrp="1"/>
          </p:cNvSpPr>
          <p:nvPr>
            <p:ph type="body" sz="quarter" idx="34" hasCustomPrompt="1"/>
          </p:nvPr>
        </p:nvSpPr>
        <p:spPr>
          <a:xfrm>
            <a:off x="5205762" y="3657600"/>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34" name="Text Placeholder 58">
            <a:extLst>
              <a:ext uri="{FF2B5EF4-FFF2-40B4-BE49-F238E27FC236}">
                <a16:creationId xmlns:a16="http://schemas.microsoft.com/office/drawing/2014/main" id="{37F6BC7E-5572-848F-03FF-26052106AF14}"/>
              </a:ext>
            </a:extLst>
          </p:cNvPr>
          <p:cNvSpPr>
            <a:spLocks noGrp="1"/>
          </p:cNvSpPr>
          <p:nvPr>
            <p:ph type="body" sz="quarter" idx="35"/>
          </p:nvPr>
        </p:nvSpPr>
        <p:spPr>
          <a:xfrm>
            <a:off x="6291471" y="4000500"/>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35" name="Text Placeholder 58">
            <a:extLst>
              <a:ext uri="{FF2B5EF4-FFF2-40B4-BE49-F238E27FC236}">
                <a16:creationId xmlns:a16="http://schemas.microsoft.com/office/drawing/2014/main" id="{E1432524-9110-E777-7294-3867C8CCB1EF}"/>
              </a:ext>
            </a:extLst>
          </p:cNvPr>
          <p:cNvSpPr>
            <a:spLocks noGrp="1"/>
          </p:cNvSpPr>
          <p:nvPr>
            <p:ph type="body" sz="quarter" idx="36" hasCustomPrompt="1"/>
          </p:nvPr>
        </p:nvSpPr>
        <p:spPr>
          <a:xfrm>
            <a:off x="5205762" y="4000500"/>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38" name="Text Placeholder 58">
            <a:extLst>
              <a:ext uri="{FF2B5EF4-FFF2-40B4-BE49-F238E27FC236}">
                <a16:creationId xmlns:a16="http://schemas.microsoft.com/office/drawing/2014/main" id="{33B2DA08-5A91-6E8C-0529-8E2C04327212}"/>
              </a:ext>
            </a:extLst>
          </p:cNvPr>
          <p:cNvSpPr>
            <a:spLocks noGrp="1"/>
          </p:cNvSpPr>
          <p:nvPr>
            <p:ph type="body" sz="quarter" idx="37"/>
          </p:nvPr>
        </p:nvSpPr>
        <p:spPr>
          <a:xfrm>
            <a:off x="6291471" y="4342960"/>
            <a:ext cx="2565625" cy="309530"/>
          </a:xfrm>
          <a:prstGeom prst="rect">
            <a:avLst/>
          </a:prstGeom>
        </p:spPr>
        <p:txBody>
          <a:bodyPr anchor="ctr"/>
          <a:lstStyle>
            <a:lvl1pPr marL="0" indent="0">
              <a:buNone/>
              <a:defRPr sz="1050">
                <a:solidFill>
                  <a:schemeClr val="tx1"/>
                </a:solidFill>
              </a:defRPr>
            </a:lvl1pPr>
            <a:lvl2pPr>
              <a:defRPr sz="1050"/>
            </a:lvl2pPr>
            <a:lvl3pPr>
              <a:defRPr sz="1050"/>
            </a:lvl3pPr>
            <a:lvl4pPr>
              <a:defRPr sz="1050"/>
            </a:lvl4pPr>
            <a:lvl5pPr>
              <a:defRPr sz="1050"/>
            </a:lvl5pPr>
          </a:lstStyle>
          <a:p>
            <a:pPr lvl="0"/>
            <a:r>
              <a:rPr lang="en-US"/>
              <a:t>Click to edit Master text style</a:t>
            </a:r>
          </a:p>
        </p:txBody>
      </p:sp>
      <p:sp>
        <p:nvSpPr>
          <p:cNvPr id="39" name="Text Placeholder 58">
            <a:extLst>
              <a:ext uri="{FF2B5EF4-FFF2-40B4-BE49-F238E27FC236}">
                <a16:creationId xmlns:a16="http://schemas.microsoft.com/office/drawing/2014/main" id="{FA2D3147-8656-B613-6EBC-ECB76EE90C16}"/>
              </a:ext>
            </a:extLst>
          </p:cNvPr>
          <p:cNvSpPr>
            <a:spLocks noGrp="1"/>
          </p:cNvSpPr>
          <p:nvPr>
            <p:ph type="body" sz="quarter" idx="38" hasCustomPrompt="1"/>
          </p:nvPr>
        </p:nvSpPr>
        <p:spPr>
          <a:xfrm>
            <a:off x="5205762" y="4342960"/>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
        <p:nvSpPr>
          <p:cNvPr id="40" name="Text Placeholder 58">
            <a:extLst>
              <a:ext uri="{FF2B5EF4-FFF2-40B4-BE49-F238E27FC236}">
                <a16:creationId xmlns:a16="http://schemas.microsoft.com/office/drawing/2014/main" id="{70194685-6EFE-C81C-3432-1BD9A1D56247}"/>
              </a:ext>
            </a:extLst>
          </p:cNvPr>
          <p:cNvSpPr>
            <a:spLocks noGrp="1"/>
          </p:cNvSpPr>
          <p:nvPr>
            <p:ph type="body" sz="quarter" idx="39" hasCustomPrompt="1"/>
          </p:nvPr>
        </p:nvSpPr>
        <p:spPr>
          <a:xfrm>
            <a:off x="5205762" y="3314700"/>
            <a:ext cx="1033166" cy="311248"/>
          </a:xfrm>
          <a:prstGeom prst="rect">
            <a:avLst/>
          </a:prstGeom>
        </p:spPr>
        <p:txBody>
          <a:bodyPr anchor="ctr"/>
          <a:lstStyle>
            <a:lvl1pPr marL="0" indent="0">
              <a:buNone/>
              <a:defRPr sz="1050" b="0">
                <a:solidFill>
                  <a:srgbClr val="E4022B"/>
                </a:solidFill>
              </a:defRPr>
            </a:lvl1pPr>
            <a:lvl2pPr>
              <a:defRPr sz="1050"/>
            </a:lvl2pPr>
            <a:lvl3pPr>
              <a:defRPr sz="1050"/>
            </a:lvl3pPr>
            <a:lvl4pPr>
              <a:defRPr sz="1050"/>
            </a:lvl4pPr>
            <a:lvl5pPr>
              <a:defRPr sz="1050"/>
            </a:lvl5pPr>
          </a:lstStyle>
          <a:p>
            <a:pPr lvl="0"/>
            <a:r>
              <a:rPr lang="en-US"/>
              <a:t># / 0:00</a:t>
            </a:r>
          </a:p>
        </p:txBody>
      </p:sp>
    </p:spTree>
    <p:extLst>
      <p:ext uri="{BB962C8B-B14F-4D97-AF65-F5344CB8AC3E}">
        <p14:creationId xmlns:p14="http://schemas.microsoft.com/office/powerpoint/2010/main" val="21231147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01">
    <p:bg>
      <p:bgPr>
        <a:solidFill>
          <a:schemeClr val="bg1"/>
        </a:solidFill>
        <a:effectLst/>
      </p:bgPr>
    </p:bg>
    <p:spTree>
      <p:nvGrpSpPr>
        <p:cNvPr id="1" name=""/>
        <p:cNvGrpSpPr/>
        <p:nvPr/>
      </p:nvGrpSpPr>
      <p:grpSpPr>
        <a:xfrm>
          <a:off x="0" y="0"/>
          <a:ext cx="0" cy="0"/>
          <a:chOff x="0" y="0"/>
          <a:chExt cx="0" cy="0"/>
        </a:xfrm>
      </p:grpSpPr>
      <p:sp>
        <p:nvSpPr>
          <p:cNvPr id="16" name="Text Placeholder 20">
            <a:extLst>
              <a:ext uri="{FF2B5EF4-FFF2-40B4-BE49-F238E27FC236}">
                <a16:creationId xmlns:a16="http://schemas.microsoft.com/office/drawing/2014/main" id="{C89B4CF7-10E9-1E68-0183-BE6A094E9ADB}"/>
              </a:ext>
            </a:extLst>
          </p:cNvPr>
          <p:cNvSpPr>
            <a:spLocks noGrp="1"/>
          </p:cNvSpPr>
          <p:nvPr>
            <p:ph type="body" sz="quarter" idx="19" hasCustomPrompt="1"/>
          </p:nvPr>
        </p:nvSpPr>
        <p:spPr>
          <a:xfrm>
            <a:off x="286308"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rgbClr val="0031A0"/>
                </a:solidFill>
                <a:latin typeface="+mj-lt"/>
                <a:cs typeface="Arial" panose="020B0604020202020204" pitchFamily="34" charset="0"/>
              </a:defRPr>
            </a:lvl1pPr>
          </a:lstStyle>
          <a:p>
            <a:pPr lvl="0"/>
            <a:r>
              <a:rPr lang="en-US" dirty="0"/>
              <a:t>Slide Title Goes Here</a:t>
            </a:r>
          </a:p>
        </p:txBody>
      </p:sp>
      <p:pic>
        <p:nvPicPr>
          <p:cNvPr id="18" name="NASA_Insignia-RGB.svg" descr="NASA_Insignia-RGB.svg">
            <a:extLst>
              <a:ext uri="{FF2B5EF4-FFF2-40B4-BE49-F238E27FC236}">
                <a16:creationId xmlns:a16="http://schemas.microsoft.com/office/drawing/2014/main" id="{BFA3ABDC-17B1-1B05-18F5-4AA4557765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27" name="Text Placeholder 20">
            <a:extLst>
              <a:ext uri="{FF2B5EF4-FFF2-40B4-BE49-F238E27FC236}">
                <a16:creationId xmlns:a16="http://schemas.microsoft.com/office/drawing/2014/main" id="{3E6C05A8-9265-78A7-B865-BABD84FA57B0}"/>
              </a:ext>
            </a:extLst>
          </p:cNvPr>
          <p:cNvSpPr>
            <a:spLocks noGrp="1"/>
          </p:cNvSpPr>
          <p:nvPr>
            <p:ph type="body" sz="quarter" idx="26" hasCustomPrompt="1"/>
          </p:nvPr>
        </p:nvSpPr>
        <p:spPr>
          <a:xfrm>
            <a:off x="286308" y="913938"/>
            <a:ext cx="2057132" cy="210012"/>
          </a:xfrm>
          <a:prstGeom prst="rect">
            <a:avLst/>
          </a:prstGeom>
        </p:spPr>
        <p:txBody>
          <a:bodyPr lIns="0" tIns="0" rIns="0" bIns="0" anchor="ctr"/>
          <a:lstStyle>
            <a:lvl1pPr marL="0" indent="0">
              <a:lnSpc>
                <a:spcPct val="100000"/>
              </a:lnSpc>
              <a:buNone/>
              <a:defRPr sz="750" b="1">
                <a:solidFill>
                  <a:schemeClr val="tx1"/>
                </a:solidFill>
                <a:latin typeface="+mn-lt"/>
                <a:cs typeface="Arial" panose="020B0604020202020204" pitchFamily="34" charset="0"/>
              </a:defRPr>
            </a:lvl1pPr>
          </a:lstStyle>
          <a:p>
            <a:pPr lvl="0"/>
            <a:r>
              <a:rPr lang="en-US"/>
              <a:t>Divisions</a:t>
            </a:r>
          </a:p>
        </p:txBody>
      </p:sp>
      <p:sp>
        <p:nvSpPr>
          <p:cNvPr id="2" name="Text Placeholder 20">
            <a:extLst>
              <a:ext uri="{FF2B5EF4-FFF2-40B4-BE49-F238E27FC236}">
                <a16:creationId xmlns:a16="http://schemas.microsoft.com/office/drawing/2014/main" id="{9A454CC5-9AA3-DF27-D5C9-636BC2D68D20}"/>
              </a:ext>
            </a:extLst>
          </p:cNvPr>
          <p:cNvSpPr>
            <a:spLocks noGrp="1"/>
          </p:cNvSpPr>
          <p:nvPr>
            <p:ph type="body" sz="quarter" idx="31" hasCustomPrompt="1"/>
          </p:nvPr>
        </p:nvSpPr>
        <p:spPr>
          <a:xfrm>
            <a:off x="3543434"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chemeClr val="tx1"/>
                </a:solidFill>
                <a:latin typeface="+mj-lt"/>
                <a:cs typeface="Arial" panose="020B0604020202020204" pitchFamily="34" charset="0"/>
              </a:defRPr>
            </a:lvl1pPr>
          </a:lstStyle>
          <a:p>
            <a:pPr lvl="0"/>
            <a:r>
              <a:rPr lang="en-US"/>
              <a:t>Presentation Tile Goes here</a:t>
            </a:r>
          </a:p>
        </p:txBody>
      </p:sp>
      <p:sp>
        <p:nvSpPr>
          <p:cNvPr id="4" name="Text Placeholder 20">
            <a:extLst>
              <a:ext uri="{FF2B5EF4-FFF2-40B4-BE49-F238E27FC236}">
                <a16:creationId xmlns:a16="http://schemas.microsoft.com/office/drawing/2014/main" id="{FB85F3F6-25D1-D71D-6E78-1583153DE018}"/>
              </a:ext>
            </a:extLst>
          </p:cNvPr>
          <p:cNvSpPr>
            <a:spLocks noGrp="1"/>
          </p:cNvSpPr>
          <p:nvPr>
            <p:ph type="body" sz="quarter" idx="32" hasCustomPrompt="1"/>
          </p:nvPr>
        </p:nvSpPr>
        <p:spPr>
          <a:xfrm>
            <a:off x="2470424" y="913938"/>
            <a:ext cx="2057132" cy="210012"/>
          </a:xfrm>
          <a:prstGeom prst="rect">
            <a:avLst/>
          </a:prstGeom>
        </p:spPr>
        <p:txBody>
          <a:bodyPr lIns="0" tIns="0" rIns="0" bIns="0" anchor="ctr"/>
          <a:lstStyle>
            <a:lvl1pPr marL="0" indent="0">
              <a:lnSpc>
                <a:spcPct val="100000"/>
              </a:lnSpc>
              <a:buNone/>
              <a:defRPr sz="750" b="1">
                <a:solidFill>
                  <a:schemeClr val="tx1"/>
                </a:solidFill>
                <a:latin typeface="+mn-lt"/>
                <a:cs typeface="Arial" panose="020B0604020202020204" pitchFamily="34" charset="0"/>
              </a:defRPr>
            </a:lvl1pPr>
          </a:lstStyle>
          <a:p>
            <a:pPr lvl="0"/>
            <a:r>
              <a:rPr lang="en-US"/>
              <a:t>Results</a:t>
            </a:r>
          </a:p>
        </p:txBody>
      </p:sp>
      <p:sp>
        <p:nvSpPr>
          <p:cNvPr id="3" name="Text Placeholder 4">
            <a:extLst>
              <a:ext uri="{FF2B5EF4-FFF2-40B4-BE49-F238E27FC236}">
                <a16:creationId xmlns:a16="http://schemas.microsoft.com/office/drawing/2014/main" id="{74239240-121B-9250-5E4D-FB96A41127FE}"/>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5" name="Text Placeholder 8">
            <a:extLst>
              <a:ext uri="{FF2B5EF4-FFF2-40B4-BE49-F238E27FC236}">
                <a16:creationId xmlns:a16="http://schemas.microsoft.com/office/drawing/2014/main" id="{B2D310B2-93DB-AC73-B47D-8C25EBA1DB05}"/>
              </a:ext>
            </a:extLst>
          </p:cNvPr>
          <p:cNvSpPr>
            <a:spLocks noGrp="1"/>
          </p:cNvSpPr>
          <p:nvPr>
            <p:ph type="body" sz="quarter" idx="23" hasCustomPrompt="1"/>
          </p:nvPr>
        </p:nvSpPr>
        <p:spPr>
          <a:xfrm>
            <a:off x="286308" y="4800600"/>
            <a:ext cx="4228549" cy="342900"/>
          </a:xfrm>
          <a:prstGeom prst="rect">
            <a:avLst/>
          </a:prstGeom>
        </p:spPr>
        <p:txBody>
          <a:bodyPr anchor="ctr"/>
          <a:lstStyle>
            <a:lvl1pPr marL="0" indent="0">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11" name="Text Placeholder 20">
            <a:extLst>
              <a:ext uri="{FF2B5EF4-FFF2-40B4-BE49-F238E27FC236}">
                <a16:creationId xmlns:a16="http://schemas.microsoft.com/office/drawing/2014/main" id="{21294A96-7498-F4BA-F991-46FE7EF1D1C6}"/>
              </a:ext>
            </a:extLst>
          </p:cNvPr>
          <p:cNvSpPr>
            <a:spLocks noGrp="1"/>
          </p:cNvSpPr>
          <p:nvPr>
            <p:ph type="body" sz="quarter" idx="27" hasCustomPrompt="1"/>
          </p:nvPr>
        </p:nvSpPr>
        <p:spPr>
          <a:xfrm>
            <a:off x="286308" y="1206500"/>
            <a:ext cx="2057132" cy="783856"/>
          </a:xfrm>
          <a:prstGeom prst="rect">
            <a:avLst/>
          </a:prstGeom>
        </p:spPr>
        <p:txBody>
          <a:bodyPr lIns="0" tIns="0" rIns="0" bIns="0" anchor="t"/>
          <a:lstStyle>
            <a:lvl1pPr marL="0" indent="0">
              <a:lnSpc>
                <a:spcPct val="100000"/>
              </a:lnSpc>
              <a:buNone/>
              <a:defRPr sz="1350" b="0">
                <a:solidFill>
                  <a:srgbClr val="0031A0"/>
                </a:solidFill>
                <a:latin typeface="+mj-lt"/>
                <a:cs typeface="Arial" panose="020B0604020202020204" pitchFamily="34" charset="0"/>
              </a:defRPr>
            </a:lvl1pPr>
          </a:lstStyle>
          <a:p>
            <a:pPr lvl="0"/>
            <a:r>
              <a:rPr lang="en-US" dirty="0"/>
              <a:t>Science</a:t>
            </a:r>
          </a:p>
        </p:txBody>
      </p:sp>
      <p:sp>
        <p:nvSpPr>
          <p:cNvPr id="12" name="Text Placeholder 20">
            <a:extLst>
              <a:ext uri="{FF2B5EF4-FFF2-40B4-BE49-F238E27FC236}">
                <a16:creationId xmlns:a16="http://schemas.microsoft.com/office/drawing/2014/main" id="{588289B0-83FF-43B0-6579-F8FA55F75286}"/>
              </a:ext>
            </a:extLst>
          </p:cNvPr>
          <p:cNvSpPr>
            <a:spLocks noGrp="1"/>
          </p:cNvSpPr>
          <p:nvPr>
            <p:ph type="body" sz="quarter" idx="34" hasCustomPrompt="1"/>
          </p:nvPr>
        </p:nvSpPr>
        <p:spPr>
          <a:xfrm>
            <a:off x="286308" y="2717431"/>
            <a:ext cx="2057132" cy="783856"/>
          </a:xfrm>
          <a:prstGeom prst="rect">
            <a:avLst/>
          </a:prstGeom>
        </p:spPr>
        <p:txBody>
          <a:bodyPr lIns="0" tIns="0" rIns="0" bIns="0" anchor="t"/>
          <a:lstStyle>
            <a:lvl1pPr marL="0" indent="0">
              <a:lnSpc>
                <a:spcPct val="100000"/>
              </a:lnSpc>
              <a:buNone/>
              <a:defRPr sz="1350" b="0">
                <a:solidFill>
                  <a:srgbClr val="0031A0"/>
                </a:solidFill>
                <a:latin typeface="+mj-lt"/>
                <a:cs typeface="Arial" panose="020B0604020202020204" pitchFamily="34" charset="0"/>
              </a:defRPr>
            </a:lvl1pPr>
          </a:lstStyle>
          <a:p>
            <a:pPr lvl="0"/>
            <a:r>
              <a:rPr lang="en-US" dirty="0"/>
              <a:t>Engineering</a:t>
            </a:r>
          </a:p>
        </p:txBody>
      </p:sp>
      <p:sp>
        <p:nvSpPr>
          <p:cNvPr id="13" name="Text Placeholder 20">
            <a:extLst>
              <a:ext uri="{FF2B5EF4-FFF2-40B4-BE49-F238E27FC236}">
                <a16:creationId xmlns:a16="http://schemas.microsoft.com/office/drawing/2014/main" id="{10F3660C-573B-8867-5AED-0AC46D2B11BB}"/>
              </a:ext>
            </a:extLst>
          </p:cNvPr>
          <p:cNvSpPr>
            <a:spLocks noGrp="1"/>
          </p:cNvSpPr>
          <p:nvPr>
            <p:ph type="body" sz="quarter" idx="36" hasCustomPrompt="1"/>
          </p:nvPr>
        </p:nvSpPr>
        <p:spPr>
          <a:xfrm>
            <a:off x="286308" y="3774706"/>
            <a:ext cx="2057132" cy="783856"/>
          </a:xfrm>
          <a:prstGeom prst="rect">
            <a:avLst/>
          </a:prstGeom>
        </p:spPr>
        <p:txBody>
          <a:bodyPr lIns="0" tIns="0" rIns="0" bIns="0" anchor="t"/>
          <a:lstStyle>
            <a:lvl1pPr marL="0" indent="0">
              <a:lnSpc>
                <a:spcPct val="100000"/>
              </a:lnSpc>
              <a:buNone/>
              <a:defRPr sz="1350" b="0">
                <a:solidFill>
                  <a:srgbClr val="0031A0"/>
                </a:solidFill>
                <a:latin typeface="+mj-lt"/>
                <a:cs typeface="Arial" panose="020B0604020202020204" pitchFamily="34" charset="0"/>
              </a:defRPr>
            </a:lvl1pPr>
          </a:lstStyle>
          <a:p>
            <a:pPr lvl="0"/>
            <a:r>
              <a:rPr lang="en-US" dirty="0"/>
              <a:t>Administration</a:t>
            </a:r>
          </a:p>
        </p:txBody>
      </p:sp>
      <p:sp>
        <p:nvSpPr>
          <p:cNvPr id="14" name="Text Placeholder 20">
            <a:extLst>
              <a:ext uri="{FF2B5EF4-FFF2-40B4-BE49-F238E27FC236}">
                <a16:creationId xmlns:a16="http://schemas.microsoft.com/office/drawing/2014/main" id="{500AC1C1-0063-F9E1-7D09-A1FDB1E9D43E}"/>
              </a:ext>
            </a:extLst>
          </p:cNvPr>
          <p:cNvSpPr>
            <a:spLocks noGrp="1"/>
          </p:cNvSpPr>
          <p:nvPr>
            <p:ph type="body" sz="quarter" idx="20" hasCustomPrompt="1"/>
          </p:nvPr>
        </p:nvSpPr>
        <p:spPr>
          <a:xfrm>
            <a:off x="2477520" y="1206038"/>
            <a:ext cx="6360530" cy="1302212"/>
          </a:xfrm>
          <a:prstGeom prst="rect">
            <a:avLst/>
          </a:prstGeom>
        </p:spPr>
        <p:txBody>
          <a:bodyPr wrap="none" lIns="0" tIns="0" rIns="0" bIns="0" numCol="2" spcCol="274320" anchor="t">
            <a:noAutofit/>
          </a:bodyPr>
          <a:lstStyle>
            <a:lvl1pPr marL="0" indent="0">
              <a:lnSpc>
                <a:spcPct val="100000"/>
              </a:lnSpc>
              <a:buNone/>
              <a:defRPr sz="675" b="0">
                <a:solidFill>
                  <a:schemeClr val="tx1"/>
                </a:solidFill>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nec, </a:t>
            </a:r>
            <a:r>
              <a:rPr lang="en-US" dirty="0" err="1"/>
              <a:t>faucibus</a:t>
            </a:r>
            <a:r>
              <a:rPr lang="en-US" dirty="0"/>
              <a:t> cursus ipsum. Duis libero </a:t>
            </a:r>
            <a:r>
              <a:rPr lang="en-US" dirty="0" err="1"/>
              <a:t>leo</a:t>
            </a:r>
            <a:r>
              <a:rPr lang="en-US" dirty="0"/>
              <a:t>, tempus at </a:t>
            </a:r>
            <a:r>
              <a:rPr lang="en-US" dirty="0" err="1"/>
              <a:t>sem</a:t>
            </a:r>
            <a:r>
              <a:rPr lang="en-US" dirty="0"/>
              <a:t> </a:t>
            </a:r>
            <a:r>
              <a:rPr lang="en-US" dirty="0" err="1"/>
              <a:t>eu</a:t>
            </a:r>
            <a:r>
              <a:rPr lang="en-US" dirty="0"/>
              <a:t>, tempus gravida sem. </a:t>
            </a:r>
            <a:r>
              <a:rPr lang="en-US" dirty="0" err="1"/>
              <a:t>Aliquam</a:t>
            </a:r>
            <a:r>
              <a:rPr lang="en-US" dirty="0"/>
              <a:t> </a:t>
            </a:r>
            <a:r>
              <a:rPr lang="en-US" dirty="0" err="1"/>
              <a:t>elementum</a:t>
            </a:r>
            <a:r>
              <a:rPr lang="en-US" dirty="0"/>
              <a:t> </a:t>
            </a:r>
            <a:r>
              <a:rPr lang="en-US" dirty="0" err="1"/>
              <a:t>urna</a:t>
            </a:r>
            <a:r>
              <a:rPr lang="en-US" dirty="0"/>
              <a:t> nec </a:t>
            </a:r>
            <a:r>
              <a:rPr lang="en-US" dirty="0" err="1"/>
              <a:t>erat</a:t>
            </a:r>
            <a:r>
              <a:rPr lang="en-US" dirty="0"/>
              <a:t> dictum, </a:t>
            </a:r>
            <a:r>
              <a:rPr lang="en-US" dirty="0" err="1"/>
              <a:t>quis</a:t>
            </a:r>
            <a:r>
              <a:rPr lang="en-US" dirty="0"/>
              <a:t> dictum eros </a:t>
            </a:r>
            <a:r>
              <a:rPr lang="en-US" dirty="0" err="1"/>
              <a:t>tempor</a:t>
            </a:r>
            <a:r>
              <a:rPr lang="en-US" dirty="0"/>
              <a:t>. </a:t>
            </a:r>
            <a:r>
              <a:rPr lang="en-US" dirty="0" err="1"/>
              <a:t>Mauris</a:t>
            </a:r>
            <a:r>
              <a:rPr lang="en-US" dirty="0"/>
              <a:t> semper </a:t>
            </a:r>
            <a:r>
              <a:rPr lang="en-US" dirty="0" err="1"/>
              <a:t>sem</a:t>
            </a:r>
            <a:r>
              <a:rPr lang="en-US" dirty="0"/>
              <a:t> </a:t>
            </a:r>
            <a:r>
              <a:rPr lang="en-US" dirty="0" err="1"/>
              <a:t>ut</a:t>
            </a:r>
            <a:r>
              <a:rPr lang="en-US" dirty="0"/>
              <a:t> </a:t>
            </a:r>
            <a:r>
              <a:rPr lang="en-US" dirty="0" err="1"/>
              <a:t>turpis</a:t>
            </a:r>
            <a:r>
              <a:rPr lang="en-US" dirty="0"/>
              <a:t> </a:t>
            </a:r>
            <a:r>
              <a:rPr lang="en-US" dirty="0" err="1"/>
              <a:t>rutrum</a:t>
            </a:r>
            <a:r>
              <a:rPr lang="en-US" dirty="0"/>
              <a:t> </a:t>
            </a:r>
            <a:r>
              <a:rPr lang="en-US" dirty="0" err="1"/>
              <a:t>tincidunt</a:t>
            </a:r>
            <a:r>
              <a:rPr lang="en-US" dirty="0"/>
              <a:t>. </a:t>
            </a:r>
            <a:r>
              <a:rPr lang="en-US" dirty="0" err="1"/>
              <a:t>Mauris</a:t>
            </a:r>
            <a:r>
              <a:rPr lang="en-US" dirty="0"/>
              <a:t> ipsum nisi, </a:t>
            </a:r>
            <a:r>
              <a:rPr lang="en-US" dirty="0" err="1"/>
              <a:t>condimentum</a:t>
            </a:r>
            <a:r>
              <a:rPr lang="en-US" dirty="0"/>
              <a:t> </a:t>
            </a:r>
            <a:r>
              <a:rPr lang="en-US" dirty="0" err="1"/>
              <a:t>quis</a:t>
            </a:r>
            <a:r>
              <a:rPr lang="en-US" dirty="0"/>
              <a:t> </a:t>
            </a:r>
            <a:r>
              <a:rPr lang="en-US" dirty="0" err="1"/>
              <a:t>nisl</a:t>
            </a:r>
            <a:r>
              <a:rPr lang="en-US" dirty="0"/>
              <a:t> sit </a:t>
            </a:r>
            <a:r>
              <a:rPr lang="en-US" dirty="0" err="1"/>
              <a:t>amet</a:t>
            </a:r>
            <a:r>
              <a:rPr lang="en-US" dirty="0"/>
              <a:t>, </a:t>
            </a:r>
            <a:r>
              <a:rPr lang="en-US" dirty="0" err="1"/>
              <a:t>aliquam</a:t>
            </a:r>
            <a:r>
              <a:rPr lang="en-US" dirty="0"/>
              <a:t> </a:t>
            </a:r>
            <a:r>
              <a:rPr lang="en-US" dirty="0" err="1"/>
              <a:t>dapibus</a:t>
            </a:r>
            <a:r>
              <a:rPr lang="en-US" dirty="0"/>
              <a:t> </a:t>
            </a:r>
            <a:r>
              <a:rPr lang="en-US" dirty="0" err="1"/>
              <a:t>metus</a:t>
            </a:r>
            <a:r>
              <a:rPr lang="en-US" dirty="0"/>
              <a:t>. Donec lacinia </a:t>
            </a:r>
            <a:r>
              <a:rPr lang="en-US" dirty="0" err="1"/>
              <a:t>bibendum</a:t>
            </a:r>
            <a:r>
              <a:rPr lang="en-US" dirty="0"/>
              <a:t> </a:t>
            </a:r>
            <a:r>
              <a:rPr lang="en-US" dirty="0" err="1"/>
              <a:t>urna</a:t>
            </a:r>
            <a:r>
              <a:rPr lang="en-US" dirty="0"/>
              <a:t>, </a:t>
            </a:r>
            <a:r>
              <a:rPr lang="en-US" dirty="0" err="1"/>
              <a:t>rutrum</a:t>
            </a:r>
            <a:r>
              <a:rPr lang="en-US" dirty="0"/>
              <a:t> </a:t>
            </a:r>
            <a:r>
              <a:rPr lang="en-US" dirty="0" err="1"/>
              <a:t>bibendum</a:t>
            </a:r>
            <a:r>
              <a:rPr lang="en-US" dirty="0"/>
              <a:t> </a:t>
            </a:r>
            <a:r>
              <a:rPr lang="en-US" dirty="0" err="1"/>
              <a:t>metus</a:t>
            </a:r>
            <a:r>
              <a:rPr lang="en-US" dirty="0"/>
              <a:t>. Integer  non mi </a:t>
            </a:r>
            <a:r>
              <a:rPr lang="en-US" dirty="0" err="1"/>
              <a:t>tincidunt</a:t>
            </a:r>
            <a:r>
              <a:rPr lang="en-US" dirty="0"/>
              <a:t>, </a:t>
            </a:r>
            <a:r>
              <a:rPr lang="en-US" dirty="0" err="1"/>
              <a:t>efficitur</a:t>
            </a:r>
            <a:r>
              <a:rPr lang="en-US" dirty="0"/>
              <a:t> diam nec, </a:t>
            </a:r>
            <a:r>
              <a:rPr lang="en-US" dirty="0" err="1"/>
              <a:t>consequat</a:t>
            </a:r>
            <a:r>
              <a:rPr lang="en-US" dirty="0"/>
              <a:t> ipsum. Donec </a:t>
            </a:r>
            <a:r>
              <a:rPr lang="en-US" dirty="0" err="1"/>
              <a:t>malesuada</a:t>
            </a:r>
            <a:r>
              <a:rPr lang="en-US" dirty="0"/>
              <a:t> </a:t>
            </a:r>
            <a:r>
              <a:rPr lang="en-US" dirty="0" err="1"/>
              <a:t>velit</a:t>
            </a:r>
            <a:r>
              <a:rPr lang="en-US" dirty="0"/>
              <a:t> sit </a:t>
            </a:r>
            <a:r>
              <a:rPr lang="en-US" dirty="0" err="1"/>
              <a:t>amet</a:t>
            </a:r>
            <a:r>
              <a:rPr lang="en-US" dirty="0"/>
              <a:t> porta </a:t>
            </a:r>
            <a:r>
              <a:rPr lang="en-US" dirty="0" err="1"/>
              <a:t>pretium</a:t>
            </a:r>
            <a:r>
              <a:rPr lang="en-US" dirty="0"/>
              <a:t>. </a:t>
            </a:r>
            <a:r>
              <a:rPr lang="en-US" dirty="0" err="1"/>
              <a:t>Phasellus</a:t>
            </a:r>
            <a:r>
              <a:rPr lang="en-US" dirty="0"/>
              <a:t> </a:t>
            </a:r>
            <a:r>
              <a:rPr lang="en-US" dirty="0" err="1"/>
              <a:t>posuere</a:t>
            </a:r>
            <a:r>
              <a:rPr lang="en-US" dirty="0"/>
              <a:t> </a:t>
            </a:r>
            <a:r>
              <a:rPr lang="en-US" dirty="0" err="1"/>
              <a:t>condimentum</a:t>
            </a:r>
            <a:r>
              <a:rPr lang="en-US" dirty="0"/>
              <a:t> eros </a:t>
            </a:r>
            <a:r>
              <a:rPr lang="en-US" dirty="0" err="1"/>
              <a:t>quis</a:t>
            </a:r>
            <a:r>
              <a:rPr lang="en-US" dirty="0"/>
              <a:t> </a:t>
            </a:r>
            <a:r>
              <a:rPr lang="en-US" dirty="0" err="1"/>
              <a:t>malesuada</a:t>
            </a:r>
            <a:r>
              <a:rPr lang="en-US" dirty="0"/>
              <a:t>.</a:t>
            </a:r>
          </a:p>
          <a:p>
            <a:pPr lvl="0"/>
            <a:r>
              <a:rPr lang="en-US" dirty="0" err="1"/>
              <a:t>Aliquam</a:t>
            </a:r>
            <a:r>
              <a:rPr lang="en-US" dirty="0"/>
              <a:t> vestibulum </a:t>
            </a:r>
            <a:r>
              <a:rPr lang="en-US" dirty="0" err="1"/>
              <a:t>elit</a:t>
            </a:r>
            <a:r>
              <a:rPr lang="en-US" dirty="0"/>
              <a:t> </a:t>
            </a:r>
            <a:r>
              <a:rPr lang="en-US" dirty="0" err="1"/>
              <a:t>ut</a:t>
            </a:r>
            <a:r>
              <a:rPr lang="en-US" dirty="0"/>
              <a:t> </a:t>
            </a:r>
            <a:r>
              <a:rPr lang="en-US" dirty="0" err="1"/>
              <a:t>odio</a:t>
            </a:r>
            <a:r>
              <a:rPr lang="en-US" dirty="0"/>
              <a:t> </a:t>
            </a:r>
            <a:r>
              <a:rPr lang="en-US" dirty="0" err="1"/>
              <a:t>pretium</a:t>
            </a:r>
            <a:r>
              <a:rPr lang="en-US" dirty="0"/>
              <a:t> </a:t>
            </a:r>
            <a:r>
              <a:rPr lang="en-US" dirty="0" err="1"/>
              <a:t>ornare</a:t>
            </a:r>
            <a:r>
              <a:rPr lang="en-US" dirty="0"/>
              <a:t>. Maecenas </a:t>
            </a:r>
            <a:r>
              <a:rPr lang="en-US" dirty="0" err="1"/>
              <a:t>suscipit</a:t>
            </a:r>
            <a:r>
              <a:rPr lang="en-US" dirty="0"/>
              <a:t> ac diam a </a:t>
            </a:r>
            <a:r>
              <a:rPr lang="en-US" dirty="0" err="1"/>
              <a:t>ornare</a:t>
            </a:r>
            <a:r>
              <a:rPr lang="en-US" dirty="0"/>
              <a:t>. Donec </a:t>
            </a:r>
            <a:r>
              <a:rPr lang="en-US" dirty="0" err="1"/>
              <a:t>sapien</a:t>
            </a:r>
            <a:r>
              <a:rPr lang="en-US" dirty="0"/>
              <a:t> </a:t>
            </a:r>
            <a:r>
              <a:rPr lang="en-US" dirty="0" err="1"/>
              <a:t>purus</a:t>
            </a:r>
            <a:r>
              <a:rPr lang="en-US" dirty="0"/>
              <a:t>, </a:t>
            </a:r>
            <a:r>
              <a:rPr lang="en-US" dirty="0" err="1"/>
              <a:t>pretium</a:t>
            </a:r>
            <a:r>
              <a:rPr lang="en-US" dirty="0"/>
              <a:t> </a:t>
            </a:r>
            <a:r>
              <a:rPr lang="en-US" dirty="0" err="1"/>
              <a:t>eget</a:t>
            </a:r>
            <a:r>
              <a:rPr lang="en-US" dirty="0"/>
              <a:t> </a:t>
            </a:r>
            <a:r>
              <a:rPr lang="en-US" dirty="0" err="1"/>
              <a:t>mattis</a:t>
            </a:r>
            <a:r>
              <a:rPr lang="en-US" dirty="0"/>
              <a:t> vel, </a:t>
            </a:r>
            <a:r>
              <a:rPr lang="en-US" dirty="0" err="1"/>
              <a:t>facilisis</a:t>
            </a:r>
            <a:r>
              <a:rPr lang="en-US" dirty="0"/>
              <a:t> </a:t>
            </a:r>
            <a:r>
              <a:rPr lang="en-US" dirty="0" err="1"/>
              <a:t>ut</a:t>
            </a:r>
            <a:r>
              <a:rPr lang="en-US" dirty="0"/>
              <a:t> sem. Proin </a:t>
            </a:r>
            <a:r>
              <a:rPr lang="en-US" dirty="0" err="1"/>
              <a:t>eget</a:t>
            </a:r>
            <a:r>
              <a:rPr lang="en-US" dirty="0"/>
              <a:t> </a:t>
            </a:r>
            <a:r>
              <a:rPr lang="en-US" dirty="0" err="1"/>
              <a:t>rhoncus</a:t>
            </a:r>
            <a:r>
              <a:rPr lang="en-US" dirty="0"/>
              <a:t> </a:t>
            </a:r>
            <a:r>
              <a:rPr lang="en-US" dirty="0" err="1"/>
              <a:t>nibh</a:t>
            </a:r>
            <a:r>
              <a:rPr lang="en-US" dirty="0"/>
              <a:t>, nec </a:t>
            </a:r>
            <a:r>
              <a:rPr lang="en-US" dirty="0" err="1"/>
              <a:t>facilisis</a:t>
            </a:r>
            <a:r>
              <a:rPr lang="en-US" dirty="0"/>
              <a:t> </a:t>
            </a:r>
            <a:r>
              <a:rPr lang="en-US" dirty="0" err="1"/>
              <a:t>justo</a:t>
            </a:r>
            <a:r>
              <a:rPr lang="en-US" dirty="0"/>
              <a:t>. </a:t>
            </a:r>
            <a:r>
              <a:rPr lang="en-US" dirty="0" err="1"/>
              <a:t>Suspendisse</a:t>
            </a:r>
            <a:r>
              <a:rPr lang="en-US" dirty="0"/>
              <a:t> </a:t>
            </a:r>
            <a:r>
              <a:rPr lang="en-US" dirty="0" err="1"/>
              <a:t>urna</a:t>
            </a:r>
            <a:r>
              <a:rPr lang="en-US" dirty="0"/>
              <a:t> </a:t>
            </a:r>
            <a:r>
              <a:rPr lang="en-US" dirty="0" err="1"/>
              <a:t>neque</a:t>
            </a:r>
            <a:r>
              <a:rPr lang="en-US" dirty="0"/>
              <a:t>, </a:t>
            </a:r>
            <a:r>
              <a:rPr lang="en-US" dirty="0" err="1"/>
              <a:t>malesuada</a:t>
            </a:r>
            <a:r>
              <a:rPr lang="en-US" dirty="0"/>
              <a:t> in </a:t>
            </a:r>
            <a:r>
              <a:rPr lang="en-US" dirty="0" err="1"/>
              <a:t>tristique</a:t>
            </a:r>
            <a:r>
              <a:rPr lang="en-US" dirty="0"/>
              <a:t> at, gravida sed </a:t>
            </a:r>
            <a:r>
              <a:rPr lang="en-US" dirty="0" err="1"/>
              <a:t>urna</a:t>
            </a:r>
            <a:r>
              <a:rPr lang="en-US" dirty="0"/>
              <a:t>. Morbi </a:t>
            </a:r>
            <a:r>
              <a:rPr lang="en-US" dirty="0" err="1"/>
              <a:t>elementum</a:t>
            </a:r>
            <a:r>
              <a:rPr lang="en-US" dirty="0"/>
              <a:t>, dolor sed </a:t>
            </a:r>
            <a:r>
              <a:rPr lang="en-US" dirty="0" err="1"/>
              <a:t>ullamcorper</a:t>
            </a:r>
            <a:r>
              <a:rPr lang="en-US" dirty="0"/>
              <a:t> </a:t>
            </a:r>
            <a:r>
              <a:rPr lang="en-US" dirty="0" err="1"/>
              <a:t>sollicitudin</a:t>
            </a:r>
            <a:r>
              <a:rPr lang="en-US" dirty="0"/>
              <a:t>, </a:t>
            </a:r>
            <a:r>
              <a:rPr lang="en-US" dirty="0" err="1"/>
              <a:t>justo</a:t>
            </a:r>
            <a:r>
              <a:rPr lang="en-US" dirty="0"/>
              <a:t> </a:t>
            </a:r>
            <a:r>
              <a:rPr lang="en-US" dirty="0" err="1"/>
              <a:t>nulla</a:t>
            </a:r>
            <a:r>
              <a:rPr lang="en-US" dirty="0"/>
              <a:t> </a:t>
            </a:r>
            <a:r>
              <a:rPr lang="en-US" dirty="0" err="1"/>
              <a:t>posuere</a:t>
            </a:r>
            <a:r>
              <a:rPr lang="en-US" dirty="0"/>
              <a:t> </a:t>
            </a:r>
            <a:r>
              <a:rPr lang="en-US" dirty="0" err="1"/>
              <a:t>quam</a:t>
            </a:r>
            <a:r>
              <a:rPr lang="en-US" dirty="0"/>
              <a:t>, et cursus </a:t>
            </a:r>
            <a:r>
              <a:rPr lang="en-US" dirty="0" err="1"/>
              <a:t>est</a:t>
            </a:r>
            <a:r>
              <a:rPr lang="en-US" dirty="0"/>
              <a:t> </a:t>
            </a:r>
            <a:r>
              <a:rPr lang="en-US" dirty="0" err="1"/>
              <a:t>velit</a:t>
            </a:r>
            <a:r>
              <a:rPr lang="en-US" dirty="0"/>
              <a:t> </a:t>
            </a:r>
            <a:r>
              <a:rPr lang="en-US" dirty="0" err="1"/>
              <a:t>elementum</a:t>
            </a:r>
            <a:r>
              <a:rPr lang="en-US" dirty="0"/>
              <a:t> </a:t>
            </a:r>
            <a:r>
              <a:rPr lang="en-US" dirty="0" err="1"/>
              <a:t>enim</a:t>
            </a:r>
            <a:r>
              <a:rPr lang="en-US" dirty="0"/>
              <a:t>. </a:t>
            </a:r>
            <a:r>
              <a:rPr lang="en-US" dirty="0" err="1"/>
              <a:t>Pellentesque</a:t>
            </a:r>
            <a:r>
              <a:rPr lang="en-US" dirty="0"/>
              <a:t> et </a:t>
            </a:r>
            <a:r>
              <a:rPr lang="en-US" dirty="0" err="1"/>
              <a:t>urna</a:t>
            </a:r>
            <a:r>
              <a:rPr lang="en-US" dirty="0"/>
              <a:t> </a:t>
            </a:r>
            <a:r>
              <a:rPr lang="en-US" dirty="0" err="1"/>
              <a:t>bibendum</a:t>
            </a:r>
            <a:r>
              <a:rPr lang="en-US" dirty="0"/>
              <a:t>, </a:t>
            </a:r>
            <a:r>
              <a:rPr lang="en-US" dirty="0" err="1"/>
              <a:t>sollicitudin</a:t>
            </a:r>
            <a:r>
              <a:rPr lang="en-US" dirty="0"/>
              <a:t> ante </a:t>
            </a:r>
            <a:r>
              <a:rPr lang="en-US" dirty="0" err="1"/>
              <a:t>ut</a:t>
            </a:r>
            <a:r>
              <a:rPr lang="en-US" dirty="0"/>
              <a:t>, </a:t>
            </a:r>
            <a:r>
              <a:rPr lang="en-US" dirty="0" err="1"/>
              <a:t>rhoncus</a:t>
            </a:r>
            <a:r>
              <a:rPr lang="en-US" dirty="0"/>
              <a:t> </a:t>
            </a:r>
            <a:r>
              <a:rPr lang="en-US" dirty="0" err="1"/>
              <a:t>sapien</a:t>
            </a:r>
            <a:r>
              <a:rPr lang="en-US" dirty="0"/>
              <a:t>. Duis </a:t>
            </a:r>
            <a:r>
              <a:rPr lang="en-US" dirty="0" err="1"/>
              <a:t>interdum</a:t>
            </a:r>
            <a:r>
              <a:rPr lang="en-US" dirty="0"/>
              <a:t> </a:t>
            </a:r>
            <a:r>
              <a:rPr lang="en-US" dirty="0" err="1"/>
              <a:t>pretium</a:t>
            </a:r>
            <a:r>
              <a:rPr lang="en-US" dirty="0"/>
              <a:t> </a:t>
            </a:r>
            <a:r>
              <a:rPr lang="en-US" dirty="0" err="1"/>
              <a:t>nulla</a:t>
            </a:r>
            <a:r>
              <a:rPr lang="en-US" dirty="0"/>
              <a:t> at porta. Integer at diam vel </a:t>
            </a:r>
            <a:r>
              <a:rPr lang="en-US" dirty="0" err="1"/>
              <a:t>mauris</a:t>
            </a:r>
            <a:r>
              <a:rPr lang="en-US" dirty="0"/>
              <a:t> porta fermentum. </a:t>
            </a:r>
          </a:p>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err="1"/>
              <a:t>Aliquam</a:t>
            </a:r>
            <a:r>
              <a:rPr lang="en-US" dirty="0"/>
              <a:t> vestibulum </a:t>
            </a:r>
            <a:r>
              <a:rPr lang="en-US" dirty="0" err="1"/>
              <a:t>elit</a:t>
            </a:r>
            <a:r>
              <a:rPr lang="en-US" dirty="0"/>
              <a:t> </a:t>
            </a:r>
            <a:r>
              <a:rPr lang="en-US" dirty="0" err="1"/>
              <a:t>ut</a:t>
            </a:r>
            <a:r>
              <a:rPr lang="en-US" dirty="0"/>
              <a:t> </a:t>
            </a:r>
            <a:r>
              <a:rPr lang="en-US" dirty="0" err="1"/>
              <a:t>odio</a:t>
            </a:r>
            <a:r>
              <a:rPr lang="en-US" dirty="0"/>
              <a:t> </a:t>
            </a:r>
            <a:r>
              <a:rPr lang="en-US" dirty="0" err="1"/>
              <a:t>pretium</a:t>
            </a:r>
            <a:r>
              <a:rPr lang="en-US" dirty="0"/>
              <a:t> </a:t>
            </a:r>
            <a:r>
              <a:rPr lang="en-US" dirty="0" err="1"/>
              <a:t>ornare</a:t>
            </a:r>
            <a:r>
              <a:rPr lang="en-US" dirty="0"/>
              <a:t>. Maecenas </a:t>
            </a:r>
            <a:r>
              <a:rPr lang="en-US" dirty="0" err="1"/>
              <a:t>suscipit</a:t>
            </a:r>
            <a:r>
              <a:rPr lang="en-US" dirty="0"/>
              <a:t> ac diam a </a:t>
            </a:r>
            <a:r>
              <a:rPr lang="en-US" dirty="0" err="1"/>
              <a:t>ornare</a:t>
            </a:r>
            <a:r>
              <a:rPr lang="en-US" dirty="0"/>
              <a:t>. Donec </a:t>
            </a:r>
            <a:r>
              <a:rPr lang="en-US" dirty="0" err="1"/>
              <a:t>sapien</a:t>
            </a:r>
            <a:r>
              <a:rPr lang="en-US" dirty="0"/>
              <a:t> </a:t>
            </a:r>
            <a:r>
              <a:rPr lang="en-US" dirty="0" err="1"/>
              <a:t>purus</a:t>
            </a:r>
            <a:r>
              <a:rPr lang="en-US" dirty="0"/>
              <a:t>, </a:t>
            </a:r>
            <a:r>
              <a:rPr lang="en-US" dirty="0" err="1"/>
              <a:t>pretium</a:t>
            </a:r>
            <a:r>
              <a:rPr lang="en-US" dirty="0"/>
              <a:t> </a:t>
            </a:r>
            <a:r>
              <a:rPr lang="en-US" dirty="0" err="1"/>
              <a:t>eget</a:t>
            </a:r>
            <a:r>
              <a:rPr lang="en-US" dirty="0"/>
              <a:t> </a:t>
            </a:r>
            <a:r>
              <a:rPr lang="en-US" dirty="0" err="1"/>
              <a:t>mattis</a:t>
            </a:r>
            <a:r>
              <a:rPr lang="en-US" dirty="0"/>
              <a:t> vel, </a:t>
            </a:r>
            <a:r>
              <a:rPr lang="en-US" dirty="0" err="1"/>
              <a:t>facilisis</a:t>
            </a:r>
            <a:r>
              <a:rPr lang="en-US" dirty="0"/>
              <a:t> </a:t>
            </a:r>
            <a:r>
              <a:rPr lang="en-US" dirty="0" err="1"/>
              <a:t>ut</a:t>
            </a:r>
            <a:r>
              <a:rPr lang="en-US" dirty="0"/>
              <a:t> sem. Proin </a:t>
            </a:r>
            <a:r>
              <a:rPr lang="en-US" dirty="0" err="1"/>
              <a:t>eget</a:t>
            </a:r>
            <a:r>
              <a:rPr lang="en-US" dirty="0"/>
              <a:t> </a:t>
            </a:r>
            <a:r>
              <a:rPr lang="en-US" dirty="0" err="1"/>
              <a:t>rhoncus</a:t>
            </a:r>
            <a:r>
              <a:rPr lang="en-US" dirty="0"/>
              <a:t> </a:t>
            </a:r>
            <a:r>
              <a:rPr lang="en-US" dirty="0" err="1"/>
              <a:t>nibh</a:t>
            </a:r>
            <a:r>
              <a:rPr lang="en-US" dirty="0"/>
              <a:t>, nec </a:t>
            </a:r>
            <a:r>
              <a:rPr lang="en-US" dirty="0" err="1"/>
              <a:t>facilisis</a:t>
            </a:r>
            <a:r>
              <a:rPr lang="en-US" dirty="0"/>
              <a:t> </a:t>
            </a:r>
            <a:r>
              <a:rPr lang="en-US" dirty="0" err="1"/>
              <a:t>justo</a:t>
            </a:r>
            <a:r>
              <a:rPr lang="en-US" dirty="0"/>
              <a:t>. </a:t>
            </a:r>
            <a:r>
              <a:rPr lang="en-US" dirty="0" err="1"/>
              <a:t>Suspendisse</a:t>
            </a:r>
            <a:r>
              <a:rPr lang="en-US" dirty="0"/>
              <a:t> </a:t>
            </a:r>
            <a:r>
              <a:rPr lang="en-US" dirty="0" err="1"/>
              <a:t>urna</a:t>
            </a:r>
            <a:r>
              <a:rPr lang="en-US" dirty="0"/>
              <a:t> </a:t>
            </a:r>
            <a:r>
              <a:rPr lang="en-US" dirty="0" err="1"/>
              <a:t>neque</a:t>
            </a:r>
            <a:r>
              <a:rPr lang="en-US" dirty="0"/>
              <a:t>, </a:t>
            </a:r>
            <a:r>
              <a:rPr lang="en-US" dirty="0" err="1"/>
              <a:t>malesuada</a:t>
            </a:r>
            <a:r>
              <a:rPr lang="en-US" dirty="0"/>
              <a:t> in </a:t>
            </a:r>
            <a:r>
              <a:rPr lang="en-US" dirty="0" err="1"/>
              <a:t>tristique</a:t>
            </a:r>
            <a:r>
              <a:rPr lang="en-US" dirty="0"/>
              <a:t> at, gravida sed </a:t>
            </a:r>
            <a:r>
              <a:rPr lang="en-US" dirty="0" err="1"/>
              <a:t>urna</a:t>
            </a:r>
            <a:r>
              <a:rPr lang="en-US" dirty="0"/>
              <a:t>. Morbi </a:t>
            </a:r>
            <a:r>
              <a:rPr lang="en-US" dirty="0" err="1"/>
              <a:t>elementum</a:t>
            </a:r>
            <a:r>
              <a:rPr lang="en-US" dirty="0"/>
              <a:t>, dolor sed </a:t>
            </a:r>
            <a:r>
              <a:rPr lang="en-US" dirty="0" err="1"/>
              <a:t>ullamcorper</a:t>
            </a:r>
            <a:r>
              <a:rPr lang="en-US" dirty="0"/>
              <a:t> </a:t>
            </a:r>
            <a:r>
              <a:rPr lang="en-US" dirty="0" err="1"/>
              <a:t>sollicitudin</a:t>
            </a:r>
            <a:r>
              <a:rPr lang="en-US" dirty="0"/>
              <a:t>, </a:t>
            </a:r>
            <a:r>
              <a:rPr lang="en-US" dirty="0" err="1"/>
              <a:t>justo</a:t>
            </a:r>
            <a:r>
              <a:rPr lang="en-US" dirty="0"/>
              <a:t> </a:t>
            </a:r>
            <a:r>
              <a:rPr lang="en-US" dirty="0" err="1"/>
              <a:t>nulla</a:t>
            </a:r>
            <a:r>
              <a:rPr lang="en-US" dirty="0"/>
              <a:t> </a:t>
            </a:r>
            <a:r>
              <a:rPr lang="en-US" dirty="0" err="1"/>
              <a:t>posuere</a:t>
            </a:r>
            <a:r>
              <a:rPr lang="en-US" dirty="0"/>
              <a:t> </a:t>
            </a:r>
            <a:r>
              <a:rPr lang="en-US" dirty="0" err="1"/>
              <a:t>quam</a:t>
            </a:r>
            <a:r>
              <a:rPr lang="en-US" dirty="0"/>
              <a:t>, et cursus </a:t>
            </a:r>
            <a:r>
              <a:rPr lang="en-US" dirty="0" err="1"/>
              <a:t>est</a:t>
            </a:r>
            <a:r>
              <a:rPr lang="en-US" dirty="0"/>
              <a:t> </a:t>
            </a:r>
            <a:r>
              <a:rPr lang="en-US" dirty="0" err="1"/>
              <a:t>velit</a:t>
            </a:r>
            <a:r>
              <a:rPr lang="en-US" dirty="0"/>
              <a:t> </a:t>
            </a:r>
            <a:r>
              <a:rPr lang="en-US" dirty="0" err="1"/>
              <a:t>elementum</a:t>
            </a:r>
            <a:r>
              <a:rPr lang="en-US" dirty="0"/>
              <a:t> </a:t>
            </a:r>
            <a:r>
              <a:rPr lang="en-US" dirty="0" err="1"/>
              <a:t>enim</a:t>
            </a:r>
            <a:r>
              <a:rPr lang="en-US" dirty="0"/>
              <a:t>. </a:t>
            </a:r>
            <a:r>
              <a:rPr lang="en-US" dirty="0" err="1"/>
              <a:t>Pellentesque</a:t>
            </a:r>
            <a:r>
              <a:rPr lang="en-US" dirty="0"/>
              <a:t> et </a:t>
            </a:r>
            <a:r>
              <a:rPr lang="en-US" dirty="0" err="1"/>
              <a:t>urna</a:t>
            </a:r>
            <a:r>
              <a:rPr lang="en-US" dirty="0"/>
              <a:t> </a:t>
            </a:r>
            <a:r>
              <a:rPr lang="en-US" dirty="0" err="1"/>
              <a:t>bibendum</a:t>
            </a:r>
            <a:r>
              <a:rPr lang="en-US" dirty="0"/>
              <a:t>, </a:t>
            </a:r>
            <a:r>
              <a:rPr lang="en-US" dirty="0" err="1"/>
              <a:t>sollicitudin</a:t>
            </a:r>
            <a:r>
              <a:rPr lang="en-US" dirty="0"/>
              <a:t> ante </a:t>
            </a:r>
            <a:r>
              <a:rPr lang="en-US" dirty="0" err="1"/>
              <a:t>ut</a:t>
            </a:r>
            <a:r>
              <a:rPr lang="en-US" dirty="0"/>
              <a:t>, </a:t>
            </a:r>
            <a:r>
              <a:rPr lang="en-US" dirty="0" err="1"/>
              <a:t>rhoncus</a:t>
            </a:r>
            <a:r>
              <a:rPr lang="en-US" dirty="0"/>
              <a:t> </a:t>
            </a:r>
            <a:r>
              <a:rPr lang="en-US" dirty="0" err="1"/>
              <a:t>sapien</a:t>
            </a:r>
            <a:r>
              <a:rPr lang="en-US" dirty="0"/>
              <a:t>. Duis </a:t>
            </a:r>
            <a:r>
              <a:rPr lang="en-US" dirty="0" err="1"/>
              <a:t>interdum</a:t>
            </a:r>
            <a:r>
              <a:rPr lang="en-US" dirty="0"/>
              <a:t> </a:t>
            </a:r>
            <a:r>
              <a:rPr lang="en-US" dirty="0" err="1"/>
              <a:t>pretium</a:t>
            </a:r>
            <a:r>
              <a:rPr lang="en-US" dirty="0"/>
              <a:t> </a:t>
            </a:r>
            <a:r>
              <a:rPr lang="en-US" dirty="0" err="1"/>
              <a:t>nulla</a:t>
            </a:r>
            <a:r>
              <a:rPr lang="en-US" dirty="0"/>
              <a:t> at porta. Integer at diam vel </a:t>
            </a:r>
            <a:r>
              <a:rPr lang="en-US" dirty="0" err="1"/>
              <a:t>mauris</a:t>
            </a:r>
            <a:r>
              <a:rPr lang="en-US" dirty="0"/>
              <a:t> porta fermentum. </a:t>
            </a:r>
          </a:p>
        </p:txBody>
      </p:sp>
      <p:sp>
        <p:nvSpPr>
          <p:cNvPr id="15" name="Text Placeholder 20">
            <a:extLst>
              <a:ext uri="{FF2B5EF4-FFF2-40B4-BE49-F238E27FC236}">
                <a16:creationId xmlns:a16="http://schemas.microsoft.com/office/drawing/2014/main" id="{53A027D4-4204-7D55-C7DA-32C3A95C1175}"/>
              </a:ext>
            </a:extLst>
          </p:cNvPr>
          <p:cNvSpPr>
            <a:spLocks noGrp="1"/>
          </p:cNvSpPr>
          <p:nvPr>
            <p:ph type="body" sz="quarter" idx="37" hasCustomPrompt="1"/>
          </p:nvPr>
        </p:nvSpPr>
        <p:spPr>
          <a:xfrm>
            <a:off x="2477520" y="2714625"/>
            <a:ext cx="6360530" cy="873125"/>
          </a:xfrm>
          <a:prstGeom prst="rect">
            <a:avLst/>
          </a:prstGeom>
        </p:spPr>
        <p:txBody>
          <a:bodyPr wrap="none" lIns="0" tIns="0" rIns="0" bIns="0" numCol="2" spcCol="274320" anchor="t">
            <a:noAutofit/>
          </a:bodyPr>
          <a:lstStyle>
            <a:lvl1pPr marL="0" indent="0">
              <a:lnSpc>
                <a:spcPct val="100000"/>
              </a:lnSpc>
              <a:buNone/>
              <a:defRPr sz="675" b="0">
                <a:solidFill>
                  <a:schemeClr val="tx1"/>
                </a:solidFill>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nec, </a:t>
            </a:r>
            <a:r>
              <a:rPr lang="en-US" dirty="0" err="1"/>
              <a:t>faucibus</a:t>
            </a:r>
            <a:r>
              <a:rPr lang="en-US" dirty="0"/>
              <a:t> cursus ipsum. Duis libero </a:t>
            </a:r>
            <a:r>
              <a:rPr lang="en-US" dirty="0" err="1"/>
              <a:t>leo</a:t>
            </a:r>
            <a:r>
              <a:rPr lang="en-US" dirty="0"/>
              <a:t>, tempus at </a:t>
            </a:r>
            <a:r>
              <a:rPr lang="en-US" dirty="0" err="1"/>
              <a:t>sem</a:t>
            </a:r>
            <a:r>
              <a:rPr lang="en-US" dirty="0"/>
              <a:t> </a:t>
            </a:r>
            <a:r>
              <a:rPr lang="en-US" dirty="0" err="1"/>
              <a:t>eu</a:t>
            </a:r>
            <a:r>
              <a:rPr lang="en-US" dirty="0"/>
              <a:t>, tempus gravida sem. </a:t>
            </a:r>
            <a:r>
              <a:rPr lang="en-US" dirty="0" err="1"/>
              <a:t>Aliquam</a:t>
            </a:r>
            <a:r>
              <a:rPr lang="en-US" dirty="0"/>
              <a:t> </a:t>
            </a:r>
            <a:r>
              <a:rPr lang="en-US" dirty="0" err="1"/>
              <a:t>elementum</a:t>
            </a:r>
            <a:r>
              <a:rPr lang="en-US" dirty="0"/>
              <a:t> </a:t>
            </a:r>
            <a:r>
              <a:rPr lang="en-US" dirty="0" err="1"/>
              <a:t>urna</a:t>
            </a:r>
            <a:r>
              <a:rPr lang="en-US" dirty="0"/>
              <a:t> nec </a:t>
            </a:r>
            <a:r>
              <a:rPr lang="en-US" dirty="0" err="1"/>
              <a:t>erat</a:t>
            </a:r>
            <a:r>
              <a:rPr lang="en-US" dirty="0"/>
              <a:t> dictum, </a:t>
            </a:r>
            <a:r>
              <a:rPr lang="en-US" dirty="0" err="1"/>
              <a:t>quis</a:t>
            </a:r>
            <a:r>
              <a:rPr lang="en-US" dirty="0"/>
              <a:t> dictum eros </a:t>
            </a:r>
            <a:r>
              <a:rPr lang="en-US" dirty="0" err="1"/>
              <a:t>tempor</a:t>
            </a:r>
            <a:r>
              <a:rPr lang="en-US" dirty="0"/>
              <a:t>. </a:t>
            </a:r>
            <a:r>
              <a:rPr lang="en-US" dirty="0" err="1"/>
              <a:t>Mauris</a:t>
            </a:r>
            <a:r>
              <a:rPr lang="en-US" dirty="0"/>
              <a:t> semper </a:t>
            </a:r>
            <a:r>
              <a:rPr lang="en-US" dirty="0" err="1"/>
              <a:t>sem</a:t>
            </a:r>
            <a:r>
              <a:rPr lang="en-US" dirty="0"/>
              <a:t> </a:t>
            </a:r>
            <a:r>
              <a:rPr lang="en-US" dirty="0" err="1"/>
              <a:t>ut</a:t>
            </a:r>
            <a:r>
              <a:rPr lang="en-US" dirty="0"/>
              <a:t> </a:t>
            </a:r>
            <a:r>
              <a:rPr lang="en-US" dirty="0" err="1"/>
              <a:t>turpis</a:t>
            </a:r>
            <a:r>
              <a:rPr lang="en-US" dirty="0"/>
              <a:t> </a:t>
            </a:r>
            <a:r>
              <a:rPr lang="en-US" dirty="0" err="1"/>
              <a:t>rutrum</a:t>
            </a:r>
            <a:r>
              <a:rPr lang="en-US" dirty="0"/>
              <a:t> </a:t>
            </a:r>
            <a:r>
              <a:rPr lang="en-US" dirty="0" err="1"/>
              <a:t>tincidunt</a:t>
            </a:r>
            <a:r>
              <a:rPr lang="en-US" dirty="0"/>
              <a:t>. </a:t>
            </a:r>
            <a:r>
              <a:rPr lang="en-US" dirty="0" err="1"/>
              <a:t>Mauris</a:t>
            </a:r>
            <a:r>
              <a:rPr lang="en-US" dirty="0"/>
              <a:t> ipsum nisi, </a:t>
            </a:r>
            <a:r>
              <a:rPr lang="en-US" dirty="0" err="1"/>
              <a:t>condimentum</a:t>
            </a:r>
            <a:r>
              <a:rPr lang="en-US" dirty="0"/>
              <a:t> </a:t>
            </a:r>
            <a:r>
              <a:rPr lang="en-US" dirty="0" err="1"/>
              <a:t>quis</a:t>
            </a:r>
            <a:r>
              <a:rPr lang="en-US" dirty="0"/>
              <a:t> </a:t>
            </a:r>
            <a:r>
              <a:rPr lang="en-US" dirty="0" err="1"/>
              <a:t>nisl</a:t>
            </a:r>
            <a:r>
              <a:rPr lang="en-US" dirty="0"/>
              <a:t> sit </a:t>
            </a:r>
            <a:r>
              <a:rPr lang="en-US" dirty="0" err="1"/>
              <a:t>amet</a:t>
            </a:r>
            <a:r>
              <a:rPr lang="en-US" dirty="0"/>
              <a:t>, </a:t>
            </a:r>
            <a:r>
              <a:rPr lang="en-US" dirty="0" err="1"/>
              <a:t>aliquam</a:t>
            </a:r>
            <a:r>
              <a:rPr lang="en-US" dirty="0"/>
              <a:t> </a:t>
            </a:r>
            <a:r>
              <a:rPr lang="en-US" dirty="0" err="1"/>
              <a:t>dapibus</a:t>
            </a:r>
            <a:r>
              <a:rPr lang="en-US" dirty="0"/>
              <a:t> </a:t>
            </a:r>
            <a:r>
              <a:rPr lang="en-US" dirty="0" err="1"/>
              <a:t>metus</a:t>
            </a:r>
            <a:r>
              <a:rPr lang="en-US" dirty="0"/>
              <a:t>. Donec lacinia </a:t>
            </a:r>
            <a:r>
              <a:rPr lang="en-US" dirty="0" err="1"/>
              <a:t>bibendum</a:t>
            </a:r>
            <a:r>
              <a:rPr lang="en-US" dirty="0"/>
              <a:t> </a:t>
            </a:r>
            <a:r>
              <a:rPr lang="en-US" dirty="0" err="1"/>
              <a:t>urna</a:t>
            </a:r>
            <a:r>
              <a:rPr lang="en-US" dirty="0"/>
              <a:t>, </a:t>
            </a:r>
            <a:r>
              <a:rPr lang="en-US" dirty="0" err="1"/>
              <a:t>rutrum</a:t>
            </a:r>
            <a:r>
              <a:rPr lang="en-US" dirty="0"/>
              <a:t> </a:t>
            </a:r>
            <a:r>
              <a:rPr lang="en-US" dirty="0" err="1"/>
              <a:t>bibendum</a:t>
            </a:r>
            <a:r>
              <a:rPr lang="en-US" dirty="0"/>
              <a:t> </a:t>
            </a:r>
            <a:r>
              <a:rPr lang="en-US" dirty="0" err="1"/>
              <a:t>metus</a:t>
            </a:r>
            <a:r>
              <a:rPr lang="en-US" dirty="0"/>
              <a:t>. Integer  non mi </a:t>
            </a:r>
            <a:r>
              <a:rPr lang="en-US" dirty="0" err="1"/>
              <a:t>tincidunt</a:t>
            </a:r>
            <a:r>
              <a:rPr lang="en-US" dirty="0"/>
              <a:t>, </a:t>
            </a:r>
            <a:r>
              <a:rPr lang="en-US" dirty="0" err="1"/>
              <a:t>efficitur</a:t>
            </a:r>
            <a:r>
              <a:rPr lang="en-US" dirty="0"/>
              <a:t> diam nec, </a:t>
            </a:r>
            <a:r>
              <a:rPr lang="en-US" dirty="0" err="1"/>
              <a:t>consequat</a:t>
            </a:r>
            <a:r>
              <a:rPr lang="en-US" dirty="0"/>
              <a:t> ipsum. Donec </a:t>
            </a:r>
            <a:r>
              <a:rPr lang="en-US" dirty="0" err="1"/>
              <a:t>malesuada</a:t>
            </a:r>
            <a:r>
              <a:rPr lang="en-US" dirty="0"/>
              <a:t> </a:t>
            </a:r>
            <a:r>
              <a:rPr lang="en-US" dirty="0" err="1"/>
              <a:t>velit</a:t>
            </a:r>
            <a:r>
              <a:rPr lang="en-US" dirty="0"/>
              <a:t> sit </a:t>
            </a:r>
            <a:r>
              <a:rPr lang="en-US" dirty="0" err="1"/>
              <a:t>amet</a:t>
            </a:r>
            <a:r>
              <a:rPr lang="en-US" dirty="0"/>
              <a:t> porta </a:t>
            </a:r>
            <a:r>
              <a:rPr lang="en-US" dirty="0" err="1"/>
              <a:t>pretium</a:t>
            </a:r>
            <a:r>
              <a:rPr lang="en-US" dirty="0"/>
              <a:t>. </a:t>
            </a:r>
            <a:r>
              <a:rPr lang="en-US" dirty="0" err="1"/>
              <a:t>Phasellus</a:t>
            </a:r>
            <a:r>
              <a:rPr lang="en-US" dirty="0"/>
              <a:t> </a:t>
            </a:r>
            <a:r>
              <a:rPr lang="en-US" dirty="0" err="1"/>
              <a:t>posuere</a:t>
            </a:r>
            <a:r>
              <a:rPr lang="en-US" dirty="0"/>
              <a:t> </a:t>
            </a:r>
            <a:r>
              <a:rPr lang="en-US" dirty="0" err="1"/>
              <a:t>condimentum</a:t>
            </a:r>
            <a:r>
              <a:rPr lang="en-US" dirty="0"/>
              <a:t> eros </a:t>
            </a:r>
            <a:r>
              <a:rPr lang="en-US" dirty="0" err="1"/>
              <a:t>quis</a:t>
            </a:r>
            <a:r>
              <a:rPr lang="en-US" dirty="0"/>
              <a:t> </a:t>
            </a:r>
            <a:r>
              <a:rPr lang="en-US" dirty="0" err="1"/>
              <a:t>malesuada</a:t>
            </a:r>
            <a:r>
              <a:rPr lang="en-US" dirty="0"/>
              <a:t>.</a:t>
            </a:r>
          </a:p>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err="1"/>
              <a:t>Aliquam</a:t>
            </a:r>
            <a:r>
              <a:rPr lang="en-US" dirty="0"/>
              <a:t> vestibulum </a:t>
            </a:r>
            <a:r>
              <a:rPr lang="en-US" dirty="0" err="1"/>
              <a:t>elit</a:t>
            </a:r>
            <a:r>
              <a:rPr lang="en-US" dirty="0"/>
              <a:t> </a:t>
            </a:r>
            <a:r>
              <a:rPr lang="en-US" dirty="0" err="1"/>
              <a:t>ut</a:t>
            </a:r>
            <a:r>
              <a:rPr lang="en-US" dirty="0"/>
              <a:t> </a:t>
            </a:r>
            <a:r>
              <a:rPr lang="en-US" dirty="0" err="1"/>
              <a:t>odio</a:t>
            </a:r>
            <a:r>
              <a:rPr lang="en-US" dirty="0"/>
              <a:t> </a:t>
            </a:r>
            <a:r>
              <a:rPr lang="en-US" dirty="0" err="1"/>
              <a:t>pretium</a:t>
            </a:r>
            <a:r>
              <a:rPr lang="en-US" dirty="0"/>
              <a:t> </a:t>
            </a:r>
            <a:r>
              <a:rPr lang="en-US" dirty="0" err="1"/>
              <a:t>ornare</a:t>
            </a:r>
            <a:r>
              <a:rPr lang="en-US" dirty="0"/>
              <a:t>. Maecenas </a:t>
            </a:r>
            <a:r>
              <a:rPr lang="en-US" dirty="0" err="1"/>
              <a:t>suscipit</a:t>
            </a:r>
            <a:r>
              <a:rPr lang="en-US" dirty="0"/>
              <a:t> ac diam a </a:t>
            </a:r>
            <a:r>
              <a:rPr lang="en-US" dirty="0" err="1"/>
              <a:t>ornare</a:t>
            </a:r>
            <a:r>
              <a:rPr lang="en-US" dirty="0"/>
              <a:t>. Donec </a:t>
            </a:r>
            <a:r>
              <a:rPr lang="en-US" dirty="0" err="1"/>
              <a:t>sapien</a:t>
            </a:r>
            <a:r>
              <a:rPr lang="en-US" dirty="0"/>
              <a:t> </a:t>
            </a:r>
            <a:r>
              <a:rPr lang="en-US" dirty="0" err="1"/>
              <a:t>purus</a:t>
            </a:r>
            <a:r>
              <a:rPr lang="en-US" dirty="0"/>
              <a:t>, </a:t>
            </a:r>
            <a:r>
              <a:rPr lang="en-US" dirty="0" err="1"/>
              <a:t>pretium</a:t>
            </a:r>
            <a:r>
              <a:rPr lang="en-US" dirty="0"/>
              <a:t> </a:t>
            </a:r>
            <a:r>
              <a:rPr lang="en-US" dirty="0" err="1"/>
              <a:t>eget</a:t>
            </a:r>
            <a:r>
              <a:rPr lang="en-US" dirty="0"/>
              <a:t> </a:t>
            </a:r>
            <a:r>
              <a:rPr lang="en-US" dirty="0" err="1"/>
              <a:t>mattis</a:t>
            </a:r>
            <a:r>
              <a:rPr lang="en-US" dirty="0"/>
              <a:t> vel, </a:t>
            </a:r>
            <a:r>
              <a:rPr lang="en-US" dirty="0" err="1"/>
              <a:t>facilisis</a:t>
            </a:r>
            <a:r>
              <a:rPr lang="en-US" dirty="0"/>
              <a:t> </a:t>
            </a:r>
            <a:r>
              <a:rPr lang="en-US" dirty="0" err="1"/>
              <a:t>ut</a:t>
            </a:r>
            <a:r>
              <a:rPr lang="en-US" dirty="0"/>
              <a:t> sem. Proin </a:t>
            </a:r>
            <a:r>
              <a:rPr lang="en-US" dirty="0" err="1"/>
              <a:t>eget</a:t>
            </a:r>
            <a:r>
              <a:rPr lang="en-US" dirty="0"/>
              <a:t> </a:t>
            </a:r>
            <a:r>
              <a:rPr lang="en-US" dirty="0" err="1"/>
              <a:t>rhoncus</a:t>
            </a:r>
            <a:r>
              <a:rPr lang="en-US" dirty="0"/>
              <a:t> </a:t>
            </a:r>
            <a:r>
              <a:rPr lang="en-US" dirty="0" err="1"/>
              <a:t>nibh</a:t>
            </a:r>
            <a:r>
              <a:rPr lang="en-US" dirty="0"/>
              <a:t>, nec </a:t>
            </a:r>
            <a:r>
              <a:rPr lang="en-US" dirty="0" err="1"/>
              <a:t>facilisis</a:t>
            </a:r>
            <a:r>
              <a:rPr lang="en-US" dirty="0"/>
              <a:t> </a:t>
            </a:r>
            <a:r>
              <a:rPr lang="en-US" dirty="0" err="1"/>
              <a:t>justo</a:t>
            </a:r>
            <a:r>
              <a:rPr lang="en-US" dirty="0"/>
              <a:t>. </a:t>
            </a:r>
            <a:r>
              <a:rPr lang="en-US" dirty="0" err="1"/>
              <a:t>Suspendisse</a:t>
            </a:r>
            <a:r>
              <a:rPr lang="en-US" dirty="0"/>
              <a:t> </a:t>
            </a:r>
            <a:r>
              <a:rPr lang="en-US" dirty="0" err="1"/>
              <a:t>urna</a:t>
            </a:r>
            <a:r>
              <a:rPr lang="en-US" dirty="0"/>
              <a:t> </a:t>
            </a:r>
            <a:r>
              <a:rPr lang="en-US" dirty="0" err="1"/>
              <a:t>neque</a:t>
            </a:r>
            <a:r>
              <a:rPr lang="en-US" dirty="0"/>
              <a:t>, </a:t>
            </a:r>
            <a:r>
              <a:rPr lang="en-US" dirty="0" err="1"/>
              <a:t>malesuada</a:t>
            </a:r>
            <a:r>
              <a:rPr lang="en-US" dirty="0"/>
              <a:t> in </a:t>
            </a:r>
            <a:r>
              <a:rPr lang="en-US" dirty="0" err="1"/>
              <a:t>tristique</a:t>
            </a:r>
            <a:r>
              <a:rPr lang="en-US" dirty="0"/>
              <a:t> at, gravida sed </a:t>
            </a:r>
            <a:r>
              <a:rPr lang="en-US" dirty="0" err="1"/>
              <a:t>urna</a:t>
            </a:r>
            <a:r>
              <a:rPr lang="en-US" dirty="0"/>
              <a:t>. Morbi </a:t>
            </a:r>
            <a:r>
              <a:rPr lang="en-US" dirty="0" err="1"/>
              <a:t>elementum</a:t>
            </a:r>
            <a:r>
              <a:rPr lang="en-US" dirty="0"/>
              <a:t>, dolor sed </a:t>
            </a:r>
            <a:r>
              <a:rPr lang="en-US" dirty="0" err="1"/>
              <a:t>ullamcorper</a:t>
            </a:r>
            <a:r>
              <a:rPr lang="en-US" dirty="0"/>
              <a:t> </a:t>
            </a:r>
            <a:r>
              <a:rPr lang="en-US" dirty="0" err="1"/>
              <a:t>sollicitudin</a:t>
            </a:r>
            <a:r>
              <a:rPr lang="en-US" dirty="0"/>
              <a:t>, </a:t>
            </a:r>
            <a:r>
              <a:rPr lang="en-US" dirty="0" err="1"/>
              <a:t>justo</a:t>
            </a:r>
            <a:r>
              <a:rPr lang="en-US" dirty="0"/>
              <a:t> </a:t>
            </a:r>
            <a:r>
              <a:rPr lang="en-US" dirty="0" err="1"/>
              <a:t>nulla</a:t>
            </a:r>
            <a:r>
              <a:rPr lang="en-US" dirty="0"/>
              <a:t> </a:t>
            </a:r>
            <a:r>
              <a:rPr lang="en-US" dirty="0" err="1"/>
              <a:t>posuere</a:t>
            </a:r>
            <a:r>
              <a:rPr lang="en-US" dirty="0"/>
              <a:t> </a:t>
            </a:r>
            <a:r>
              <a:rPr lang="en-US" dirty="0" err="1"/>
              <a:t>quam</a:t>
            </a:r>
            <a:r>
              <a:rPr lang="en-US" dirty="0"/>
              <a:t>, et cursus </a:t>
            </a:r>
            <a:r>
              <a:rPr lang="en-US" dirty="0" err="1"/>
              <a:t>est</a:t>
            </a:r>
            <a:r>
              <a:rPr lang="en-US" dirty="0"/>
              <a:t> </a:t>
            </a:r>
            <a:r>
              <a:rPr lang="en-US" dirty="0" err="1"/>
              <a:t>velit</a:t>
            </a:r>
            <a:r>
              <a:rPr lang="en-US" dirty="0"/>
              <a:t> </a:t>
            </a:r>
            <a:r>
              <a:rPr lang="en-US" dirty="0" err="1"/>
              <a:t>elementum</a:t>
            </a:r>
            <a:r>
              <a:rPr lang="en-US" dirty="0"/>
              <a:t> </a:t>
            </a:r>
            <a:r>
              <a:rPr lang="en-US" dirty="0" err="1"/>
              <a:t>enim</a:t>
            </a:r>
            <a:r>
              <a:rPr lang="en-US" dirty="0"/>
              <a:t>. </a:t>
            </a:r>
            <a:r>
              <a:rPr lang="en-US" dirty="0" err="1"/>
              <a:t>Pellentesque</a:t>
            </a:r>
            <a:r>
              <a:rPr lang="en-US" dirty="0"/>
              <a:t> et </a:t>
            </a:r>
            <a:r>
              <a:rPr lang="en-US" dirty="0" err="1"/>
              <a:t>urna</a:t>
            </a:r>
            <a:r>
              <a:rPr lang="en-US" dirty="0"/>
              <a:t> </a:t>
            </a:r>
            <a:r>
              <a:rPr lang="en-US" dirty="0" err="1"/>
              <a:t>bibendum</a:t>
            </a:r>
            <a:r>
              <a:rPr lang="en-US" dirty="0"/>
              <a:t>, </a:t>
            </a:r>
            <a:r>
              <a:rPr lang="en-US" dirty="0" err="1"/>
              <a:t>sollicitudin</a:t>
            </a:r>
            <a:r>
              <a:rPr lang="en-US" dirty="0"/>
              <a:t> ante </a:t>
            </a:r>
            <a:r>
              <a:rPr lang="en-US" dirty="0" err="1"/>
              <a:t>ut</a:t>
            </a:r>
            <a:r>
              <a:rPr lang="en-US" dirty="0"/>
              <a:t>, </a:t>
            </a:r>
            <a:r>
              <a:rPr lang="en-US" dirty="0" err="1"/>
              <a:t>rhoncus</a:t>
            </a:r>
            <a:r>
              <a:rPr lang="en-US" dirty="0"/>
              <a:t> </a:t>
            </a:r>
            <a:r>
              <a:rPr lang="en-US" dirty="0" err="1"/>
              <a:t>sapien</a:t>
            </a:r>
            <a:r>
              <a:rPr lang="en-US" dirty="0"/>
              <a:t>. Duis </a:t>
            </a:r>
            <a:r>
              <a:rPr lang="en-US" dirty="0" err="1"/>
              <a:t>interdum</a:t>
            </a:r>
            <a:r>
              <a:rPr lang="en-US" dirty="0"/>
              <a:t> </a:t>
            </a:r>
            <a:r>
              <a:rPr lang="en-US" dirty="0" err="1"/>
              <a:t>pretium</a:t>
            </a:r>
            <a:r>
              <a:rPr lang="en-US" dirty="0"/>
              <a:t> </a:t>
            </a:r>
            <a:r>
              <a:rPr lang="en-US" dirty="0" err="1"/>
              <a:t>nulla</a:t>
            </a:r>
            <a:r>
              <a:rPr lang="en-US" dirty="0"/>
              <a:t> at porta. Integer at diam vel </a:t>
            </a:r>
            <a:r>
              <a:rPr lang="en-US" dirty="0" err="1"/>
              <a:t>mauris</a:t>
            </a:r>
            <a:r>
              <a:rPr lang="en-US" dirty="0"/>
              <a:t> porta fermentum. </a:t>
            </a:r>
          </a:p>
        </p:txBody>
      </p:sp>
      <p:sp>
        <p:nvSpPr>
          <p:cNvPr id="17" name="Text Placeholder 20">
            <a:extLst>
              <a:ext uri="{FF2B5EF4-FFF2-40B4-BE49-F238E27FC236}">
                <a16:creationId xmlns:a16="http://schemas.microsoft.com/office/drawing/2014/main" id="{7F7B9781-66E8-6D35-217E-1A3432B8BBFC}"/>
              </a:ext>
            </a:extLst>
          </p:cNvPr>
          <p:cNvSpPr>
            <a:spLocks noGrp="1"/>
          </p:cNvSpPr>
          <p:nvPr>
            <p:ph type="body" sz="quarter" idx="38" hasCustomPrompt="1"/>
          </p:nvPr>
        </p:nvSpPr>
        <p:spPr>
          <a:xfrm>
            <a:off x="2477520" y="3771900"/>
            <a:ext cx="6360530" cy="873125"/>
          </a:xfrm>
          <a:prstGeom prst="rect">
            <a:avLst/>
          </a:prstGeom>
        </p:spPr>
        <p:txBody>
          <a:bodyPr wrap="none" lIns="0" tIns="0" rIns="0" bIns="0" numCol="2" spcCol="274320" anchor="t">
            <a:noAutofit/>
          </a:bodyPr>
          <a:lstStyle>
            <a:lvl1pPr marL="0" indent="0">
              <a:lnSpc>
                <a:spcPct val="100000"/>
              </a:lnSpc>
              <a:buNone/>
              <a:defRPr sz="675" b="0">
                <a:solidFill>
                  <a:schemeClr val="tx1"/>
                </a:solidFill>
                <a:latin typeface="Arial" panose="020B0604020202020204" pitchFamily="34" charset="0"/>
                <a:cs typeface="Arial" panose="020B0604020202020204" pitchFamily="34" charset="0"/>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nec, </a:t>
            </a:r>
            <a:r>
              <a:rPr lang="en-US" dirty="0" err="1"/>
              <a:t>faucibus</a:t>
            </a:r>
            <a:r>
              <a:rPr lang="en-US" dirty="0"/>
              <a:t> cursus ipsum. Duis libero </a:t>
            </a:r>
            <a:r>
              <a:rPr lang="en-US" dirty="0" err="1"/>
              <a:t>leo</a:t>
            </a:r>
            <a:r>
              <a:rPr lang="en-US" dirty="0"/>
              <a:t>, tempus at </a:t>
            </a:r>
            <a:r>
              <a:rPr lang="en-US" dirty="0" err="1"/>
              <a:t>sem</a:t>
            </a:r>
            <a:r>
              <a:rPr lang="en-US" dirty="0"/>
              <a:t> </a:t>
            </a:r>
            <a:r>
              <a:rPr lang="en-US" dirty="0" err="1"/>
              <a:t>eu</a:t>
            </a:r>
            <a:r>
              <a:rPr lang="en-US" dirty="0"/>
              <a:t>, tempus gravida sem. </a:t>
            </a:r>
            <a:r>
              <a:rPr lang="en-US" dirty="0" err="1"/>
              <a:t>Aliquam</a:t>
            </a:r>
            <a:r>
              <a:rPr lang="en-US" dirty="0"/>
              <a:t> </a:t>
            </a:r>
            <a:r>
              <a:rPr lang="en-US" dirty="0" err="1"/>
              <a:t>elementum</a:t>
            </a:r>
            <a:r>
              <a:rPr lang="en-US" dirty="0"/>
              <a:t> </a:t>
            </a:r>
            <a:r>
              <a:rPr lang="en-US" dirty="0" err="1"/>
              <a:t>urna</a:t>
            </a:r>
            <a:r>
              <a:rPr lang="en-US" dirty="0"/>
              <a:t> nec </a:t>
            </a:r>
            <a:r>
              <a:rPr lang="en-US" dirty="0" err="1"/>
              <a:t>erat</a:t>
            </a:r>
            <a:r>
              <a:rPr lang="en-US" dirty="0"/>
              <a:t> dictum, </a:t>
            </a:r>
            <a:r>
              <a:rPr lang="en-US" dirty="0" err="1"/>
              <a:t>quis</a:t>
            </a:r>
            <a:r>
              <a:rPr lang="en-US" dirty="0"/>
              <a:t> dictum eros </a:t>
            </a:r>
            <a:r>
              <a:rPr lang="en-US" dirty="0" err="1"/>
              <a:t>tempor</a:t>
            </a:r>
            <a:r>
              <a:rPr lang="en-US" dirty="0"/>
              <a:t>. </a:t>
            </a:r>
            <a:r>
              <a:rPr lang="en-US" dirty="0" err="1"/>
              <a:t>Mauris</a:t>
            </a:r>
            <a:r>
              <a:rPr lang="en-US" dirty="0"/>
              <a:t> semper </a:t>
            </a:r>
            <a:r>
              <a:rPr lang="en-US" dirty="0" err="1"/>
              <a:t>sem</a:t>
            </a:r>
            <a:r>
              <a:rPr lang="en-US" dirty="0"/>
              <a:t> </a:t>
            </a:r>
            <a:r>
              <a:rPr lang="en-US" dirty="0" err="1"/>
              <a:t>ut</a:t>
            </a:r>
            <a:r>
              <a:rPr lang="en-US" dirty="0"/>
              <a:t> </a:t>
            </a:r>
            <a:r>
              <a:rPr lang="en-US" dirty="0" err="1"/>
              <a:t>turpis</a:t>
            </a:r>
            <a:r>
              <a:rPr lang="en-US" dirty="0"/>
              <a:t> </a:t>
            </a:r>
            <a:r>
              <a:rPr lang="en-US" dirty="0" err="1"/>
              <a:t>rutrum</a:t>
            </a:r>
            <a:r>
              <a:rPr lang="en-US" dirty="0"/>
              <a:t> </a:t>
            </a:r>
            <a:r>
              <a:rPr lang="en-US" dirty="0" err="1"/>
              <a:t>tincidunt</a:t>
            </a:r>
            <a:r>
              <a:rPr lang="en-US" dirty="0"/>
              <a:t>. </a:t>
            </a:r>
            <a:r>
              <a:rPr lang="en-US" dirty="0" err="1"/>
              <a:t>Mauris</a:t>
            </a:r>
            <a:r>
              <a:rPr lang="en-US" dirty="0"/>
              <a:t> ipsum nisi, </a:t>
            </a:r>
            <a:r>
              <a:rPr lang="en-US" dirty="0" err="1"/>
              <a:t>condimentum</a:t>
            </a:r>
            <a:r>
              <a:rPr lang="en-US" dirty="0"/>
              <a:t> </a:t>
            </a:r>
            <a:r>
              <a:rPr lang="en-US" dirty="0" err="1"/>
              <a:t>quis</a:t>
            </a:r>
            <a:r>
              <a:rPr lang="en-US" dirty="0"/>
              <a:t> </a:t>
            </a:r>
            <a:r>
              <a:rPr lang="en-US" dirty="0" err="1"/>
              <a:t>nisl</a:t>
            </a:r>
            <a:r>
              <a:rPr lang="en-US" dirty="0"/>
              <a:t> sit </a:t>
            </a:r>
            <a:r>
              <a:rPr lang="en-US" dirty="0" err="1"/>
              <a:t>amet</a:t>
            </a:r>
            <a:r>
              <a:rPr lang="en-US" dirty="0"/>
              <a:t>, </a:t>
            </a:r>
            <a:r>
              <a:rPr lang="en-US" dirty="0" err="1"/>
              <a:t>aliquam</a:t>
            </a:r>
            <a:r>
              <a:rPr lang="en-US" dirty="0"/>
              <a:t> </a:t>
            </a:r>
            <a:r>
              <a:rPr lang="en-US" dirty="0" err="1"/>
              <a:t>dapibus</a:t>
            </a:r>
            <a:r>
              <a:rPr lang="en-US" dirty="0"/>
              <a:t> </a:t>
            </a:r>
            <a:r>
              <a:rPr lang="en-US" dirty="0" err="1"/>
              <a:t>metus</a:t>
            </a:r>
            <a:r>
              <a:rPr lang="en-US" dirty="0"/>
              <a:t>. Donec lacinia </a:t>
            </a:r>
            <a:r>
              <a:rPr lang="en-US" dirty="0" err="1"/>
              <a:t>bibendum</a:t>
            </a:r>
            <a:r>
              <a:rPr lang="en-US" dirty="0"/>
              <a:t> </a:t>
            </a:r>
            <a:r>
              <a:rPr lang="en-US" dirty="0" err="1"/>
              <a:t>urna</a:t>
            </a:r>
            <a:r>
              <a:rPr lang="en-US" dirty="0"/>
              <a:t>, </a:t>
            </a:r>
            <a:r>
              <a:rPr lang="en-US" dirty="0" err="1"/>
              <a:t>rutrum</a:t>
            </a:r>
            <a:r>
              <a:rPr lang="en-US" dirty="0"/>
              <a:t> </a:t>
            </a:r>
            <a:r>
              <a:rPr lang="en-US" dirty="0" err="1"/>
              <a:t>bibendum</a:t>
            </a:r>
            <a:r>
              <a:rPr lang="en-US" dirty="0"/>
              <a:t> </a:t>
            </a:r>
            <a:r>
              <a:rPr lang="en-US" dirty="0" err="1"/>
              <a:t>metus</a:t>
            </a:r>
            <a:r>
              <a:rPr lang="en-US" dirty="0"/>
              <a:t>. Integer  non mi </a:t>
            </a:r>
            <a:r>
              <a:rPr lang="en-US" dirty="0" err="1"/>
              <a:t>tincidunt</a:t>
            </a:r>
            <a:r>
              <a:rPr lang="en-US" dirty="0"/>
              <a:t>, </a:t>
            </a:r>
            <a:r>
              <a:rPr lang="en-US" dirty="0" err="1"/>
              <a:t>efficitur</a:t>
            </a:r>
            <a:r>
              <a:rPr lang="en-US" dirty="0"/>
              <a:t> diam nec, </a:t>
            </a:r>
            <a:r>
              <a:rPr lang="en-US" dirty="0" err="1"/>
              <a:t>consequat</a:t>
            </a:r>
            <a:r>
              <a:rPr lang="en-US" dirty="0"/>
              <a:t> ipsum. Donec </a:t>
            </a:r>
            <a:r>
              <a:rPr lang="en-US" dirty="0" err="1"/>
              <a:t>malesuada</a:t>
            </a:r>
            <a:r>
              <a:rPr lang="en-US" dirty="0"/>
              <a:t> </a:t>
            </a:r>
            <a:r>
              <a:rPr lang="en-US" dirty="0" err="1"/>
              <a:t>velit</a:t>
            </a:r>
            <a:r>
              <a:rPr lang="en-US" dirty="0"/>
              <a:t> sit </a:t>
            </a:r>
            <a:r>
              <a:rPr lang="en-US" dirty="0" err="1"/>
              <a:t>amet</a:t>
            </a:r>
            <a:r>
              <a:rPr lang="en-US" dirty="0"/>
              <a:t> porta </a:t>
            </a:r>
            <a:r>
              <a:rPr lang="en-US" dirty="0" err="1"/>
              <a:t>pretium</a:t>
            </a:r>
            <a:r>
              <a:rPr lang="en-US" dirty="0"/>
              <a:t>. </a:t>
            </a:r>
            <a:r>
              <a:rPr lang="en-US" dirty="0" err="1"/>
              <a:t>Phasellus</a:t>
            </a:r>
            <a:r>
              <a:rPr lang="en-US" dirty="0"/>
              <a:t> </a:t>
            </a:r>
            <a:r>
              <a:rPr lang="en-US" dirty="0" err="1"/>
              <a:t>posuere</a:t>
            </a:r>
            <a:r>
              <a:rPr lang="en-US" dirty="0"/>
              <a:t> </a:t>
            </a:r>
            <a:r>
              <a:rPr lang="en-US" dirty="0" err="1"/>
              <a:t>condimentum</a:t>
            </a:r>
            <a:r>
              <a:rPr lang="en-US" dirty="0"/>
              <a:t> eros </a:t>
            </a:r>
            <a:r>
              <a:rPr lang="en-US" dirty="0" err="1"/>
              <a:t>quis</a:t>
            </a:r>
            <a:r>
              <a:rPr lang="en-US" dirty="0"/>
              <a:t> </a:t>
            </a:r>
            <a:r>
              <a:rPr lang="en-US" dirty="0" err="1"/>
              <a:t>malesuada</a:t>
            </a:r>
            <a:r>
              <a:rPr lang="en-US" dirty="0"/>
              <a:t>.</a:t>
            </a:r>
          </a:p>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err="1"/>
              <a:t>Aliquam</a:t>
            </a:r>
            <a:r>
              <a:rPr lang="en-US" dirty="0"/>
              <a:t> vestibulum </a:t>
            </a:r>
            <a:r>
              <a:rPr lang="en-US" dirty="0" err="1"/>
              <a:t>elit</a:t>
            </a:r>
            <a:r>
              <a:rPr lang="en-US" dirty="0"/>
              <a:t> </a:t>
            </a:r>
            <a:r>
              <a:rPr lang="en-US" dirty="0" err="1"/>
              <a:t>ut</a:t>
            </a:r>
            <a:r>
              <a:rPr lang="en-US" dirty="0"/>
              <a:t> </a:t>
            </a:r>
            <a:r>
              <a:rPr lang="en-US" dirty="0" err="1"/>
              <a:t>odio</a:t>
            </a:r>
            <a:r>
              <a:rPr lang="en-US" dirty="0"/>
              <a:t> </a:t>
            </a:r>
            <a:r>
              <a:rPr lang="en-US" dirty="0" err="1"/>
              <a:t>pretium</a:t>
            </a:r>
            <a:r>
              <a:rPr lang="en-US" dirty="0"/>
              <a:t> </a:t>
            </a:r>
            <a:r>
              <a:rPr lang="en-US" dirty="0" err="1"/>
              <a:t>ornare</a:t>
            </a:r>
            <a:r>
              <a:rPr lang="en-US" dirty="0"/>
              <a:t>. Maecenas </a:t>
            </a:r>
            <a:r>
              <a:rPr lang="en-US" dirty="0" err="1"/>
              <a:t>suscipit</a:t>
            </a:r>
            <a:r>
              <a:rPr lang="en-US" dirty="0"/>
              <a:t> ac diam a </a:t>
            </a:r>
            <a:r>
              <a:rPr lang="en-US" dirty="0" err="1"/>
              <a:t>ornare</a:t>
            </a:r>
            <a:r>
              <a:rPr lang="en-US" dirty="0"/>
              <a:t>. Donec </a:t>
            </a:r>
            <a:r>
              <a:rPr lang="en-US" dirty="0" err="1"/>
              <a:t>sapien</a:t>
            </a:r>
            <a:r>
              <a:rPr lang="en-US" dirty="0"/>
              <a:t> </a:t>
            </a:r>
            <a:r>
              <a:rPr lang="en-US" dirty="0" err="1"/>
              <a:t>purus</a:t>
            </a:r>
            <a:r>
              <a:rPr lang="en-US" dirty="0"/>
              <a:t>, </a:t>
            </a:r>
            <a:r>
              <a:rPr lang="en-US" dirty="0" err="1"/>
              <a:t>pretium</a:t>
            </a:r>
            <a:r>
              <a:rPr lang="en-US" dirty="0"/>
              <a:t> </a:t>
            </a:r>
            <a:r>
              <a:rPr lang="en-US" dirty="0" err="1"/>
              <a:t>eget</a:t>
            </a:r>
            <a:r>
              <a:rPr lang="en-US" dirty="0"/>
              <a:t> </a:t>
            </a:r>
            <a:r>
              <a:rPr lang="en-US" dirty="0" err="1"/>
              <a:t>mattis</a:t>
            </a:r>
            <a:r>
              <a:rPr lang="en-US" dirty="0"/>
              <a:t> vel, </a:t>
            </a:r>
            <a:r>
              <a:rPr lang="en-US" dirty="0" err="1"/>
              <a:t>facilisis</a:t>
            </a:r>
            <a:r>
              <a:rPr lang="en-US" dirty="0"/>
              <a:t> </a:t>
            </a:r>
            <a:r>
              <a:rPr lang="en-US" dirty="0" err="1"/>
              <a:t>ut</a:t>
            </a:r>
            <a:r>
              <a:rPr lang="en-US" dirty="0"/>
              <a:t> sem. Proin </a:t>
            </a:r>
            <a:r>
              <a:rPr lang="en-US" dirty="0" err="1"/>
              <a:t>eget</a:t>
            </a:r>
            <a:r>
              <a:rPr lang="en-US" dirty="0"/>
              <a:t> </a:t>
            </a:r>
            <a:r>
              <a:rPr lang="en-US" dirty="0" err="1"/>
              <a:t>rhoncus</a:t>
            </a:r>
            <a:r>
              <a:rPr lang="en-US" dirty="0"/>
              <a:t> </a:t>
            </a:r>
            <a:r>
              <a:rPr lang="en-US" dirty="0" err="1"/>
              <a:t>nibh</a:t>
            </a:r>
            <a:r>
              <a:rPr lang="en-US" dirty="0"/>
              <a:t>, nec </a:t>
            </a:r>
            <a:r>
              <a:rPr lang="en-US" dirty="0" err="1"/>
              <a:t>facilisis</a:t>
            </a:r>
            <a:r>
              <a:rPr lang="en-US" dirty="0"/>
              <a:t> </a:t>
            </a:r>
            <a:r>
              <a:rPr lang="en-US" dirty="0" err="1"/>
              <a:t>justo</a:t>
            </a:r>
            <a:r>
              <a:rPr lang="en-US" dirty="0"/>
              <a:t>. </a:t>
            </a:r>
            <a:r>
              <a:rPr lang="en-US" dirty="0" err="1"/>
              <a:t>Suspendisse</a:t>
            </a:r>
            <a:r>
              <a:rPr lang="en-US" dirty="0"/>
              <a:t> </a:t>
            </a:r>
            <a:r>
              <a:rPr lang="en-US" dirty="0" err="1"/>
              <a:t>urna</a:t>
            </a:r>
            <a:r>
              <a:rPr lang="en-US" dirty="0"/>
              <a:t> </a:t>
            </a:r>
            <a:r>
              <a:rPr lang="en-US" dirty="0" err="1"/>
              <a:t>neque</a:t>
            </a:r>
            <a:r>
              <a:rPr lang="en-US" dirty="0"/>
              <a:t>, </a:t>
            </a:r>
            <a:r>
              <a:rPr lang="en-US" dirty="0" err="1"/>
              <a:t>malesuada</a:t>
            </a:r>
            <a:r>
              <a:rPr lang="en-US" dirty="0"/>
              <a:t> in </a:t>
            </a:r>
            <a:r>
              <a:rPr lang="en-US" dirty="0" err="1"/>
              <a:t>tristique</a:t>
            </a:r>
            <a:r>
              <a:rPr lang="en-US" dirty="0"/>
              <a:t> at, gravida sed </a:t>
            </a:r>
            <a:r>
              <a:rPr lang="en-US" dirty="0" err="1"/>
              <a:t>urna</a:t>
            </a:r>
            <a:r>
              <a:rPr lang="en-US" dirty="0"/>
              <a:t>. Morbi </a:t>
            </a:r>
            <a:r>
              <a:rPr lang="en-US" dirty="0" err="1"/>
              <a:t>elementum</a:t>
            </a:r>
            <a:r>
              <a:rPr lang="en-US" dirty="0"/>
              <a:t>, dolor sed </a:t>
            </a:r>
            <a:r>
              <a:rPr lang="en-US" dirty="0" err="1"/>
              <a:t>ullamcorper</a:t>
            </a:r>
            <a:r>
              <a:rPr lang="en-US" dirty="0"/>
              <a:t> </a:t>
            </a:r>
            <a:r>
              <a:rPr lang="en-US" dirty="0" err="1"/>
              <a:t>sollicitudin</a:t>
            </a:r>
            <a:r>
              <a:rPr lang="en-US" dirty="0"/>
              <a:t>, </a:t>
            </a:r>
            <a:r>
              <a:rPr lang="en-US" dirty="0" err="1"/>
              <a:t>justo</a:t>
            </a:r>
            <a:r>
              <a:rPr lang="en-US" dirty="0"/>
              <a:t> </a:t>
            </a:r>
            <a:r>
              <a:rPr lang="en-US" dirty="0" err="1"/>
              <a:t>nulla</a:t>
            </a:r>
            <a:r>
              <a:rPr lang="en-US" dirty="0"/>
              <a:t> </a:t>
            </a:r>
            <a:r>
              <a:rPr lang="en-US" dirty="0" err="1"/>
              <a:t>posuere</a:t>
            </a:r>
            <a:r>
              <a:rPr lang="en-US" dirty="0"/>
              <a:t> </a:t>
            </a:r>
            <a:r>
              <a:rPr lang="en-US" dirty="0" err="1"/>
              <a:t>quam</a:t>
            </a:r>
            <a:r>
              <a:rPr lang="en-US" dirty="0"/>
              <a:t>, et cursus </a:t>
            </a:r>
            <a:r>
              <a:rPr lang="en-US" dirty="0" err="1"/>
              <a:t>est</a:t>
            </a:r>
            <a:r>
              <a:rPr lang="en-US" dirty="0"/>
              <a:t> </a:t>
            </a:r>
            <a:r>
              <a:rPr lang="en-US" dirty="0" err="1"/>
              <a:t>velit</a:t>
            </a:r>
            <a:r>
              <a:rPr lang="en-US" dirty="0"/>
              <a:t> </a:t>
            </a:r>
            <a:r>
              <a:rPr lang="en-US" dirty="0" err="1"/>
              <a:t>elementum</a:t>
            </a:r>
            <a:r>
              <a:rPr lang="en-US" dirty="0"/>
              <a:t> </a:t>
            </a:r>
            <a:r>
              <a:rPr lang="en-US" dirty="0" err="1"/>
              <a:t>enim</a:t>
            </a:r>
            <a:r>
              <a:rPr lang="en-US" dirty="0"/>
              <a:t>. </a:t>
            </a:r>
            <a:r>
              <a:rPr lang="en-US" dirty="0" err="1"/>
              <a:t>Pellentesque</a:t>
            </a:r>
            <a:r>
              <a:rPr lang="en-US" dirty="0"/>
              <a:t> et </a:t>
            </a:r>
            <a:r>
              <a:rPr lang="en-US" dirty="0" err="1"/>
              <a:t>urna</a:t>
            </a:r>
            <a:r>
              <a:rPr lang="en-US" dirty="0"/>
              <a:t> </a:t>
            </a:r>
            <a:r>
              <a:rPr lang="en-US" dirty="0" err="1"/>
              <a:t>bibendum</a:t>
            </a:r>
            <a:r>
              <a:rPr lang="en-US" dirty="0"/>
              <a:t>, </a:t>
            </a:r>
            <a:r>
              <a:rPr lang="en-US" dirty="0" err="1"/>
              <a:t>sollicitudin</a:t>
            </a:r>
            <a:r>
              <a:rPr lang="en-US" dirty="0"/>
              <a:t> ante </a:t>
            </a:r>
            <a:r>
              <a:rPr lang="en-US" dirty="0" err="1"/>
              <a:t>ut</a:t>
            </a:r>
            <a:r>
              <a:rPr lang="en-US" dirty="0"/>
              <a:t>, </a:t>
            </a:r>
            <a:r>
              <a:rPr lang="en-US" dirty="0" err="1"/>
              <a:t>rhoncus</a:t>
            </a:r>
            <a:r>
              <a:rPr lang="en-US" dirty="0"/>
              <a:t> </a:t>
            </a:r>
            <a:r>
              <a:rPr lang="en-US" dirty="0" err="1"/>
              <a:t>sapien</a:t>
            </a:r>
            <a:r>
              <a:rPr lang="en-US" dirty="0"/>
              <a:t>. Duis </a:t>
            </a:r>
            <a:r>
              <a:rPr lang="en-US" dirty="0" err="1"/>
              <a:t>interdum</a:t>
            </a:r>
            <a:r>
              <a:rPr lang="en-US" dirty="0"/>
              <a:t> </a:t>
            </a:r>
            <a:r>
              <a:rPr lang="en-US" dirty="0" err="1"/>
              <a:t>pretium</a:t>
            </a:r>
            <a:r>
              <a:rPr lang="en-US" dirty="0"/>
              <a:t> </a:t>
            </a:r>
            <a:r>
              <a:rPr lang="en-US" dirty="0" err="1"/>
              <a:t>nulla</a:t>
            </a:r>
            <a:r>
              <a:rPr lang="en-US" dirty="0"/>
              <a:t> at porta. Integer at diam vel </a:t>
            </a:r>
            <a:r>
              <a:rPr lang="en-US" dirty="0" err="1"/>
              <a:t>mauris</a:t>
            </a:r>
            <a:r>
              <a:rPr lang="en-US" dirty="0"/>
              <a:t> porta fermentum. </a:t>
            </a:r>
          </a:p>
        </p:txBody>
      </p:sp>
    </p:spTree>
    <p:extLst>
      <p:ext uri="{BB962C8B-B14F-4D97-AF65-F5344CB8AC3E}">
        <p14:creationId xmlns:p14="http://schemas.microsoft.com/office/powerpoint/2010/main" val="3311245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02">
    <p:bg>
      <p:bgPr>
        <a:solidFill>
          <a:schemeClr val="tx1"/>
        </a:solidFill>
        <a:effectLst/>
      </p:bgPr>
    </p:bg>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B087DF3E-07BB-506D-C5A0-317B37A323CB}"/>
              </a:ext>
            </a:extLst>
          </p:cNvPr>
          <p:cNvCxnSpPr>
            <a:cxnSpLocks/>
          </p:cNvCxnSpPr>
          <p:nvPr userDrawn="1"/>
        </p:nvCxnSpPr>
        <p:spPr>
          <a:xfrm>
            <a:off x="4673405" y="3651378"/>
            <a:ext cx="4155120" cy="0"/>
          </a:xfrm>
          <a:prstGeom prst="line">
            <a:avLst/>
          </a:prstGeom>
          <a:ln w="9525">
            <a:solidFill>
              <a:srgbClr val="222222"/>
            </a:solidFill>
          </a:ln>
        </p:spPr>
        <p:style>
          <a:lnRef idx="1">
            <a:schemeClr val="accent1"/>
          </a:lnRef>
          <a:fillRef idx="0">
            <a:schemeClr val="accent1"/>
          </a:fillRef>
          <a:effectRef idx="0">
            <a:schemeClr val="accent1"/>
          </a:effectRef>
          <a:fontRef idx="minor">
            <a:schemeClr val="tx1"/>
          </a:fontRef>
        </p:style>
      </p:cxnSp>
      <p:sp>
        <p:nvSpPr>
          <p:cNvPr id="16" name="Text Placeholder 20">
            <a:extLst>
              <a:ext uri="{FF2B5EF4-FFF2-40B4-BE49-F238E27FC236}">
                <a16:creationId xmlns:a16="http://schemas.microsoft.com/office/drawing/2014/main" id="{C89B4CF7-10E9-1E68-0183-BE6A094E9ADB}"/>
              </a:ext>
            </a:extLst>
          </p:cNvPr>
          <p:cNvSpPr>
            <a:spLocks noGrp="1"/>
          </p:cNvSpPr>
          <p:nvPr>
            <p:ph type="body" sz="quarter" idx="19" hasCustomPrompt="1"/>
          </p:nvPr>
        </p:nvSpPr>
        <p:spPr>
          <a:xfrm>
            <a:off x="286308"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chemeClr val="bg1"/>
                </a:solidFill>
                <a:latin typeface="+mj-lt"/>
                <a:cs typeface="Arial" panose="020B0604020202020204" pitchFamily="34" charset="0"/>
              </a:defRPr>
            </a:lvl1pPr>
          </a:lstStyle>
          <a:p>
            <a:pPr lvl="0"/>
            <a:r>
              <a:rPr lang="en-US"/>
              <a:t>Slide Title Goes Here</a:t>
            </a:r>
          </a:p>
        </p:txBody>
      </p:sp>
      <p:pic>
        <p:nvPicPr>
          <p:cNvPr id="18" name="NASA_Insignia-RGB.svg" descr="NASA_Insignia-RGB.svg">
            <a:extLst>
              <a:ext uri="{FF2B5EF4-FFF2-40B4-BE49-F238E27FC236}">
                <a16:creationId xmlns:a16="http://schemas.microsoft.com/office/drawing/2014/main" id="{BFA3ABDC-17B1-1B05-18F5-4AA4557765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27" name="Text Placeholder 20">
            <a:extLst>
              <a:ext uri="{FF2B5EF4-FFF2-40B4-BE49-F238E27FC236}">
                <a16:creationId xmlns:a16="http://schemas.microsoft.com/office/drawing/2014/main" id="{3E6C05A8-9265-78A7-B865-BABD84FA57B0}"/>
              </a:ext>
            </a:extLst>
          </p:cNvPr>
          <p:cNvSpPr>
            <a:spLocks noGrp="1"/>
          </p:cNvSpPr>
          <p:nvPr>
            <p:ph type="body" sz="quarter" idx="26" hasCustomPrompt="1"/>
          </p:nvPr>
        </p:nvSpPr>
        <p:spPr>
          <a:xfrm>
            <a:off x="286308" y="913938"/>
            <a:ext cx="2057132" cy="210012"/>
          </a:xfrm>
          <a:prstGeom prst="rect">
            <a:avLst/>
          </a:prstGeom>
        </p:spPr>
        <p:txBody>
          <a:bodyPr lIns="0" tIns="0" rIns="0" bIns="0" anchor="ctr"/>
          <a:lstStyle>
            <a:lvl1pPr marL="0" indent="0">
              <a:lnSpc>
                <a:spcPct val="100000"/>
              </a:lnSpc>
              <a:buNone/>
              <a:defRPr sz="750" b="1">
                <a:solidFill>
                  <a:schemeClr val="bg1"/>
                </a:solidFill>
                <a:latin typeface="Arial" panose="020B0604020202020204" pitchFamily="34" charset="0"/>
                <a:cs typeface="Arial" panose="020B0604020202020204" pitchFamily="34" charset="0"/>
              </a:defRPr>
            </a:lvl1pPr>
          </a:lstStyle>
          <a:p>
            <a:pPr lvl="0"/>
            <a:r>
              <a:rPr lang="en-US"/>
              <a:t>Divisions</a:t>
            </a:r>
          </a:p>
        </p:txBody>
      </p:sp>
      <p:sp>
        <p:nvSpPr>
          <p:cNvPr id="28" name="Text Placeholder 20">
            <a:extLst>
              <a:ext uri="{FF2B5EF4-FFF2-40B4-BE49-F238E27FC236}">
                <a16:creationId xmlns:a16="http://schemas.microsoft.com/office/drawing/2014/main" id="{7E991473-1D3D-FAC2-EBBF-59662B87508F}"/>
              </a:ext>
            </a:extLst>
          </p:cNvPr>
          <p:cNvSpPr>
            <a:spLocks noGrp="1"/>
          </p:cNvSpPr>
          <p:nvPr>
            <p:ph type="body" sz="quarter" idx="27" hasCustomPrompt="1"/>
          </p:nvPr>
        </p:nvSpPr>
        <p:spPr>
          <a:xfrm>
            <a:off x="286308" y="1206500"/>
            <a:ext cx="2057132" cy="783856"/>
          </a:xfrm>
          <a:prstGeom prst="rect">
            <a:avLst/>
          </a:prstGeom>
        </p:spPr>
        <p:txBody>
          <a:bodyPr lIns="0" tIns="0" rIns="0" bIns="0" anchor="t"/>
          <a:lstStyle>
            <a:lvl1pPr marL="0" indent="0">
              <a:lnSpc>
                <a:spcPct val="100000"/>
              </a:lnSpc>
              <a:buNone/>
              <a:defRPr sz="1350" b="0">
                <a:solidFill>
                  <a:srgbClr val="E4022B"/>
                </a:solidFill>
                <a:latin typeface="+mj-lt"/>
                <a:cs typeface="Arial" panose="020B0604020202020204" pitchFamily="34" charset="0"/>
              </a:defRPr>
            </a:lvl1pPr>
          </a:lstStyle>
          <a:p>
            <a:pPr lvl="0"/>
            <a:r>
              <a:rPr lang="en-US" dirty="0"/>
              <a:t>Science</a:t>
            </a:r>
          </a:p>
        </p:txBody>
      </p:sp>
      <p:sp>
        <p:nvSpPr>
          <p:cNvPr id="2" name="Text Placeholder 20">
            <a:extLst>
              <a:ext uri="{FF2B5EF4-FFF2-40B4-BE49-F238E27FC236}">
                <a16:creationId xmlns:a16="http://schemas.microsoft.com/office/drawing/2014/main" id="{9A454CC5-9AA3-DF27-D5C9-636BC2D68D20}"/>
              </a:ext>
            </a:extLst>
          </p:cNvPr>
          <p:cNvSpPr>
            <a:spLocks noGrp="1"/>
          </p:cNvSpPr>
          <p:nvPr>
            <p:ph type="body" sz="quarter" idx="31" hasCustomPrompt="1"/>
          </p:nvPr>
        </p:nvSpPr>
        <p:spPr>
          <a:xfrm>
            <a:off x="3543434"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chemeClr val="bg1"/>
                </a:solidFill>
                <a:latin typeface="+mj-lt"/>
                <a:cs typeface="Arial" panose="020B0604020202020204" pitchFamily="34" charset="0"/>
              </a:defRPr>
            </a:lvl1pPr>
          </a:lstStyle>
          <a:p>
            <a:pPr lvl="0"/>
            <a:r>
              <a:rPr lang="en-US"/>
              <a:t>Presentation Tile Goes here</a:t>
            </a:r>
          </a:p>
        </p:txBody>
      </p:sp>
      <p:sp>
        <p:nvSpPr>
          <p:cNvPr id="4" name="Text Placeholder 20">
            <a:extLst>
              <a:ext uri="{FF2B5EF4-FFF2-40B4-BE49-F238E27FC236}">
                <a16:creationId xmlns:a16="http://schemas.microsoft.com/office/drawing/2014/main" id="{FB85F3F6-25D1-D71D-6E78-1583153DE018}"/>
              </a:ext>
            </a:extLst>
          </p:cNvPr>
          <p:cNvSpPr>
            <a:spLocks noGrp="1"/>
          </p:cNvSpPr>
          <p:nvPr>
            <p:ph type="body" sz="quarter" idx="32" hasCustomPrompt="1"/>
          </p:nvPr>
        </p:nvSpPr>
        <p:spPr>
          <a:xfrm>
            <a:off x="2470424" y="913938"/>
            <a:ext cx="2057132" cy="210012"/>
          </a:xfrm>
          <a:prstGeom prst="rect">
            <a:avLst/>
          </a:prstGeom>
        </p:spPr>
        <p:txBody>
          <a:bodyPr lIns="0" tIns="0" rIns="0" bIns="0" anchor="ctr"/>
          <a:lstStyle>
            <a:lvl1pPr marL="0" indent="0">
              <a:lnSpc>
                <a:spcPct val="100000"/>
              </a:lnSpc>
              <a:buNone/>
              <a:defRPr sz="750" b="1">
                <a:solidFill>
                  <a:schemeClr val="bg1"/>
                </a:solidFill>
                <a:latin typeface="Arial" panose="020B0604020202020204" pitchFamily="34" charset="0"/>
                <a:cs typeface="Arial" panose="020B0604020202020204" pitchFamily="34" charset="0"/>
              </a:defRPr>
            </a:lvl1pPr>
          </a:lstStyle>
          <a:p>
            <a:pPr lvl="0"/>
            <a:r>
              <a:rPr lang="en-US"/>
              <a:t>Results</a:t>
            </a:r>
          </a:p>
        </p:txBody>
      </p:sp>
      <p:sp>
        <p:nvSpPr>
          <p:cNvPr id="10" name="Text Placeholder 20">
            <a:extLst>
              <a:ext uri="{FF2B5EF4-FFF2-40B4-BE49-F238E27FC236}">
                <a16:creationId xmlns:a16="http://schemas.microsoft.com/office/drawing/2014/main" id="{425D33BF-7D22-1773-A85A-8379CA14E1C4}"/>
              </a:ext>
            </a:extLst>
          </p:cNvPr>
          <p:cNvSpPr>
            <a:spLocks noGrp="1"/>
          </p:cNvSpPr>
          <p:nvPr>
            <p:ph type="body" sz="quarter" idx="34" hasCustomPrompt="1"/>
          </p:nvPr>
        </p:nvSpPr>
        <p:spPr>
          <a:xfrm>
            <a:off x="286308" y="2717431"/>
            <a:ext cx="2057132" cy="783856"/>
          </a:xfrm>
          <a:prstGeom prst="rect">
            <a:avLst/>
          </a:prstGeom>
        </p:spPr>
        <p:txBody>
          <a:bodyPr lIns="0" tIns="0" rIns="0" bIns="0" anchor="t"/>
          <a:lstStyle>
            <a:lvl1pPr marL="0" indent="0">
              <a:lnSpc>
                <a:spcPct val="100000"/>
              </a:lnSpc>
              <a:buNone/>
              <a:defRPr sz="1350" b="0">
                <a:solidFill>
                  <a:srgbClr val="E4022B"/>
                </a:solidFill>
                <a:latin typeface="+mj-lt"/>
                <a:cs typeface="Arial" panose="020B0604020202020204" pitchFamily="34" charset="0"/>
              </a:defRPr>
            </a:lvl1pPr>
          </a:lstStyle>
          <a:p>
            <a:pPr lvl="0"/>
            <a:r>
              <a:rPr lang="en-US" dirty="0"/>
              <a:t>Engineering</a:t>
            </a:r>
          </a:p>
        </p:txBody>
      </p:sp>
      <p:sp>
        <p:nvSpPr>
          <p:cNvPr id="22" name="Text Placeholder 20">
            <a:extLst>
              <a:ext uri="{FF2B5EF4-FFF2-40B4-BE49-F238E27FC236}">
                <a16:creationId xmlns:a16="http://schemas.microsoft.com/office/drawing/2014/main" id="{274DC648-E3F8-5822-FCE3-F8929B0E2A39}"/>
              </a:ext>
            </a:extLst>
          </p:cNvPr>
          <p:cNvSpPr>
            <a:spLocks noGrp="1"/>
          </p:cNvSpPr>
          <p:nvPr>
            <p:ph type="body" sz="quarter" idx="36" hasCustomPrompt="1"/>
          </p:nvPr>
        </p:nvSpPr>
        <p:spPr>
          <a:xfrm>
            <a:off x="286308" y="3774706"/>
            <a:ext cx="2057132" cy="783856"/>
          </a:xfrm>
          <a:prstGeom prst="rect">
            <a:avLst/>
          </a:prstGeom>
        </p:spPr>
        <p:txBody>
          <a:bodyPr lIns="0" tIns="0" rIns="0" bIns="0" anchor="t"/>
          <a:lstStyle>
            <a:lvl1pPr marL="0" indent="0">
              <a:lnSpc>
                <a:spcPct val="100000"/>
              </a:lnSpc>
              <a:buNone/>
              <a:defRPr sz="1350" b="0">
                <a:solidFill>
                  <a:srgbClr val="E4022B"/>
                </a:solidFill>
                <a:latin typeface="+mj-lt"/>
                <a:cs typeface="Arial" panose="020B0604020202020204" pitchFamily="34" charset="0"/>
              </a:defRPr>
            </a:lvl1pPr>
          </a:lstStyle>
          <a:p>
            <a:pPr lvl="0"/>
            <a:r>
              <a:rPr lang="en-US" dirty="0"/>
              <a:t>Administration</a:t>
            </a:r>
          </a:p>
        </p:txBody>
      </p:sp>
      <p:sp>
        <p:nvSpPr>
          <p:cNvPr id="23" name="Text Placeholder 20">
            <a:extLst>
              <a:ext uri="{FF2B5EF4-FFF2-40B4-BE49-F238E27FC236}">
                <a16:creationId xmlns:a16="http://schemas.microsoft.com/office/drawing/2014/main" id="{DEB9953F-97B6-3A87-703B-375EE516B54B}"/>
              </a:ext>
            </a:extLst>
          </p:cNvPr>
          <p:cNvSpPr>
            <a:spLocks noGrp="1"/>
          </p:cNvSpPr>
          <p:nvPr>
            <p:ph type="body" sz="quarter" idx="20" hasCustomPrompt="1"/>
          </p:nvPr>
        </p:nvSpPr>
        <p:spPr>
          <a:xfrm>
            <a:off x="2477520" y="1206038"/>
            <a:ext cx="6360530" cy="1302212"/>
          </a:xfrm>
          <a:prstGeom prst="rect">
            <a:avLst/>
          </a:prstGeom>
        </p:spPr>
        <p:txBody>
          <a:bodyPr wrap="none" lIns="0" tIns="0" rIns="0" bIns="0" numCol="2" spcCol="274320" anchor="t">
            <a:noAutofit/>
          </a:bodyPr>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a:t>
            </a:r>
            <a:r>
              <a:rPr lang="en-US" err="1"/>
              <a:t>nec</a:t>
            </a:r>
            <a:r>
              <a:rPr lang="en-US"/>
              <a:t> </a:t>
            </a:r>
            <a:r>
              <a:rPr lang="en-US" err="1"/>
              <a:t>erat</a:t>
            </a:r>
            <a:r>
              <a:rPr lang="en-US"/>
              <a:t> dictum, </a:t>
            </a:r>
            <a:r>
              <a:rPr lang="en-US" err="1"/>
              <a:t>quis</a:t>
            </a:r>
            <a:r>
              <a:rPr lang="en-US"/>
              <a:t> dictum eros </a:t>
            </a:r>
            <a:r>
              <a:rPr lang="en-US" err="1"/>
              <a:t>tempor</a:t>
            </a:r>
            <a:r>
              <a:rPr lang="en-US"/>
              <a:t>. </a:t>
            </a:r>
            <a:r>
              <a:rPr lang="en-US" err="1"/>
              <a:t>Mauris</a:t>
            </a:r>
            <a:r>
              <a:rPr lang="en-US"/>
              <a:t>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a:t>
            </a:r>
            <a:r>
              <a:rPr lang="en-US" err="1"/>
              <a:t>Mauris</a:t>
            </a:r>
            <a:r>
              <a:rPr lang="en-US"/>
              <a:t> ipsum nisi, </a:t>
            </a:r>
            <a:r>
              <a:rPr lang="en-US" err="1"/>
              <a:t>condimentum</a:t>
            </a:r>
            <a:r>
              <a:rPr lang="en-US"/>
              <a:t> </a:t>
            </a:r>
            <a:r>
              <a:rPr lang="en-US" err="1"/>
              <a:t>quis</a:t>
            </a:r>
            <a:r>
              <a:rPr lang="en-US"/>
              <a:t>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 Donec lacinia </a:t>
            </a:r>
            <a:r>
              <a:rPr lang="en-US" err="1"/>
              <a:t>bibendum</a:t>
            </a:r>
            <a:r>
              <a:rPr lang="en-US"/>
              <a:t> </a:t>
            </a:r>
            <a:r>
              <a:rPr lang="en-US" err="1"/>
              <a:t>urna</a:t>
            </a:r>
            <a:r>
              <a:rPr lang="en-US"/>
              <a:t>, </a:t>
            </a:r>
            <a:r>
              <a:rPr lang="en-US" err="1"/>
              <a:t>rutrum</a:t>
            </a:r>
            <a:r>
              <a:rPr lang="en-US"/>
              <a:t> </a:t>
            </a:r>
            <a:r>
              <a:rPr lang="en-US" err="1"/>
              <a:t>bibendum</a:t>
            </a:r>
            <a:r>
              <a:rPr lang="en-US"/>
              <a:t> </a:t>
            </a:r>
            <a:r>
              <a:rPr lang="en-US" err="1"/>
              <a:t>metus</a:t>
            </a:r>
            <a:r>
              <a:rPr lang="en-US"/>
              <a:t>. Integer  non mi </a:t>
            </a:r>
            <a:r>
              <a:rPr lang="en-US" err="1"/>
              <a:t>tincidunt</a:t>
            </a:r>
            <a:r>
              <a:rPr lang="en-US"/>
              <a:t>, </a:t>
            </a:r>
            <a:r>
              <a:rPr lang="en-US" err="1"/>
              <a:t>efficitur</a:t>
            </a:r>
            <a:r>
              <a:rPr lang="en-US"/>
              <a:t> diam </a:t>
            </a:r>
            <a:r>
              <a:rPr lang="en-US" err="1"/>
              <a:t>nec</a:t>
            </a:r>
            <a:r>
              <a:rPr lang="en-US"/>
              <a:t>, </a:t>
            </a:r>
            <a:r>
              <a:rPr lang="en-US" err="1"/>
              <a:t>consequat</a:t>
            </a:r>
            <a:r>
              <a:rPr lang="en-US"/>
              <a:t> ipsum. Donec </a:t>
            </a:r>
            <a:r>
              <a:rPr lang="en-US" err="1"/>
              <a:t>malesuada</a:t>
            </a:r>
            <a:r>
              <a:rPr lang="en-US"/>
              <a:t> </a:t>
            </a:r>
            <a:r>
              <a:rPr lang="en-US" err="1"/>
              <a:t>velit</a:t>
            </a:r>
            <a:r>
              <a:rPr lang="en-US"/>
              <a:t> sit </a:t>
            </a:r>
            <a:r>
              <a:rPr lang="en-US" err="1"/>
              <a:t>amet</a:t>
            </a:r>
            <a:r>
              <a:rPr lang="en-US"/>
              <a:t> porta </a:t>
            </a:r>
            <a:r>
              <a:rPr lang="en-US" err="1"/>
              <a:t>pretium</a:t>
            </a:r>
            <a:r>
              <a:rPr lang="en-US"/>
              <a:t>. </a:t>
            </a:r>
            <a:r>
              <a:rPr lang="en-US" err="1"/>
              <a:t>Phasellus</a:t>
            </a:r>
            <a:r>
              <a:rPr lang="en-US"/>
              <a:t> </a:t>
            </a:r>
            <a:r>
              <a:rPr lang="en-US" err="1"/>
              <a:t>posuere</a:t>
            </a:r>
            <a:r>
              <a:rPr lang="en-US"/>
              <a:t> </a:t>
            </a:r>
            <a:r>
              <a:rPr lang="en-US" err="1"/>
              <a:t>condimentum</a:t>
            </a:r>
            <a:r>
              <a:rPr lang="en-US"/>
              <a:t> eros </a:t>
            </a:r>
            <a:r>
              <a:rPr lang="en-US" err="1"/>
              <a:t>quis</a:t>
            </a:r>
            <a:r>
              <a:rPr lang="en-US"/>
              <a:t> </a:t>
            </a:r>
            <a:r>
              <a:rPr lang="en-US" err="1"/>
              <a:t>malesuada</a:t>
            </a:r>
            <a:r>
              <a:rPr lang="en-US"/>
              <a:t>.</a:t>
            </a:r>
          </a:p>
          <a:p>
            <a:pPr lvl="0"/>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r>
              <a:rPr lang="en-US" err="1"/>
              <a:t>Pellentesque</a:t>
            </a:r>
            <a:r>
              <a:rPr lang="en-US"/>
              <a:t> et </a:t>
            </a:r>
            <a:r>
              <a:rPr lang="en-US" err="1"/>
              <a:t>urna</a:t>
            </a:r>
            <a:r>
              <a:rPr lang="en-US"/>
              <a:t> </a:t>
            </a:r>
            <a:r>
              <a:rPr lang="en-US" err="1"/>
              <a:t>bibendum</a:t>
            </a:r>
            <a:r>
              <a:rPr lang="en-US"/>
              <a:t>, </a:t>
            </a:r>
            <a:r>
              <a:rPr lang="en-US" err="1"/>
              <a:t>sollicitudin</a:t>
            </a:r>
            <a:r>
              <a:rPr lang="en-US"/>
              <a:t> ante </a:t>
            </a:r>
            <a:r>
              <a:rPr lang="en-US" err="1"/>
              <a:t>ut</a:t>
            </a:r>
            <a:r>
              <a:rPr lang="en-US"/>
              <a:t>, </a:t>
            </a:r>
            <a:r>
              <a:rPr lang="en-US" err="1"/>
              <a:t>rhoncus</a:t>
            </a:r>
            <a:r>
              <a:rPr lang="en-US"/>
              <a:t> </a:t>
            </a:r>
            <a:r>
              <a:rPr lang="en-US" err="1"/>
              <a:t>sapien</a:t>
            </a:r>
            <a:r>
              <a:rPr lang="en-US"/>
              <a:t>. Duis </a:t>
            </a:r>
            <a:r>
              <a:rPr lang="en-US" err="1"/>
              <a:t>interdum</a:t>
            </a:r>
            <a:r>
              <a:rPr lang="en-US"/>
              <a:t> </a:t>
            </a:r>
            <a:r>
              <a:rPr lang="en-US" err="1"/>
              <a:t>pretium</a:t>
            </a:r>
            <a:r>
              <a:rPr lang="en-US"/>
              <a:t> </a:t>
            </a:r>
            <a:r>
              <a:rPr lang="en-US" err="1"/>
              <a:t>nulla</a:t>
            </a:r>
            <a:r>
              <a:rPr lang="en-US"/>
              <a:t> at porta. Integer at diam vel </a:t>
            </a:r>
            <a:r>
              <a:rPr lang="en-US" err="1"/>
              <a:t>mauris</a:t>
            </a:r>
            <a:r>
              <a:rPr lang="en-US"/>
              <a:t> porta fermentum. </a:t>
            </a:r>
          </a:p>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r>
              <a:rPr lang="en-US" err="1"/>
              <a:t>Pellentesque</a:t>
            </a:r>
            <a:r>
              <a:rPr lang="en-US"/>
              <a:t> et </a:t>
            </a:r>
            <a:r>
              <a:rPr lang="en-US" err="1"/>
              <a:t>urna</a:t>
            </a:r>
            <a:r>
              <a:rPr lang="en-US"/>
              <a:t> </a:t>
            </a:r>
            <a:r>
              <a:rPr lang="en-US" err="1"/>
              <a:t>bibendum</a:t>
            </a:r>
            <a:r>
              <a:rPr lang="en-US"/>
              <a:t>, </a:t>
            </a:r>
            <a:r>
              <a:rPr lang="en-US" err="1"/>
              <a:t>sollicitudin</a:t>
            </a:r>
            <a:r>
              <a:rPr lang="en-US"/>
              <a:t> ante </a:t>
            </a:r>
            <a:r>
              <a:rPr lang="en-US" err="1"/>
              <a:t>ut</a:t>
            </a:r>
            <a:r>
              <a:rPr lang="en-US"/>
              <a:t>, </a:t>
            </a:r>
            <a:r>
              <a:rPr lang="en-US" err="1"/>
              <a:t>rhoncus</a:t>
            </a:r>
            <a:r>
              <a:rPr lang="en-US"/>
              <a:t> </a:t>
            </a:r>
            <a:r>
              <a:rPr lang="en-US" err="1"/>
              <a:t>sapien</a:t>
            </a:r>
            <a:r>
              <a:rPr lang="en-US"/>
              <a:t>. Duis </a:t>
            </a:r>
            <a:r>
              <a:rPr lang="en-US" err="1"/>
              <a:t>interdum</a:t>
            </a:r>
            <a:r>
              <a:rPr lang="en-US"/>
              <a:t> </a:t>
            </a:r>
            <a:r>
              <a:rPr lang="en-US" err="1"/>
              <a:t>pretium</a:t>
            </a:r>
            <a:r>
              <a:rPr lang="en-US"/>
              <a:t> </a:t>
            </a:r>
            <a:r>
              <a:rPr lang="en-US" err="1"/>
              <a:t>nulla</a:t>
            </a:r>
            <a:r>
              <a:rPr lang="en-US"/>
              <a:t> at porta. Integer at diam vel </a:t>
            </a:r>
            <a:r>
              <a:rPr lang="en-US" err="1"/>
              <a:t>mauris</a:t>
            </a:r>
            <a:r>
              <a:rPr lang="en-US"/>
              <a:t> porta fermentum. </a:t>
            </a:r>
          </a:p>
        </p:txBody>
      </p:sp>
      <p:sp>
        <p:nvSpPr>
          <p:cNvPr id="26" name="Text Placeholder 20">
            <a:extLst>
              <a:ext uri="{FF2B5EF4-FFF2-40B4-BE49-F238E27FC236}">
                <a16:creationId xmlns:a16="http://schemas.microsoft.com/office/drawing/2014/main" id="{E93BADAA-A98D-8F39-304F-1DAA0FDCAB41}"/>
              </a:ext>
            </a:extLst>
          </p:cNvPr>
          <p:cNvSpPr>
            <a:spLocks noGrp="1"/>
          </p:cNvSpPr>
          <p:nvPr>
            <p:ph type="body" sz="quarter" idx="37" hasCustomPrompt="1"/>
          </p:nvPr>
        </p:nvSpPr>
        <p:spPr>
          <a:xfrm>
            <a:off x="2477520" y="2714625"/>
            <a:ext cx="6360530" cy="873125"/>
          </a:xfrm>
          <a:prstGeom prst="rect">
            <a:avLst/>
          </a:prstGeom>
        </p:spPr>
        <p:txBody>
          <a:bodyPr wrap="none" lIns="0" tIns="0" rIns="0" bIns="0" numCol="2" spcCol="274320" anchor="t">
            <a:noAutofit/>
          </a:bodyPr>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a:t>
            </a:r>
            <a:r>
              <a:rPr lang="en-US" err="1"/>
              <a:t>nec</a:t>
            </a:r>
            <a:r>
              <a:rPr lang="en-US"/>
              <a:t> </a:t>
            </a:r>
            <a:r>
              <a:rPr lang="en-US" err="1"/>
              <a:t>erat</a:t>
            </a:r>
            <a:r>
              <a:rPr lang="en-US"/>
              <a:t> dictum, </a:t>
            </a:r>
            <a:r>
              <a:rPr lang="en-US" err="1"/>
              <a:t>quis</a:t>
            </a:r>
            <a:r>
              <a:rPr lang="en-US"/>
              <a:t> dictum eros </a:t>
            </a:r>
            <a:r>
              <a:rPr lang="en-US" err="1"/>
              <a:t>tempor</a:t>
            </a:r>
            <a:r>
              <a:rPr lang="en-US"/>
              <a:t>. </a:t>
            </a:r>
            <a:r>
              <a:rPr lang="en-US" err="1"/>
              <a:t>Mauris</a:t>
            </a:r>
            <a:r>
              <a:rPr lang="en-US"/>
              <a:t>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a:t>
            </a:r>
            <a:r>
              <a:rPr lang="en-US" err="1"/>
              <a:t>Mauris</a:t>
            </a:r>
            <a:r>
              <a:rPr lang="en-US"/>
              <a:t> ipsum nisi, </a:t>
            </a:r>
            <a:r>
              <a:rPr lang="en-US" err="1"/>
              <a:t>condimentum</a:t>
            </a:r>
            <a:r>
              <a:rPr lang="en-US"/>
              <a:t> </a:t>
            </a:r>
            <a:r>
              <a:rPr lang="en-US" err="1"/>
              <a:t>quis</a:t>
            </a:r>
            <a:r>
              <a:rPr lang="en-US"/>
              <a:t>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 Donec lacinia </a:t>
            </a:r>
            <a:r>
              <a:rPr lang="en-US" err="1"/>
              <a:t>bibendum</a:t>
            </a:r>
            <a:r>
              <a:rPr lang="en-US"/>
              <a:t> </a:t>
            </a:r>
            <a:r>
              <a:rPr lang="en-US" err="1"/>
              <a:t>urna</a:t>
            </a:r>
            <a:r>
              <a:rPr lang="en-US"/>
              <a:t>, </a:t>
            </a:r>
            <a:r>
              <a:rPr lang="en-US" err="1"/>
              <a:t>rutrum</a:t>
            </a:r>
            <a:r>
              <a:rPr lang="en-US"/>
              <a:t> </a:t>
            </a:r>
            <a:r>
              <a:rPr lang="en-US" err="1"/>
              <a:t>bibendum</a:t>
            </a:r>
            <a:r>
              <a:rPr lang="en-US"/>
              <a:t> </a:t>
            </a:r>
            <a:r>
              <a:rPr lang="en-US" err="1"/>
              <a:t>metus</a:t>
            </a:r>
            <a:r>
              <a:rPr lang="en-US"/>
              <a:t>. Integer  non mi </a:t>
            </a:r>
            <a:r>
              <a:rPr lang="en-US" err="1"/>
              <a:t>tincidunt</a:t>
            </a:r>
            <a:r>
              <a:rPr lang="en-US"/>
              <a:t>, </a:t>
            </a:r>
            <a:r>
              <a:rPr lang="en-US" err="1"/>
              <a:t>efficitur</a:t>
            </a:r>
            <a:r>
              <a:rPr lang="en-US"/>
              <a:t> diam </a:t>
            </a:r>
            <a:r>
              <a:rPr lang="en-US" err="1"/>
              <a:t>nec</a:t>
            </a:r>
            <a:r>
              <a:rPr lang="en-US"/>
              <a:t>, </a:t>
            </a:r>
            <a:r>
              <a:rPr lang="en-US" err="1"/>
              <a:t>consequat</a:t>
            </a:r>
            <a:r>
              <a:rPr lang="en-US"/>
              <a:t> ipsum. Donec </a:t>
            </a:r>
            <a:r>
              <a:rPr lang="en-US" err="1"/>
              <a:t>malesuada</a:t>
            </a:r>
            <a:r>
              <a:rPr lang="en-US"/>
              <a:t> </a:t>
            </a:r>
            <a:r>
              <a:rPr lang="en-US" err="1"/>
              <a:t>velit</a:t>
            </a:r>
            <a:r>
              <a:rPr lang="en-US"/>
              <a:t> sit </a:t>
            </a:r>
            <a:r>
              <a:rPr lang="en-US" err="1"/>
              <a:t>amet</a:t>
            </a:r>
            <a:r>
              <a:rPr lang="en-US"/>
              <a:t> porta </a:t>
            </a:r>
            <a:r>
              <a:rPr lang="en-US" err="1"/>
              <a:t>pretium</a:t>
            </a:r>
            <a:r>
              <a:rPr lang="en-US"/>
              <a:t>. </a:t>
            </a:r>
            <a:r>
              <a:rPr lang="en-US" err="1"/>
              <a:t>Phasellus</a:t>
            </a:r>
            <a:r>
              <a:rPr lang="en-US"/>
              <a:t> </a:t>
            </a:r>
            <a:r>
              <a:rPr lang="en-US" err="1"/>
              <a:t>posuere</a:t>
            </a:r>
            <a:r>
              <a:rPr lang="en-US"/>
              <a:t> </a:t>
            </a:r>
            <a:r>
              <a:rPr lang="en-US" err="1"/>
              <a:t>condimentum</a:t>
            </a:r>
            <a:r>
              <a:rPr lang="en-US"/>
              <a:t> eros </a:t>
            </a:r>
            <a:r>
              <a:rPr lang="en-US" err="1"/>
              <a:t>quis</a:t>
            </a:r>
            <a:r>
              <a:rPr lang="en-US"/>
              <a:t> </a:t>
            </a:r>
            <a:r>
              <a:rPr lang="en-US" err="1"/>
              <a:t>malesuada</a:t>
            </a:r>
            <a:r>
              <a:rPr lang="en-US"/>
              <a:t>.</a:t>
            </a:r>
          </a:p>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r>
              <a:rPr lang="en-US" err="1"/>
              <a:t>Pellentesque</a:t>
            </a:r>
            <a:r>
              <a:rPr lang="en-US"/>
              <a:t> et </a:t>
            </a:r>
            <a:r>
              <a:rPr lang="en-US" err="1"/>
              <a:t>urna</a:t>
            </a:r>
            <a:r>
              <a:rPr lang="en-US"/>
              <a:t> </a:t>
            </a:r>
            <a:r>
              <a:rPr lang="en-US" err="1"/>
              <a:t>bibendum</a:t>
            </a:r>
            <a:r>
              <a:rPr lang="en-US"/>
              <a:t>, </a:t>
            </a:r>
            <a:r>
              <a:rPr lang="en-US" err="1"/>
              <a:t>sollicitudin</a:t>
            </a:r>
            <a:r>
              <a:rPr lang="en-US"/>
              <a:t> ante </a:t>
            </a:r>
            <a:r>
              <a:rPr lang="en-US" err="1"/>
              <a:t>ut</a:t>
            </a:r>
            <a:r>
              <a:rPr lang="en-US"/>
              <a:t>, </a:t>
            </a:r>
            <a:r>
              <a:rPr lang="en-US" err="1"/>
              <a:t>rhoncus</a:t>
            </a:r>
            <a:r>
              <a:rPr lang="en-US"/>
              <a:t> </a:t>
            </a:r>
            <a:r>
              <a:rPr lang="en-US" err="1"/>
              <a:t>sapien</a:t>
            </a:r>
            <a:r>
              <a:rPr lang="en-US"/>
              <a:t>. Duis </a:t>
            </a:r>
            <a:r>
              <a:rPr lang="en-US" err="1"/>
              <a:t>interdum</a:t>
            </a:r>
            <a:r>
              <a:rPr lang="en-US"/>
              <a:t> </a:t>
            </a:r>
            <a:r>
              <a:rPr lang="en-US" err="1"/>
              <a:t>pretium</a:t>
            </a:r>
            <a:r>
              <a:rPr lang="en-US"/>
              <a:t> </a:t>
            </a:r>
            <a:r>
              <a:rPr lang="en-US" err="1"/>
              <a:t>nulla</a:t>
            </a:r>
            <a:r>
              <a:rPr lang="en-US"/>
              <a:t> at porta. Integer at diam vel </a:t>
            </a:r>
            <a:r>
              <a:rPr lang="en-US" err="1"/>
              <a:t>mauris</a:t>
            </a:r>
            <a:r>
              <a:rPr lang="en-US"/>
              <a:t> porta fermentum. </a:t>
            </a:r>
          </a:p>
        </p:txBody>
      </p:sp>
      <p:sp>
        <p:nvSpPr>
          <p:cNvPr id="32" name="Text Placeholder 20">
            <a:extLst>
              <a:ext uri="{FF2B5EF4-FFF2-40B4-BE49-F238E27FC236}">
                <a16:creationId xmlns:a16="http://schemas.microsoft.com/office/drawing/2014/main" id="{0B3990DD-14FF-1E02-031C-C15CC9F0CC70}"/>
              </a:ext>
            </a:extLst>
          </p:cNvPr>
          <p:cNvSpPr>
            <a:spLocks noGrp="1"/>
          </p:cNvSpPr>
          <p:nvPr>
            <p:ph type="body" sz="quarter" idx="38" hasCustomPrompt="1"/>
          </p:nvPr>
        </p:nvSpPr>
        <p:spPr>
          <a:xfrm>
            <a:off x="2477520" y="3771900"/>
            <a:ext cx="6360530" cy="873125"/>
          </a:xfrm>
          <a:prstGeom prst="rect">
            <a:avLst/>
          </a:prstGeom>
        </p:spPr>
        <p:txBody>
          <a:bodyPr wrap="none" lIns="0" tIns="0" rIns="0" bIns="0" numCol="2" spcCol="274320" anchor="t">
            <a:noAutofit/>
          </a:bodyPr>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a:t>
            </a:r>
            <a:r>
              <a:rPr lang="en-US" err="1"/>
              <a:t>nec</a:t>
            </a:r>
            <a:r>
              <a:rPr lang="en-US"/>
              <a:t> </a:t>
            </a:r>
            <a:r>
              <a:rPr lang="en-US" err="1"/>
              <a:t>erat</a:t>
            </a:r>
            <a:r>
              <a:rPr lang="en-US"/>
              <a:t> dictum, </a:t>
            </a:r>
            <a:r>
              <a:rPr lang="en-US" err="1"/>
              <a:t>quis</a:t>
            </a:r>
            <a:r>
              <a:rPr lang="en-US"/>
              <a:t> dictum eros </a:t>
            </a:r>
            <a:r>
              <a:rPr lang="en-US" err="1"/>
              <a:t>tempor</a:t>
            </a:r>
            <a:r>
              <a:rPr lang="en-US"/>
              <a:t>. </a:t>
            </a:r>
            <a:r>
              <a:rPr lang="en-US" err="1"/>
              <a:t>Mauris</a:t>
            </a:r>
            <a:r>
              <a:rPr lang="en-US"/>
              <a:t>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a:t>
            </a:r>
            <a:r>
              <a:rPr lang="en-US" err="1"/>
              <a:t>Mauris</a:t>
            </a:r>
            <a:r>
              <a:rPr lang="en-US"/>
              <a:t> ipsum nisi, </a:t>
            </a:r>
            <a:r>
              <a:rPr lang="en-US" err="1"/>
              <a:t>condimentum</a:t>
            </a:r>
            <a:r>
              <a:rPr lang="en-US"/>
              <a:t> </a:t>
            </a:r>
            <a:r>
              <a:rPr lang="en-US" err="1"/>
              <a:t>quis</a:t>
            </a:r>
            <a:r>
              <a:rPr lang="en-US"/>
              <a:t>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 Donec lacinia </a:t>
            </a:r>
            <a:r>
              <a:rPr lang="en-US" err="1"/>
              <a:t>bibendum</a:t>
            </a:r>
            <a:r>
              <a:rPr lang="en-US"/>
              <a:t> </a:t>
            </a:r>
            <a:r>
              <a:rPr lang="en-US" err="1"/>
              <a:t>urna</a:t>
            </a:r>
            <a:r>
              <a:rPr lang="en-US"/>
              <a:t>, </a:t>
            </a:r>
            <a:r>
              <a:rPr lang="en-US" err="1"/>
              <a:t>rutrum</a:t>
            </a:r>
            <a:r>
              <a:rPr lang="en-US"/>
              <a:t> </a:t>
            </a:r>
            <a:r>
              <a:rPr lang="en-US" err="1"/>
              <a:t>bibendum</a:t>
            </a:r>
            <a:r>
              <a:rPr lang="en-US"/>
              <a:t> </a:t>
            </a:r>
            <a:r>
              <a:rPr lang="en-US" err="1"/>
              <a:t>metus</a:t>
            </a:r>
            <a:r>
              <a:rPr lang="en-US"/>
              <a:t>. Integer  non mi </a:t>
            </a:r>
            <a:r>
              <a:rPr lang="en-US" err="1"/>
              <a:t>tincidunt</a:t>
            </a:r>
            <a:r>
              <a:rPr lang="en-US"/>
              <a:t>, </a:t>
            </a:r>
            <a:r>
              <a:rPr lang="en-US" err="1"/>
              <a:t>efficitur</a:t>
            </a:r>
            <a:r>
              <a:rPr lang="en-US"/>
              <a:t> diam </a:t>
            </a:r>
            <a:r>
              <a:rPr lang="en-US" err="1"/>
              <a:t>nec</a:t>
            </a:r>
            <a:r>
              <a:rPr lang="en-US"/>
              <a:t>, </a:t>
            </a:r>
            <a:r>
              <a:rPr lang="en-US" err="1"/>
              <a:t>consequat</a:t>
            </a:r>
            <a:r>
              <a:rPr lang="en-US"/>
              <a:t> ipsum. Donec </a:t>
            </a:r>
            <a:r>
              <a:rPr lang="en-US" err="1"/>
              <a:t>malesuada</a:t>
            </a:r>
            <a:r>
              <a:rPr lang="en-US"/>
              <a:t> </a:t>
            </a:r>
            <a:r>
              <a:rPr lang="en-US" err="1"/>
              <a:t>velit</a:t>
            </a:r>
            <a:r>
              <a:rPr lang="en-US"/>
              <a:t> sit </a:t>
            </a:r>
            <a:r>
              <a:rPr lang="en-US" err="1"/>
              <a:t>amet</a:t>
            </a:r>
            <a:r>
              <a:rPr lang="en-US"/>
              <a:t> porta </a:t>
            </a:r>
            <a:r>
              <a:rPr lang="en-US" err="1"/>
              <a:t>pretium</a:t>
            </a:r>
            <a:r>
              <a:rPr lang="en-US"/>
              <a:t>. </a:t>
            </a:r>
            <a:r>
              <a:rPr lang="en-US" err="1"/>
              <a:t>Phasellus</a:t>
            </a:r>
            <a:r>
              <a:rPr lang="en-US"/>
              <a:t> </a:t>
            </a:r>
            <a:r>
              <a:rPr lang="en-US" err="1"/>
              <a:t>posuere</a:t>
            </a:r>
            <a:r>
              <a:rPr lang="en-US"/>
              <a:t> </a:t>
            </a:r>
            <a:r>
              <a:rPr lang="en-US" err="1"/>
              <a:t>condimentum</a:t>
            </a:r>
            <a:r>
              <a:rPr lang="en-US"/>
              <a:t> eros </a:t>
            </a:r>
            <a:r>
              <a:rPr lang="en-US" err="1"/>
              <a:t>quis</a:t>
            </a:r>
            <a:r>
              <a:rPr lang="en-US"/>
              <a:t> </a:t>
            </a:r>
            <a:r>
              <a:rPr lang="en-US" err="1"/>
              <a:t>malesuada</a:t>
            </a:r>
            <a:r>
              <a:rPr lang="en-US"/>
              <a:t>.</a:t>
            </a:r>
          </a:p>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r>
              <a:rPr lang="en-US" err="1"/>
              <a:t>Pellentesque</a:t>
            </a:r>
            <a:r>
              <a:rPr lang="en-US"/>
              <a:t> et </a:t>
            </a:r>
            <a:r>
              <a:rPr lang="en-US" err="1"/>
              <a:t>urna</a:t>
            </a:r>
            <a:r>
              <a:rPr lang="en-US"/>
              <a:t> </a:t>
            </a:r>
            <a:r>
              <a:rPr lang="en-US" err="1"/>
              <a:t>bibendum</a:t>
            </a:r>
            <a:r>
              <a:rPr lang="en-US"/>
              <a:t>, </a:t>
            </a:r>
            <a:r>
              <a:rPr lang="en-US" err="1"/>
              <a:t>sollicitudin</a:t>
            </a:r>
            <a:r>
              <a:rPr lang="en-US"/>
              <a:t> ante </a:t>
            </a:r>
            <a:r>
              <a:rPr lang="en-US" err="1"/>
              <a:t>ut</a:t>
            </a:r>
            <a:r>
              <a:rPr lang="en-US"/>
              <a:t>, </a:t>
            </a:r>
            <a:r>
              <a:rPr lang="en-US" err="1"/>
              <a:t>rhoncus</a:t>
            </a:r>
            <a:r>
              <a:rPr lang="en-US"/>
              <a:t> </a:t>
            </a:r>
            <a:r>
              <a:rPr lang="en-US" err="1"/>
              <a:t>sapien</a:t>
            </a:r>
            <a:r>
              <a:rPr lang="en-US"/>
              <a:t>. Duis </a:t>
            </a:r>
            <a:r>
              <a:rPr lang="en-US" err="1"/>
              <a:t>interdum</a:t>
            </a:r>
            <a:r>
              <a:rPr lang="en-US"/>
              <a:t> </a:t>
            </a:r>
            <a:r>
              <a:rPr lang="en-US" err="1"/>
              <a:t>pretium</a:t>
            </a:r>
            <a:r>
              <a:rPr lang="en-US"/>
              <a:t> </a:t>
            </a:r>
            <a:r>
              <a:rPr lang="en-US" err="1"/>
              <a:t>nulla</a:t>
            </a:r>
            <a:r>
              <a:rPr lang="en-US"/>
              <a:t> at porta. Integer at diam vel </a:t>
            </a:r>
            <a:r>
              <a:rPr lang="en-US" err="1"/>
              <a:t>mauris</a:t>
            </a:r>
            <a:r>
              <a:rPr lang="en-US"/>
              <a:t> porta fermentum. </a:t>
            </a:r>
          </a:p>
        </p:txBody>
      </p:sp>
      <p:sp>
        <p:nvSpPr>
          <p:cNvPr id="3" name="Text Placeholder 4">
            <a:extLst>
              <a:ext uri="{FF2B5EF4-FFF2-40B4-BE49-F238E27FC236}">
                <a16:creationId xmlns:a16="http://schemas.microsoft.com/office/drawing/2014/main" id="{F8E0A694-5594-D01F-6E1C-64C29B8F55F6}"/>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5" name="Text Placeholder 8">
            <a:extLst>
              <a:ext uri="{FF2B5EF4-FFF2-40B4-BE49-F238E27FC236}">
                <a16:creationId xmlns:a16="http://schemas.microsoft.com/office/drawing/2014/main" id="{02A07C4B-2484-DBC5-447E-63E9D5376995}"/>
              </a:ext>
            </a:extLst>
          </p:cNvPr>
          <p:cNvSpPr>
            <a:spLocks noGrp="1"/>
          </p:cNvSpPr>
          <p:nvPr>
            <p:ph type="body" sz="quarter" idx="23"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5368986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03">
    <p:bg>
      <p:bgPr>
        <a:solidFill>
          <a:schemeClr val="bg1"/>
        </a:solidFill>
        <a:effectLst/>
      </p:bgPr>
    </p:bg>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B087DF3E-07BB-506D-C5A0-317B37A323CB}"/>
              </a:ext>
            </a:extLst>
          </p:cNvPr>
          <p:cNvCxnSpPr>
            <a:cxnSpLocks/>
          </p:cNvCxnSpPr>
          <p:nvPr userDrawn="1"/>
        </p:nvCxnSpPr>
        <p:spPr>
          <a:xfrm>
            <a:off x="10198958" y="-431525"/>
            <a:ext cx="4155120" cy="0"/>
          </a:xfrm>
          <a:prstGeom prst="line">
            <a:avLst/>
          </a:prstGeom>
          <a:ln w="9525">
            <a:solidFill>
              <a:srgbClr val="222222"/>
            </a:solidFill>
          </a:ln>
        </p:spPr>
        <p:style>
          <a:lnRef idx="1">
            <a:schemeClr val="accent1"/>
          </a:lnRef>
          <a:fillRef idx="0">
            <a:schemeClr val="accent1"/>
          </a:fillRef>
          <a:effectRef idx="0">
            <a:schemeClr val="accent1"/>
          </a:effectRef>
          <a:fontRef idx="minor">
            <a:schemeClr val="tx1"/>
          </a:fontRef>
        </p:style>
      </p:cxnSp>
      <p:sp>
        <p:nvSpPr>
          <p:cNvPr id="16" name="Text Placeholder 20">
            <a:extLst>
              <a:ext uri="{FF2B5EF4-FFF2-40B4-BE49-F238E27FC236}">
                <a16:creationId xmlns:a16="http://schemas.microsoft.com/office/drawing/2014/main" id="{C89B4CF7-10E9-1E68-0183-BE6A094E9ADB}"/>
              </a:ext>
            </a:extLst>
          </p:cNvPr>
          <p:cNvSpPr>
            <a:spLocks noGrp="1"/>
          </p:cNvSpPr>
          <p:nvPr>
            <p:ph type="body" sz="quarter" idx="19" hasCustomPrompt="1"/>
          </p:nvPr>
        </p:nvSpPr>
        <p:spPr>
          <a:xfrm>
            <a:off x="286308"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rgbClr val="0031A0"/>
                </a:solidFill>
                <a:latin typeface="+mj-lt"/>
                <a:cs typeface="Arial" panose="020B0604020202020204" pitchFamily="34" charset="0"/>
              </a:defRPr>
            </a:lvl1pPr>
          </a:lstStyle>
          <a:p>
            <a:pPr lvl="0"/>
            <a:r>
              <a:rPr lang="en-US"/>
              <a:t>Slide Title Goes Here</a:t>
            </a:r>
          </a:p>
        </p:txBody>
      </p:sp>
      <p:pic>
        <p:nvPicPr>
          <p:cNvPr id="18" name="NASA_Insignia-RGB.svg" descr="NASA_Insignia-RGB.svg">
            <a:extLst>
              <a:ext uri="{FF2B5EF4-FFF2-40B4-BE49-F238E27FC236}">
                <a16:creationId xmlns:a16="http://schemas.microsoft.com/office/drawing/2014/main" id="{BFA3ABDC-17B1-1B05-18F5-4AA4557765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28" name="Text Placeholder 20">
            <a:extLst>
              <a:ext uri="{FF2B5EF4-FFF2-40B4-BE49-F238E27FC236}">
                <a16:creationId xmlns:a16="http://schemas.microsoft.com/office/drawing/2014/main" id="{7E991473-1D3D-FAC2-EBBF-59662B87508F}"/>
              </a:ext>
            </a:extLst>
          </p:cNvPr>
          <p:cNvSpPr>
            <a:spLocks noGrp="1"/>
          </p:cNvSpPr>
          <p:nvPr>
            <p:ph type="body" sz="quarter" idx="27" hasCustomPrompt="1"/>
          </p:nvPr>
        </p:nvSpPr>
        <p:spPr>
          <a:xfrm>
            <a:off x="286309" y="919420"/>
            <a:ext cx="3700382" cy="3681808"/>
          </a:xfrm>
          <a:prstGeom prst="rect">
            <a:avLst/>
          </a:prstGeom>
        </p:spPr>
        <p:txBody>
          <a:bodyPr lIns="0" tIns="0" rIns="0" bIns="0" anchor="t"/>
          <a:lstStyle>
            <a:lvl1pPr marL="0" indent="0">
              <a:lnSpc>
                <a:spcPct val="100000"/>
              </a:lnSpc>
              <a:buNone/>
              <a:defRPr sz="3000" b="0">
                <a:solidFill>
                  <a:srgbClr val="0031A0"/>
                </a:solidFill>
                <a:latin typeface="+mj-lt"/>
                <a:cs typeface="Arial" panose="020B0604020202020204" pitchFamily="34" charset="0"/>
              </a:defRPr>
            </a:lvl1pPr>
          </a:lstStyle>
          <a:p>
            <a:pPr lvl="0"/>
            <a:r>
              <a:rPr lang="en-US" dirty="0"/>
              <a:t>Opening statement goes here. Lorem ipsum dolor sit </a:t>
            </a:r>
            <a:r>
              <a:rPr lang="en-US" dirty="0" err="1"/>
              <a:t>amet</a:t>
            </a:r>
            <a:r>
              <a:rPr lang="en-US" dirty="0"/>
              <a:t>, </a:t>
            </a:r>
            <a:r>
              <a:rPr lang="en-US" dirty="0" err="1"/>
              <a:t>consect</a:t>
            </a:r>
            <a:r>
              <a:rPr lang="en-US" dirty="0"/>
              <a:t> </a:t>
            </a:r>
            <a:r>
              <a:rPr lang="en-US" dirty="0" err="1"/>
              <a:t>adipiscing</a:t>
            </a:r>
            <a:r>
              <a:rPr lang="en-US" dirty="0"/>
              <a:t> </a:t>
            </a:r>
            <a:r>
              <a:rPr lang="en-US" dirty="0" err="1"/>
              <a:t>elit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nec, </a:t>
            </a:r>
            <a:r>
              <a:rPr lang="en-US" dirty="0" err="1"/>
              <a:t>faucibus</a:t>
            </a:r>
            <a:endParaRPr lang="en-US" dirty="0"/>
          </a:p>
        </p:txBody>
      </p:sp>
      <p:sp>
        <p:nvSpPr>
          <p:cNvPr id="2" name="Text Placeholder 20">
            <a:extLst>
              <a:ext uri="{FF2B5EF4-FFF2-40B4-BE49-F238E27FC236}">
                <a16:creationId xmlns:a16="http://schemas.microsoft.com/office/drawing/2014/main" id="{9A454CC5-9AA3-DF27-D5C9-636BC2D68D20}"/>
              </a:ext>
            </a:extLst>
          </p:cNvPr>
          <p:cNvSpPr>
            <a:spLocks noGrp="1"/>
          </p:cNvSpPr>
          <p:nvPr>
            <p:ph type="body" sz="quarter" idx="31" hasCustomPrompt="1"/>
          </p:nvPr>
        </p:nvSpPr>
        <p:spPr>
          <a:xfrm>
            <a:off x="3543434"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chemeClr val="tx1"/>
                </a:solidFill>
                <a:latin typeface="+mj-lt"/>
                <a:cs typeface="Arial" panose="020B0604020202020204" pitchFamily="34" charset="0"/>
              </a:defRPr>
            </a:lvl1pPr>
          </a:lstStyle>
          <a:p>
            <a:pPr lvl="0"/>
            <a:r>
              <a:rPr lang="en-US"/>
              <a:t>Presentation Tile Goes here</a:t>
            </a:r>
          </a:p>
        </p:txBody>
      </p:sp>
      <p:sp>
        <p:nvSpPr>
          <p:cNvPr id="23" name="Text Placeholder 20">
            <a:extLst>
              <a:ext uri="{FF2B5EF4-FFF2-40B4-BE49-F238E27FC236}">
                <a16:creationId xmlns:a16="http://schemas.microsoft.com/office/drawing/2014/main" id="{DEB9953F-97B6-3A87-703B-375EE516B54B}"/>
              </a:ext>
            </a:extLst>
          </p:cNvPr>
          <p:cNvSpPr>
            <a:spLocks noGrp="1"/>
          </p:cNvSpPr>
          <p:nvPr>
            <p:ph type="body" sz="quarter" idx="20" hasCustomPrompt="1"/>
          </p:nvPr>
        </p:nvSpPr>
        <p:spPr>
          <a:xfrm>
            <a:off x="4629143" y="1118319"/>
            <a:ext cx="4228549" cy="3682281"/>
          </a:xfrm>
          <a:prstGeom prst="rect">
            <a:avLst/>
          </a:prstGeom>
        </p:spPr>
        <p:txBody>
          <a:bodyPr wrap="square" lIns="0" tIns="0" rIns="0" bIns="0" numCol="1" spcCol="274320" anchor="t">
            <a:noAutofit/>
          </a:bodyPr>
          <a:lstStyle>
            <a:lvl1pPr marL="0" indent="0">
              <a:lnSpc>
                <a:spcPct val="100000"/>
              </a:lnSpc>
              <a:buNone/>
              <a:defRPr sz="1050" b="0">
                <a:solidFill>
                  <a:schemeClr val="tx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a:t>
            </a:r>
            <a:r>
              <a:rPr lang="en-US" err="1"/>
              <a:t>nec</a:t>
            </a:r>
            <a:r>
              <a:rPr lang="en-US"/>
              <a:t> </a:t>
            </a:r>
            <a:r>
              <a:rPr lang="en-US" err="1"/>
              <a:t>erat</a:t>
            </a:r>
            <a:r>
              <a:rPr lang="en-US"/>
              <a:t> dictum, </a:t>
            </a:r>
            <a:r>
              <a:rPr lang="en-US" err="1"/>
              <a:t>quis</a:t>
            </a:r>
            <a:r>
              <a:rPr lang="en-US"/>
              <a:t> dictum eros </a:t>
            </a:r>
            <a:r>
              <a:rPr lang="en-US" err="1"/>
              <a:t>tempor</a:t>
            </a:r>
            <a:r>
              <a:rPr lang="en-US"/>
              <a:t>. </a:t>
            </a:r>
            <a:r>
              <a:rPr lang="en-US" err="1"/>
              <a:t>Mauris</a:t>
            </a:r>
            <a:r>
              <a:rPr lang="en-US"/>
              <a:t>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a:t>
            </a:r>
            <a:r>
              <a:rPr lang="en-US" err="1"/>
              <a:t>Mauris</a:t>
            </a:r>
            <a:r>
              <a:rPr lang="en-US"/>
              <a:t> ipsum nisi, </a:t>
            </a:r>
            <a:r>
              <a:rPr lang="en-US" err="1"/>
              <a:t>condimentum</a:t>
            </a:r>
            <a:r>
              <a:rPr lang="en-US"/>
              <a:t> </a:t>
            </a:r>
            <a:r>
              <a:rPr lang="en-US" err="1"/>
              <a:t>quis</a:t>
            </a:r>
            <a:r>
              <a:rPr lang="en-US"/>
              <a:t>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a:t>
            </a:r>
          </a:p>
          <a:p>
            <a:pPr lvl="0"/>
            <a:endParaRPr lang="en-US"/>
          </a:p>
          <a:p>
            <a:pPr lvl="0"/>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p>
          <a:p>
            <a:pPr lvl="0"/>
            <a:endParaRPr lang="en-US"/>
          </a:p>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p>
        </p:txBody>
      </p:sp>
      <p:sp>
        <p:nvSpPr>
          <p:cNvPr id="54" name="Straight Connector 2">
            <a:extLst>
              <a:ext uri="{FF2B5EF4-FFF2-40B4-BE49-F238E27FC236}">
                <a16:creationId xmlns:a16="http://schemas.microsoft.com/office/drawing/2014/main" id="{E4D0FD1C-E2F7-519C-20C3-5490111D71A2}"/>
              </a:ext>
            </a:extLst>
          </p:cNvPr>
          <p:cNvSpPr/>
          <p:nvPr userDrawn="1"/>
        </p:nvSpPr>
        <p:spPr>
          <a:xfrm flipH="1" flipV="1">
            <a:off x="14231075" y="2988026"/>
            <a:ext cx="4191720" cy="0"/>
          </a:xfrm>
          <a:prstGeom prst="line">
            <a:avLst/>
          </a:prstGeom>
          <a:ln w="15875">
            <a:solidFill>
              <a:srgbClr val="222222"/>
            </a:solidFill>
          </a:ln>
        </p:spPr>
        <p:txBody>
          <a:bodyPr lIns="17142" rIns="17142"/>
          <a:lstStyle/>
          <a:p>
            <a:pPr defTabSz="342900">
              <a:lnSpc>
                <a:spcPct val="100000"/>
              </a:lnSpc>
              <a:spcBef>
                <a:spcPts val="0"/>
              </a:spcBef>
              <a:defRPr sz="1400">
                <a:solidFill>
                  <a:srgbClr val="00D5D5"/>
                </a:solidFill>
                <a:latin typeface="Arial"/>
                <a:ea typeface="Arial"/>
                <a:cs typeface="Arial"/>
                <a:sym typeface="Arial"/>
              </a:defRPr>
            </a:pPr>
            <a:endParaRPr sz="525" dirty="0"/>
          </a:p>
        </p:txBody>
      </p:sp>
      <p:pic>
        <p:nvPicPr>
          <p:cNvPr id="58" name="NASA_Insignia-RGB.svg" descr="NASA_Insignia-RGB.svg">
            <a:extLst>
              <a:ext uri="{FF2B5EF4-FFF2-40B4-BE49-F238E27FC236}">
                <a16:creationId xmlns:a16="http://schemas.microsoft.com/office/drawing/2014/main" id="{353DD5B0-C1CB-F02E-65C0-0407A47898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101432" y="0"/>
            <a:ext cx="464275" cy="464336"/>
          </a:xfrm>
          <a:prstGeom prst="rect">
            <a:avLst/>
          </a:prstGeom>
          <a:ln w="12700">
            <a:miter lim="400000"/>
          </a:ln>
        </p:spPr>
      </p:pic>
      <p:sp>
        <p:nvSpPr>
          <p:cNvPr id="61" name="TextBox 9">
            <a:extLst>
              <a:ext uri="{FF2B5EF4-FFF2-40B4-BE49-F238E27FC236}">
                <a16:creationId xmlns:a16="http://schemas.microsoft.com/office/drawing/2014/main" id="{30DCD197-E1B5-AF05-E544-507706892367}"/>
              </a:ext>
            </a:extLst>
          </p:cNvPr>
          <p:cNvSpPr txBox="1"/>
          <p:nvPr userDrawn="1"/>
        </p:nvSpPr>
        <p:spPr>
          <a:xfrm>
            <a:off x="9983905" y="4856555"/>
            <a:ext cx="1994276" cy="923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pPr>
              <a:lnSpc>
                <a:spcPct val="100000"/>
              </a:lnSpc>
            </a:pPr>
            <a:r>
              <a:rPr sz="600" dirty="0"/>
              <a:t>nasa.gov</a:t>
            </a:r>
          </a:p>
        </p:txBody>
      </p:sp>
      <p:sp>
        <p:nvSpPr>
          <p:cNvPr id="3" name="Text Placeholder 4">
            <a:extLst>
              <a:ext uri="{FF2B5EF4-FFF2-40B4-BE49-F238E27FC236}">
                <a16:creationId xmlns:a16="http://schemas.microsoft.com/office/drawing/2014/main" id="{FE40AF47-850B-5761-CB0A-B4A4FCB80827}"/>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4" name="Text Placeholder 8">
            <a:extLst>
              <a:ext uri="{FF2B5EF4-FFF2-40B4-BE49-F238E27FC236}">
                <a16:creationId xmlns:a16="http://schemas.microsoft.com/office/drawing/2014/main" id="{EF7470A5-B96F-1550-A189-8D7F8E7A2283}"/>
              </a:ext>
            </a:extLst>
          </p:cNvPr>
          <p:cNvSpPr>
            <a:spLocks noGrp="1"/>
          </p:cNvSpPr>
          <p:nvPr>
            <p:ph type="body" sz="quarter" idx="23"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18220364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05">
    <p:bg>
      <p:bgPr>
        <a:solidFill>
          <a:schemeClr val="bg1"/>
        </a:solidFill>
        <a:effectLst/>
      </p:bgPr>
    </p:bg>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B087DF3E-07BB-506D-C5A0-317B37A323CB}"/>
              </a:ext>
            </a:extLst>
          </p:cNvPr>
          <p:cNvCxnSpPr>
            <a:cxnSpLocks/>
          </p:cNvCxnSpPr>
          <p:nvPr userDrawn="1"/>
        </p:nvCxnSpPr>
        <p:spPr>
          <a:xfrm>
            <a:off x="10198958" y="-431525"/>
            <a:ext cx="4155120" cy="0"/>
          </a:xfrm>
          <a:prstGeom prst="line">
            <a:avLst/>
          </a:prstGeom>
          <a:ln w="9525">
            <a:solidFill>
              <a:srgbClr val="222222"/>
            </a:solidFill>
          </a:ln>
        </p:spPr>
        <p:style>
          <a:lnRef idx="1">
            <a:schemeClr val="accent1"/>
          </a:lnRef>
          <a:fillRef idx="0">
            <a:schemeClr val="accent1"/>
          </a:fillRef>
          <a:effectRef idx="0">
            <a:schemeClr val="accent1"/>
          </a:effectRef>
          <a:fontRef idx="minor">
            <a:schemeClr val="tx1"/>
          </a:fontRef>
        </p:style>
      </p:cxnSp>
      <p:sp>
        <p:nvSpPr>
          <p:cNvPr id="16" name="Text Placeholder 20">
            <a:extLst>
              <a:ext uri="{FF2B5EF4-FFF2-40B4-BE49-F238E27FC236}">
                <a16:creationId xmlns:a16="http://schemas.microsoft.com/office/drawing/2014/main" id="{C89B4CF7-10E9-1E68-0183-BE6A094E9ADB}"/>
              </a:ext>
            </a:extLst>
          </p:cNvPr>
          <p:cNvSpPr>
            <a:spLocks noGrp="1"/>
          </p:cNvSpPr>
          <p:nvPr>
            <p:ph type="body" sz="quarter" idx="19" hasCustomPrompt="1"/>
          </p:nvPr>
        </p:nvSpPr>
        <p:spPr>
          <a:xfrm>
            <a:off x="286308"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rgbClr val="E4022B"/>
                </a:solidFill>
                <a:latin typeface="+mj-lt"/>
                <a:cs typeface="Arial" panose="020B0604020202020204" pitchFamily="34" charset="0"/>
              </a:defRPr>
            </a:lvl1pPr>
          </a:lstStyle>
          <a:p>
            <a:pPr lvl="0"/>
            <a:r>
              <a:rPr lang="en-US"/>
              <a:t>Slide Title Goes Here</a:t>
            </a:r>
          </a:p>
        </p:txBody>
      </p:sp>
      <p:pic>
        <p:nvPicPr>
          <p:cNvPr id="18" name="NASA_Insignia-RGB.svg" descr="NASA_Insignia-RGB.svg">
            <a:extLst>
              <a:ext uri="{FF2B5EF4-FFF2-40B4-BE49-F238E27FC236}">
                <a16:creationId xmlns:a16="http://schemas.microsoft.com/office/drawing/2014/main" id="{BFA3ABDC-17B1-1B05-18F5-4AA4557765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28" name="Text Placeholder 20">
            <a:extLst>
              <a:ext uri="{FF2B5EF4-FFF2-40B4-BE49-F238E27FC236}">
                <a16:creationId xmlns:a16="http://schemas.microsoft.com/office/drawing/2014/main" id="{7E991473-1D3D-FAC2-EBBF-59662B87508F}"/>
              </a:ext>
            </a:extLst>
          </p:cNvPr>
          <p:cNvSpPr>
            <a:spLocks noGrp="1"/>
          </p:cNvSpPr>
          <p:nvPr>
            <p:ph type="body" sz="quarter" idx="27" hasCustomPrompt="1"/>
          </p:nvPr>
        </p:nvSpPr>
        <p:spPr>
          <a:xfrm>
            <a:off x="286309" y="919420"/>
            <a:ext cx="3700382" cy="3681808"/>
          </a:xfrm>
          <a:prstGeom prst="rect">
            <a:avLst/>
          </a:prstGeom>
        </p:spPr>
        <p:txBody>
          <a:bodyPr lIns="0" tIns="0" rIns="0" bIns="0" anchor="t"/>
          <a:lstStyle>
            <a:lvl1pPr marL="0" indent="0">
              <a:lnSpc>
                <a:spcPct val="100000"/>
              </a:lnSpc>
              <a:buNone/>
              <a:defRPr sz="3000" b="0">
                <a:solidFill>
                  <a:srgbClr val="E4022B"/>
                </a:solidFill>
                <a:latin typeface="+mj-lt"/>
                <a:cs typeface="Arial" panose="020B0604020202020204" pitchFamily="34" charset="0"/>
              </a:defRPr>
            </a:lvl1pPr>
          </a:lstStyle>
          <a:p>
            <a:pPr lvl="0"/>
            <a:r>
              <a:rPr lang="en-US" dirty="0"/>
              <a:t>Opening statement goes here. Lorem ipsum dolor sit </a:t>
            </a:r>
            <a:r>
              <a:rPr lang="en-US" dirty="0" err="1"/>
              <a:t>amet</a:t>
            </a:r>
            <a:r>
              <a:rPr lang="en-US" dirty="0"/>
              <a:t>, </a:t>
            </a:r>
            <a:r>
              <a:rPr lang="en-US" dirty="0" err="1"/>
              <a:t>consect</a:t>
            </a:r>
            <a:r>
              <a:rPr lang="en-US" dirty="0"/>
              <a:t> </a:t>
            </a:r>
            <a:r>
              <a:rPr lang="en-US" dirty="0" err="1"/>
              <a:t>adipiscing</a:t>
            </a:r>
            <a:r>
              <a:rPr lang="en-US" dirty="0"/>
              <a:t> </a:t>
            </a:r>
            <a:r>
              <a:rPr lang="en-US" dirty="0" err="1"/>
              <a:t>elit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nec, </a:t>
            </a:r>
            <a:r>
              <a:rPr lang="en-US" dirty="0" err="1"/>
              <a:t>faucibus</a:t>
            </a:r>
            <a:endParaRPr lang="en-US" dirty="0"/>
          </a:p>
        </p:txBody>
      </p:sp>
      <p:sp>
        <p:nvSpPr>
          <p:cNvPr id="2" name="Text Placeholder 20">
            <a:extLst>
              <a:ext uri="{FF2B5EF4-FFF2-40B4-BE49-F238E27FC236}">
                <a16:creationId xmlns:a16="http://schemas.microsoft.com/office/drawing/2014/main" id="{9A454CC5-9AA3-DF27-D5C9-636BC2D68D20}"/>
              </a:ext>
            </a:extLst>
          </p:cNvPr>
          <p:cNvSpPr>
            <a:spLocks noGrp="1"/>
          </p:cNvSpPr>
          <p:nvPr>
            <p:ph type="body" sz="quarter" idx="31" hasCustomPrompt="1"/>
          </p:nvPr>
        </p:nvSpPr>
        <p:spPr>
          <a:xfrm>
            <a:off x="3543434"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chemeClr val="tx1"/>
                </a:solidFill>
                <a:latin typeface="+mj-lt"/>
                <a:cs typeface="Arial" panose="020B0604020202020204" pitchFamily="34" charset="0"/>
              </a:defRPr>
            </a:lvl1pPr>
          </a:lstStyle>
          <a:p>
            <a:pPr lvl="0"/>
            <a:r>
              <a:rPr lang="en-US"/>
              <a:t>Presentation Tile Goes here</a:t>
            </a:r>
          </a:p>
        </p:txBody>
      </p:sp>
      <p:sp>
        <p:nvSpPr>
          <p:cNvPr id="23" name="Text Placeholder 20">
            <a:extLst>
              <a:ext uri="{FF2B5EF4-FFF2-40B4-BE49-F238E27FC236}">
                <a16:creationId xmlns:a16="http://schemas.microsoft.com/office/drawing/2014/main" id="{DEB9953F-97B6-3A87-703B-375EE516B54B}"/>
              </a:ext>
            </a:extLst>
          </p:cNvPr>
          <p:cNvSpPr>
            <a:spLocks noGrp="1"/>
          </p:cNvSpPr>
          <p:nvPr>
            <p:ph type="body" sz="quarter" idx="20" hasCustomPrompt="1"/>
          </p:nvPr>
        </p:nvSpPr>
        <p:spPr>
          <a:xfrm>
            <a:off x="4629143" y="1118319"/>
            <a:ext cx="4228549" cy="3682281"/>
          </a:xfrm>
          <a:prstGeom prst="rect">
            <a:avLst/>
          </a:prstGeom>
        </p:spPr>
        <p:txBody>
          <a:bodyPr wrap="square" lIns="0" tIns="0" rIns="0" bIns="0" numCol="1" spcCol="274320" anchor="t">
            <a:noAutofit/>
          </a:bodyPr>
          <a:lstStyle>
            <a:lvl1pPr marL="0" indent="0">
              <a:lnSpc>
                <a:spcPct val="100000"/>
              </a:lnSpc>
              <a:buNone/>
              <a:defRPr sz="1050" b="0">
                <a:solidFill>
                  <a:schemeClr val="tx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a:t>
            </a:r>
            <a:r>
              <a:rPr lang="en-US" err="1"/>
              <a:t>nec</a:t>
            </a:r>
            <a:r>
              <a:rPr lang="en-US"/>
              <a:t> </a:t>
            </a:r>
            <a:r>
              <a:rPr lang="en-US" err="1"/>
              <a:t>erat</a:t>
            </a:r>
            <a:r>
              <a:rPr lang="en-US"/>
              <a:t> dictum, </a:t>
            </a:r>
            <a:r>
              <a:rPr lang="en-US" err="1"/>
              <a:t>quis</a:t>
            </a:r>
            <a:r>
              <a:rPr lang="en-US"/>
              <a:t> dictum eros </a:t>
            </a:r>
            <a:r>
              <a:rPr lang="en-US" err="1"/>
              <a:t>tempor</a:t>
            </a:r>
            <a:r>
              <a:rPr lang="en-US"/>
              <a:t>. </a:t>
            </a:r>
            <a:r>
              <a:rPr lang="en-US" err="1"/>
              <a:t>Mauris</a:t>
            </a:r>
            <a:r>
              <a:rPr lang="en-US"/>
              <a:t>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a:t>
            </a:r>
            <a:r>
              <a:rPr lang="en-US" err="1"/>
              <a:t>Mauris</a:t>
            </a:r>
            <a:r>
              <a:rPr lang="en-US"/>
              <a:t> ipsum nisi, </a:t>
            </a:r>
            <a:r>
              <a:rPr lang="en-US" err="1"/>
              <a:t>condimentum</a:t>
            </a:r>
            <a:r>
              <a:rPr lang="en-US"/>
              <a:t> </a:t>
            </a:r>
            <a:r>
              <a:rPr lang="en-US" err="1"/>
              <a:t>quis</a:t>
            </a:r>
            <a:r>
              <a:rPr lang="en-US"/>
              <a:t>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a:t>
            </a:r>
          </a:p>
          <a:p>
            <a:pPr lvl="0"/>
            <a:endParaRPr lang="en-US"/>
          </a:p>
          <a:p>
            <a:pPr lvl="0"/>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p>
          <a:p>
            <a:pPr lvl="0"/>
            <a:endParaRPr lang="en-US"/>
          </a:p>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p>
        </p:txBody>
      </p:sp>
      <p:sp>
        <p:nvSpPr>
          <p:cNvPr id="54" name="Straight Connector 2">
            <a:extLst>
              <a:ext uri="{FF2B5EF4-FFF2-40B4-BE49-F238E27FC236}">
                <a16:creationId xmlns:a16="http://schemas.microsoft.com/office/drawing/2014/main" id="{E4D0FD1C-E2F7-519C-20C3-5490111D71A2}"/>
              </a:ext>
            </a:extLst>
          </p:cNvPr>
          <p:cNvSpPr/>
          <p:nvPr userDrawn="1"/>
        </p:nvSpPr>
        <p:spPr>
          <a:xfrm flipH="1" flipV="1">
            <a:off x="14231075" y="2988026"/>
            <a:ext cx="4191720" cy="0"/>
          </a:xfrm>
          <a:prstGeom prst="line">
            <a:avLst/>
          </a:prstGeom>
          <a:ln w="15875">
            <a:solidFill>
              <a:srgbClr val="222222"/>
            </a:solidFill>
          </a:ln>
        </p:spPr>
        <p:txBody>
          <a:bodyPr lIns="17142" rIns="17142"/>
          <a:lstStyle/>
          <a:p>
            <a:pPr defTabSz="342900">
              <a:lnSpc>
                <a:spcPct val="100000"/>
              </a:lnSpc>
              <a:spcBef>
                <a:spcPts val="0"/>
              </a:spcBef>
              <a:defRPr sz="1400">
                <a:solidFill>
                  <a:srgbClr val="00D5D5"/>
                </a:solidFill>
                <a:latin typeface="Arial"/>
                <a:ea typeface="Arial"/>
                <a:cs typeface="Arial"/>
                <a:sym typeface="Arial"/>
              </a:defRPr>
            </a:pPr>
            <a:endParaRPr sz="525" dirty="0"/>
          </a:p>
        </p:txBody>
      </p:sp>
      <p:pic>
        <p:nvPicPr>
          <p:cNvPr id="58" name="NASA_Insignia-RGB.svg" descr="NASA_Insignia-RGB.svg">
            <a:extLst>
              <a:ext uri="{FF2B5EF4-FFF2-40B4-BE49-F238E27FC236}">
                <a16:creationId xmlns:a16="http://schemas.microsoft.com/office/drawing/2014/main" id="{353DD5B0-C1CB-F02E-65C0-0407A47898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101432" y="0"/>
            <a:ext cx="464275" cy="464336"/>
          </a:xfrm>
          <a:prstGeom prst="rect">
            <a:avLst/>
          </a:prstGeom>
          <a:ln w="12700">
            <a:miter lim="400000"/>
          </a:ln>
        </p:spPr>
      </p:pic>
      <p:sp>
        <p:nvSpPr>
          <p:cNvPr id="61" name="TextBox 9">
            <a:extLst>
              <a:ext uri="{FF2B5EF4-FFF2-40B4-BE49-F238E27FC236}">
                <a16:creationId xmlns:a16="http://schemas.microsoft.com/office/drawing/2014/main" id="{30DCD197-E1B5-AF05-E544-507706892367}"/>
              </a:ext>
            </a:extLst>
          </p:cNvPr>
          <p:cNvSpPr txBox="1"/>
          <p:nvPr userDrawn="1"/>
        </p:nvSpPr>
        <p:spPr>
          <a:xfrm>
            <a:off x="9983905" y="4856555"/>
            <a:ext cx="1994276" cy="923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pPr>
              <a:lnSpc>
                <a:spcPct val="100000"/>
              </a:lnSpc>
            </a:pPr>
            <a:r>
              <a:rPr sz="600" dirty="0"/>
              <a:t>nasa.gov</a:t>
            </a:r>
          </a:p>
        </p:txBody>
      </p:sp>
      <p:sp>
        <p:nvSpPr>
          <p:cNvPr id="5" name="Text Placeholder 4">
            <a:extLst>
              <a:ext uri="{FF2B5EF4-FFF2-40B4-BE49-F238E27FC236}">
                <a16:creationId xmlns:a16="http://schemas.microsoft.com/office/drawing/2014/main" id="{A5AEC4DF-DB48-9FB5-7816-CC0DC30C146E}"/>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6" name="Text Placeholder 8">
            <a:extLst>
              <a:ext uri="{FF2B5EF4-FFF2-40B4-BE49-F238E27FC236}">
                <a16:creationId xmlns:a16="http://schemas.microsoft.com/office/drawing/2014/main" id="{D2CFDD87-DD2B-C316-D29E-17784300B15D}"/>
              </a:ext>
            </a:extLst>
          </p:cNvPr>
          <p:cNvSpPr>
            <a:spLocks noGrp="1"/>
          </p:cNvSpPr>
          <p:nvPr>
            <p:ph type="body" sz="quarter" idx="23"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37100530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06">
    <p:bg>
      <p:bgPr>
        <a:solidFill>
          <a:schemeClr val="tx1"/>
        </a:solidFill>
        <a:effectLst/>
      </p:bgPr>
    </p:bg>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B087DF3E-07BB-506D-C5A0-317B37A323CB}"/>
              </a:ext>
            </a:extLst>
          </p:cNvPr>
          <p:cNvCxnSpPr>
            <a:cxnSpLocks/>
          </p:cNvCxnSpPr>
          <p:nvPr userDrawn="1"/>
        </p:nvCxnSpPr>
        <p:spPr>
          <a:xfrm>
            <a:off x="10198958" y="-431525"/>
            <a:ext cx="4155120" cy="0"/>
          </a:xfrm>
          <a:prstGeom prst="line">
            <a:avLst/>
          </a:prstGeom>
          <a:ln w="9525">
            <a:solidFill>
              <a:srgbClr val="222222"/>
            </a:solidFill>
          </a:ln>
        </p:spPr>
        <p:style>
          <a:lnRef idx="1">
            <a:schemeClr val="accent1"/>
          </a:lnRef>
          <a:fillRef idx="0">
            <a:schemeClr val="accent1"/>
          </a:fillRef>
          <a:effectRef idx="0">
            <a:schemeClr val="accent1"/>
          </a:effectRef>
          <a:fontRef idx="minor">
            <a:schemeClr val="tx1"/>
          </a:fontRef>
        </p:style>
      </p:cxnSp>
      <p:sp>
        <p:nvSpPr>
          <p:cNvPr id="16" name="Text Placeholder 20">
            <a:extLst>
              <a:ext uri="{FF2B5EF4-FFF2-40B4-BE49-F238E27FC236}">
                <a16:creationId xmlns:a16="http://schemas.microsoft.com/office/drawing/2014/main" id="{C89B4CF7-10E9-1E68-0183-BE6A094E9ADB}"/>
              </a:ext>
            </a:extLst>
          </p:cNvPr>
          <p:cNvSpPr>
            <a:spLocks noGrp="1"/>
          </p:cNvSpPr>
          <p:nvPr>
            <p:ph type="body" sz="quarter" idx="19" hasCustomPrompt="1"/>
          </p:nvPr>
        </p:nvSpPr>
        <p:spPr>
          <a:xfrm>
            <a:off x="286308"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rgbClr val="E4022B"/>
                </a:solidFill>
                <a:latin typeface="+mj-lt"/>
                <a:cs typeface="Arial" panose="020B0604020202020204" pitchFamily="34" charset="0"/>
              </a:defRPr>
            </a:lvl1pPr>
          </a:lstStyle>
          <a:p>
            <a:pPr lvl="0"/>
            <a:r>
              <a:rPr lang="en-US"/>
              <a:t>Slide Title Goes Here</a:t>
            </a:r>
          </a:p>
        </p:txBody>
      </p:sp>
      <p:pic>
        <p:nvPicPr>
          <p:cNvPr id="18" name="NASA_Insignia-RGB.svg" descr="NASA_Insignia-RGB.svg">
            <a:extLst>
              <a:ext uri="{FF2B5EF4-FFF2-40B4-BE49-F238E27FC236}">
                <a16:creationId xmlns:a16="http://schemas.microsoft.com/office/drawing/2014/main" id="{BFA3ABDC-17B1-1B05-18F5-4AA4557765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2" name="Text Placeholder 20">
            <a:extLst>
              <a:ext uri="{FF2B5EF4-FFF2-40B4-BE49-F238E27FC236}">
                <a16:creationId xmlns:a16="http://schemas.microsoft.com/office/drawing/2014/main" id="{9A454CC5-9AA3-DF27-D5C9-636BC2D68D20}"/>
              </a:ext>
            </a:extLst>
          </p:cNvPr>
          <p:cNvSpPr>
            <a:spLocks noGrp="1"/>
          </p:cNvSpPr>
          <p:nvPr>
            <p:ph type="body" sz="quarter" idx="31" hasCustomPrompt="1"/>
          </p:nvPr>
        </p:nvSpPr>
        <p:spPr>
          <a:xfrm>
            <a:off x="3543434"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chemeClr val="bg1"/>
                </a:solidFill>
                <a:latin typeface="+mj-lt"/>
                <a:cs typeface="Arial" panose="020B0604020202020204" pitchFamily="34" charset="0"/>
              </a:defRPr>
            </a:lvl1pPr>
          </a:lstStyle>
          <a:p>
            <a:pPr lvl="0"/>
            <a:r>
              <a:rPr lang="en-US"/>
              <a:t>Presentation Tile Goes here</a:t>
            </a:r>
          </a:p>
        </p:txBody>
      </p:sp>
      <p:sp>
        <p:nvSpPr>
          <p:cNvPr id="23" name="Text Placeholder 20">
            <a:extLst>
              <a:ext uri="{FF2B5EF4-FFF2-40B4-BE49-F238E27FC236}">
                <a16:creationId xmlns:a16="http://schemas.microsoft.com/office/drawing/2014/main" id="{DEB9953F-97B6-3A87-703B-375EE516B54B}"/>
              </a:ext>
            </a:extLst>
          </p:cNvPr>
          <p:cNvSpPr>
            <a:spLocks noGrp="1"/>
          </p:cNvSpPr>
          <p:nvPr>
            <p:ph type="body" sz="quarter" idx="20" hasCustomPrompt="1"/>
          </p:nvPr>
        </p:nvSpPr>
        <p:spPr>
          <a:xfrm>
            <a:off x="4629143" y="1118319"/>
            <a:ext cx="4228549" cy="3682281"/>
          </a:xfrm>
          <a:prstGeom prst="rect">
            <a:avLst/>
          </a:prstGeom>
        </p:spPr>
        <p:txBody>
          <a:bodyPr wrap="square" lIns="0" tIns="0" rIns="0" bIns="0" numCol="1" spcCol="274320" anchor="t">
            <a:noAutofit/>
          </a:bodyPr>
          <a:lstStyle>
            <a:lvl1pPr marL="0" indent="0">
              <a:lnSpc>
                <a:spcPct val="100000"/>
              </a:lnSpc>
              <a:buNone/>
              <a:defRPr sz="1050" b="0">
                <a:solidFill>
                  <a:schemeClr val="bg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a:t>
            </a:r>
            <a:r>
              <a:rPr lang="en-US" err="1"/>
              <a:t>nec</a:t>
            </a:r>
            <a:r>
              <a:rPr lang="en-US"/>
              <a:t> </a:t>
            </a:r>
            <a:r>
              <a:rPr lang="en-US" err="1"/>
              <a:t>erat</a:t>
            </a:r>
            <a:r>
              <a:rPr lang="en-US"/>
              <a:t> dictum, </a:t>
            </a:r>
            <a:r>
              <a:rPr lang="en-US" err="1"/>
              <a:t>quis</a:t>
            </a:r>
            <a:r>
              <a:rPr lang="en-US"/>
              <a:t> dictum eros </a:t>
            </a:r>
            <a:r>
              <a:rPr lang="en-US" err="1"/>
              <a:t>tempor</a:t>
            </a:r>
            <a:r>
              <a:rPr lang="en-US"/>
              <a:t>. </a:t>
            </a:r>
            <a:r>
              <a:rPr lang="en-US" err="1"/>
              <a:t>Mauris</a:t>
            </a:r>
            <a:r>
              <a:rPr lang="en-US"/>
              <a:t>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a:t>
            </a:r>
            <a:r>
              <a:rPr lang="en-US" err="1"/>
              <a:t>Mauris</a:t>
            </a:r>
            <a:r>
              <a:rPr lang="en-US"/>
              <a:t> ipsum nisi, </a:t>
            </a:r>
            <a:r>
              <a:rPr lang="en-US" err="1"/>
              <a:t>condimentum</a:t>
            </a:r>
            <a:r>
              <a:rPr lang="en-US"/>
              <a:t> </a:t>
            </a:r>
            <a:r>
              <a:rPr lang="en-US" err="1"/>
              <a:t>quis</a:t>
            </a:r>
            <a:r>
              <a:rPr lang="en-US"/>
              <a:t>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a:t>
            </a:r>
          </a:p>
          <a:p>
            <a:pPr lvl="0"/>
            <a:endParaRPr lang="en-US"/>
          </a:p>
          <a:p>
            <a:pPr lvl="0"/>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p>
          <a:p>
            <a:pPr lvl="0"/>
            <a:endParaRPr lang="en-US"/>
          </a:p>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p>
        </p:txBody>
      </p:sp>
      <p:sp>
        <p:nvSpPr>
          <p:cNvPr id="54" name="Straight Connector 2">
            <a:extLst>
              <a:ext uri="{FF2B5EF4-FFF2-40B4-BE49-F238E27FC236}">
                <a16:creationId xmlns:a16="http://schemas.microsoft.com/office/drawing/2014/main" id="{E4D0FD1C-E2F7-519C-20C3-5490111D71A2}"/>
              </a:ext>
            </a:extLst>
          </p:cNvPr>
          <p:cNvSpPr/>
          <p:nvPr userDrawn="1"/>
        </p:nvSpPr>
        <p:spPr>
          <a:xfrm flipH="1" flipV="1">
            <a:off x="14231075" y="2988026"/>
            <a:ext cx="4191720" cy="0"/>
          </a:xfrm>
          <a:prstGeom prst="line">
            <a:avLst/>
          </a:prstGeom>
          <a:ln w="15875">
            <a:solidFill>
              <a:srgbClr val="222222"/>
            </a:solidFill>
          </a:ln>
        </p:spPr>
        <p:txBody>
          <a:bodyPr lIns="17142" rIns="17142"/>
          <a:lstStyle/>
          <a:p>
            <a:pPr defTabSz="342900">
              <a:lnSpc>
                <a:spcPct val="100000"/>
              </a:lnSpc>
              <a:spcBef>
                <a:spcPts val="0"/>
              </a:spcBef>
              <a:defRPr sz="1400">
                <a:solidFill>
                  <a:srgbClr val="00D5D5"/>
                </a:solidFill>
                <a:latin typeface="Arial"/>
                <a:ea typeface="Arial"/>
                <a:cs typeface="Arial"/>
                <a:sym typeface="Arial"/>
              </a:defRPr>
            </a:pPr>
            <a:endParaRPr sz="525" dirty="0"/>
          </a:p>
        </p:txBody>
      </p:sp>
      <p:pic>
        <p:nvPicPr>
          <p:cNvPr id="58" name="NASA_Insignia-RGB.svg" descr="NASA_Insignia-RGB.svg">
            <a:extLst>
              <a:ext uri="{FF2B5EF4-FFF2-40B4-BE49-F238E27FC236}">
                <a16:creationId xmlns:a16="http://schemas.microsoft.com/office/drawing/2014/main" id="{353DD5B0-C1CB-F02E-65C0-0407A47898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101432" y="0"/>
            <a:ext cx="464275" cy="464336"/>
          </a:xfrm>
          <a:prstGeom prst="rect">
            <a:avLst/>
          </a:prstGeom>
          <a:ln w="12700">
            <a:miter lim="400000"/>
          </a:ln>
        </p:spPr>
      </p:pic>
      <p:sp>
        <p:nvSpPr>
          <p:cNvPr id="61" name="TextBox 9">
            <a:extLst>
              <a:ext uri="{FF2B5EF4-FFF2-40B4-BE49-F238E27FC236}">
                <a16:creationId xmlns:a16="http://schemas.microsoft.com/office/drawing/2014/main" id="{30DCD197-E1B5-AF05-E544-507706892367}"/>
              </a:ext>
            </a:extLst>
          </p:cNvPr>
          <p:cNvSpPr txBox="1"/>
          <p:nvPr userDrawn="1"/>
        </p:nvSpPr>
        <p:spPr>
          <a:xfrm>
            <a:off x="9983905" y="4856555"/>
            <a:ext cx="1994276" cy="923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pPr>
              <a:lnSpc>
                <a:spcPct val="100000"/>
              </a:lnSpc>
            </a:pPr>
            <a:r>
              <a:rPr sz="600" dirty="0"/>
              <a:t>nasa.gov</a:t>
            </a:r>
          </a:p>
        </p:txBody>
      </p:sp>
      <p:sp>
        <p:nvSpPr>
          <p:cNvPr id="3" name="Text Placeholder 4">
            <a:extLst>
              <a:ext uri="{FF2B5EF4-FFF2-40B4-BE49-F238E27FC236}">
                <a16:creationId xmlns:a16="http://schemas.microsoft.com/office/drawing/2014/main" id="{C24AB5AB-4069-68DF-7F0C-25E0A84FAC39}"/>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4" name="Text Placeholder 8">
            <a:extLst>
              <a:ext uri="{FF2B5EF4-FFF2-40B4-BE49-F238E27FC236}">
                <a16:creationId xmlns:a16="http://schemas.microsoft.com/office/drawing/2014/main" id="{DB40D3FB-17E7-2227-8FDF-B731171CAED6}"/>
              </a:ext>
            </a:extLst>
          </p:cNvPr>
          <p:cNvSpPr>
            <a:spLocks noGrp="1"/>
          </p:cNvSpPr>
          <p:nvPr>
            <p:ph type="body" sz="quarter" idx="23"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6" name="Text Placeholder 20">
            <a:extLst>
              <a:ext uri="{FF2B5EF4-FFF2-40B4-BE49-F238E27FC236}">
                <a16:creationId xmlns:a16="http://schemas.microsoft.com/office/drawing/2014/main" id="{0A07DC2C-CC96-E08F-4915-2F380E0E7591}"/>
              </a:ext>
            </a:extLst>
          </p:cNvPr>
          <p:cNvSpPr>
            <a:spLocks noGrp="1"/>
          </p:cNvSpPr>
          <p:nvPr>
            <p:ph type="body" sz="quarter" idx="27" hasCustomPrompt="1"/>
          </p:nvPr>
        </p:nvSpPr>
        <p:spPr>
          <a:xfrm>
            <a:off x="286309" y="919420"/>
            <a:ext cx="3700382" cy="3681808"/>
          </a:xfrm>
          <a:prstGeom prst="rect">
            <a:avLst/>
          </a:prstGeom>
        </p:spPr>
        <p:txBody>
          <a:bodyPr lIns="0" tIns="0" rIns="0" bIns="0" anchor="t"/>
          <a:lstStyle>
            <a:lvl1pPr marL="0" indent="0">
              <a:lnSpc>
                <a:spcPct val="100000"/>
              </a:lnSpc>
              <a:buNone/>
              <a:defRPr sz="3000" b="0">
                <a:solidFill>
                  <a:srgbClr val="E4022B"/>
                </a:solidFill>
                <a:latin typeface="+mj-lt"/>
                <a:cs typeface="Arial" panose="020B0604020202020204" pitchFamily="34" charset="0"/>
              </a:defRPr>
            </a:lvl1pPr>
          </a:lstStyle>
          <a:p>
            <a:pPr lvl="0"/>
            <a:r>
              <a:rPr lang="en-US" dirty="0"/>
              <a:t>Opening statement goes here. Lorem ipsum dolor sit </a:t>
            </a:r>
            <a:r>
              <a:rPr lang="en-US" dirty="0" err="1"/>
              <a:t>amet</a:t>
            </a:r>
            <a:r>
              <a:rPr lang="en-US" dirty="0"/>
              <a:t>, </a:t>
            </a:r>
            <a:r>
              <a:rPr lang="en-US" dirty="0" err="1"/>
              <a:t>consect</a:t>
            </a:r>
            <a:r>
              <a:rPr lang="en-US" dirty="0"/>
              <a:t> </a:t>
            </a:r>
            <a:r>
              <a:rPr lang="en-US" dirty="0" err="1"/>
              <a:t>adipiscing</a:t>
            </a:r>
            <a:r>
              <a:rPr lang="en-US" dirty="0"/>
              <a:t> </a:t>
            </a:r>
            <a:r>
              <a:rPr lang="en-US" dirty="0" err="1"/>
              <a:t>elit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nec, </a:t>
            </a:r>
            <a:r>
              <a:rPr lang="en-US" dirty="0" err="1"/>
              <a:t>faucibus</a:t>
            </a:r>
            <a:endParaRPr lang="en-US" dirty="0"/>
          </a:p>
        </p:txBody>
      </p:sp>
    </p:spTree>
    <p:extLst>
      <p:ext uri="{BB962C8B-B14F-4D97-AF65-F5344CB8AC3E}">
        <p14:creationId xmlns:p14="http://schemas.microsoft.com/office/powerpoint/2010/main" val="25659158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07">
    <p:bg>
      <p:bgPr>
        <a:solidFill>
          <a:schemeClr val="tx1"/>
        </a:solidFill>
        <a:effectLst/>
      </p:bgPr>
    </p:bg>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B087DF3E-07BB-506D-C5A0-317B37A323CB}"/>
              </a:ext>
            </a:extLst>
          </p:cNvPr>
          <p:cNvCxnSpPr>
            <a:cxnSpLocks/>
          </p:cNvCxnSpPr>
          <p:nvPr userDrawn="1"/>
        </p:nvCxnSpPr>
        <p:spPr>
          <a:xfrm>
            <a:off x="10198958" y="-431525"/>
            <a:ext cx="4155120" cy="0"/>
          </a:xfrm>
          <a:prstGeom prst="line">
            <a:avLst/>
          </a:prstGeom>
          <a:ln w="9525">
            <a:solidFill>
              <a:srgbClr val="222222"/>
            </a:solidFill>
          </a:ln>
        </p:spPr>
        <p:style>
          <a:lnRef idx="1">
            <a:schemeClr val="accent1"/>
          </a:lnRef>
          <a:fillRef idx="0">
            <a:schemeClr val="accent1"/>
          </a:fillRef>
          <a:effectRef idx="0">
            <a:schemeClr val="accent1"/>
          </a:effectRef>
          <a:fontRef idx="minor">
            <a:schemeClr val="tx1"/>
          </a:fontRef>
        </p:style>
      </p:cxnSp>
      <p:sp>
        <p:nvSpPr>
          <p:cNvPr id="16" name="Text Placeholder 20">
            <a:extLst>
              <a:ext uri="{FF2B5EF4-FFF2-40B4-BE49-F238E27FC236}">
                <a16:creationId xmlns:a16="http://schemas.microsoft.com/office/drawing/2014/main" id="{C89B4CF7-10E9-1E68-0183-BE6A094E9ADB}"/>
              </a:ext>
            </a:extLst>
          </p:cNvPr>
          <p:cNvSpPr>
            <a:spLocks noGrp="1"/>
          </p:cNvSpPr>
          <p:nvPr>
            <p:ph type="body" sz="quarter" idx="19" hasCustomPrompt="1"/>
          </p:nvPr>
        </p:nvSpPr>
        <p:spPr>
          <a:xfrm>
            <a:off x="286308"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rgbClr val="0031A0"/>
                </a:solidFill>
                <a:latin typeface="+mj-lt"/>
                <a:cs typeface="Arial" panose="020B0604020202020204" pitchFamily="34" charset="0"/>
              </a:defRPr>
            </a:lvl1pPr>
          </a:lstStyle>
          <a:p>
            <a:pPr lvl="0"/>
            <a:r>
              <a:rPr lang="en-US"/>
              <a:t>Slide Title Goes Here</a:t>
            </a:r>
          </a:p>
        </p:txBody>
      </p:sp>
      <p:pic>
        <p:nvPicPr>
          <p:cNvPr id="18" name="NASA_Insignia-RGB.svg" descr="NASA_Insignia-RGB.svg">
            <a:extLst>
              <a:ext uri="{FF2B5EF4-FFF2-40B4-BE49-F238E27FC236}">
                <a16:creationId xmlns:a16="http://schemas.microsoft.com/office/drawing/2014/main" id="{BFA3ABDC-17B1-1B05-18F5-4AA4557765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28" name="Text Placeholder 20">
            <a:extLst>
              <a:ext uri="{FF2B5EF4-FFF2-40B4-BE49-F238E27FC236}">
                <a16:creationId xmlns:a16="http://schemas.microsoft.com/office/drawing/2014/main" id="{7E991473-1D3D-FAC2-EBBF-59662B87508F}"/>
              </a:ext>
            </a:extLst>
          </p:cNvPr>
          <p:cNvSpPr>
            <a:spLocks noGrp="1"/>
          </p:cNvSpPr>
          <p:nvPr>
            <p:ph type="body" sz="quarter" idx="27" hasCustomPrompt="1"/>
          </p:nvPr>
        </p:nvSpPr>
        <p:spPr>
          <a:xfrm>
            <a:off x="286309" y="919420"/>
            <a:ext cx="3700382" cy="3681808"/>
          </a:xfrm>
          <a:prstGeom prst="rect">
            <a:avLst/>
          </a:prstGeom>
        </p:spPr>
        <p:txBody>
          <a:bodyPr lIns="0" tIns="0" rIns="0" bIns="0" anchor="t"/>
          <a:lstStyle>
            <a:lvl1pPr marL="0" indent="0">
              <a:lnSpc>
                <a:spcPct val="100000"/>
              </a:lnSpc>
              <a:buNone/>
              <a:defRPr sz="3000" b="0">
                <a:solidFill>
                  <a:srgbClr val="0031A0"/>
                </a:solidFill>
                <a:latin typeface="+mj-lt"/>
                <a:cs typeface="Arial" panose="020B0604020202020204" pitchFamily="34" charset="0"/>
              </a:defRPr>
            </a:lvl1pPr>
          </a:lstStyle>
          <a:p>
            <a:pPr lvl="0"/>
            <a:r>
              <a:rPr lang="en-US" dirty="0"/>
              <a:t>Opening statement goes here. Lorem ipsum dolor sit </a:t>
            </a:r>
            <a:r>
              <a:rPr lang="en-US" dirty="0" err="1"/>
              <a:t>amet</a:t>
            </a:r>
            <a:r>
              <a:rPr lang="en-US" dirty="0"/>
              <a:t>, </a:t>
            </a:r>
            <a:r>
              <a:rPr lang="en-US" dirty="0" err="1"/>
              <a:t>consect</a:t>
            </a:r>
            <a:r>
              <a:rPr lang="en-US" dirty="0"/>
              <a:t> </a:t>
            </a:r>
            <a:r>
              <a:rPr lang="en-US" dirty="0" err="1"/>
              <a:t>adipiscing</a:t>
            </a:r>
            <a:r>
              <a:rPr lang="en-US" dirty="0"/>
              <a:t> </a:t>
            </a:r>
            <a:r>
              <a:rPr lang="en-US" dirty="0" err="1"/>
              <a:t>elit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a:t>
            </a:r>
            <a:r>
              <a:rPr lang="en-US" dirty="0" err="1"/>
              <a:t>nec</a:t>
            </a:r>
            <a:r>
              <a:rPr lang="en-US" dirty="0"/>
              <a:t>, </a:t>
            </a:r>
            <a:r>
              <a:rPr lang="en-US" dirty="0" err="1"/>
              <a:t>faucibus</a:t>
            </a:r>
            <a:endParaRPr lang="en-US" dirty="0"/>
          </a:p>
        </p:txBody>
      </p:sp>
      <p:sp>
        <p:nvSpPr>
          <p:cNvPr id="2" name="Text Placeholder 20">
            <a:extLst>
              <a:ext uri="{FF2B5EF4-FFF2-40B4-BE49-F238E27FC236}">
                <a16:creationId xmlns:a16="http://schemas.microsoft.com/office/drawing/2014/main" id="{9A454CC5-9AA3-DF27-D5C9-636BC2D68D20}"/>
              </a:ext>
            </a:extLst>
          </p:cNvPr>
          <p:cNvSpPr>
            <a:spLocks noGrp="1"/>
          </p:cNvSpPr>
          <p:nvPr>
            <p:ph type="body" sz="quarter" idx="31" hasCustomPrompt="1"/>
          </p:nvPr>
        </p:nvSpPr>
        <p:spPr>
          <a:xfrm>
            <a:off x="3543434"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chemeClr val="bg1"/>
                </a:solidFill>
                <a:latin typeface="+mj-lt"/>
                <a:cs typeface="Arial" panose="020B0604020202020204" pitchFamily="34" charset="0"/>
              </a:defRPr>
            </a:lvl1pPr>
          </a:lstStyle>
          <a:p>
            <a:pPr lvl="0"/>
            <a:r>
              <a:rPr lang="en-US"/>
              <a:t>Presentation Tile Goes here</a:t>
            </a:r>
          </a:p>
        </p:txBody>
      </p:sp>
      <p:sp>
        <p:nvSpPr>
          <p:cNvPr id="23" name="Text Placeholder 20">
            <a:extLst>
              <a:ext uri="{FF2B5EF4-FFF2-40B4-BE49-F238E27FC236}">
                <a16:creationId xmlns:a16="http://schemas.microsoft.com/office/drawing/2014/main" id="{DEB9953F-97B6-3A87-703B-375EE516B54B}"/>
              </a:ext>
            </a:extLst>
          </p:cNvPr>
          <p:cNvSpPr>
            <a:spLocks noGrp="1"/>
          </p:cNvSpPr>
          <p:nvPr>
            <p:ph type="body" sz="quarter" idx="20" hasCustomPrompt="1"/>
          </p:nvPr>
        </p:nvSpPr>
        <p:spPr>
          <a:xfrm>
            <a:off x="4629143" y="1118319"/>
            <a:ext cx="4228549" cy="3682281"/>
          </a:xfrm>
          <a:prstGeom prst="rect">
            <a:avLst/>
          </a:prstGeom>
        </p:spPr>
        <p:txBody>
          <a:bodyPr wrap="square" lIns="0" tIns="0" rIns="0" bIns="0" numCol="1" spcCol="274320" anchor="t">
            <a:noAutofit/>
          </a:bodyPr>
          <a:lstStyle>
            <a:lvl1pPr marL="0" indent="0">
              <a:lnSpc>
                <a:spcPct val="100000"/>
              </a:lnSpc>
              <a:buNone/>
              <a:defRPr sz="1050" b="0">
                <a:solidFill>
                  <a:schemeClr val="bg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a:t>
            </a:r>
            <a:r>
              <a:rPr lang="en-US" err="1"/>
              <a:t>nec</a:t>
            </a:r>
            <a:r>
              <a:rPr lang="en-US"/>
              <a:t> </a:t>
            </a:r>
            <a:r>
              <a:rPr lang="en-US" err="1"/>
              <a:t>erat</a:t>
            </a:r>
            <a:r>
              <a:rPr lang="en-US"/>
              <a:t> dictum, </a:t>
            </a:r>
            <a:r>
              <a:rPr lang="en-US" err="1"/>
              <a:t>quis</a:t>
            </a:r>
            <a:r>
              <a:rPr lang="en-US"/>
              <a:t> dictum eros </a:t>
            </a:r>
            <a:r>
              <a:rPr lang="en-US" err="1"/>
              <a:t>tempor</a:t>
            </a:r>
            <a:r>
              <a:rPr lang="en-US"/>
              <a:t>. </a:t>
            </a:r>
            <a:r>
              <a:rPr lang="en-US" err="1"/>
              <a:t>Mauris</a:t>
            </a:r>
            <a:r>
              <a:rPr lang="en-US"/>
              <a:t>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a:t>
            </a:r>
            <a:r>
              <a:rPr lang="en-US" err="1"/>
              <a:t>Mauris</a:t>
            </a:r>
            <a:r>
              <a:rPr lang="en-US"/>
              <a:t> ipsum nisi, </a:t>
            </a:r>
            <a:r>
              <a:rPr lang="en-US" err="1"/>
              <a:t>condimentum</a:t>
            </a:r>
            <a:r>
              <a:rPr lang="en-US"/>
              <a:t> </a:t>
            </a:r>
            <a:r>
              <a:rPr lang="en-US" err="1"/>
              <a:t>quis</a:t>
            </a:r>
            <a:r>
              <a:rPr lang="en-US"/>
              <a:t>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a:t>
            </a:r>
          </a:p>
          <a:p>
            <a:pPr lvl="0"/>
            <a:endParaRPr lang="en-US"/>
          </a:p>
          <a:p>
            <a:pPr lvl="0"/>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p>
          <a:p>
            <a:pPr lvl="0"/>
            <a:endParaRPr lang="en-US"/>
          </a:p>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p>
        </p:txBody>
      </p:sp>
      <p:sp>
        <p:nvSpPr>
          <p:cNvPr id="54" name="Straight Connector 2">
            <a:extLst>
              <a:ext uri="{FF2B5EF4-FFF2-40B4-BE49-F238E27FC236}">
                <a16:creationId xmlns:a16="http://schemas.microsoft.com/office/drawing/2014/main" id="{E4D0FD1C-E2F7-519C-20C3-5490111D71A2}"/>
              </a:ext>
            </a:extLst>
          </p:cNvPr>
          <p:cNvSpPr/>
          <p:nvPr userDrawn="1"/>
        </p:nvSpPr>
        <p:spPr>
          <a:xfrm flipH="1" flipV="1">
            <a:off x="14231075" y="2988026"/>
            <a:ext cx="4191720" cy="0"/>
          </a:xfrm>
          <a:prstGeom prst="line">
            <a:avLst/>
          </a:prstGeom>
          <a:ln w="15875">
            <a:solidFill>
              <a:srgbClr val="222222"/>
            </a:solidFill>
          </a:ln>
        </p:spPr>
        <p:txBody>
          <a:bodyPr lIns="17142" rIns="17142"/>
          <a:lstStyle/>
          <a:p>
            <a:pPr defTabSz="342900">
              <a:lnSpc>
                <a:spcPct val="100000"/>
              </a:lnSpc>
              <a:spcBef>
                <a:spcPts val="0"/>
              </a:spcBef>
              <a:defRPr sz="1400">
                <a:solidFill>
                  <a:srgbClr val="00D5D5"/>
                </a:solidFill>
                <a:latin typeface="Arial"/>
                <a:ea typeface="Arial"/>
                <a:cs typeface="Arial"/>
                <a:sym typeface="Arial"/>
              </a:defRPr>
            </a:pPr>
            <a:endParaRPr sz="525" dirty="0"/>
          </a:p>
        </p:txBody>
      </p:sp>
      <p:pic>
        <p:nvPicPr>
          <p:cNvPr id="58" name="NASA_Insignia-RGB.svg" descr="NASA_Insignia-RGB.svg">
            <a:extLst>
              <a:ext uri="{FF2B5EF4-FFF2-40B4-BE49-F238E27FC236}">
                <a16:creationId xmlns:a16="http://schemas.microsoft.com/office/drawing/2014/main" id="{353DD5B0-C1CB-F02E-65C0-0407A47898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101432" y="0"/>
            <a:ext cx="464275" cy="464336"/>
          </a:xfrm>
          <a:prstGeom prst="rect">
            <a:avLst/>
          </a:prstGeom>
          <a:ln w="12700">
            <a:miter lim="400000"/>
          </a:ln>
        </p:spPr>
      </p:pic>
      <p:sp>
        <p:nvSpPr>
          <p:cNvPr id="61" name="TextBox 9">
            <a:extLst>
              <a:ext uri="{FF2B5EF4-FFF2-40B4-BE49-F238E27FC236}">
                <a16:creationId xmlns:a16="http://schemas.microsoft.com/office/drawing/2014/main" id="{30DCD197-E1B5-AF05-E544-507706892367}"/>
              </a:ext>
            </a:extLst>
          </p:cNvPr>
          <p:cNvSpPr txBox="1"/>
          <p:nvPr userDrawn="1"/>
        </p:nvSpPr>
        <p:spPr>
          <a:xfrm>
            <a:off x="9983905" y="4856555"/>
            <a:ext cx="1994276" cy="923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pPr>
              <a:lnSpc>
                <a:spcPct val="100000"/>
              </a:lnSpc>
            </a:pPr>
            <a:r>
              <a:rPr sz="600" dirty="0"/>
              <a:t>nasa.gov</a:t>
            </a:r>
          </a:p>
        </p:txBody>
      </p:sp>
      <p:sp>
        <p:nvSpPr>
          <p:cNvPr id="3" name="Text Placeholder 4">
            <a:extLst>
              <a:ext uri="{FF2B5EF4-FFF2-40B4-BE49-F238E27FC236}">
                <a16:creationId xmlns:a16="http://schemas.microsoft.com/office/drawing/2014/main" id="{C24AB5AB-4069-68DF-7F0C-25E0A84FAC39}"/>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4" name="Text Placeholder 8">
            <a:extLst>
              <a:ext uri="{FF2B5EF4-FFF2-40B4-BE49-F238E27FC236}">
                <a16:creationId xmlns:a16="http://schemas.microsoft.com/office/drawing/2014/main" id="{DB40D3FB-17E7-2227-8FDF-B731171CAED6}"/>
              </a:ext>
            </a:extLst>
          </p:cNvPr>
          <p:cNvSpPr>
            <a:spLocks noGrp="1"/>
          </p:cNvSpPr>
          <p:nvPr>
            <p:ph type="body" sz="quarter" idx="23"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7296727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08">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1AA2E56-87A7-81DE-EA01-068A48858226}"/>
              </a:ext>
            </a:extLst>
          </p:cNvPr>
          <p:cNvSpPr txBox="1"/>
          <p:nvPr userDrawn="1"/>
        </p:nvSpPr>
        <p:spPr>
          <a:xfrm>
            <a:off x="6425400" y="4791624"/>
            <a:ext cx="2630347" cy="230832"/>
          </a:xfrm>
          <a:prstGeom prst="rect">
            <a:avLst/>
          </a:prstGeom>
          <a:noFill/>
        </p:spPr>
        <p:txBody>
          <a:bodyPr wrap="square" rtlCol="0">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900"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900" kern="1200" dirty="0">
              <a:solidFill>
                <a:schemeClr val="tx1"/>
              </a:solidFill>
              <a:effectLst/>
              <a:latin typeface="+mn-lt"/>
              <a:ea typeface="+mn-ea"/>
              <a:cs typeface="+mn-cs"/>
            </a:endParaRPr>
          </a:p>
        </p:txBody>
      </p:sp>
      <p:sp>
        <p:nvSpPr>
          <p:cNvPr id="4" name="Text Placeholder 20">
            <a:extLst>
              <a:ext uri="{FF2B5EF4-FFF2-40B4-BE49-F238E27FC236}">
                <a16:creationId xmlns:a16="http://schemas.microsoft.com/office/drawing/2014/main" id="{CE124AB8-A479-2EB8-EFBC-D478DCC26536}"/>
              </a:ext>
            </a:extLst>
          </p:cNvPr>
          <p:cNvSpPr>
            <a:spLocks noGrp="1"/>
          </p:cNvSpPr>
          <p:nvPr>
            <p:ph type="body" sz="quarter" idx="19" hasCustomPrompt="1"/>
          </p:nvPr>
        </p:nvSpPr>
        <p:spPr>
          <a:xfrm>
            <a:off x="286308"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rgbClr val="0031A0"/>
                </a:solidFill>
                <a:latin typeface="+mj-lt"/>
                <a:cs typeface="Arial" panose="020B0604020202020204" pitchFamily="34" charset="0"/>
              </a:defRPr>
            </a:lvl1pPr>
          </a:lstStyle>
          <a:p>
            <a:pPr lvl="0"/>
            <a:r>
              <a:rPr lang="en-US"/>
              <a:t>Slide Title Goes Here</a:t>
            </a:r>
          </a:p>
        </p:txBody>
      </p:sp>
      <p:sp>
        <p:nvSpPr>
          <p:cNvPr id="6" name="Text Placeholder 20">
            <a:extLst>
              <a:ext uri="{FF2B5EF4-FFF2-40B4-BE49-F238E27FC236}">
                <a16:creationId xmlns:a16="http://schemas.microsoft.com/office/drawing/2014/main" id="{F98AAF2B-C44D-0DCE-19D9-EE7A6A4DDF88}"/>
              </a:ext>
            </a:extLst>
          </p:cNvPr>
          <p:cNvSpPr>
            <a:spLocks noGrp="1"/>
          </p:cNvSpPr>
          <p:nvPr>
            <p:ph type="body" sz="quarter" idx="31" hasCustomPrompt="1"/>
          </p:nvPr>
        </p:nvSpPr>
        <p:spPr>
          <a:xfrm>
            <a:off x="3543434"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chemeClr val="tx1"/>
                </a:solidFill>
                <a:latin typeface="+mj-lt"/>
                <a:cs typeface="Arial" panose="020B0604020202020204" pitchFamily="34" charset="0"/>
              </a:defRPr>
            </a:lvl1pPr>
          </a:lstStyle>
          <a:p>
            <a:pPr lvl="0"/>
            <a:r>
              <a:rPr lang="en-US"/>
              <a:t>Presentation Tile Goes here</a:t>
            </a:r>
          </a:p>
        </p:txBody>
      </p:sp>
      <p:pic>
        <p:nvPicPr>
          <p:cNvPr id="7" name="NASA_Insignia-RGB.svg" descr="NASA_Insignia-RGB.svg">
            <a:extLst>
              <a:ext uri="{FF2B5EF4-FFF2-40B4-BE49-F238E27FC236}">
                <a16:creationId xmlns:a16="http://schemas.microsoft.com/office/drawing/2014/main" id="{D29A192B-B58F-C28C-F726-CEB5878D90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8" name="Text Placeholder 20">
            <a:extLst>
              <a:ext uri="{FF2B5EF4-FFF2-40B4-BE49-F238E27FC236}">
                <a16:creationId xmlns:a16="http://schemas.microsoft.com/office/drawing/2014/main" id="{A2D6B5A1-9613-AA17-913E-2BB51370E5AD}"/>
              </a:ext>
            </a:extLst>
          </p:cNvPr>
          <p:cNvSpPr>
            <a:spLocks noGrp="1"/>
          </p:cNvSpPr>
          <p:nvPr>
            <p:ph type="body" sz="quarter" idx="32" hasCustomPrompt="1"/>
          </p:nvPr>
        </p:nvSpPr>
        <p:spPr>
          <a:xfrm>
            <a:off x="286308" y="828675"/>
            <a:ext cx="6466452" cy="796373"/>
          </a:xfrm>
          <a:prstGeom prst="rect">
            <a:avLst/>
          </a:prstGeom>
        </p:spPr>
        <p:txBody>
          <a:bodyPr lIns="0" tIns="0" rIns="0" bIns="0" anchor="ctr" anchorCtr="0"/>
          <a:lstStyle>
            <a:lvl1pPr marL="0" indent="0" algn="l">
              <a:lnSpc>
                <a:spcPct val="100000"/>
              </a:lnSpc>
              <a:spcBef>
                <a:spcPts val="0"/>
              </a:spcBef>
              <a:buNone/>
              <a:defRPr sz="3000" b="0">
                <a:solidFill>
                  <a:srgbClr val="0031A0"/>
                </a:solidFill>
                <a:latin typeface="+mj-lt"/>
                <a:cs typeface="Arial" panose="020B0604020202020204" pitchFamily="34" charset="0"/>
              </a:defRPr>
            </a:lvl1pPr>
          </a:lstStyle>
          <a:p>
            <a:pPr lvl="0"/>
            <a:r>
              <a:rPr lang="en-US" dirty="0"/>
              <a:t>Slide Title Goes Here</a:t>
            </a:r>
          </a:p>
        </p:txBody>
      </p:sp>
      <p:sp>
        <p:nvSpPr>
          <p:cNvPr id="9" name="Text Placeholder 20">
            <a:extLst>
              <a:ext uri="{FF2B5EF4-FFF2-40B4-BE49-F238E27FC236}">
                <a16:creationId xmlns:a16="http://schemas.microsoft.com/office/drawing/2014/main" id="{77A714F9-AC86-653F-01F2-5313228A5AEF}"/>
              </a:ext>
            </a:extLst>
          </p:cNvPr>
          <p:cNvSpPr>
            <a:spLocks noGrp="1"/>
          </p:cNvSpPr>
          <p:nvPr>
            <p:ph type="body" sz="quarter" idx="20" hasCustomPrompt="1"/>
          </p:nvPr>
        </p:nvSpPr>
        <p:spPr>
          <a:xfrm>
            <a:off x="291277" y="1587944"/>
            <a:ext cx="8566415" cy="3212656"/>
          </a:xfrm>
          <a:prstGeom prst="rect">
            <a:avLst/>
          </a:prstGeom>
        </p:spPr>
        <p:txBody>
          <a:bodyPr wrap="square" lIns="0" tIns="0" rIns="0" bIns="0" numCol="2" spcCol="274320" anchor="t">
            <a:noAutofit/>
          </a:bodyPr>
          <a:lstStyle>
            <a:lvl1pPr marL="0" indent="0">
              <a:lnSpc>
                <a:spcPct val="100000"/>
              </a:lnSpc>
              <a:buNone/>
              <a:defRPr sz="1050" b="0">
                <a:solidFill>
                  <a:schemeClr val="tx1"/>
                </a:solidFill>
                <a:latin typeface="+mn-lt"/>
                <a:cs typeface="Arial" panose="020B0604020202020204" pitchFamily="34" charset="0"/>
              </a:defRPr>
            </a:lvl1pPr>
          </a:lstStyle>
          <a:p>
            <a:pPr lvl="0"/>
            <a:r>
              <a:rPr lang="en-US" dirty="0"/>
              <a:t>Supporting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nec, </a:t>
            </a:r>
            <a:r>
              <a:rPr lang="en-US" dirty="0" err="1"/>
              <a:t>faucibus</a:t>
            </a:r>
            <a:r>
              <a:rPr lang="en-US" dirty="0"/>
              <a:t> cursus ipsum. Duis libero </a:t>
            </a:r>
            <a:r>
              <a:rPr lang="en-US" dirty="0" err="1"/>
              <a:t>leo</a:t>
            </a:r>
            <a:r>
              <a:rPr lang="en-US" dirty="0"/>
              <a:t>, tempus at </a:t>
            </a:r>
            <a:r>
              <a:rPr lang="en-US" dirty="0" err="1"/>
              <a:t>sem</a:t>
            </a:r>
            <a:r>
              <a:rPr lang="en-US" dirty="0"/>
              <a:t> </a:t>
            </a:r>
            <a:r>
              <a:rPr lang="en-US" dirty="0" err="1"/>
              <a:t>eu</a:t>
            </a:r>
            <a:r>
              <a:rPr lang="en-US" dirty="0"/>
              <a:t>, tempus gravida sem. </a:t>
            </a:r>
            <a:r>
              <a:rPr lang="en-US" dirty="0" err="1"/>
              <a:t>Aliquam</a:t>
            </a:r>
            <a:r>
              <a:rPr lang="en-US" dirty="0"/>
              <a:t> </a:t>
            </a:r>
            <a:r>
              <a:rPr lang="en-US" dirty="0" err="1"/>
              <a:t>elementum</a:t>
            </a:r>
            <a:r>
              <a:rPr lang="en-US" dirty="0"/>
              <a:t> </a:t>
            </a:r>
            <a:r>
              <a:rPr lang="en-US" dirty="0" err="1"/>
              <a:t>urna</a:t>
            </a:r>
            <a:r>
              <a:rPr lang="en-US" dirty="0"/>
              <a:t> nec </a:t>
            </a:r>
            <a:r>
              <a:rPr lang="en-US" dirty="0" err="1"/>
              <a:t>erat</a:t>
            </a:r>
            <a:r>
              <a:rPr lang="en-US" dirty="0"/>
              <a:t> dictum, </a:t>
            </a:r>
            <a:r>
              <a:rPr lang="en-US" dirty="0" err="1"/>
              <a:t>quis</a:t>
            </a:r>
            <a:r>
              <a:rPr lang="en-US" dirty="0"/>
              <a:t> dictum eros </a:t>
            </a:r>
            <a:r>
              <a:rPr lang="en-US" dirty="0" err="1"/>
              <a:t>tempor</a:t>
            </a:r>
            <a:r>
              <a:rPr lang="en-US" dirty="0"/>
              <a:t>. </a:t>
            </a:r>
            <a:r>
              <a:rPr lang="en-US" dirty="0" err="1"/>
              <a:t>Mauris</a:t>
            </a:r>
            <a:r>
              <a:rPr lang="en-US" dirty="0"/>
              <a:t> semper </a:t>
            </a:r>
            <a:r>
              <a:rPr lang="en-US" dirty="0" err="1"/>
              <a:t>sem</a:t>
            </a:r>
            <a:r>
              <a:rPr lang="en-US" dirty="0"/>
              <a:t> </a:t>
            </a:r>
            <a:r>
              <a:rPr lang="en-US" dirty="0" err="1"/>
              <a:t>ut</a:t>
            </a:r>
            <a:r>
              <a:rPr lang="en-US" dirty="0"/>
              <a:t> </a:t>
            </a:r>
            <a:r>
              <a:rPr lang="en-US" dirty="0" err="1"/>
              <a:t>turpis</a:t>
            </a:r>
            <a:r>
              <a:rPr lang="en-US" dirty="0"/>
              <a:t> </a:t>
            </a:r>
            <a:r>
              <a:rPr lang="en-US" dirty="0" err="1"/>
              <a:t>rutrum</a:t>
            </a:r>
            <a:r>
              <a:rPr lang="en-US" dirty="0"/>
              <a:t> </a:t>
            </a:r>
            <a:r>
              <a:rPr lang="en-US" dirty="0" err="1"/>
              <a:t>tincidunt</a:t>
            </a:r>
            <a:r>
              <a:rPr lang="en-US" dirty="0"/>
              <a:t>. </a:t>
            </a:r>
            <a:r>
              <a:rPr lang="en-US" dirty="0" err="1"/>
              <a:t>Mauris</a:t>
            </a:r>
            <a:r>
              <a:rPr lang="en-US" dirty="0"/>
              <a:t> ipsum nisi, </a:t>
            </a:r>
            <a:r>
              <a:rPr lang="en-US" dirty="0" err="1"/>
              <a:t>condimentum</a:t>
            </a:r>
            <a:r>
              <a:rPr lang="en-US" dirty="0"/>
              <a:t> </a:t>
            </a:r>
            <a:r>
              <a:rPr lang="en-US" dirty="0" err="1"/>
              <a:t>quis</a:t>
            </a:r>
            <a:r>
              <a:rPr lang="en-US" dirty="0"/>
              <a:t> </a:t>
            </a:r>
            <a:r>
              <a:rPr lang="en-US" dirty="0" err="1"/>
              <a:t>nisl</a:t>
            </a:r>
            <a:r>
              <a:rPr lang="en-US" dirty="0"/>
              <a:t> sit </a:t>
            </a:r>
            <a:r>
              <a:rPr lang="en-US" dirty="0" err="1"/>
              <a:t>amet</a:t>
            </a:r>
            <a:r>
              <a:rPr lang="en-US" dirty="0"/>
              <a:t>, </a:t>
            </a:r>
            <a:r>
              <a:rPr lang="en-US" dirty="0" err="1"/>
              <a:t>aliquam</a:t>
            </a:r>
            <a:r>
              <a:rPr lang="en-US" dirty="0"/>
              <a:t> </a:t>
            </a:r>
            <a:r>
              <a:rPr lang="en-US" dirty="0" err="1"/>
              <a:t>dapibus</a:t>
            </a:r>
            <a:r>
              <a:rPr lang="en-US" dirty="0"/>
              <a:t> </a:t>
            </a:r>
            <a:r>
              <a:rPr lang="en-US" dirty="0" err="1"/>
              <a:t>metus</a:t>
            </a:r>
            <a:r>
              <a:rPr lang="en-US" dirty="0"/>
              <a:t>..</a:t>
            </a:r>
          </a:p>
          <a:p>
            <a:pPr lvl="0"/>
            <a:r>
              <a:rPr lang="en-US" dirty="0" err="1"/>
              <a:t>Aliquam</a:t>
            </a:r>
            <a:r>
              <a:rPr lang="en-US" dirty="0"/>
              <a:t> vestibulum </a:t>
            </a:r>
            <a:r>
              <a:rPr lang="en-US" dirty="0" err="1"/>
              <a:t>elit</a:t>
            </a:r>
            <a:r>
              <a:rPr lang="en-US" dirty="0"/>
              <a:t> </a:t>
            </a:r>
            <a:r>
              <a:rPr lang="en-US" dirty="0" err="1"/>
              <a:t>ut</a:t>
            </a:r>
            <a:r>
              <a:rPr lang="en-US" dirty="0"/>
              <a:t> </a:t>
            </a:r>
            <a:r>
              <a:rPr lang="en-US" dirty="0" err="1"/>
              <a:t>odio</a:t>
            </a:r>
            <a:r>
              <a:rPr lang="en-US" dirty="0"/>
              <a:t> </a:t>
            </a:r>
            <a:r>
              <a:rPr lang="en-US" dirty="0" err="1"/>
              <a:t>pretium</a:t>
            </a:r>
            <a:r>
              <a:rPr lang="en-US" dirty="0"/>
              <a:t> </a:t>
            </a:r>
            <a:r>
              <a:rPr lang="en-US" dirty="0" err="1"/>
              <a:t>ornare</a:t>
            </a:r>
            <a:r>
              <a:rPr lang="en-US" dirty="0"/>
              <a:t>. Maecenas </a:t>
            </a:r>
            <a:r>
              <a:rPr lang="en-US" dirty="0" err="1"/>
              <a:t>suscipit</a:t>
            </a:r>
            <a:r>
              <a:rPr lang="en-US" dirty="0"/>
              <a:t> ac diam a </a:t>
            </a:r>
            <a:r>
              <a:rPr lang="en-US" dirty="0" err="1"/>
              <a:t>ornare</a:t>
            </a:r>
            <a:r>
              <a:rPr lang="en-US" dirty="0"/>
              <a:t>. Donec </a:t>
            </a:r>
            <a:r>
              <a:rPr lang="en-US" dirty="0" err="1"/>
              <a:t>sapien</a:t>
            </a:r>
            <a:r>
              <a:rPr lang="en-US" dirty="0"/>
              <a:t> </a:t>
            </a:r>
            <a:r>
              <a:rPr lang="en-US" dirty="0" err="1"/>
              <a:t>purus</a:t>
            </a:r>
            <a:r>
              <a:rPr lang="en-US" dirty="0"/>
              <a:t>, </a:t>
            </a:r>
            <a:r>
              <a:rPr lang="en-US" dirty="0" err="1"/>
              <a:t>pretium</a:t>
            </a:r>
            <a:r>
              <a:rPr lang="en-US" dirty="0"/>
              <a:t> </a:t>
            </a:r>
            <a:r>
              <a:rPr lang="en-US" dirty="0" err="1"/>
              <a:t>eget</a:t>
            </a:r>
            <a:r>
              <a:rPr lang="en-US" dirty="0"/>
              <a:t> </a:t>
            </a:r>
            <a:r>
              <a:rPr lang="en-US" dirty="0" err="1"/>
              <a:t>mattis</a:t>
            </a:r>
            <a:r>
              <a:rPr lang="en-US" dirty="0"/>
              <a:t> vel, </a:t>
            </a:r>
            <a:r>
              <a:rPr lang="en-US" dirty="0" err="1"/>
              <a:t>facilisis</a:t>
            </a:r>
            <a:r>
              <a:rPr lang="en-US" dirty="0"/>
              <a:t> </a:t>
            </a:r>
            <a:r>
              <a:rPr lang="en-US" dirty="0" err="1"/>
              <a:t>ut</a:t>
            </a:r>
            <a:r>
              <a:rPr lang="en-US" dirty="0"/>
              <a:t> sem. Proin </a:t>
            </a:r>
            <a:r>
              <a:rPr lang="en-US" dirty="0" err="1"/>
              <a:t>eget</a:t>
            </a:r>
            <a:r>
              <a:rPr lang="en-US" dirty="0"/>
              <a:t> </a:t>
            </a:r>
            <a:r>
              <a:rPr lang="en-US" dirty="0" err="1"/>
              <a:t>rhoncus</a:t>
            </a:r>
            <a:r>
              <a:rPr lang="en-US" dirty="0"/>
              <a:t> </a:t>
            </a:r>
            <a:r>
              <a:rPr lang="en-US" dirty="0" err="1"/>
              <a:t>nibh</a:t>
            </a:r>
            <a:r>
              <a:rPr lang="en-US" dirty="0"/>
              <a:t>, nec </a:t>
            </a:r>
            <a:r>
              <a:rPr lang="en-US" dirty="0" err="1"/>
              <a:t>facilisis</a:t>
            </a:r>
            <a:r>
              <a:rPr lang="en-US" dirty="0"/>
              <a:t> </a:t>
            </a:r>
            <a:r>
              <a:rPr lang="en-US" dirty="0" err="1"/>
              <a:t>justo</a:t>
            </a:r>
            <a:r>
              <a:rPr lang="en-US" dirty="0"/>
              <a:t>. </a:t>
            </a:r>
            <a:r>
              <a:rPr lang="en-US" dirty="0" err="1"/>
              <a:t>Suspendisse</a:t>
            </a:r>
            <a:r>
              <a:rPr lang="en-US" dirty="0"/>
              <a:t> </a:t>
            </a:r>
            <a:r>
              <a:rPr lang="en-US" dirty="0" err="1"/>
              <a:t>urna</a:t>
            </a:r>
            <a:r>
              <a:rPr lang="en-US" dirty="0"/>
              <a:t> </a:t>
            </a:r>
            <a:r>
              <a:rPr lang="en-US" dirty="0" err="1"/>
              <a:t>neque</a:t>
            </a:r>
            <a:r>
              <a:rPr lang="en-US" dirty="0"/>
              <a:t>, </a:t>
            </a:r>
            <a:r>
              <a:rPr lang="en-US" dirty="0" err="1"/>
              <a:t>malesuada</a:t>
            </a:r>
            <a:r>
              <a:rPr lang="en-US" dirty="0"/>
              <a:t> in </a:t>
            </a:r>
            <a:r>
              <a:rPr lang="en-US" dirty="0" err="1"/>
              <a:t>tristique</a:t>
            </a:r>
            <a:r>
              <a:rPr lang="en-US" dirty="0"/>
              <a:t> at, gravida sed </a:t>
            </a:r>
            <a:r>
              <a:rPr lang="en-US" dirty="0" err="1"/>
              <a:t>urna</a:t>
            </a:r>
            <a:r>
              <a:rPr lang="en-US" dirty="0"/>
              <a:t>. Morbi </a:t>
            </a:r>
            <a:r>
              <a:rPr lang="en-US" dirty="0" err="1"/>
              <a:t>elementum</a:t>
            </a:r>
            <a:r>
              <a:rPr lang="en-US" dirty="0"/>
              <a:t>, dolor sed </a:t>
            </a:r>
            <a:r>
              <a:rPr lang="en-US" dirty="0" err="1"/>
              <a:t>ullamcorper</a:t>
            </a:r>
            <a:r>
              <a:rPr lang="en-US" dirty="0"/>
              <a:t> </a:t>
            </a:r>
            <a:r>
              <a:rPr lang="en-US" dirty="0" err="1"/>
              <a:t>sollicitudin</a:t>
            </a:r>
            <a:r>
              <a:rPr lang="en-US" dirty="0"/>
              <a:t>, </a:t>
            </a:r>
            <a:r>
              <a:rPr lang="en-US" dirty="0" err="1"/>
              <a:t>justo</a:t>
            </a:r>
            <a:r>
              <a:rPr lang="en-US" dirty="0"/>
              <a:t> </a:t>
            </a:r>
            <a:r>
              <a:rPr lang="en-US" dirty="0" err="1"/>
              <a:t>nulla</a:t>
            </a:r>
            <a:r>
              <a:rPr lang="en-US" dirty="0"/>
              <a:t> </a:t>
            </a:r>
            <a:r>
              <a:rPr lang="en-US" dirty="0" err="1"/>
              <a:t>posuere</a:t>
            </a:r>
            <a:r>
              <a:rPr lang="en-US" dirty="0"/>
              <a:t> </a:t>
            </a:r>
            <a:r>
              <a:rPr lang="en-US" dirty="0" err="1"/>
              <a:t>quam</a:t>
            </a:r>
            <a:r>
              <a:rPr lang="en-US" dirty="0"/>
              <a:t>, et cursus </a:t>
            </a:r>
            <a:r>
              <a:rPr lang="en-US" dirty="0" err="1"/>
              <a:t>est</a:t>
            </a:r>
            <a:r>
              <a:rPr lang="en-US" dirty="0"/>
              <a:t> </a:t>
            </a:r>
            <a:r>
              <a:rPr lang="en-US" dirty="0" err="1"/>
              <a:t>velit</a:t>
            </a:r>
            <a:r>
              <a:rPr lang="en-US" dirty="0"/>
              <a:t> </a:t>
            </a:r>
            <a:r>
              <a:rPr lang="en-US" dirty="0" err="1"/>
              <a:t>elementum</a:t>
            </a:r>
            <a:r>
              <a:rPr lang="en-US" dirty="0"/>
              <a:t> </a:t>
            </a:r>
            <a:r>
              <a:rPr lang="en-US" dirty="0" err="1"/>
              <a:t>enim</a:t>
            </a:r>
            <a:r>
              <a:rPr lang="en-US" dirty="0"/>
              <a:t>. </a:t>
            </a:r>
          </a:p>
          <a:p>
            <a:pPr lvl="0"/>
            <a:r>
              <a:rPr lang="en-US" dirty="0" err="1"/>
              <a:t>Aliquam</a:t>
            </a:r>
            <a:r>
              <a:rPr lang="en-US" dirty="0"/>
              <a:t> vestibulum </a:t>
            </a:r>
            <a:r>
              <a:rPr lang="en-US" dirty="0" err="1"/>
              <a:t>elit</a:t>
            </a:r>
            <a:r>
              <a:rPr lang="en-US" dirty="0"/>
              <a:t> </a:t>
            </a:r>
            <a:r>
              <a:rPr lang="en-US" dirty="0" err="1"/>
              <a:t>ut</a:t>
            </a:r>
            <a:r>
              <a:rPr lang="en-US" dirty="0"/>
              <a:t> </a:t>
            </a:r>
            <a:r>
              <a:rPr lang="en-US" dirty="0" err="1"/>
              <a:t>odio</a:t>
            </a:r>
            <a:r>
              <a:rPr lang="en-US" dirty="0"/>
              <a:t> </a:t>
            </a:r>
            <a:r>
              <a:rPr lang="en-US" dirty="0" err="1"/>
              <a:t>pretium</a:t>
            </a:r>
            <a:r>
              <a:rPr lang="en-US" dirty="0"/>
              <a:t> </a:t>
            </a:r>
            <a:r>
              <a:rPr lang="en-US" dirty="0" err="1"/>
              <a:t>ornare</a:t>
            </a:r>
            <a:r>
              <a:rPr lang="en-US" dirty="0"/>
              <a:t>. Maecenas </a:t>
            </a:r>
            <a:r>
              <a:rPr lang="en-US" dirty="0" err="1"/>
              <a:t>suscipit</a:t>
            </a:r>
            <a:r>
              <a:rPr lang="en-US" dirty="0"/>
              <a:t> ac diam a </a:t>
            </a:r>
            <a:r>
              <a:rPr lang="en-US" dirty="0" err="1"/>
              <a:t>ornare</a:t>
            </a:r>
            <a:r>
              <a:rPr lang="en-US" dirty="0"/>
              <a:t>. Donec </a:t>
            </a:r>
            <a:r>
              <a:rPr lang="en-US" dirty="0" err="1"/>
              <a:t>sapien</a:t>
            </a:r>
            <a:r>
              <a:rPr lang="en-US" dirty="0"/>
              <a:t> </a:t>
            </a:r>
            <a:r>
              <a:rPr lang="en-US" dirty="0" err="1"/>
              <a:t>purus</a:t>
            </a:r>
            <a:r>
              <a:rPr lang="en-US" dirty="0"/>
              <a:t>, </a:t>
            </a:r>
            <a:r>
              <a:rPr lang="en-US" dirty="0" err="1"/>
              <a:t>pretium</a:t>
            </a:r>
            <a:r>
              <a:rPr lang="en-US" dirty="0"/>
              <a:t> </a:t>
            </a:r>
            <a:r>
              <a:rPr lang="en-US" dirty="0" err="1"/>
              <a:t>eget</a:t>
            </a:r>
            <a:r>
              <a:rPr lang="en-US" dirty="0"/>
              <a:t> </a:t>
            </a:r>
            <a:r>
              <a:rPr lang="en-US" dirty="0" err="1"/>
              <a:t>mattis</a:t>
            </a:r>
            <a:r>
              <a:rPr lang="en-US" dirty="0"/>
              <a:t> vel, </a:t>
            </a:r>
            <a:r>
              <a:rPr lang="en-US" dirty="0" err="1"/>
              <a:t>facilisis</a:t>
            </a:r>
            <a:r>
              <a:rPr lang="en-US" dirty="0"/>
              <a:t> </a:t>
            </a:r>
            <a:r>
              <a:rPr lang="en-US" dirty="0" err="1"/>
              <a:t>ut</a:t>
            </a:r>
            <a:r>
              <a:rPr lang="en-US" dirty="0"/>
              <a:t> sem. Proin </a:t>
            </a:r>
            <a:r>
              <a:rPr lang="en-US" dirty="0" err="1"/>
              <a:t>eget</a:t>
            </a:r>
            <a:r>
              <a:rPr lang="en-US" dirty="0"/>
              <a:t> </a:t>
            </a:r>
            <a:r>
              <a:rPr lang="en-US" dirty="0" err="1"/>
              <a:t>rhoncus</a:t>
            </a:r>
            <a:r>
              <a:rPr lang="en-US" dirty="0"/>
              <a:t> </a:t>
            </a:r>
            <a:r>
              <a:rPr lang="en-US" dirty="0" err="1"/>
              <a:t>nibh</a:t>
            </a:r>
            <a:r>
              <a:rPr lang="en-US" dirty="0"/>
              <a:t>, nec </a:t>
            </a:r>
            <a:r>
              <a:rPr lang="en-US" dirty="0" err="1"/>
              <a:t>facilisis</a:t>
            </a:r>
            <a:r>
              <a:rPr lang="en-US" dirty="0"/>
              <a:t> </a:t>
            </a:r>
            <a:r>
              <a:rPr lang="en-US" dirty="0" err="1"/>
              <a:t>justo</a:t>
            </a:r>
            <a:r>
              <a:rPr lang="en-US" dirty="0"/>
              <a:t>. </a:t>
            </a:r>
            <a:r>
              <a:rPr lang="en-US" dirty="0" err="1"/>
              <a:t>Suspendisse</a:t>
            </a:r>
            <a:r>
              <a:rPr lang="en-US" dirty="0"/>
              <a:t> </a:t>
            </a:r>
            <a:r>
              <a:rPr lang="en-US" dirty="0" err="1"/>
              <a:t>urna</a:t>
            </a:r>
            <a:r>
              <a:rPr lang="en-US" dirty="0"/>
              <a:t> </a:t>
            </a:r>
            <a:r>
              <a:rPr lang="en-US" dirty="0" err="1"/>
              <a:t>neque</a:t>
            </a:r>
            <a:r>
              <a:rPr lang="en-US" dirty="0"/>
              <a:t>, </a:t>
            </a:r>
            <a:r>
              <a:rPr lang="en-US" dirty="0" err="1"/>
              <a:t>malesuada</a:t>
            </a:r>
            <a:r>
              <a:rPr lang="en-US" dirty="0"/>
              <a:t> in </a:t>
            </a:r>
            <a:r>
              <a:rPr lang="en-US" dirty="0" err="1"/>
              <a:t>tristique</a:t>
            </a:r>
            <a:r>
              <a:rPr lang="en-US" dirty="0"/>
              <a:t> at, gravida sed </a:t>
            </a:r>
            <a:r>
              <a:rPr lang="en-US" dirty="0" err="1"/>
              <a:t>urna</a:t>
            </a:r>
            <a:r>
              <a:rPr lang="en-US" dirty="0"/>
              <a:t>. Morbi </a:t>
            </a:r>
            <a:r>
              <a:rPr lang="en-US" dirty="0" err="1"/>
              <a:t>elementum</a:t>
            </a:r>
            <a:r>
              <a:rPr lang="en-US" dirty="0"/>
              <a:t>, dolor sed </a:t>
            </a:r>
            <a:r>
              <a:rPr lang="en-US" dirty="0" err="1"/>
              <a:t>ullamcorper</a:t>
            </a:r>
            <a:r>
              <a:rPr lang="en-US" dirty="0"/>
              <a:t> </a:t>
            </a:r>
            <a:r>
              <a:rPr lang="en-US" dirty="0" err="1"/>
              <a:t>sollicitudin</a:t>
            </a:r>
            <a:r>
              <a:rPr lang="en-US" dirty="0"/>
              <a:t>, </a:t>
            </a:r>
            <a:r>
              <a:rPr lang="en-US" dirty="0" err="1"/>
              <a:t>justo</a:t>
            </a:r>
            <a:r>
              <a:rPr lang="en-US" dirty="0"/>
              <a:t> </a:t>
            </a:r>
            <a:r>
              <a:rPr lang="en-US" dirty="0" err="1"/>
              <a:t>nulla</a:t>
            </a:r>
            <a:r>
              <a:rPr lang="en-US" dirty="0"/>
              <a:t> </a:t>
            </a:r>
            <a:r>
              <a:rPr lang="en-US" dirty="0" err="1"/>
              <a:t>posuere</a:t>
            </a:r>
            <a:r>
              <a:rPr lang="en-US" dirty="0"/>
              <a:t> </a:t>
            </a:r>
            <a:r>
              <a:rPr lang="en-US" dirty="0" err="1"/>
              <a:t>quam</a:t>
            </a:r>
            <a:r>
              <a:rPr lang="en-US" dirty="0"/>
              <a:t>, et cursus </a:t>
            </a:r>
            <a:r>
              <a:rPr lang="en-US" dirty="0" err="1"/>
              <a:t>est</a:t>
            </a:r>
            <a:r>
              <a:rPr lang="en-US" dirty="0"/>
              <a:t> </a:t>
            </a:r>
            <a:r>
              <a:rPr lang="en-US" dirty="0" err="1"/>
              <a:t>velit</a:t>
            </a:r>
            <a:r>
              <a:rPr lang="en-US" dirty="0"/>
              <a:t> </a:t>
            </a:r>
            <a:r>
              <a:rPr lang="en-US" dirty="0" err="1"/>
              <a:t>elementum</a:t>
            </a:r>
            <a:r>
              <a:rPr lang="en-US" dirty="0"/>
              <a:t> </a:t>
            </a:r>
            <a:r>
              <a:rPr lang="en-US" dirty="0" err="1"/>
              <a:t>enim</a:t>
            </a:r>
            <a:r>
              <a:rPr lang="en-US" dirty="0"/>
              <a:t>. </a:t>
            </a:r>
          </a:p>
          <a:p>
            <a:pPr lvl="0"/>
            <a:endParaRPr lang="en-US" dirty="0"/>
          </a:p>
          <a:p>
            <a:pPr lvl="0"/>
            <a:r>
              <a:rPr lang="en-US" dirty="0"/>
              <a:t>Supporting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nec, </a:t>
            </a:r>
            <a:r>
              <a:rPr lang="en-US" dirty="0" err="1"/>
              <a:t>faucibus</a:t>
            </a:r>
            <a:r>
              <a:rPr lang="en-US" dirty="0"/>
              <a:t> cursus ipsum. Duis libero </a:t>
            </a:r>
            <a:r>
              <a:rPr lang="en-US" dirty="0" err="1"/>
              <a:t>leo</a:t>
            </a:r>
            <a:r>
              <a:rPr lang="en-US" dirty="0"/>
              <a:t>, tempus at </a:t>
            </a:r>
            <a:r>
              <a:rPr lang="en-US" dirty="0" err="1"/>
              <a:t>sem</a:t>
            </a:r>
            <a:r>
              <a:rPr lang="en-US" dirty="0"/>
              <a:t> </a:t>
            </a:r>
            <a:r>
              <a:rPr lang="en-US" dirty="0" err="1"/>
              <a:t>eu</a:t>
            </a:r>
            <a:r>
              <a:rPr lang="en-US" dirty="0"/>
              <a:t>, tempus gravida sem. </a:t>
            </a:r>
            <a:r>
              <a:rPr lang="en-US" dirty="0" err="1"/>
              <a:t>Aliquam</a:t>
            </a:r>
            <a:r>
              <a:rPr lang="en-US" dirty="0"/>
              <a:t> </a:t>
            </a:r>
            <a:r>
              <a:rPr lang="en-US" dirty="0" err="1"/>
              <a:t>elementum</a:t>
            </a:r>
            <a:r>
              <a:rPr lang="en-US" dirty="0"/>
              <a:t> </a:t>
            </a:r>
            <a:r>
              <a:rPr lang="en-US" dirty="0" err="1"/>
              <a:t>urna</a:t>
            </a:r>
            <a:r>
              <a:rPr lang="en-US" dirty="0"/>
              <a:t> nec </a:t>
            </a:r>
            <a:r>
              <a:rPr lang="en-US" dirty="0" err="1"/>
              <a:t>erat</a:t>
            </a:r>
            <a:r>
              <a:rPr lang="en-US" dirty="0"/>
              <a:t> dictum, </a:t>
            </a:r>
            <a:r>
              <a:rPr lang="en-US" dirty="0" err="1"/>
              <a:t>quis</a:t>
            </a:r>
            <a:r>
              <a:rPr lang="en-US" dirty="0"/>
              <a:t> dictum eros </a:t>
            </a:r>
            <a:r>
              <a:rPr lang="en-US" dirty="0" err="1"/>
              <a:t>tempor</a:t>
            </a:r>
            <a:r>
              <a:rPr lang="en-US" dirty="0"/>
              <a:t>. </a:t>
            </a:r>
            <a:r>
              <a:rPr lang="en-US" dirty="0" err="1"/>
              <a:t>Mauris</a:t>
            </a:r>
            <a:r>
              <a:rPr lang="en-US" dirty="0"/>
              <a:t> semper </a:t>
            </a:r>
            <a:r>
              <a:rPr lang="en-US" dirty="0" err="1"/>
              <a:t>sem</a:t>
            </a:r>
            <a:r>
              <a:rPr lang="en-US" dirty="0"/>
              <a:t> </a:t>
            </a:r>
            <a:r>
              <a:rPr lang="en-US" dirty="0" err="1"/>
              <a:t>ut</a:t>
            </a:r>
            <a:r>
              <a:rPr lang="en-US" dirty="0"/>
              <a:t> </a:t>
            </a:r>
            <a:r>
              <a:rPr lang="en-US" dirty="0" err="1"/>
              <a:t>turpis</a:t>
            </a:r>
            <a:r>
              <a:rPr lang="en-US" dirty="0"/>
              <a:t> </a:t>
            </a:r>
            <a:r>
              <a:rPr lang="en-US" dirty="0" err="1"/>
              <a:t>rutrum</a:t>
            </a:r>
            <a:r>
              <a:rPr lang="en-US" dirty="0"/>
              <a:t> </a:t>
            </a:r>
            <a:r>
              <a:rPr lang="en-US" dirty="0" err="1"/>
              <a:t>tincidunt</a:t>
            </a:r>
            <a:r>
              <a:rPr lang="en-US" dirty="0"/>
              <a:t>. </a:t>
            </a:r>
            <a:r>
              <a:rPr lang="en-US" dirty="0" err="1"/>
              <a:t>Mauris</a:t>
            </a:r>
            <a:r>
              <a:rPr lang="en-US" dirty="0"/>
              <a:t> ipsum nisi, </a:t>
            </a:r>
            <a:r>
              <a:rPr lang="en-US" dirty="0" err="1"/>
              <a:t>condimentum</a:t>
            </a:r>
            <a:r>
              <a:rPr lang="en-US" dirty="0"/>
              <a:t> </a:t>
            </a:r>
            <a:r>
              <a:rPr lang="en-US" dirty="0" err="1"/>
              <a:t>quis</a:t>
            </a:r>
            <a:r>
              <a:rPr lang="en-US" dirty="0"/>
              <a:t> </a:t>
            </a:r>
            <a:r>
              <a:rPr lang="en-US" dirty="0" err="1"/>
              <a:t>nisl</a:t>
            </a:r>
            <a:r>
              <a:rPr lang="en-US" dirty="0"/>
              <a:t> sit </a:t>
            </a:r>
            <a:r>
              <a:rPr lang="en-US" dirty="0" err="1"/>
              <a:t>amet</a:t>
            </a:r>
            <a:r>
              <a:rPr lang="en-US" dirty="0"/>
              <a:t>, </a:t>
            </a:r>
            <a:r>
              <a:rPr lang="en-US" dirty="0" err="1"/>
              <a:t>aliquam</a:t>
            </a:r>
            <a:r>
              <a:rPr lang="en-US" dirty="0"/>
              <a:t> </a:t>
            </a:r>
            <a:r>
              <a:rPr lang="en-US" dirty="0" err="1"/>
              <a:t>dapibus</a:t>
            </a:r>
            <a:r>
              <a:rPr lang="en-US" dirty="0"/>
              <a:t> </a:t>
            </a:r>
            <a:r>
              <a:rPr lang="en-US" dirty="0" err="1"/>
              <a:t>metus</a:t>
            </a:r>
            <a:r>
              <a:rPr lang="en-US" dirty="0"/>
              <a:t>..</a:t>
            </a:r>
          </a:p>
          <a:p>
            <a:pPr lvl="0"/>
            <a:r>
              <a:rPr lang="en-US" dirty="0" err="1"/>
              <a:t>Aliquam</a:t>
            </a:r>
            <a:r>
              <a:rPr lang="en-US" dirty="0"/>
              <a:t> vestibulum </a:t>
            </a:r>
            <a:r>
              <a:rPr lang="en-US" dirty="0" err="1"/>
              <a:t>elit</a:t>
            </a:r>
            <a:r>
              <a:rPr lang="en-US" dirty="0"/>
              <a:t> </a:t>
            </a:r>
            <a:r>
              <a:rPr lang="en-US" dirty="0" err="1"/>
              <a:t>ut</a:t>
            </a:r>
            <a:r>
              <a:rPr lang="en-US" dirty="0"/>
              <a:t> </a:t>
            </a:r>
            <a:r>
              <a:rPr lang="en-US" dirty="0" err="1"/>
              <a:t>odio</a:t>
            </a:r>
            <a:r>
              <a:rPr lang="en-US" dirty="0"/>
              <a:t> </a:t>
            </a:r>
            <a:r>
              <a:rPr lang="en-US" dirty="0" err="1"/>
              <a:t>pretium</a:t>
            </a:r>
            <a:r>
              <a:rPr lang="en-US" dirty="0"/>
              <a:t> </a:t>
            </a:r>
            <a:r>
              <a:rPr lang="en-US" dirty="0" err="1"/>
              <a:t>ornare</a:t>
            </a:r>
            <a:r>
              <a:rPr lang="en-US" dirty="0"/>
              <a:t>. Maecenas </a:t>
            </a:r>
            <a:r>
              <a:rPr lang="en-US" dirty="0" err="1"/>
              <a:t>suscipit</a:t>
            </a:r>
            <a:r>
              <a:rPr lang="en-US" dirty="0"/>
              <a:t> ac diam a </a:t>
            </a:r>
            <a:r>
              <a:rPr lang="en-US" dirty="0" err="1"/>
              <a:t>ornare</a:t>
            </a:r>
            <a:r>
              <a:rPr lang="en-US" dirty="0"/>
              <a:t>. Donec </a:t>
            </a:r>
            <a:r>
              <a:rPr lang="en-US" dirty="0" err="1"/>
              <a:t>sapien</a:t>
            </a:r>
            <a:r>
              <a:rPr lang="en-US" dirty="0"/>
              <a:t> </a:t>
            </a:r>
            <a:r>
              <a:rPr lang="en-US" dirty="0" err="1"/>
              <a:t>purus</a:t>
            </a:r>
            <a:r>
              <a:rPr lang="en-US" dirty="0"/>
              <a:t>, </a:t>
            </a:r>
            <a:r>
              <a:rPr lang="en-US" dirty="0" err="1"/>
              <a:t>pretium</a:t>
            </a:r>
            <a:r>
              <a:rPr lang="en-US" dirty="0"/>
              <a:t> </a:t>
            </a:r>
            <a:r>
              <a:rPr lang="en-US" dirty="0" err="1"/>
              <a:t>eget</a:t>
            </a:r>
            <a:r>
              <a:rPr lang="en-US" dirty="0"/>
              <a:t> </a:t>
            </a:r>
            <a:r>
              <a:rPr lang="en-US" dirty="0" err="1"/>
              <a:t>mattis</a:t>
            </a:r>
            <a:r>
              <a:rPr lang="en-US" dirty="0"/>
              <a:t> vel, </a:t>
            </a:r>
            <a:r>
              <a:rPr lang="en-US" dirty="0" err="1"/>
              <a:t>facilisis</a:t>
            </a:r>
            <a:r>
              <a:rPr lang="en-US" dirty="0"/>
              <a:t> </a:t>
            </a:r>
            <a:r>
              <a:rPr lang="en-US" dirty="0" err="1"/>
              <a:t>ut</a:t>
            </a:r>
            <a:r>
              <a:rPr lang="en-US" dirty="0"/>
              <a:t> sem. Proin </a:t>
            </a:r>
            <a:r>
              <a:rPr lang="en-US" dirty="0" err="1"/>
              <a:t>eget</a:t>
            </a:r>
            <a:r>
              <a:rPr lang="en-US" dirty="0"/>
              <a:t> </a:t>
            </a:r>
            <a:r>
              <a:rPr lang="en-US" dirty="0" err="1"/>
              <a:t>rhoncus</a:t>
            </a:r>
            <a:r>
              <a:rPr lang="en-US" dirty="0"/>
              <a:t> </a:t>
            </a:r>
            <a:r>
              <a:rPr lang="en-US" dirty="0" err="1"/>
              <a:t>nibh</a:t>
            </a:r>
            <a:r>
              <a:rPr lang="en-US" dirty="0"/>
              <a:t>, nec </a:t>
            </a:r>
            <a:r>
              <a:rPr lang="en-US" dirty="0" err="1"/>
              <a:t>facilisis</a:t>
            </a:r>
            <a:r>
              <a:rPr lang="en-US" dirty="0"/>
              <a:t> </a:t>
            </a:r>
            <a:r>
              <a:rPr lang="en-US" dirty="0" err="1"/>
              <a:t>justo</a:t>
            </a:r>
            <a:r>
              <a:rPr lang="en-US" dirty="0"/>
              <a:t>. </a:t>
            </a:r>
            <a:r>
              <a:rPr lang="en-US" dirty="0" err="1"/>
              <a:t>Suspendisse</a:t>
            </a:r>
            <a:r>
              <a:rPr lang="en-US" dirty="0"/>
              <a:t> </a:t>
            </a:r>
            <a:r>
              <a:rPr lang="en-US" dirty="0" err="1"/>
              <a:t>urna</a:t>
            </a:r>
            <a:r>
              <a:rPr lang="en-US" dirty="0"/>
              <a:t> </a:t>
            </a:r>
            <a:r>
              <a:rPr lang="en-US" dirty="0" err="1"/>
              <a:t>neque</a:t>
            </a:r>
            <a:r>
              <a:rPr lang="en-US" dirty="0"/>
              <a:t>, </a:t>
            </a:r>
            <a:r>
              <a:rPr lang="en-US" dirty="0" err="1"/>
              <a:t>malesuada</a:t>
            </a:r>
            <a:r>
              <a:rPr lang="en-US" dirty="0"/>
              <a:t> in </a:t>
            </a:r>
            <a:r>
              <a:rPr lang="en-US" dirty="0" err="1"/>
              <a:t>tristique</a:t>
            </a:r>
            <a:r>
              <a:rPr lang="en-US" dirty="0"/>
              <a:t> at, gravida sed </a:t>
            </a:r>
            <a:r>
              <a:rPr lang="en-US" dirty="0" err="1"/>
              <a:t>urna</a:t>
            </a:r>
            <a:r>
              <a:rPr lang="en-US" dirty="0"/>
              <a:t>. Morbi </a:t>
            </a:r>
            <a:r>
              <a:rPr lang="en-US" dirty="0" err="1"/>
              <a:t>elementum</a:t>
            </a:r>
            <a:r>
              <a:rPr lang="en-US" dirty="0"/>
              <a:t>, dolor sed </a:t>
            </a:r>
            <a:r>
              <a:rPr lang="en-US" dirty="0" err="1"/>
              <a:t>ullamcorper</a:t>
            </a:r>
            <a:r>
              <a:rPr lang="en-US" dirty="0"/>
              <a:t> </a:t>
            </a:r>
            <a:r>
              <a:rPr lang="en-US" dirty="0" err="1"/>
              <a:t>sollicitudin</a:t>
            </a:r>
            <a:r>
              <a:rPr lang="en-US" dirty="0"/>
              <a:t>, </a:t>
            </a:r>
            <a:r>
              <a:rPr lang="en-US" dirty="0" err="1"/>
              <a:t>justo</a:t>
            </a:r>
            <a:r>
              <a:rPr lang="en-US" dirty="0"/>
              <a:t> </a:t>
            </a:r>
            <a:r>
              <a:rPr lang="en-US" dirty="0" err="1"/>
              <a:t>nulla</a:t>
            </a:r>
            <a:r>
              <a:rPr lang="en-US" dirty="0"/>
              <a:t> </a:t>
            </a:r>
            <a:r>
              <a:rPr lang="en-US" dirty="0" err="1"/>
              <a:t>posuere</a:t>
            </a:r>
            <a:r>
              <a:rPr lang="en-US" dirty="0"/>
              <a:t> </a:t>
            </a:r>
            <a:r>
              <a:rPr lang="en-US" dirty="0" err="1"/>
              <a:t>quam</a:t>
            </a:r>
            <a:r>
              <a:rPr lang="en-US" dirty="0"/>
              <a:t>, et cursus </a:t>
            </a:r>
            <a:r>
              <a:rPr lang="en-US" dirty="0" err="1"/>
              <a:t>est</a:t>
            </a:r>
            <a:r>
              <a:rPr lang="en-US" dirty="0"/>
              <a:t> </a:t>
            </a:r>
            <a:r>
              <a:rPr lang="en-US" dirty="0" err="1"/>
              <a:t>velit</a:t>
            </a:r>
            <a:r>
              <a:rPr lang="en-US" dirty="0"/>
              <a:t> </a:t>
            </a:r>
            <a:r>
              <a:rPr lang="en-US" dirty="0" err="1"/>
              <a:t>elementum</a:t>
            </a:r>
            <a:r>
              <a:rPr lang="en-US" dirty="0"/>
              <a:t> </a:t>
            </a:r>
            <a:r>
              <a:rPr lang="en-US" dirty="0" err="1"/>
              <a:t>enim</a:t>
            </a:r>
            <a:r>
              <a:rPr lang="en-US" dirty="0"/>
              <a:t>. </a:t>
            </a:r>
          </a:p>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err="1"/>
              <a:t>Aliquam</a:t>
            </a:r>
            <a:r>
              <a:rPr lang="en-US" dirty="0"/>
              <a:t> vestibulum </a:t>
            </a:r>
            <a:r>
              <a:rPr lang="en-US" dirty="0" err="1"/>
              <a:t>elit</a:t>
            </a:r>
            <a:r>
              <a:rPr lang="en-US" dirty="0"/>
              <a:t> </a:t>
            </a:r>
            <a:r>
              <a:rPr lang="en-US" dirty="0" err="1"/>
              <a:t>ut</a:t>
            </a:r>
            <a:r>
              <a:rPr lang="en-US" dirty="0"/>
              <a:t> </a:t>
            </a:r>
            <a:r>
              <a:rPr lang="en-US" dirty="0" err="1"/>
              <a:t>odio</a:t>
            </a:r>
            <a:r>
              <a:rPr lang="en-US" dirty="0"/>
              <a:t> </a:t>
            </a:r>
            <a:r>
              <a:rPr lang="en-US" dirty="0" err="1"/>
              <a:t>pretium</a:t>
            </a:r>
            <a:r>
              <a:rPr lang="en-US" dirty="0"/>
              <a:t> </a:t>
            </a:r>
            <a:r>
              <a:rPr lang="en-US" dirty="0" err="1"/>
              <a:t>ornare</a:t>
            </a:r>
            <a:r>
              <a:rPr lang="en-US" dirty="0"/>
              <a:t>. Maecenas </a:t>
            </a:r>
            <a:r>
              <a:rPr lang="en-US" dirty="0" err="1"/>
              <a:t>suscipit</a:t>
            </a:r>
            <a:r>
              <a:rPr lang="en-US" dirty="0"/>
              <a:t> ac diam a </a:t>
            </a:r>
            <a:r>
              <a:rPr lang="en-US" dirty="0" err="1"/>
              <a:t>ornare</a:t>
            </a:r>
            <a:r>
              <a:rPr lang="en-US" dirty="0"/>
              <a:t>. Donec </a:t>
            </a:r>
            <a:r>
              <a:rPr lang="en-US" dirty="0" err="1"/>
              <a:t>sapien</a:t>
            </a:r>
            <a:r>
              <a:rPr lang="en-US" dirty="0"/>
              <a:t> </a:t>
            </a:r>
            <a:r>
              <a:rPr lang="en-US" dirty="0" err="1"/>
              <a:t>purus</a:t>
            </a:r>
            <a:r>
              <a:rPr lang="en-US" dirty="0"/>
              <a:t>, </a:t>
            </a:r>
            <a:r>
              <a:rPr lang="en-US" dirty="0" err="1"/>
              <a:t>pretium</a:t>
            </a:r>
            <a:r>
              <a:rPr lang="en-US" dirty="0"/>
              <a:t> </a:t>
            </a:r>
            <a:r>
              <a:rPr lang="en-US" dirty="0" err="1"/>
              <a:t>eget</a:t>
            </a:r>
            <a:r>
              <a:rPr lang="en-US" dirty="0"/>
              <a:t> </a:t>
            </a:r>
            <a:r>
              <a:rPr lang="en-US" dirty="0" err="1"/>
              <a:t>mattis</a:t>
            </a:r>
            <a:r>
              <a:rPr lang="en-US" dirty="0"/>
              <a:t> vel, </a:t>
            </a:r>
            <a:r>
              <a:rPr lang="en-US" dirty="0" err="1"/>
              <a:t>facilisis</a:t>
            </a:r>
            <a:r>
              <a:rPr lang="en-US" dirty="0"/>
              <a:t> </a:t>
            </a:r>
            <a:r>
              <a:rPr lang="en-US" dirty="0" err="1"/>
              <a:t>ut</a:t>
            </a:r>
            <a:r>
              <a:rPr lang="en-US" dirty="0"/>
              <a:t> sem. Proin </a:t>
            </a:r>
            <a:r>
              <a:rPr lang="en-US" dirty="0" err="1"/>
              <a:t>eget</a:t>
            </a:r>
            <a:r>
              <a:rPr lang="en-US" dirty="0"/>
              <a:t> </a:t>
            </a:r>
            <a:r>
              <a:rPr lang="en-US" dirty="0" err="1"/>
              <a:t>rhoncus</a:t>
            </a:r>
            <a:r>
              <a:rPr lang="en-US" dirty="0"/>
              <a:t> </a:t>
            </a:r>
            <a:r>
              <a:rPr lang="en-US" dirty="0" err="1"/>
              <a:t>nibh</a:t>
            </a:r>
            <a:r>
              <a:rPr lang="en-US" dirty="0"/>
              <a:t>, nec </a:t>
            </a:r>
            <a:r>
              <a:rPr lang="en-US" dirty="0" err="1"/>
              <a:t>facilisis</a:t>
            </a:r>
            <a:r>
              <a:rPr lang="en-US" dirty="0"/>
              <a:t> </a:t>
            </a:r>
            <a:r>
              <a:rPr lang="en-US" dirty="0" err="1"/>
              <a:t>justo</a:t>
            </a:r>
            <a:r>
              <a:rPr lang="en-US" dirty="0"/>
              <a:t>. </a:t>
            </a:r>
            <a:r>
              <a:rPr lang="en-US" dirty="0" err="1"/>
              <a:t>Suspendisse</a:t>
            </a:r>
            <a:r>
              <a:rPr lang="en-US" dirty="0"/>
              <a:t> </a:t>
            </a:r>
            <a:r>
              <a:rPr lang="en-US" dirty="0" err="1"/>
              <a:t>urna</a:t>
            </a:r>
            <a:r>
              <a:rPr lang="en-US" dirty="0"/>
              <a:t> </a:t>
            </a:r>
            <a:r>
              <a:rPr lang="en-US" dirty="0" err="1"/>
              <a:t>neque</a:t>
            </a:r>
            <a:r>
              <a:rPr lang="en-US" dirty="0"/>
              <a:t>, </a:t>
            </a:r>
            <a:r>
              <a:rPr lang="en-US" dirty="0" err="1"/>
              <a:t>malesuada</a:t>
            </a:r>
            <a:r>
              <a:rPr lang="en-US" dirty="0"/>
              <a:t> in </a:t>
            </a:r>
            <a:r>
              <a:rPr lang="en-US" dirty="0" err="1"/>
              <a:t>tristique</a:t>
            </a:r>
            <a:r>
              <a:rPr lang="en-US" dirty="0"/>
              <a:t> at, gravida sed </a:t>
            </a:r>
            <a:r>
              <a:rPr lang="en-US" dirty="0" err="1"/>
              <a:t>urna</a:t>
            </a:r>
            <a:r>
              <a:rPr lang="en-US" dirty="0"/>
              <a:t>. Proin </a:t>
            </a:r>
            <a:r>
              <a:rPr lang="en-US" dirty="0" err="1"/>
              <a:t>eget</a:t>
            </a:r>
            <a:r>
              <a:rPr lang="en-US" dirty="0"/>
              <a:t> </a:t>
            </a:r>
            <a:r>
              <a:rPr lang="en-US" dirty="0" err="1"/>
              <a:t>rhoncus</a:t>
            </a:r>
            <a:r>
              <a:rPr lang="en-US" dirty="0"/>
              <a:t> </a:t>
            </a:r>
            <a:r>
              <a:rPr lang="en-US" dirty="0" err="1"/>
              <a:t>nibh</a:t>
            </a:r>
            <a:r>
              <a:rPr lang="en-US" dirty="0"/>
              <a:t>, nec </a:t>
            </a:r>
            <a:r>
              <a:rPr lang="en-US" dirty="0" err="1"/>
              <a:t>facilisis</a:t>
            </a:r>
            <a:r>
              <a:rPr lang="en-US" dirty="0"/>
              <a:t> </a:t>
            </a:r>
            <a:r>
              <a:rPr lang="en-US" dirty="0" err="1"/>
              <a:t>justo</a:t>
            </a:r>
            <a:r>
              <a:rPr lang="en-US" dirty="0"/>
              <a:t>. </a:t>
            </a:r>
            <a:r>
              <a:rPr lang="en-US" dirty="0" err="1"/>
              <a:t>Suspendisse</a:t>
            </a:r>
            <a:r>
              <a:rPr lang="en-US" dirty="0"/>
              <a:t> </a:t>
            </a:r>
            <a:r>
              <a:rPr lang="en-US" dirty="0" err="1"/>
              <a:t>urna</a:t>
            </a:r>
            <a:r>
              <a:rPr lang="en-US" dirty="0"/>
              <a:t> </a:t>
            </a:r>
            <a:r>
              <a:rPr lang="en-US" dirty="0" err="1"/>
              <a:t>neque</a:t>
            </a:r>
            <a:r>
              <a:rPr lang="en-US" dirty="0"/>
              <a:t>, </a:t>
            </a:r>
            <a:r>
              <a:rPr lang="en-US" dirty="0" err="1"/>
              <a:t>malesuada</a:t>
            </a:r>
            <a:r>
              <a:rPr lang="en-US" dirty="0"/>
              <a:t> in </a:t>
            </a:r>
            <a:r>
              <a:rPr lang="en-US" dirty="0" err="1"/>
              <a:t>tristique</a:t>
            </a:r>
            <a:r>
              <a:rPr lang="en-US" dirty="0"/>
              <a:t> at, gravida sed </a:t>
            </a:r>
            <a:r>
              <a:rPr lang="en-US" dirty="0" err="1"/>
              <a:t>urna</a:t>
            </a:r>
            <a:r>
              <a:rPr lang="en-US" dirty="0"/>
              <a:t>. Morbi </a:t>
            </a:r>
            <a:r>
              <a:rPr lang="en-US" dirty="0" err="1"/>
              <a:t>elementum</a:t>
            </a:r>
            <a:r>
              <a:rPr lang="en-US" dirty="0"/>
              <a:t> </a:t>
            </a:r>
          </a:p>
        </p:txBody>
      </p:sp>
      <p:sp>
        <p:nvSpPr>
          <p:cNvPr id="10" name="Text Placeholder 4">
            <a:extLst>
              <a:ext uri="{FF2B5EF4-FFF2-40B4-BE49-F238E27FC236}">
                <a16:creationId xmlns:a16="http://schemas.microsoft.com/office/drawing/2014/main" id="{C6117ADD-B2E8-4C7F-1A28-3C2C8258320B}"/>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13" name="Text Placeholder 8">
            <a:extLst>
              <a:ext uri="{FF2B5EF4-FFF2-40B4-BE49-F238E27FC236}">
                <a16:creationId xmlns:a16="http://schemas.microsoft.com/office/drawing/2014/main" id="{65E8565E-287A-7206-4372-F53ABA4B3AC4}"/>
              </a:ext>
            </a:extLst>
          </p:cNvPr>
          <p:cNvSpPr>
            <a:spLocks noGrp="1"/>
          </p:cNvSpPr>
          <p:nvPr>
            <p:ph type="body" sz="quarter" idx="33"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2198701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ard Big 4">
    <p:spTree>
      <p:nvGrpSpPr>
        <p:cNvPr id="1" name=""/>
        <p:cNvGrpSpPr/>
        <p:nvPr/>
      </p:nvGrpSpPr>
      <p:grpSpPr>
        <a:xfrm>
          <a:off x="0" y="0"/>
          <a:ext cx="0" cy="0"/>
          <a:chOff x="0" y="0"/>
          <a:chExt cx="0" cy="0"/>
        </a:xfrm>
      </p:grpSpPr>
      <p:pic>
        <p:nvPicPr>
          <p:cNvPr id="6" name="NASA_Insignia-RGB.svg" descr="NASA_Insignia-RGB.svg">
            <a:extLst>
              <a:ext uri="{FF2B5EF4-FFF2-40B4-BE49-F238E27FC236}">
                <a16:creationId xmlns:a16="http://schemas.microsoft.com/office/drawing/2014/main" id="{29244C2E-BD6C-ECC5-18F8-FBBD7FBC734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11" name="TextBox 10">
            <a:extLst>
              <a:ext uri="{FF2B5EF4-FFF2-40B4-BE49-F238E27FC236}">
                <a16:creationId xmlns:a16="http://schemas.microsoft.com/office/drawing/2014/main" id="{84683C55-9E6C-6BE2-7839-4F7F229BFAD7}"/>
              </a:ext>
            </a:extLst>
          </p:cNvPr>
          <p:cNvSpPr txBox="1"/>
          <p:nvPr userDrawn="1"/>
        </p:nvSpPr>
        <p:spPr>
          <a:xfrm>
            <a:off x="286308" y="262109"/>
            <a:ext cx="1994276" cy="807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bg1"/>
                </a:solidFill>
                <a:latin typeface="+mn-lt"/>
                <a:cs typeface="Arial" panose="020B0604020202020204" pitchFamily="34" charset="0"/>
              </a:rPr>
              <a:t>National Aeronautics a</a:t>
            </a:r>
            <a:r>
              <a:rPr lang="en-US" sz="525" b="1" dirty="0">
                <a:solidFill>
                  <a:schemeClr val="bg1"/>
                </a:solidFill>
                <a:latin typeface="+mn-lt"/>
                <a:cs typeface="Arial" panose="020B0604020202020204" pitchFamily="34" charset="0"/>
              </a:rPr>
              <a:t>n</a:t>
            </a:r>
            <a:r>
              <a:rPr sz="525" b="1" dirty="0">
                <a:solidFill>
                  <a:schemeClr val="bg1"/>
                </a:solidFill>
                <a:latin typeface="+mn-lt"/>
                <a:cs typeface="Arial" panose="020B0604020202020204" pitchFamily="34" charset="0"/>
              </a:rPr>
              <a:t>d Space Administration</a:t>
            </a:r>
          </a:p>
        </p:txBody>
      </p:sp>
      <p:sp>
        <p:nvSpPr>
          <p:cNvPr id="2" name="Text Placeholder 4">
            <a:extLst>
              <a:ext uri="{FF2B5EF4-FFF2-40B4-BE49-F238E27FC236}">
                <a16:creationId xmlns:a16="http://schemas.microsoft.com/office/drawing/2014/main" id="{2CC4650A-F340-F186-51C2-0A3894A61232}"/>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3" name="Text Placeholder 8">
            <a:extLst>
              <a:ext uri="{FF2B5EF4-FFF2-40B4-BE49-F238E27FC236}">
                <a16:creationId xmlns:a16="http://schemas.microsoft.com/office/drawing/2014/main" id="{6EB3F842-E1DF-4063-4C20-3E8399AE733D}"/>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4" name="Text Placeholder 20">
            <a:extLst>
              <a:ext uri="{FF2B5EF4-FFF2-40B4-BE49-F238E27FC236}">
                <a16:creationId xmlns:a16="http://schemas.microsoft.com/office/drawing/2014/main" id="{B7F45762-A787-E084-A4DF-E58E17CC6136}"/>
              </a:ext>
            </a:extLst>
          </p:cNvPr>
          <p:cNvSpPr>
            <a:spLocks noGrp="1"/>
          </p:cNvSpPr>
          <p:nvPr>
            <p:ph type="body" sz="quarter" idx="19" hasCustomPrompt="1"/>
          </p:nvPr>
        </p:nvSpPr>
        <p:spPr>
          <a:xfrm>
            <a:off x="286308" y="440872"/>
            <a:ext cx="5444275" cy="3997235"/>
          </a:xfrm>
          <a:prstGeom prst="rect">
            <a:avLst/>
          </a:prstGeom>
        </p:spPr>
        <p:txBody>
          <a:bodyPr lIns="0" tIns="0" rIns="0" bIns="0" anchor="b"/>
          <a:lstStyle>
            <a:lvl1pPr marL="0" indent="0" algn="l">
              <a:lnSpc>
                <a:spcPct val="100000"/>
              </a:lnSpc>
              <a:spcBef>
                <a:spcPts val="0"/>
              </a:spcBef>
              <a:buNone/>
              <a:defRPr sz="5400" b="0">
                <a:solidFill>
                  <a:schemeClr val="bg1"/>
                </a:solidFill>
                <a:latin typeface="+mj-lt"/>
                <a:cs typeface="Arial" panose="020B0604020202020204" pitchFamily="34" charset="0"/>
              </a:defRPr>
            </a:lvl1pPr>
          </a:lstStyle>
          <a:p>
            <a:pPr lvl="0"/>
            <a:r>
              <a:rPr lang="en-US" dirty="0"/>
              <a:t>Presentation</a:t>
            </a:r>
            <a:br>
              <a:rPr lang="en-US" dirty="0"/>
            </a:br>
            <a:r>
              <a:rPr lang="en-US" dirty="0"/>
              <a:t>Title Goes Here</a:t>
            </a:r>
          </a:p>
        </p:txBody>
      </p:sp>
    </p:spTree>
    <p:extLst>
      <p:ext uri="{BB962C8B-B14F-4D97-AF65-F5344CB8AC3E}">
        <p14:creationId xmlns:p14="http://schemas.microsoft.com/office/powerpoint/2010/main" val="2274239185"/>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09">
    <p:bg>
      <p:bgPr>
        <a:solidFill>
          <a:schemeClr val="bg1"/>
        </a:solidFill>
        <a:effectLst/>
      </p:bgPr>
    </p:bg>
    <p:spTree>
      <p:nvGrpSpPr>
        <p:cNvPr id="1" name=""/>
        <p:cNvGrpSpPr/>
        <p:nvPr/>
      </p:nvGrpSpPr>
      <p:grpSpPr>
        <a:xfrm>
          <a:off x="0" y="0"/>
          <a:ext cx="0" cy="0"/>
          <a:chOff x="0" y="0"/>
          <a:chExt cx="0" cy="0"/>
        </a:xfrm>
      </p:grpSpPr>
      <p:sp>
        <p:nvSpPr>
          <p:cNvPr id="4" name="Text Placeholder 20">
            <a:extLst>
              <a:ext uri="{FF2B5EF4-FFF2-40B4-BE49-F238E27FC236}">
                <a16:creationId xmlns:a16="http://schemas.microsoft.com/office/drawing/2014/main" id="{CE124AB8-A479-2EB8-EFBC-D478DCC26536}"/>
              </a:ext>
            </a:extLst>
          </p:cNvPr>
          <p:cNvSpPr>
            <a:spLocks noGrp="1"/>
          </p:cNvSpPr>
          <p:nvPr>
            <p:ph type="body" sz="quarter" idx="19" hasCustomPrompt="1"/>
          </p:nvPr>
        </p:nvSpPr>
        <p:spPr>
          <a:xfrm>
            <a:off x="286308"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rgbClr val="E4022B"/>
                </a:solidFill>
                <a:latin typeface="+mj-lt"/>
                <a:cs typeface="Arial" panose="020B0604020202020204" pitchFamily="34" charset="0"/>
              </a:defRPr>
            </a:lvl1pPr>
          </a:lstStyle>
          <a:p>
            <a:pPr lvl="0"/>
            <a:r>
              <a:rPr lang="en-US"/>
              <a:t>Slide Title Goes Here</a:t>
            </a:r>
          </a:p>
        </p:txBody>
      </p:sp>
      <p:sp>
        <p:nvSpPr>
          <p:cNvPr id="6" name="Text Placeholder 20">
            <a:extLst>
              <a:ext uri="{FF2B5EF4-FFF2-40B4-BE49-F238E27FC236}">
                <a16:creationId xmlns:a16="http://schemas.microsoft.com/office/drawing/2014/main" id="{F98AAF2B-C44D-0DCE-19D9-EE7A6A4DDF88}"/>
              </a:ext>
            </a:extLst>
          </p:cNvPr>
          <p:cNvSpPr>
            <a:spLocks noGrp="1"/>
          </p:cNvSpPr>
          <p:nvPr>
            <p:ph type="body" sz="quarter" idx="31" hasCustomPrompt="1"/>
          </p:nvPr>
        </p:nvSpPr>
        <p:spPr>
          <a:xfrm>
            <a:off x="3543434"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chemeClr val="tx1"/>
                </a:solidFill>
                <a:latin typeface="+mj-lt"/>
                <a:cs typeface="Arial" panose="020B0604020202020204" pitchFamily="34" charset="0"/>
              </a:defRPr>
            </a:lvl1pPr>
          </a:lstStyle>
          <a:p>
            <a:pPr lvl="0"/>
            <a:r>
              <a:rPr lang="en-US"/>
              <a:t>Presentation Tile Goes here</a:t>
            </a:r>
          </a:p>
        </p:txBody>
      </p:sp>
      <p:pic>
        <p:nvPicPr>
          <p:cNvPr id="7" name="NASA_Insignia-RGB.svg" descr="NASA_Insignia-RGB.svg">
            <a:extLst>
              <a:ext uri="{FF2B5EF4-FFF2-40B4-BE49-F238E27FC236}">
                <a16:creationId xmlns:a16="http://schemas.microsoft.com/office/drawing/2014/main" id="{D29A192B-B58F-C28C-F726-CEB5878D90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8" name="Text Placeholder 20">
            <a:extLst>
              <a:ext uri="{FF2B5EF4-FFF2-40B4-BE49-F238E27FC236}">
                <a16:creationId xmlns:a16="http://schemas.microsoft.com/office/drawing/2014/main" id="{A2D6B5A1-9613-AA17-913E-2BB51370E5AD}"/>
              </a:ext>
            </a:extLst>
          </p:cNvPr>
          <p:cNvSpPr>
            <a:spLocks noGrp="1"/>
          </p:cNvSpPr>
          <p:nvPr>
            <p:ph type="body" sz="quarter" idx="32" hasCustomPrompt="1"/>
          </p:nvPr>
        </p:nvSpPr>
        <p:spPr>
          <a:xfrm>
            <a:off x="286308" y="828675"/>
            <a:ext cx="6466452" cy="796373"/>
          </a:xfrm>
          <a:prstGeom prst="rect">
            <a:avLst/>
          </a:prstGeom>
        </p:spPr>
        <p:txBody>
          <a:bodyPr lIns="0" tIns="0" rIns="0" bIns="0" anchor="ctr" anchorCtr="0"/>
          <a:lstStyle>
            <a:lvl1pPr marL="0" indent="0" algn="l">
              <a:lnSpc>
                <a:spcPct val="100000"/>
              </a:lnSpc>
              <a:spcBef>
                <a:spcPts val="0"/>
              </a:spcBef>
              <a:buNone/>
              <a:defRPr sz="3000" b="0">
                <a:solidFill>
                  <a:srgbClr val="E4022B"/>
                </a:solidFill>
                <a:latin typeface="+mj-lt"/>
                <a:cs typeface="Arial" panose="020B0604020202020204" pitchFamily="34" charset="0"/>
              </a:defRPr>
            </a:lvl1pPr>
          </a:lstStyle>
          <a:p>
            <a:pPr lvl="0"/>
            <a:r>
              <a:rPr lang="en-US" dirty="0"/>
              <a:t>Slide Title Goes Here</a:t>
            </a:r>
          </a:p>
        </p:txBody>
      </p:sp>
      <p:sp>
        <p:nvSpPr>
          <p:cNvPr id="9" name="Text Placeholder 20">
            <a:extLst>
              <a:ext uri="{FF2B5EF4-FFF2-40B4-BE49-F238E27FC236}">
                <a16:creationId xmlns:a16="http://schemas.microsoft.com/office/drawing/2014/main" id="{77A714F9-AC86-653F-01F2-5313228A5AEF}"/>
              </a:ext>
            </a:extLst>
          </p:cNvPr>
          <p:cNvSpPr>
            <a:spLocks noGrp="1"/>
          </p:cNvSpPr>
          <p:nvPr>
            <p:ph type="body" sz="quarter" idx="20" hasCustomPrompt="1"/>
          </p:nvPr>
        </p:nvSpPr>
        <p:spPr>
          <a:xfrm>
            <a:off x="291277" y="1587944"/>
            <a:ext cx="8566415" cy="3212656"/>
          </a:xfrm>
          <a:prstGeom prst="rect">
            <a:avLst/>
          </a:prstGeom>
        </p:spPr>
        <p:txBody>
          <a:bodyPr wrap="square" lIns="0" tIns="0" rIns="0" bIns="0" numCol="2" spcCol="274320" anchor="t">
            <a:noAutofit/>
          </a:bodyPr>
          <a:lstStyle>
            <a:lvl1pPr marL="0" indent="0">
              <a:lnSpc>
                <a:spcPct val="100000"/>
              </a:lnSpc>
              <a:buNone/>
              <a:defRPr sz="1050" b="0">
                <a:solidFill>
                  <a:schemeClr val="tx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a:t>
            </a:r>
            <a:r>
              <a:rPr lang="en-US" err="1"/>
              <a:t>nec</a:t>
            </a:r>
            <a:r>
              <a:rPr lang="en-US"/>
              <a:t> </a:t>
            </a:r>
            <a:r>
              <a:rPr lang="en-US" err="1"/>
              <a:t>erat</a:t>
            </a:r>
            <a:r>
              <a:rPr lang="en-US"/>
              <a:t> dictum, </a:t>
            </a:r>
            <a:r>
              <a:rPr lang="en-US" err="1"/>
              <a:t>quis</a:t>
            </a:r>
            <a:r>
              <a:rPr lang="en-US"/>
              <a:t> dictum eros </a:t>
            </a:r>
            <a:r>
              <a:rPr lang="en-US" err="1"/>
              <a:t>tempor</a:t>
            </a:r>
            <a:r>
              <a:rPr lang="en-US"/>
              <a:t>. </a:t>
            </a:r>
            <a:r>
              <a:rPr lang="en-US" err="1"/>
              <a:t>Mauris</a:t>
            </a:r>
            <a:r>
              <a:rPr lang="en-US"/>
              <a:t>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a:t>
            </a:r>
            <a:r>
              <a:rPr lang="en-US" err="1"/>
              <a:t>Mauris</a:t>
            </a:r>
            <a:r>
              <a:rPr lang="en-US"/>
              <a:t> ipsum nisi, </a:t>
            </a:r>
            <a:r>
              <a:rPr lang="en-US" err="1"/>
              <a:t>condimentum</a:t>
            </a:r>
            <a:r>
              <a:rPr lang="en-US"/>
              <a:t> </a:t>
            </a:r>
            <a:r>
              <a:rPr lang="en-US" err="1"/>
              <a:t>quis</a:t>
            </a:r>
            <a:r>
              <a:rPr lang="en-US"/>
              <a:t>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a:t>
            </a:r>
          </a:p>
          <a:p>
            <a:pPr lvl="0"/>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p>
          <a:p>
            <a:pPr lvl="0"/>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p>
          <a:p>
            <a:pPr lvl="0"/>
            <a:endParaRPr lang="en-US"/>
          </a:p>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a:t>
            </a:r>
            <a:r>
              <a:rPr lang="en-US" err="1"/>
              <a:t>nec</a:t>
            </a:r>
            <a:r>
              <a:rPr lang="en-US"/>
              <a:t> </a:t>
            </a:r>
            <a:r>
              <a:rPr lang="en-US" err="1"/>
              <a:t>erat</a:t>
            </a:r>
            <a:r>
              <a:rPr lang="en-US"/>
              <a:t> dictum, </a:t>
            </a:r>
            <a:r>
              <a:rPr lang="en-US" err="1"/>
              <a:t>quis</a:t>
            </a:r>
            <a:r>
              <a:rPr lang="en-US"/>
              <a:t> dictum eros </a:t>
            </a:r>
            <a:r>
              <a:rPr lang="en-US" err="1"/>
              <a:t>tempor</a:t>
            </a:r>
            <a:r>
              <a:rPr lang="en-US"/>
              <a:t>. </a:t>
            </a:r>
            <a:r>
              <a:rPr lang="en-US" err="1"/>
              <a:t>Mauris</a:t>
            </a:r>
            <a:r>
              <a:rPr lang="en-US"/>
              <a:t>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a:t>
            </a:r>
            <a:r>
              <a:rPr lang="en-US" err="1"/>
              <a:t>Mauris</a:t>
            </a:r>
            <a:r>
              <a:rPr lang="en-US"/>
              <a:t> ipsum nisi, </a:t>
            </a:r>
            <a:r>
              <a:rPr lang="en-US" err="1"/>
              <a:t>condimentum</a:t>
            </a:r>
            <a:r>
              <a:rPr lang="en-US"/>
              <a:t> </a:t>
            </a:r>
            <a:r>
              <a:rPr lang="en-US" err="1"/>
              <a:t>quis</a:t>
            </a:r>
            <a:r>
              <a:rPr lang="en-US"/>
              <a:t>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a:t>
            </a:r>
          </a:p>
          <a:p>
            <a:pPr lvl="0"/>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p>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a:t>
            </a:r>
          </a:p>
        </p:txBody>
      </p:sp>
      <p:sp>
        <p:nvSpPr>
          <p:cNvPr id="2" name="Text Placeholder 4">
            <a:extLst>
              <a:ext uri="{FF2B5EF4-FFF2-40B4-BE49-F238E27FC236}">
                <a16:creationId xmlns:a16="http://schemas.microsoft.com/office/drawing/2014/main" id="{52FBC480-F092-77A6-3B1B-427C0D647845}"/>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3" name="Text Placeholder 8">
            <a:extLst>
              <a:ext uri="{FF2B5EF4-FFF2-40B4-BE49-F238E27FC236}">
                <a16:creationId xmlns:a16="http://schemas.microsoft.com/office/drawing/2014/main" id="{8CABBF3B-1694-ADB3-BBB2-85CEF4C6AA4F}"/>
              </a:ext>
            </a:extLst>
          </p:cNvPr>
          <p:cNvSpPr>
            <a:spLocks noGrp="1"/>
          </p:cNvSpPr>
          <p:nvPr>
            <p:ph type="body" sz="quarter" idx="24"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30172078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10">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2C33EE6-3AC5-1747-C5B3-3DE798E5FB99}"/>
              </a:ext>
            </a:extLst>
          </p:cNvPr>
          <p:cNvSpPr/>
          <p:nvPr userDrawn="1"/>
        </p:nvSpPr>
        <p:spPr>
          <a:xfrm>
            <a:off x="0" y="0"/>
            <a:ext cx="9144000" cy="663437"/>
          </a:xfrm>
          <a:prstGeom prst="rect">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506" dirty="0"/>
          </a:p>
        </p:txBody>
      </p:sp>
      <p:sp>
        <p:nvSpPr>
          <p:cNvPr id="4" name="Text Placeholder 20">
            <a:extLst>
              <a:ext uri="{FF2B5EF4-FFF2-40B4-BE49-F238E27FC236}">
                <a16:creationId xmlns:a16="http://schemas.microsoft.com/office/drawing/2014/main" id="{CE124AB8-A479-2EB8-EFBC-D478DCC26536}"/>
              </a:ext>
            </a:extLst>
          </p:cNvPr>
          <p:cNvSpPr>
            <a:spLocks noGrp="1"/>
          </p:cNvSpPr>
          <p:nvPr>
            <p:ph type="body" sz="quarter" idx="19" hasCustomPrompt="1"/>
          </p:nvPr>
        </p:nvSpPr>
        <p:spPr>
          <a:xfrm>
            <a:off x="286308"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chemeClr val="bg1"/>
                </a:solidFill>
                <a:latin typeface="+mj-lt"/>
                <a:cs typeface="Arial" panose="020B0604020202020204" pitchFamily="34" charset="0"/>
              </a:defRPr>
            </a:lvl1pPr>
          </a:lstStyle>
          <a:p>
            <a:pPr lvl="0"/>
            <a:r>
              <a:rPr lang="en-US"/>
              <a:t>Slide Title Goes Here</a:t>
            </a:r>
          </a:p>
        </p:txBody>
      </p:sp>
      <p:sp>
        <p:nvSpPr>
          <p:cNvPr id="6" name="Text Placeholder 20">
            <a:extLst>
              <a:ext uri="{FF2B5EF4-FFF2-40B4-BE49-F238E27FC236}">
                <a16:creationId xmlns:a16="http://schemas.microsoft.com/office/drawing/2014/main" id="{F98AAF2B-C44D-0DCE-19D9-EE7A6A4DDF88}"/>
              </a:ext>
            </a:extLst>
          </p:cNvPr>
          <p:cNvSpPr>
            <a:spLocks noGrp="1"/>
          </p:cNvSpPr>
          <p:nvPr>
            <p:ph type="body" sz="quarter" idx="31" hasCustomPrompt="1"/>
          </p:nvPr>
        </p:nvSpPr>
        <p:spPr>
          <a:xfrm>
            <a:off x="3543434"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chemeClr val="bg1"/>
                </a:solidFill>
                <a:latin typeface="+mj-lt"/>
                <a:cs typeface="Arial" panose="020B0604020202020204" pitchFamily="34" charset="0"/>
              </a:defRPr>
            </a:lvl1pPr>
          </a:lstStyle>
          <a:p>
            <a:pPr lvl="0"/>
            <a:r>
              <a:rPr lang="en-US"/>
              <a:t>Presentation Tile Goes here</a:t>
            </a:r>
          </a:p>
        </p:txBody>
      </p:sp>
      <p:sp>
        <p:nvSpPr>
          <p:cNvPr id="8" name="Text Placeholder 20">
            <a:extLst>
              <a:ext uri="{FF2B5EF4-FFF2-40B4-BE49-F238E27FC236}">
                <a16:creationId xmlns:a16="http://schemas.microsoft.com/office/drawing/2014/main" id="{A2D6B5A1-9613-AA17-913E-2BB51370E5AD}"/>
              </a:ext>
            </a:extLst>
          </p:cNvPr>
          <p:cNvSpPr>
            <a:spLocks noGrp="1"/>
          </p:cNvSpPr>
          <p:nvPr>
            <p:ph type="body" sz="quarter" idx="32" hasCustomPrompt="1"/>
          </p:nvPr>
        </p:nvSpPr>
        <p:spPr>
          <a:xfrm>
            <a:off x="286308" y="828675"/>
            <a:ext cx="6466452" cy="796373"/>
          </a:xfrm>
          <a:prstGeom prst="rect">
            <a:avLst/>
          </a:prstGeom>
        </p:spPr>
        <p:txBody>
          <a:bodyPr lIns="0" tIns="0" rIns="0" bIns="0" anchor="ctr" anchorCtr="0"/>
          <a:lstStyle>
            <a:lvl1pPr marL="0" indent="0" algn="l">
              <a:lnSpc>
                <a:spcPct val="100000"/>
              </a:lnSpc>
              <a:spcBef>
                <a:spcPts val="0"/>
              </a:spcBef>
              <a:buNone/>
              <a:defRPr sz="3000" b="0">
                <a:solidFill>
                  <a:srgbClr val="000000"/>
                </a:solidFill>
                <a:latin typeface="+mj-lt"/>
                <a:cs typeface="Arial" panose="020B0604020202020204" pitchFamily="34" charset="0"/>
              </a:defRPr>
            </a:lvl1pPr>
          </a:lstStyle>
          <a:p>
            <a:pPr lvl="0"/>
            <a:r>
              <a:rPr lang="en-US" dirty="0"/>
              <a:t>Slide Title Goes Here</a:t>
            </a:r>
          </a:p>
        </p:txBody>
      </p:sp>
      <p:sp>
        <p:nvSpPr>
          <p:cNvPr id="9" name="Text Placeholder 20">
            <a:extLst>
              <a:ext uri="{FF2B5EF4-FFF2-40B4-BE49-F238E27FC236}">
                <a16:creationId xmlns:a16="http://schemas.microsoft.com/office/drawing/2014/main" id="{77A714F9-AC86-653F-01F2-5313228A5AEF}"/>
              </a:ext>
            </a:extLst>
          </p:cNvPr>
          <p:cNvSpPr>
            <a:spLocks noGrp="1"/>
          </p:cNvSpPr>
          <p:nvPr>
            <p:ph type="body" sz="quarter" idx="20" hasCustomPrompt="1"/>
          </p:nvPr>
        </p:nvSpPr>
        <p:spPr>
          <a:xfrm>
            <a:off x="291277" y="1587944"/>
            <a:ext cx="8566415" cy="3212656"/>
          </a:xfrm>
          <a:prstGeom prst="rect">
            <a:avLst/>
          </a:prstGeom>
        </p:spPr>
        <p:txBody>
          <a:bodyPr wrap="square" lIns="0" tIns="0" rIns="0" bIns="0" numCol="2" spcCol="274320" anchor="t">
            <a:noAutofit/>
          </a:bodyPr>
          <a:lstStyle>
            <a:lvl1pPr marL="0" indent="0">
              <a:lnSpc>
                <a:spcPct val="100000"/>
              </a:lnSpc>
              <a:buNone/>
              <a:defRPr sz="1050" b="0">
                <a:solidFill>
                  <a:schemeClr val="tx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a:t>
            </a:r>
            <a:r>
              <a:rPr lang="en-US" err="1"/>
              <a:t>nec</a:t>
            </a:r>
            <a:r>
              <a:rPr lang="en-US"/>
              <a:t> </a:t>
            </a:r>
            <a:r>
              <a:rPr lang="en-US" err="1"/>
              <a:t>erat</a:t>
            </a:r>
            <a:r>
              <a:rPr lang="en-US"/>
              <a:t> dictum, </a:t>
            </a:r>
            <a:r>
              <a:rPr lang="en-US" err="1"/>
              <a:t>quis</a:t>
            </a:r>
            <a:r>
              <a:rPr lang="en-US"/>
              <a:t> dictum eros </a:t>
            </a:r>
            <a:r>
              <a:rPr lang="en-US" err="1"/>
              <a:t>tempor</a:t>
            </a:r>
            <a:r>
              <a:rPr lang="en-US"/>
              <a:t>. </a:t>
            </a:r>
            <a:r>
              <a:rPr lang="en-US" err="1"/>
              <a:t>Mauris</a:t>
            </a:r>
            <a:r>
              <a:rPr lang="en-US"/>
              <a:t>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a:t>
            </a:r>
            <a:r>
              <a:rPr lang="en-US" err="1"/>
              <a:t>Mauris</a:t>
            </a:r>
            <a:r>
              <a:rPr lang="en-US"/>
              <a:t> ipsum nisi, </a:t>
            </a:r>
            <a:r>
              <a:rPr lang="en-US" err="1"/>
              <a:t>condimentum</a:t>
            </a:r>
            <a:r>
              <a:rPr lang="en-US"/>
              <a:t> </a:t>
            </a:r>
            <a:r>
              <a:rPr lang="en-US" err="1"/>
              <a:t>quis</a:t>
            </a:r>
            <a:r>
              <a:rPr lang="en-US"/>
              <a:t>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a:t>
            </a:r>
          </a:p>
          <a:p>
            <a:pPr lvl="0"/>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p>
          <a:p>
            <a:pPr lvl="0"/>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p>
          <a:p>
            <a:pPr lvl="0"/>
            <a:endParaRPr lang="en-US"/>
          </a:p>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a:t>
            </a:r>
            <a:r>
              <a:rPr lang="en-US" err="1"/>
              <a:t>nec</a:t>
            </a:r>
            <a:r>
              <a:rPr lang="en-US"/>
              <a:t> </a:t>
            </a:r>
            <a:r>
              <a:rPr lang="en-US" err="1"/>
              <a:t>erat</a:t>
            </a:r>
            <a:r>
              <a:rPr lang="en-US"/>
              <a:t> dictum, </a:t>
            </a:r>
            <a:r>
              <a:rPr lang="en-US" err="1"/>
              <a:t>quis</a:t>
            </a:r>
            <a:r>
              <a:rPr lang="en-US"/>
              <a:t> dictum eros </a:t>
            </a:r>
            <a:r>
              <a:rPr lang="en-US" err="1"/>
              <a:t>tempor</a:t>
            </a:r>
            <a:r>
              <a:rPr lang="en-US"/>
              <a:t>. </a:t>
            </a:r>
            <a:r>
              <a:rPr lang="en-US" err="1"/>
              <a:t>Mauris</a:t>
            </a:r>
            <a:r>
              <a:rPr lang="en-US"/>
              <a:t>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a:t>
            </a:r>
            <a:r>
              <a:rPr lang="en-US" err="1"/>
              <a:t>Mauris</a:t>
            </a:r>
            <a:r>
              <a:rPr lang="en-US"/>
              <a:t> ipsum nisi, </a:t>
            </a:r>
            <a:r>
              <a:rPr lang="en-US" err="1"/>
              <a:t>condimentum</a:t>
            </a:r>
            <a:r>
              <a:rPr lang="en-US"/>
              <a:t> </a:t>
            </a:r>
            <a:r>
              <a:rPr lang="en-US" err="1"/>
              <a:t>quis</a:t>
            </a:r>
            <a:r>
              <a:rPr lang="en-US"/>
              <a:t>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a:t>
            </a:r>
          </a:p>
          <a:p>
            <a:pPr lvl="0"/>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p>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a:t>
            </a:r>
          </a:p>
        </p:txBody>
      </p:sp>
      <p:sp>
        <p:nvSpPr>
          <p:cNvPr id="2" name="Text Placeholder 4">
            <a:extLst>
              <a:ext uri="{FF2B5EF4-FFF2-40B4-BE49-F238E27FC236}">
                <a16:creationId xmlns:a16="http://schemas.microsoft.com/office/drawing/2014/main" id="{52FBC480-F092-77A6-3B1B-427C0D647845}"/>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3" name="Text Placeholder 8">
            <a:extLst>
              <a:ext uri="{FF2B5EF4-FFF2-40B4-BE49-F238E27FC236}">
                <a16:creationId xmlns:a16="http://schemas.microsoft.com/office/drawing/2014/main" id="{8CABBF3B-1694-ADB3-BBB2-85CEF4C6AA4F}"/>
              </a:ext>
            </a:extLst>
          </p:cNvPr>
          <p:cNvSpPr>
            <a:spLocks noGrp="1"/>
          </p:cNvSpPr>
          <p:nvPr>
            <p:ph type="body" sz="quarter" idx="24"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25162380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11">
    <p:bg>
      <p:bgPr>
        <a:solidFill>
          <a:schemeClr val="bg1"/>
        </a:solidFill>
        <a:effectLst/>
      </p:bgPr>
    </p:bg>
    <p:spTree>
      <p:nvGrpSpPr>
        <p:cNvPr id="1" name=""/>
        <p:cNvGrpSpPr/>
        <p:nvPr/>
      </p:nvGrpSpPr>
      <p:grpSpPr>
        <a:xfrm>
          <a:off x="0" y="0"/>
          <a:ext cx="0" cy="0"/>
          <a:chOff x="0" y="0"/>
          <a:chExt cx="0" cy="0"/>
        </a:xfrm>
      </p:grpSpPr>
      <p:sp>
        <p:nvSpPr>
          <p:cNvPr id="8" name="Text Placeholder 20">
            <a:extLst>
              <a:ext uri="{FF2B5EF4-FFF2-40B4-BE49-F238E27FC236}">
                <a16:creationId xmlns:a16="http://schemas.microsoft.com/office/drawing/2014/main" id="{A2D6B5A1-9613-AA17-913E-2BB51370E5AD}"/>
              </a:ext>
            </a:extLst>
          </p:cNvPr>
          <p:cNvSpPr>
            <a:spLocks noGrp="1"/>
          </p:cNvSpPr>
          <p:nvPr>
            <p:ph type="body" sz="quarter" idx="32" hasCustomPrompt="1"/>
          </p:nvPr>
        </p:nvSpPr>
        <p:spPr>
          <a:xfrm>
            <a:off x="286308" y="1997765"/>
            <a:ext cx="6466452" cy="573985"/>
          </a:xfrm>
          <a:prstGeom prst="rect">
            <a:avLst/>
          </a:prstGeom>
        </p:spPr>
        <p:txBody>
          <a:bodyPr lIns="0" tIns="0" rIns="0" bIns="0" anchor="ctr" anchorCtr="0"/>
          <a:lstStyle>
            <a:lvl1pPr marL="0" indent="0" algn="l">
              <a:lnSpc>
                <a:spcPct val="100000"/>
              </a:lnSpc>
              <a:spcBef>
                <a:spcPts val="0"/>
              </a:spcBef>
              <a:buNone/>
              <a:defRPr sz="3000" b="0">
                <a:solidFill>
                  <a:srgbClr val="000000"/>
                </a:solidFill>
                <a:latin typeface="+mj-lt"/>
                <a:cs typeface="Arial" panose="020B0604020202020204" pitchFamily="34" charset="0"/>
              </a:defRPr>
            </a:lvl1pPr>
          </a:lstStyle>
          <a:p>
            <a:pPr lvl="0"/>
            <a:r>
              <a:rPr lang="en-US" dirty="0"/>
              <a:t>Slide Title Goes Here</a:t>
            </a:r>
          </a:p>
        </p:txBody>
      </p:sp>
      <p:sp>
        <p:nvSpPr>
          <p:cNvPr id="9" name="Text Placeholder 20">
            <a:extLst>
              <a:ext uri="{FF2B5EF4-FFF2-40B4-BE49-F238E27FC236}">
                <a16:creationId xmlns:a16="http://schemas.microsoft.com/office/drawing/2014/main" id="{77A714F9-AC86-653F-01F2-5313228A5AEF}"/>
              </a:ext>
            </a:extLst>
          </p:cNvPr>
          <p:cNvSpPr>
            <a:spLocks noGrp="1"/>
          </p:cNvSpPr>
          <p:nvPr>
            <p:ph type="body" sz="quarter" idx="20" hasCustomPrompt="1"/>
          </p:nvPr>
        </p:nvSpPr>
        <p:spPr>
          <a:xfrm>
            <a:off x="291277" y="2601735"/>
            <a:ext cx="8566415" cy="2198865"/>
          </a:xfrm>
          <a:prstGeom prst="rect">
            <a:avLst/>
          </a:prstGeom>
        </p:spPr>
        <p:txBody>
          <a:bodyPr wrap="square" lIns="0" tIns="0" rIns="0" bIns="0" numCol="2" spcCol="274320" anchor="t">
            <a:noAutofit/>
          </a:bodyPr>
          <a:lstStyle>
            <a:lvl1pPr marL="0" indent="0">
              <a:lnSpc>
                <a:spcPct val="100000"/>
              </a:lnSpc>
              <a:buNone/>
              <a:defRPr sz="1050" b="0">
                <a:solidFill>
                  <a:schemeClr val="tx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a:t>
            </a:r>
            <a:r>
              <a:rPr lang="en-US" err="1"/>
              <a:t>nec</a:t>
            </a:r>
            <a:r>
              <a:rPr lang="en-US"/>
              <a:t> </a:t>
            </a:r>
            <a:r>
              <a:rPr lang="en-US" err="1"/>
              <a:t>erat</a:t>
            </a:r>
            <a:r>
              <a:rPr lang="en-US"/>
              <a:t> dictum, </a:t>
            </a:r>
            <a:r>
              <a:rPr lang="en-US" err="1"/>
              <a:t>quis</a:t>
            </a:r>
            <a:r>
              <a:rPr lang="en-US"/>
              <a:t> dictum eros </a:t>
            </a:r>
            <a:r>
              <a:rPr lang="en-US" err="1"/>
              <a:t>tempor</a:t>
            </a:r>
            <a:r>
              <a:rPr lang="en-US"/>
              <a:t>. </a:t>
            </a:r>
            <a:r>
              <a:rPr lang="en-US" err="1"/>
              <a:t>Mauris</a:t>
            </a:r>
            <a:r>
              <a:rPr lang="en-US"/>
              <a:t>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a:t>
            </a:r>
            <a:r>
              <a:rPr lang="en-US" err="1"/>
              <a:t>Mauris</a:t>
            </a:r>
            <a:r>
              <a:rPr lang="en-US"/>
              <a:t> ipsum nisi, </a:t>
            </a:r>
            <a:r>
              <a:rPr lang="en-US" err="1"/>
              <a:t>condimentum</a:t>
            </a:r>
            <a:r>
              <a:rPr lang="en-US"/>
              <a:t> </a:t>
            </a:r>
            <a:r>
              <a:rPr lang="en-US" err="1"/>
              <a:t>quis</a:t>
            </a:r>
            <a:r>
              <a:rPr lang="en-US"/>
              <a:t>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a:t>
            </a:r>
          </a:p>
          <a:p>
            <a:pPr lvl="0"/>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p>
          <a:p>
            <a:pPr lvl="0"/>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p>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a:t>
            </a:r>
            <a:r>
              <a:rPr lang="en-US" err="1"/>
              <a:t>nec</a:t>
            </a:r>
            <a:r>
              <a:rPr lang="en-US"/>
              <a:t> </a:t>
            </a:r>
            <a:r>
              <a:rPr lang="en-US" err="1"/>
              <a:t>erat</a:t>
            </a:r>
            <a:r>
              <a:rPr lang="en-US"/>
              <a:t> dictum, </a:t>
            </a:r>
            <a:r>
              <a:rPr lang="en-US" err="1"/>
              <a:t>quis</a:t>
            </a:r>
            <a:r>
              <a:rPr lang="en-US"/>
              <a:t> dictum eros </a:t>
            </a:r>
            <a:r>
              <a:rPr lang="en-US" err="1"/>
              <a:t>tempor</a:t>
            </a:r>
            <a:r>
              <a:rPr lang="en-US"/>
              <a:t>. </a:t>
            </a:r>
            <a:r>
              <a:rPr lang="en-US" err="1"/>
              <a:t>Mauris</a:t>
            </a:r>
            <a:r>
              <a:rPr lang="en-US"/>
              <a:t>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a:t>
            </a:r>
            <a:r>
              <a:rPr lang="en-US" err="1"/>
              <a:t>Mauris</a:t>
            </a:r>
            <a:r>
              <a:rPr lang="en-US"/>
              <a:t> ipsum nisi, </a:t>
            </a:r>
            <a:r>
              <a:rPr lang="en-US" err="1"/>
              <a:t>condimentum</a:t>
            </a:r>
            <a:r>
              <a:rPr lang="en-US"/>
              <a:t> </a:t>
            </a:r>
            <a:r>
              <a:rPr lang="en-US" err="1"/>
              <a:t>quis</a:t>
            </a:r>
            <a:r>
              <a:rPr lang="en-US"/>
              <a:t>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a:t>
            </a:r>
          </a:p>
        </p:txBody>
      </p:sp>
      <p:sp>
        <p:nvSpPr>
          <p:cNvPr id="2" name="Text Placeholder 4">
            <a:extLst>
              <a:ext uri="{FF2B5EF4-FFF2-40B4-BE49-F238E27FC236}">
                <a16:creationId xmlns:a16="http://schemas.microsoft.com/office/drawing/2014/main" id="{52FBC480-F092-77A6-3B1B-427C0D647845}"/>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3" name="Text Placeholder 8">
            <a:extLst>
              <a:ext uri="{FF2B5EF4-FFF2-40B4-BE49-F238E27FC236}">
                <a16:creationId xmlns:a16="http://schemas.microsoft.com/office/drawing/2014/main" id="{8CABBF3B-1694-ADB3-BBB2-85CEF4C6AA4F}"/>
              </a:ext>
            </a:extLst>
          </p:cNvPr>
          <p:cNvSpPr>
            <a:spLocks noGrp="1"/>
          </p:cNvSpPr>
          <p:nvPr>
            <p:ph type="body" sz="quarter" idx="24"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7" name="Text Placeholder 18">
            <a:extLst>
              <a:ext uri="{FF2B5EF4-FFF2-40B4-BE49-F238E27FC236}">
                <a16:creationId xmlns:a16="http://schemas.microsoft.com/office/drawing/2014/main" id="{4C8CA357-EBE1-9FAD-5D88-D44CF1AE89AD}"/>
              </a:ext>
            </a:extLst>
          </p:cNvPr>
          <p:cNvSpPr>
            <a:spLocks noGrp="1"/>
          </p:cNvSpPr>
          <p:nvPr>
            <p:ph type="body" sz="quarter" idx="18" hasCustomPrompt="1"/>
          </p:nvPr>
        </p:nvSpPr>
        <p:spPr>
          <a:xfrm>
            <a:off x="286309" y="1781589"/>
            <a:ext cx="3129395" cy="208722"/>
          </a:xfrm>
          <a:prstGeom prst="rect">
            <a:avLst/>
          </a:prstGeom>
        </p:spPr>
        <p:txBody>
          <a:bodyPr lIns="0" tIns="0" rIns="0" bIns="0" anchor="b"/>
          <a:lstStyle>
            <a:lvl1pPr marL="0" indent="0">
              <a:lnSpc>
                <a:spcPct val="100000"/>
              </a:lnSpc>
              <a:buNone/>
              <a:defRPr sz="750" spc="225">
                <a:solidFill>
                  <a:srgbClr val="0031A0"/>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10" name="Picture Placeholder 22">
            <a:extLst>
              <a:ext uri="{FF2B5EF4-FFF2-40B4-BE49-F238E27FC236}">
                <a16:creationId xmlns:a16="http://schemas.microsoft.com/office/drawing/2014/main" id="{63CBCD00-AC4D-44F7-4122-0EEF13C76BAC}"/>
              </a:ext>
            </a:extLst>
          </p:cNvPr>
          <p:cNvSpPr>
            <a:spLocks noGrp="1"/>
          </p:cNvSpPr>
          <p:nvPr>
            <p:ph type="pic" sz="quarter" idx="23" hasCustomPrompt="1"/>
          </p:nvPr>
        </p:nvSpPr>
        <p:spPr>
          <a:xfrm>
            <a:off x="0" y="0"/>
            <a:ext cx="9144000" cy="1789043"/>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Tree>
    <p:extLst>
      <p:ext uri="{BB962C8B-B14F-4D97-AF65-F5344CB8AC3E}">
        <p14:creationId xmlns:p14="http://schemas.microsoft.com/office/powerpoint/2010/main" val="39352026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12">
    <p:bg>
      <p:bgPr>
        <a:solidFill>
          <a:schemeClr val="tx1"/>
        </a:solidFill>
        <a:effectLst/>
      </p:bgPr>
    </p:bg>
    <p:spTree>
      <p:nvGrpSpPr>
        <p:cNvPr id="1" name=""/>
        <p:cNvGrpSpPr/>
        <p:nvPr/>
      </p:nvGrpSpPr>
      <p:grpSpPr>
        <a:xfrm>
          <a:off x="0" y="0"/>
          <a:ext cx="0" cy="0"/>
          <a:chOff x="0" y="0"/>
          <a:chExt cx="0" cy="0"/>
        </a:xfrm>
      </p:grpSpPr>
      <p:sp>
        <p:nvSpPr>
          <p:cNvPr id="8" name="Text Placeholder 20">
            <a:extLst>
              <a:ext uri="{FF2B5EF4-FFF2-40B4-BE49-F238E27FC236}">
                <a16:creationId xmlns:a16="http://schemas.microsoft.com/office/drawing/2014/main" id="{A2D6B5A1-9613-AA17-913E-2BB51370E5AD}"/>
              </a:ext>
            </a:extLst>
          </p:cNvPr>
          <p:cNvSpPr>
            <a:spLocks noGrp="1"/>
          </p:cNvSpPr>
          <p:nvPr>
            <p:ph type="body" sz="quarter" idx="32" hasCustomPrompt="1"/>
          </p:nvPr>
        </p:nvSpPr>
        <p:spPr>
          <a:xfrm>
            <a:off x="286308" y="1997765"/>
            <a:ext cx="6466452" cy="573985"/>
          </a:xfrm>
          <a:prstGeom prst="rect">
            <a:avLst/>
          </a:prstGeom>
        </p:spPr>
        <p:txBody>
          <a:bodyPr lIns="0" tIns="0" rIns="0" bIns="0" anchor="ctr" anchorCtr="0"/>
          <a:lstStyle>
            <a:lvl1pPr marL="0" indent="0" algn="l">
              <a:lnSpc>
                <a:spcPct val="100000"/>
              </a:lnSpc>
              <a:spcBef>
                <a:spcPts val="0"/>
              </a:spcBef>
              <a:buNone/>
              <a:defRPr sz="3000" b="0">
                <a:solidFill>
                  <a:schemeClr val="bg1"/>
                </a:solidFill>
                <a:latin typeface="+mj-lt"/>
                <a:cs typeface="Arial" panose="020B0604020202020204" pitchFamily="34" charset="0"/>
              </a:defRPr>
            </a:lvl1pPr>
          </a:lstStyle>
          <a:p>
            <a:pPr lvl="0"/>
            <a:r>
              <a:rPr lang="en-US" dirty="0"/>
              <a:t>Slide Title Goes Here</a:t>
            </a:r>
          </a:p>
        </p:txBody>
      </p:sp>
      <p:sp>
        <p:nvSpPr>
          <p:cNvPr id="9" name="Text Placeholder 20">
            <a:extLst>
              <a:ext uri="{FF2B5EF4-FFF2-40B4-BE49-F238E27FC236}">
                <a16:creationId xmlns:a16="http://schemas.microsoft.com/office/drawing/2014/main" id="{77A714F9-AC86-653F-01F2-5313228A5AEF}"/>
              </a:ext>
            </a:extLst>
          </p:cNvPr>
          <p:cNvSpPr>
            <a:spLocks noGrp="1"/>
          </p:cNvSpPr>
          <p:nvPr>
            <p:ph type="body" sz="quarter" idx="20" hasCustomPrompt="1"/>
          </p:nvPr>
        </p:nvSpPr>
        <p:spPr>
          <a:xfrm>
            <a:off x="291277" y="2601735"/>
            <a:ext cx="8566415" cy="2198865"/>
          </a:xfrm>
          <a:prstGeom prst="rect">
            <a:avLst/>
          </a:prstGeom>
        </p:spPr>
        <p:txBody>
          <a:bodyPr wrap="square" lIns="0" tIns="0" rIns="0" bIns="0" numCol="2" spcCol="274320" anchor="t">
            <a:noAutofit/>
          </a:bodyPr>
          <a:lstStyle>
            <a:lvl1pPr marL="0" indent="0">
              <a:lnSpc>
                <a:spcPct val="100000"/>
              </a:lnSpc>
              <a:buNone/>
              <a:defRPr sz="1050" b="0">
                <a:solidFill>
                  <a:schemeClr val="bg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a:t>
            </a:r>
            <a:r>
              <a:rPr lang="en-US" err="1"/>
              <a:t>nec</a:t>
            </a:r>
            <a:r>
              <a:rPr lang="en-US"/>
              <a:t> </a:t>
            </a:r>
            <a:r>
              <a:rPr lang="en-US" err="1"/>
              <a:t>erat</a:t>
            </a:r>
            <a:r>
              <a:rPr lang="en-US"/>
              <a:t> dictum, </a:t>
            </a:r>
            <a:r>
              <a:rPr lang="en-US" err="1"/>
              <a:t>quis</a:t>
            </a:r>
            <a:r>
              <a:rPr lang="en-US"/>
              <a:t> dictum eros </a:t>
            </a:r>
            <a:r>
              <a:rPr lang="en-US" err="1"/>
              <a:t>tempor</a:t>
            </a:r>
            <a:r>
              <a:rPr lang="en-US"/>
              <a:t>. </a:t>
            </a:r>
            <a:r>
              <a:rPr lang="en-US" err="1"/>
              <a:t>Mauris</a:t>
            </a:r>
            <a:r>
              <a:rPr lang="en-US"/>
              <a:t>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a:t>
            </a:r>
            <a:r>
              <a:rPr lang="en-US" err="1"/>
              <a:t>Mauris</a:t>
            </a:r>
            <a:r>
              <a:rPr lang="en-US"/>
              <a:t> ipsum nisi, </a:t>
            </a:r>
            <a:r>
              <a:rPr lang="en-US" err="1"/>
              <a:t>condimentum</a:t>
            </a:r>
            <a:r>
              <a:rPr lang="en-US"/>
              <a:t> </a:t>
            </a:r>
            <a:r>
              <a:rPr lang="en-US" err="1"/>
              <a:t>quis</a:t>
            </a:r>
            <a:r>
              <a:rPr lang="en-US"/>
              <a:t>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a:t>
            </a:r>
          </a:p>
          <a:p>
            <a:pPr lvl="0"/>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p>
          <a:p>
            <a:pPr lvl="0"/>
            <a:r>
              <a:rPr lang="en-US" err="1"/>
              <a:t>Aliquam</a:t>
            </a:r>
            <a:r>
              <a:rPr lang="en-US"/>
              <a:t> vestibulum </a:t>
            </a:r>
            <a:r>
              <a:rPr lang="en-US" err="1"/>
              <a:t>elit</a:t>
            </a:r>
            <a:r>
              <a:rPr lang="en-US"/>
              <a:t> </a:t>
            </a:r>
            <a:r>
              <a:rPr lang="en-US" err="1"/>
              <a:t>ut</a:t>
            </a:r>
            <a:r>
              <a:rPr lang="en-US"/>
              <a:t> </a:t>
            </a:r>
            <a:r>
              <a:rPr lang="en-US" err="1"/>
              <a:t>odio</a:t>
            </a:r>
            <a:r>
              <a:rPr lang="en-US"/>
              <a:t> </a:t>
            </a:r>
            <a:r>
              <a:rPr lang="en-US" err="1"/>
              <a:t>pretium</a:t>
            </a:r>
            <a:r>
              <a:rPr lang="en-US"/>
              <a:t> </a:t>
            </a:r>
            <a:r>
              <a:rPr lang="en-US" err="1"/>
              <a:t>ornare</a:t>
            </a:r>
            <a:r>
              <a:rPr lang="en-US"/>
              <a:t>. Maecenas </a:t>
            </a:r>
            <a:r>
              <a:rPr lang="en-US" err="1"/>
              <a:t>suscipit</a:t>
            </a:r>
            <a:r>
              <a:rPr lang="en-US"/>
              <a:t> ac diam a </a:t>
            </a:r>
            <a:r>
              <a:rPr lang="en-US" err="1"/>
              <a:t>ornare</a:t>
            </a:r>
            <a:r>
              <a:rPr lang="en-US"/>
              <a:t>. Donec </a:t>
            </a:r>
            <a:r>
              <a:rPr lang="en-US" err="1"/>
              <a:t>sapien</a:t>
            </a:r>
            <a:r>
              <a:rPr lang="en-US"/>
              <a:t> </a:t>
            </a:r>
            <a:r>
              <a:rPr lang="en-US" err="1"/>
              <a:t>purus</a:t>
            </a:r>
            <a:r>
              <a:rPr lang="en-US"/>
              <a:t>, </a:t>
            </a:r>
            <a:r>
              <a:rPr lang="en-US" err="1"/>
              <a:t>pretium</a:t>
            </a:r>
            <a:r>
              <a:rPr lang="en-US"/>
              <a:t> </a:t>
            </a:r>
            <a:r>
              <a:rPr lang="en-US" err="1"/>
              <a:t>eget</a:t>
            </a:r>
            <a:r>
              <a:rPr lang="en-US"/>
              <a:t> </a:t>
            </a:r>
            <a:r>
              <a:rPr lang="en-US" err="1"/>
              <a:t>mattis</a:t>
            </a:r>
            <a:r>
              <a:rPr lang="en-US"/>
              <a:t> vel, </a:t>
            </a:r>
            <a:r>
              <a:rPr lang="en-US" err="1"/>
              <a:t>facilisis</a:t>
            </a:r>
            <a:r>
              <a:rPr lang="en-US"/>
              <a:t> </a:t>
            </a:r>
            <a:r>
              <a:rPr lang="en-US" err="1"/>
              <a:t>ut</a:t>
            </a:r>
            <a:r>
              <a:rPr lang="en-US"/>
              <a:t> sem. Proin </a:t>
            </a:r>
            <a:r>
              <a:rPr lang="en-US" err="1"/>
              <a:t>eget</a:t>
            </a:r>
            <a:r>
              <a:rPr lang="en-US"/>
              <a:t> </a:t>
            </a:r>
            <a:r>
              <a:rPr lang="en-US" err="1"/>
              <a:t>rhoncus</a:t>
            </a:r>
            <a:r>
              <a:rPr lang="en-US"/>
              <a:t> </a:t>
            </a:r>
            <a:r>
              <a:rPr lang="en-US" err="1"/>
              <a:t>nibh</a:t>
            </a:r>
            <a:r>
              <a:rPr lang="en-US"/>
              <a:t>, </a:t>
            </a:r>
            <a:r>
              <a:rPr lang="en-US" err="1"/>
              <a:t>nec</a:t>
            </a:r>
            <a:r>
              <a:rPr lang="en-US"/>
              <a:t> </a:t>
            </a:r>
            <a:r>
              <a:rPr lang="en-US" err="1"/>
              <a:t>facilisis</a:t>
            </a:r>
            <a:r>
              <a:rPr lang="en-US"/>
              <a:t> </a:t>
            </a:r>
            <a:r>
              <a:rPr lang="en-US" err="1"/>
              <a:t>justo</a:t>
            </a:r>
            <a:r>
              <a:rPr lang="en-US"/>
              <a:t>. </a:t>
            </a:r>
            <a:r>
              <a:rPr lang="en-US" err="1"/>
              <a:t>Suspendisse</a:t>
            </a:r>
            <a:r>
              <a:rPr lang="en-US"/>
              <a:t> </a:t>
            </a:r>
            <a:r>
              <a:rPr lang="en-US" err="1"/>
              <a:t>urna</a:t>
            </a:r>
            <a:r>
              <a:rPr lang="en-US"/>
              <a:t> </a:t>
            </a:r>
            <a:r>
              <a:rPr lang="en-US" err="1"/>
              <a:t>neque</a:t>
            </a:r>
            <a:r>
              <a:rPr lang="en-US"/>
              <a:t>, </a:t>
            </a:r>
            <a:r>
              <a:rPr lang="en-US" err="1"/>
              <a:t>malesuada</a:t>
            </a:r>
            <a:r>
              <a:rPr lang="en-US"/>
              <a:t> in </a:t>
            </a:r>
            <a:r>
              <a:rPr lang="en-US" err="1"/>
              <a:t>tristique</a:t>
            </a:r>
            <a:r>
              <a:rPr lang="en-US"/>
              <a:t> at, gravida sed </a:t>
            </a:r>
            <a:r>
              <a:rPr lang="en-US" err="1"/>
              <a:t>urna</a:t>
            </a:r>
            <a:r>
              <a:rPr lang="en-US"/>
              <a:t>. Morbi </a:t>
            </a:r>
            <a:r>
              <a:rPr lang="en-US" err="1"/>
              <a:t>elementum</a:t>
            </a:r>
            <a:r>
              <a:rPr lang="en-US"/>
              <a:t>, dolor sed </a:t>
            </a:r>
            <a:r>
              <a:rPr lang="en-US" err="1"/>
              <a:t>ullamcorper</a:t>
            </a:r>
            <a:r>
              <a:rPr lang="en-US"/>
              <a:t> </a:t>
            </a:r>
            <a:r>
              <a:rPr lang="en-US" err="1"/>
              <a:t>sollicitudin</a:t>
            </a:r>
            <a:r>
              <a:rPr lang="en-US"/>
              <a:t>, </a:t>
            </a:r>
            <a:r>
              <a:rPr lang="en-US" err="1"/>
              <a:t>justo</a:t>
            </a:r>
            <a:r>
              <a:rPr lang="en-US"/>
              <a:t> </a:t>
            </a:r>
            <a:r>
              <a:rPr lang="en-US" err="1"/>
              <a:t>nulla</a:t>
            </a:r>
            <a:r>
              <a:rPr lang="en-US"/>
              <a:t> </a:t>
            </a:r>
            <a:r>
              <a:rPr lang="en-US" err="1"/>
              <a:t>posuere</a:t>
            </a:r>
            <a:r>
              <a:rPr lang="en-US"/>
              <a:t> </a:t>
            </a:r>
            <a:r>
              <a:rPr lang="en-US" err="1"/>
              <a:t>quam</a:t>
            </a:r>
            <a:r>
              <a:rPr lang="en-US"/>
              <a:t>, et cursus </a:t>
            </a:r>
            <a:r>
              <a:rPr lang="en-US" err="1"/>
              <a:t>est</a:t>
            </a:r>
            <a:r>
              <a:rPr lang="en-US"/>
              <a:t> </a:t>
            </a:r>
            <a:r>
              <a:rPr lang="en-US" err="1"/>
              <a:t>velit</a:t>
            </a:r>
            <a:r>
              <a:rPr lang="en-US"/>
              <a:t> </a:t>
            </a:r>
            <a:r>
              <a:rPr lang="en-US" err="1"/>
              <a:t>elementum</a:t>
            </a:r>
            <a:r>
              <a:rPr lang="en-US"/>
              <a:t> </a:t>
            </a:r>
            <a:r>
              <a:rPr lang="en-US" err="1"/>
              <a:t>enim</a:t>
            </a:r>
            <a:r>
              <a:rPr lang="en-US"/>
              <a:t>. </a:t>
            </a:r>
          </a:p>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a:t>
            </a:r>
            <a:r>
              <a:rPr lang="en-US" err="1"/>
              <a:t>nec</a:t>
            </a:r>
            <a:r>
              <a:rPr lang="en-US"/>
              <a:t> </a:t>
            </a:r>
            <a:r>
              <a:rPr lang="en-US" err="1"/>
              <a:t>erat</a:t>
            </a:r>
            <a:r>
              <a:rPr lang="en-US"/>
              <a:t> dictum, </a:t>
            </a:r>
            <a:r>
              <a:rPr lang="en-US" err="1"/>
              <a:t>quis</a:t>
            </a:r>
            <a:r>
              <a:rPr lang="en-US"/>
              <a:t> dictum eros </a:t>
            </a:r>
            <a:r>
              <a:rPr lang="en-US" err="1"/>
              <a:t>tempor</a:t>
            </a:r>
            <a:r>
              <a:rPr lang="en-US"/>
              <a:t>. </a:t>
            </a:r>
            <a:r>
              <a:rPr lang="en-US" err="1"/>
              <a:t>Mauris</a:t>
            </a:r>
            <a:r>
              <a:rPr lang="en-US"/>
              <a:t>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a:t>
            </a:r>
            <a:r>
              <a:rPr lang="en-US" err="1"/>
              <a:t>Mauris</a:t>
            </a:r>
            <a:r>
              <a:rPr lang="en-US"/>
              <a:t> ipsum nisi, </a:t>
            </a:r>
            <a:r>
              <a:rPr lang="en-US" err="1"/>
              <a:t>condimentum</a:t>
            </a:r>
            <a:r>
              <a:rPr lang="en-US"/>
              <a:t> </a:t>
            </a:r>
            <a:r>
              <a:rPr lang="en-US" err="1"/>
              <a:t>quis</a:t>
            </a:r>
            <a:r>
              <a:rPr lang="en-US"/>
              <a:t>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a:t>
            </a:r>
          </a:p>
        </p:txBody>
      </p:sp>
      <p:sp>
        <p:nvSpPr>
          <p:cNvPr id="2" name="Text Placeholder 4">
            <a:extLst>
              <a:ext uri="{FF2B5EF4-FFF2-40B4-BE49-F238E27FC236}">
                <a16:creationId xmlns:a16="http://schemas.microsoft.com/office/drawing/2014/main" id="{52FBC480-F092-77A6-3B1B-427C0D647845}"/>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3" name="Text Placeholder 8">
            <a:extLst>
              <a:ext uri="{FF2B5EF4-FFF2-40B4-BE49-F238E27FC236}">
                <a16:creationId xmlns:a16="http://schemas.microsoft.com/office/drawing/2014/main" id="{8CABBF3B-1694-ADB3-BBB2-85CEF4C6AA4F}"/>
              </a:ext>
            </a:extLst>
          </p:cNvPr>
          <p:cNvSpPr>
            <a:spLocks noGrp="1"/>
          </p:cNvSpPr>
          <p:nvPr>
            <p:ph type="body" sz="quarter" idx="24"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7" name="Text Placeholder 18">
            <a:extLst>
              <a:ext uri="{FF2B5EF4-FFF2-40B4-BE49-F238E27FC236}">
                <a16:creationId xmlns:a16="http://schemas.microsoft.com/office/drawing/2014/main" id="{4C8CA357-EBE1-9FAD-5D88-D44CF1AE89AD}"/>
              </a:ext>
            </a:extLst>
          </p:cNvPr>
          <p:cNvSpPr>
            <a:spLocks noGrp="1"/>
          </p:cNvSpPr>
          <p:nvPr>
            <p:ph type="body" sz="quarter" idx="18" hasCustomPrompt="1"/>
          </p:nvPr>
        </p:nvSpPr>
        <p:spPr>
          <a:xfrm>
            <a:off x="286309" y="1781589"/>
            <a:ext cx="3129395" cy="208722"/>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10" name="Picture Placeholder 22">
            <a:extLst>
              <a:ext uri="{FF2B5EF4-FFF2-40B4-BE49-F238E27FC236}">
                <a16:creationId xmlns:a16="http://schemas.microsoft.com/office/drawing/2014/main" id="{63CBCD00-AC4D-44F7-4122-0EEF13C76BAC}"/>
              </a:ext>
            </a:extLst>
          </p:cNvPr>
          <p:cNvSpPr>
            <a:spLocks noGrp="1"/>
          </p:cNvSpPr>
          <p:nvPr>
            <p:ph type="pic" sz="quarter" idx="23" hasCustomPrompt="1"/>
          </p:nvPr>
        </p:nvSpPr>
        <p:spPr>
          <a:xfrm>
            <a:off x="0" y="0"/>
            <a:ext cx="9144000" cy="1789043"/>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Tree>
    <p:extLst>
      <p:ext uri="{BB962C8B-B14F-4D97-AF65-F5344CB8AC3E}">
        <p14:creationId xmlns:p14="http://schemas.microsoft.com/office/powerpoint/2010/main" val="25961804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13">
    <p:bg>
      <p:bgPr>
        <a:solidFill>
          <a:schemeClr val="bg1"/>
        </a:solidFill>
        <a:effectLst/>
      </p:bgPr>
    </p:bg>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EB07F3D-4DFC-FFB5-2FCE-426B3D927208}"/>
              </a:ext>
            </a:extLst>
          </p:cNvPr>
          <p:cNvSpPr/>
          <p:nvPr userDrawn="1"/>
        </p:nvSpPr>
        <p:spPr>
          <a:xfrm>
            <a:off x="3965504" y="3732409"/>
            <a:ext cx="1060736" cy="1060736"/>
          </a:xfrm>
          <a:prstGeom prst="ellipse">
            <a:avLst/>
          </a:prstGeom>
          <a:blipFill dpi="0" rotWithShape="1">
            <a:blip r:embed="rId2" cstate="screen">
              <a:extLst>
                <a:ext uri="{28A0092B-C50C-407E-A947-70E740481C1C}">
                  <a14:useLocalDpi xmlns:a14="http://schemas.microsoft.com/office/drawing/2010/main"/>
                </a:ext>
              </a:extLst>
            </a:blip>
            <a:srcRect/>
            <a:stretch>
              <a:fillRect l="3000" t="1000"/>
            </a:stretch>
          </a:blipFill>
          <a:ln w="19050">
            <a:solidFill>
              <a:srgbClr val="E402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solidFill>
                <a:schemeClr val="tx1"/>
              </a:solidFill>
            </a:endParaRPr>
          </a:p>
        </p:txBody>
      </p:sp>
      <p:sp>
        <p:nvSpPr>
          <p:cNvPr id="14" name="Oval 13">
            <a:extLst>
              <a:ext uri="{FF2B5EF4-FFF2-40B4-BE49-F238E27FC236}">
                <a16:creationId xmlns:a16="http://schemas.microsoft.com/office/drawing/2014/main" id="{89D612F5-135F-1561-AA56-34D4C0EC36CB}"/>
              </a:ext>
            </a:extLst>
          </p:cNvPr>
          <p:cNvSpPr/>
          <p:nvPr userDrawn="1"/>
        </p:nvSpPr>
        <p:spPr>
          <a:xfrm>
            <a:off x="3958519" y="1073226"/>
            <a:ext cx="1074706" cy="1074706"/>
          </a:xfrm>
          <a:prstGeom prst="ellipse">
            <a:avLst/>
          </a:prstGeom>
          <a:blipFill>
            <a:blip r:embed="rId3" cstate="screen">
              <a:extLst>
                <a:ext uri="{28A0092B-C50C-407E-A947-70E740481C1C}">
                  <a14:useLocalDpi xmlns:a14="http://schemas.microsoft.com/office/drawing/2010/main"/>
                </a:ext>
              </a:extLst>
            </a:blip>
            <a:stretch>
              <a:fillRect/>
            </a:stretch>
          </a:blipFill>
          <a:ln w="19050">
            <a:solidFill>
              <a:srgbClr val="E402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solidFill>
                <a:schemeClr val="tx1"/>
              </a:solidFill>
            </a:endParaRPr>
          </a:p>
        </p:txBody>
      </p:sp>
      <p:sp>
        <p:nvSpPr>
          <p:cNvPr id="15" name="Oval 14">
            <a:extLst>
              <a:ext uri="{FF2B5EF4-FFF2-40B4-BE49-F238E27FC236}">
                <a16:creationId xmlns:a16="http://schemas.microsoft.com/office/drawing/2014/main" id="{1601647D-FBE3-0856-066A-7A0ECEDB395C}"/>
              </a:ext>
            </a:extLst>
          </p:cNvPr>
          <p:cNvSpPr/>
          <p:nvPr userDrawn="1"/>
        </p:nvSpPr>
        <p:spPr>
          <a:xfrm>
            <a:off x="3958520" y="2402818"/>
            <a:ext cx="1074705" cy="1074705"/>
          </a:xfrm>
          <a:prstGeom prst="ellipse">
            <a:avLst/>
          </a:prstGeom>
          <a:blipFill dpi="0" rotWithShape="1">
            <a:blip r:embed="rId4" cstate="screen">
              <a:extLst>
                <a:ext uri="{28A0092B-C50C-407E-A947-70E740481C1C}">
                  <a14:useLocalDpi xmlns:a14="http://schemas.microsoft.com/office/drawing/2010/main"/>
                </a:ext>
              </a:extLst>
            </a:blip>
            <a:srcRect/>
            <a:stretch>
              <a:fillRect t="1000" r="1000"/>
            </a:stretch>
          </a:blipFill>
          <a:ln w="19050">
            <a:solidFill>
              <a:srgbClr val="E402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solidFill>
                <a:schemeClr val="tx1"/>
              </a:solidFill>
            </a:endParaRPr>
          </a:p>
        </p:txBody>
      </p:sp>
      <p:sp>
        <p:nvSpPr>
          <p:cNvPr id="44" name="TextBox 43">
            <a:extLst>
              <a:ext uri="{FF2B5EF4-FFF2-40B4-BE49-F238E27FC236}">
                <a16:creationId xmlns:a16="http://schemas.microsoft.com/office/drawing/2014/main" id="{2BA9238B-FC2A-C2AF-41B2-995C718DA172}"/>
              </a:ext>
            </a:extLst>
          </p:cNvPr>
          <p:cNvSpPr txBox="1"/>
          <p:nvPr userDrawn="1"/>
        </p:nvSpPr>
        <p:spPr>
          <a:xfrm>
            <a:off x="6700535" y="5570942"/>
            <a:ext cx="2630347" cy="230832"/>
          </a:xfrm>
          <a:prstGeom prst="rect">
            <a:avLst/>
          </a:prstGeom>
          <a:noFill/>
        </p:spPr>
        <p:txBody>
          <a:bodyPr wrap="square" rtlCol="0">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900"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900" kern="1200" dirty="0">
              <a:solidFill>
                <a:schemeClr val="tx1"/>
              </a:solidFill>
              <a:effectLst/>
              <a:latin typeface="+mn-lt"/>
              <a:ea typeface="+mn-ea"/>
              <a:cs typeface="+mn-cs"/>
            </a:endParaRPr>
          </a:p>
        </p:txBody>
      </p:sp>
      <p:sp>
        <p:nvSpPr>
          <p:cNvPr id="6" name="Text Placeholder 18">
            <a:extLst>
              <a:ext uri="{FF2B5EF4-FFF2-40B4-BE49-F238E27FC236}">
                <a16:creationId xmlns:a16="http://schemas.microsoft.com/office/drawing/2014/main" id="{A4408417-7E66-4E15-194B-8C9A2200D2D5}"/>
              </a:ext>
            </a:extLst>
          </p:cNvPr>
          <p:cNvSpPr>
            <a:spLocks noGrp="1"/>
          </p:cNvSpPr>
          <p:nvPr>
            <p:ph type="body" sz="quarter" idx="18" hasCustomPrompt="1"/>
          </p:nvPr>
        </p:nvSpPr>
        <p:spPr>
          <a:xfrm>
            <a:off x="299754" y="342900"/>
            <a:ext cx="3129395" cy="275035"/>
          </a:xfrm>
          <a:prstGeom prst="rect">
            <a:avLst/>
          </a:prstGeom>
        </p:spPr>
        <p:txBody>
          <a:bodyPr lIns="0" tIns="0" rIns="0" bIns="0" anchor="b"/>
          <a:lstStyle>
            <a:lvl1pPr marL="0" indent="0">
              <a:lnSpc>
                <a:spcPct val="100000"/>
              </a:lnSpc>
              <a:buNone/>
              <a:defRPr sz="750" spc="225">
                <a:solidFill>
                  <a:schemeClr val="tx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NASA MISSION &amp; VISION</a:t>
            </a:r>
          </a:p>
        </p:txBody>
      </p:sp>
      <p:sp>
        <p:nvSpPr>
          <p:cNvPr id="7" name="Text Placeholder 20">
            <a:extLst>
              <a:ext uri="{FF2B5EF4-FFF2-40B4-BE49-F238E27FC236}">
                <a16:creationId xmlns:a16="http://schemas.microsoft.com/office/drawing/2014/main" id="{D3213C22-B477-EC66-BF48-1734C5B7CF51}"/>
              </a:ext>
            </a:extLst>
          </p:cNvPr>
          <p:cNvSpPr>
            <a:spLocks noGrp="1"/>
          </p:cNvSpPr>
          <p:nvPr>
            <p:ph type="body" sz="quarter" idx="19" hasCustomPrompt="1"/>
          </p:nvPr>
        </p:nvSpPr>
        <p:spPr>
          <a:xfrm>
            <a:off x="286308" y="728967"/>
            <a:ext cx="3142841" cy="1441919"/>
          </a:xfrm>
          <a:prstGeom prst="rect">
            <a:avLst/>
          </a:prstGeom>
        </p:spPr>
        <p:txBody>
          <a:bodyPr lIns="0" tIns="0" rIns="0" bIns="0"/>
          <a:lstStyle>
            <a:lvl1pPr marL="0" indent="0" algn="l">
              <a:lnSpc>
                <a:spcPct val="100000"/>
              </a:lnSpc>
              <a:spcBef>
                <a:spcPts val="0"/>
              </a:spcBef>
              <a:buNone/>
              <a:defRPr sz="3375" b="0">
                <a:solidFill>
                  <a:srgbClr val="E4022B"/>
                </a:solidFill>
                <a:latin typeface="+mj-lt"/>
                <a:cs typeface="Arial" panose="020B0604020202020204" pitchFamily="34" charset="0"/>
              </a:defRPr>
            </a:lvl1pPr>
          </a:lstStyle>
          <a:p>
            <a:pPr lvl="0"/>
            <a:r>
              <a:rPr lang="en-US" dirty="0"/>
              <a:t>The Mission </a:t>
            </a:r>
            <a:br>
              <a:rPr lang="en-US" dirty="0"/>
            </a:br>
            <a:r>
              <a:rPr lang="en-US" dirty="0"/>
              <a:t>is the Message</a:t>
            </a:r>
          </a:p>
        </p:txBody>
      </p:sp>
      <p:sp>
        <p:nvSpPr>
          <p:cNvPr id="9" name="Text Placeholder 18">
            <a:extLst>
              <a:ext uri="{FF2B5EF4-FFF2-40B4-BE49-F238E27FC236}">
                <a16:creationId xmlns:a16="http://schemas.microsoft.com/office/drawing/2014/main" id="{B18C8464-7377-CE4D-5D6C-F8120C8F370A}"/>
              </a:ext>
            </a:extLst>
          </p:cNvPr>
          <p:cNvSpPr>
            <a:spLocks noGrp="1"/>
          </p:cNvSpPr>
          <p:nvPr>
            <p:ph type="body" sz="quarter" idx="20" hasCustomPrompt="1"/>
          </p:nvPr>
        </p:nvSpPr>
        <p:spPr>
          <a:xfrm>
            <a:off x="299754" y="2304947"/>
            <a:ext cx="3129395" cy="204377"/>
          </a:xfrm>
          <a:prstGeom prst="rect">
            <a:avLst/>
          </a:prstGeom>
        </p:spPr>
        <p:txBody>
          <a:bodyPr lIns="0" tIns="0" rIns="0" bIns="0" anchor="b"/>
          <a:lstStyle>
            <a:lvl1pPr marL="0" indent="0">
              <a:lnSpc>
                <a:spcPct val="100000"/>
              </a:lnSpc>
              <a:buNone/>
              <a:defRPr sz="750" b="1" spc="225">
                <a:solidFill>
                  <a:srgbClr val="E4022B"/>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MISSION</a:t>
            </a:r>
          </a:p>
        </p:txBody>
      </p:sp>
      <p:sp>
        <p:nvSpPr>
          <p:cNvPr id="11" name="Text Placeholder 20">
            <a:extLst>
              <a:ext uri="{FF2B5EF4-FFF2-40B4-BE49-F238E27FC236}">
                <a16:creationId xmlns:a16="http://schemas.microsoft.com/office/drawing/2014/main" id="{8741DAA2-A864-8F51-B426-0584503377F4}"/>
              </a:ext>
            </a:extLst>
          </p:cNvPr>
          <p:cNvSpPr>
            <a:spLocks noGrp="1"/>
          </p:cNvSpPr>
          <p:nvPr>
            <p:ph type="body" sz="quarter" idx="21" hasCustomPrompt="1"/>
          </p:nvPr>
        </p:nvSpPr>
        <p:spPr>
          <a:xfrm>
            <a:off x="292985" y="2691489"/>
            <a:ext cx="3136164" cy="2057400"/>
          </a:xfrm>
          <a:prstGeom prst="rect">
            <a:avLst/>
          </a:prstGeom>
        </p:spPr>
        <p:txBody>
          <a:bodyPr lIns="0" tIns="0" rIns="0" bIns="0"/>
          <a:lstStyle>
            <a:lvl1pPr marL="0" indent="0" algn="l">
              <a:lnSpc>
                <a:spcPct val="100000"/>
              </a:lnSpc>
              <a:spcBef>
                <a:spcPts val="0"/>
              </a:spcBef>
              <a:buNone/>
              <a:defRPr sz="1050" b="0">
                <a:solidFill>
                  <a:schemeClr val="tx1"/>
                </a:solidFill>
                <a:latin typeface="+mj-lt"/>
                <a:cs typeface="Arial" panose="020B0604020202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a:t>
            </a:r>
            <a:r>
              <a:rPr lang="en-US" err="1"/>
              <a:t>nec</a:t>
            </a:r>
            <a:r>
              <a:rPr lang="en-US"/>
              <a:t> </a:t>
            </a:r>
            <a:r>
              <a:rPr lang="en-US" err="1"/>
              <a:t>erat</a:t>
            </a:r>
            <a:r>
              <a:rPr lang="en-US"/>
              <a:t> dictum, </a:t>
            </a:r>
            <a:r>
              <a:rPr lang="en-US" err="1"/>
              <a:t>quis</a:t>
            </a:r>
            <a:r>
              <a:rPr lang="en-US"/>
              <a:t> dictum eros </a:t>
            </a:r>
            <a:r>
              <a:rPr lang="en-US" err="1"/>
              <a:t>tempor</a:t>
            </a:r>
            <a:r>
              <a:rPr lang="en-US"/>
              <a:t>. </a:t>
            </a:r>
            <a:r>
              <a:rPr lang="en-US" err="1"/>
              <a:t>Mauris</a:t>
            </a:r>
            <a:r>
              <a:rPr lang="en-US"/>
              <a:t>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a:t>
            </a:r>
            <a:r>
              <a:rPr lang="en-US" err="1"/>
              <a:t>Mauris</a:t>
            </a:r>
            <a:r>
              <a:rPr lang="en-US"/>
              <a:t> ipsum nisi, </a:t>
            </a:r>
            <a:r>
              <a:rPr lang="en-US" err="1"/>
              <a:t>condimentum</a:t>
            </a:r>
            <a:r>
              <a:rPr lang="en-US"/>
              <a:t> </a:t>
            </a:r>
            <a:r>
              <a:rPr lang="en-US" err="1"/>
              <a:t>quis</a:t>
            </a:r>
            <a:r>
              <a:rPr lang="en-US"/>
              <a:t>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 Donec lacinia </a:t>
            </a:r>
            <a:r>
              <a:rPr lang="en-US" err="1"/>
              <a:t>bibendum</a:t>
            </a:r>
            <a:r>
              <a:rPr lang="en-US"/>
              <a:t> </a:t>
            </a:r>
            <a:r>
              <a:rPr lang="en-US" err="1"/>
              <a:t>urna</a:t>
            </a:r>
            <a:r>
              <a:rPr lang="en-US"/>
              <a:t>, </a:t>
            </a:r>
            <a:r>
              <a:rPr lang="en-US" err="1"/>
              <a:t>rutrum</a:t>
            </a:r>
            <a:r>
              <a:rPr lang="en-US"/>
              <a:t> </a:t>
            </a:r>
            <a:r>
              <a:rPr lang="en-US" err="1"/>
              <a:t>bibendum</a:t>
            </a:r>
            <a:r>
              <a:rPr lang="en-US"/>
              <a:t> </a:t>
            </a:r>
            <a:r>
              <a:rPr lang="en-US" err="1"/>
              <a:t>metus</a:t>
            </a:r>
            <a:r>
              <a:rPr lang="en-US"/>
              <a:t>. Integer  non mi </a:t>
            </a:r>
            <a:r>
              <a:rPr lang="en-US" err="1"/>
              <a:t>tincidunt</a:t>
            </a:r>
            <a:r>
              <a:rPr lang="en-US"/>
              <a:t>, </a:t>
            </a:r>
            <a:r>
              <a:rPr lang="en-US" err="1"/>
              <a:t>efficitur</a:t>
            </a:r>
            <a:r>
              <a:rPr lang="en-US"/>
              <a:t> diam </a:t>
            </a:r>
            <a:r>
              <a:rPr lang="en-US" err="1"/>
              <a:t>nec</a:t>
            </a:r>
            <a:r>
              <a:rPr lang="en-US"/>
              <a:t>, </a:t>
            </a:r>
            <a:r>
              <a:rPr lang="en-US" err="1"/>
              <a:t>consequat</a:t>
            </a:r>
            <a:r>
              <a:rPr lang="en-US"/>
              <a:t> ipsum. </a:t>
            </a:r>
          </a:p>
        </p:txBody>
      </p:sp>
      <p:sp>
        <p:nvSpPr>
          <p:cNvPr id="21" name="Text Placeholder 18">
            <a:extLst>
              <a:ext uri="{FF2B5EF4-FFF2-40B4-BE49-F238E27FC236}">
                <a16:creationId xmlns:a16="http://schemas.microsoft.com/office/drawing/2014/main" id="{DB1CE9B0-3474-EC6F-2276-97D17575FE5B}"/>
              </a:ext>
            </a:extLst>
          </p:cNvPr>
          <p:cNvSpPr>
            <a:spLocks noGrp="1"/>
          </p:cNvSpPr>
          <p:nvPr>
            <p:ph type="body" sz="quarter" idx="22" hasCustomPrompt="1"/>
          </p:nvPr>
        </p:nvSpPr>
        <p:spPr>
          <a:xfrm>
            <a:off x="3948401" y="730372"/>
            <a:ext cx="3129395" cy="126878"/>
          </a:xfrm>
          <a:prstGeom prst="rect">
            <a:avLst/>
          </a:prstGeom>
        </p:spPr>
        <p:txBody>
          <a:bodyPr lIns="0" tIns="0" rIns="0" bIns="0" anchor="b"/>
          <a:lstStyle>
            <a:lvl1pPr marL="0" indent="0">
              <a:lnSpc>
                <a:spcPct val="100000"/>
              </a:lnSpc>
              <a:buNone/>
              <a:defRPr sz="750" b="1" spc="225">
                <a:solidFill>
                  <a:srgbClr val="E4022B"/>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VISION</a:t>
            </a:r>
          </a:p>
        </p:txBody>
      </p:sp>
      <p:sp>
        <p:nvSpPr>
          <p:cNvPr id="52" name="Text Placeholder 51">
            <a:extLst>
              <a:ext uri="{FF2B5EF4-FFF2-40B4-BE49-F238E27FC236}">
                <a16:creationId xmlns:a16="http://schemas.microsoft.com/office/drawing/2014/main" id="{8F4F2C68-AF28-8C13-DAFE-7F8C57D91542}"/>
              </a:ext>
            </a:extLst>
          </p:cNvPr>
          <p:cNvSpPr>
            <a:spLocks noGrp="1"/>
          </p:cNvSpPr>
          <p:nvPr>
            <p:ph type="body" sz="quarter" idx="23" hasCustomPrompt="1"/>
          </p:nvPr>
        </p:nvSpPr>
        <p:spPr>
          <a:xfrm>
            <a:off x="5237835" y="1091046"/>
            <a:ext cx="3619857" cy="1034934"/>
          </a:xfrm>
          <a:prstGeom prst="rect">
            <a:avLst/>
          </a:prstGeom>
        </p:spPr>
        <p:txBody>
          <a:bodyPr lIns="0" tIns="0" rIns="0" bIns="0"/>
          <a:lstStyle>
            <a:lvl1pPr marL="0" indent="0" algn="l">
              <a:lnSpc>
                <a:spcPct val="100000"/>
              </a:lnSpc>
              <a:buNone/>
              <a:defRPr sz="1050" b="1">
                <a:solidFill>
                  <a:schemeClr val="tx1"/>
                </a:solidFill>
              </a:defRPr>
            </a:lvl1pPr>
            <a:lvl2pPr marL="205732" indent="-171450" algn="l">
              <a:lnSpc>
                <a:spcPct val="100000"/>
              </a:lnSpc>
              <a:spcAft>
                <a:spcPts val="225"/>
              </a:spcAft>
              <a:buFont typeface="Arial" panose="020B0604020202020204" pitchFamily="34" charset="0"/>
              <a:buChar char="•"/>
              <a:defRPr sz="1050">
                <a:solidFill>
                  <a:schemeClr val="tx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NASA explores the unknown in air and space</a:t>
            </a:r>
          </a:p>
          <a:p>
            <a:pPr lvl="1"/>
            <a:r>
              <a:rPr lang="en-US"/>
              <a:t>Exploring at the Moon and on to Mars</a:t>
            </a:r>
          </a:p>
          <a:p>
            <a:pPr lvl="1"/>
            <a:r>
              <a:rPr lang="en-US"/>
              <a:t>Solving mysteries of our home planet, solar system, and beyond</a:t>
            </a:r>
          </a:p>
          <a:p>
            <a:pPr lvl="1"/>
            <a:r>
              <a:rPr lang="en-US"/>
              <a:t>Revolutionizing air transportation</a:t>
            </a:r>
          </a:p>
          <a:p>
            <a:pPr lvl="1"/>
            <a:endParaRPr lang="en-US"/>
          </a:p>
        </p:txBody>
      </p:sp>
      <p:sp>
        <p:nvSpPr>
          <p:cNvPr id="53" name="Text Placeholder 51">
            <a:extLst>
              <a:ext uri="{FF2B5EF4-FFF2-40B4-BE49-F238E27FC236}">
                <a16:creationId xmlns:a16="http://schemas.microsoft.com/office/drawing/2014/main" id="{4888D054-2B8B-9486-1385-8C33CA99C1AE}"/>
              </a:ext>
            </a:extLst>
          </p:cNvPr>
          <p:cNvSpPr>
            <a:spLocks noGrp="1"/>
          </p:cNvSpPr>
          <p:nvPr>
            <p:ph type="body" sz="quarter" idx="24" hasCustomPrompt="1"/>
          </p:nvPr>
        </p:nvSpPr>
        <p:spPr>
          <a:xfrm>
            <a:off x="5237835" y="2428356"/>
            <a:ext cx="3619857" cy="1034934"/>
          </a:xfrm>
          <a:prstGeom prst="rect">
            <a:avLst/>
          </a:prstGeom>
        </p:spPr>
        <p:txBody>
          <a:bodyPr lIns="0" tIns="0" rIns="0" bIns="0"/>
          <a:lstStyle>
            <a:lvl1pPr marL="0" indent="0" algn="l">
              <a:lnSpc>
                <a:spcPct val="100000"/>
              </a:lnSpc>
              <a:buNone/>
              <a:defRPr sz="1050" b="1">
                <a:solidFill>
                  <a:schemeClr val="tx1"/>
                </a:solidFill>
              </a:defRPr>
            </a:lvl1pPr>
            <a:lvl2pPr marL="205732" indent="-171450" algn="l">
              <a:lnSpc>
                <a:spcPct val="100000"/>
              </a:lnSpc>
              <a:spcAft>
                <a:spcPts val="225"/>
              </a:spcAft>
              <a:buFont typeface="Arial" panose="020B0604020202020204" pitchFamily="34" charset="0"/>
              <a:buChar char="•"/>
              <a:defRPr sz="1050">
                <a:solidFill>
                  <a:schemeClr val="tx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NASA explores the unknown in air and space</a:t>
            </a:r>
          </a:p>
          <a:p>
            <a:pPr lvl="1"/>
            <a:r>
              <a:rPr lang="en-US"/>
              <a:t>Exploring at the Moon and on to Mars</a:t>
            </a:r>
          </a:p>
          <a:p>
            <a:pPr lvl="1"/>
            <a:r>
              <a:rPr lang="en-US"/>
              <a:t>Solving mysteries of our home planet, solar system, and beyond</a:t>
            </a:r>
          </a:p>
          <a:p>
            <a:pPr lvl="1"/>
            <a:r>
              <a:rPr lang="en-US"/>
              <a:t>Revolutionizing air transportation</a:t>
            </a:r>
          </a:p>
          <a:p>
            <a:pPr lvl="1"/>
            <a:endParaRPr lang="en-US"/>
          </a:p>
        </p:txBody>
      </p:sp>
      <p:sp>
        <p:nvSpPr>
          <p:cNvPr id="54" name="Text Placeholder 51">
            <a:extLst>
              <a:ext uri="{FF2B5EF4-FFF2-40B4-BE49-F238E27FC236}">
                <a16:creationId xmlns:a16="http://schemas.microsoft.com/office/drawing/2014/main" id="{53102A11-EF83-0BB5-E63A-E290220AE1CC}"/>
              </a:ext>
            </a:extLst>
          </p:cNvPr>
          <p:cNvSpPr>
            <a:spLocks noGrp="1"/>
          </p:cNvSpPr>
          <p:nvPr>
            <p:ph type="body" sz="quarter" idx="25" hasCustomPrompt="1"/>
          </p:nvPr>
        </p:nvSpPr>
        <p:spPr>
          <a:xfrm>
            <a:off x="5245289" y="3765666"/>
            <a:ext cx="3619857" cy="1034934"/>
          </a:xfrm>
          <a:prstGeom prst="rect">
            <a:avLst/>
          </a:prstGeom>
        </p:spPr>
        <p:txBody>
          <a:bodyPr lIns="0" tIns="0" rIns="0" bIns="0"/>
          <a:lstStyle>
            <a:lvl1pPr marL="0" indent="0" algn="l">
              <a:lnSpc>
                <a:spcPct val="100000"/>
              </a:lnSpc>
              <a:buNone/>
              <a:defRPr sz="1050" b="1">
                <a:solidFill>
                  <a:schemeClr val="tx1"/>
                </a:solidFill>
              </a:defRPr>
            </a:lvl1pPr>
            <a:lvl2pPr marL="205732" indent="-171450" algn="l">
              <a:lnSpc>
                <a:spcPct val="100000"/>
              </a:lnSpc>
              <a:spcAft>
                <a:spcPts val="225"/>
              </a:spcAft>
              <a:buFont typeface="Arial" panose="020B0604020202020204" pitchFamily="34" charset="0"/>
              <a:buChar char="•"/>
              <a:defRPr sz="1050">
                <a:solidFill>
                  <a:schemeClr val="tx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NASA explores the unknown in air and space</a:t>
            </a:r>
          </a:p>
          <a:p>
            <a:pPr lvl="1"/>
            <a:r>
              <a:rPr lang="en-US"/>
              <a:t>Exploring at the Moon and on to Mars</a:t>
            </a:r>
          </a:p>
          <a:p>
            <a:pPr lvl="1"/>
            <a:r>
              <a:rPr lang="en-US"/>
              <a:t>Solving mysteries of our home planet, solar system, and beyond</a:t>
            </a:r>
          </a:p>
          <a:p>
            <a:pPr lvl="1"/>
            <a:r>
              <a:rPr lang="en-US"/>
              <a:t>Revolutionizing air transportation</a:t>
            </a:r>
          </a:p>
          <a:p>
            <a:pPr lvl="1"/>
            <a:endParaRPr lang="en-US"/>
          </a:p>
        </p:txBody>
      </p:sp>
      <p:sp>
        <p:nvSpPr>
          <p:cNvPr id="4" name="Text Placeholder 4">
            <a:extLst>
              <a:ext uri="{FF2B5EF4-FFF2-40B4-BE49-F238E27FC236}">
                <a16:creationId xmlns:a16="http://schemas.microsoft.com/office/drawing/2014/main" id="{7E1441DE-20ED-288C-F084-D7DF6870F940}"/>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5" name="Text Placeholder 8">
            <a:extLst>
              <a:ext uri="{FF2B5EF4-FFF2-40B4-BE49-F238E27FC236}">
                <a16:creationId xmlns:a16="http://schemas.microsoft.com/office/drawing/2014/main" id="{CB184326-3343-5985-26D6-6D0D0311D6A4}"/>
              </a:ext>
            </a:extLst>
          </p:cNvPr>
          <p:cNvSpPr>
            <a:spLocks noGrp="1"/>
          </p:cNvSpPr>
          <p:nvPr>
            <p:ph type="body" sz="quarter" idx="26"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1210595748"/>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450"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14">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0EB07F3D-4DFC-FFB5-2FCE-426B3D927208}"/>
              </a:ext>
            </a:extLst>
          </p:cNvPr>
          <p:cNvSpPr/>
          <p:nvPr userDrawn="1"/>
        </p:nvSpPr>
        <p:spPr>
          <a:xfrm>
            <a:off x="3965504" y="3732409"/>
            <a:ext cx="1060736" cy="1060736"/>
          </a:xfrm>
          <a:prstGeom prst="ellipse">
            <a:avLst/>
          </a:prstGeom>
          <a:blipFill dpi="0" rotWithShape="1">
            <a:blip r:embed="rId2" cstate="screen">
              <a:extLst>
                <a:ext uri="{28A0092B-C50C-407E-A947-70E740481C1C}">
                  <a14:useLocalDpi xmlns:a14="http://schemas.microsoft.com/office/drawing/2010/main"/>
                </a:ext>
              </a:extLst>
            </a:blip>
            <a:srcRect/>
            <a:stretch>
              <a:fillRect l="3000" t="1000"/>
            </a:stretch>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14" name="Oval 13">
            <a:extLst>
              <a:ext uri="{FF2B5EF4-FFF2-40B4-BE49-F238E27FC236}">
                <a16:creationId xmlns:a16="http://schemas.microsoft.com/office/drawing/2014/main" id="{89D612F5-135F-1561-AA56-34D4C0EC36CB}"/>
              </a:ext>
            </a:extLst>
          </p:cNvPr>
          <p:cNvSpPr/>
          <p:nvPr userDrawn="1"/>
        </p:nvSpPr>
        <p:spPr>
          <a:xfrm>
            <a:off x="3958519" y="1073226"/>
            <a:ext cx="1074706" cy="1074706"/>
          </a:xfrm>
          <a:prstGeom prst="ellipse">
            <a:avLst/>
          </a:prstGeom>
          <a:blipFill>
            <a:blip r:embed="rId3" cstate="screen">
              <a:extLst>
                <a:ext uri="{28A0092B-C50C-407E-A947-70E740481C1C}">
                  <a14:useLocalDpi xmlns:a14="http://schemas.microsoft.com/office/drawing/2010/main"/>
                </a:ext>
              </a:extLst>
            </a:blip>
            <a:stretch>
              <a:fillRect/>
            </a:stretch>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15" name="Oval 14">
            <a:extLst>
              <a:ext uri="{FF2B5EF4-FFF2-40B4-BE49-F238E27FC236}">
                <a16:creationId xmlns:a16="http://schemas.microsoft.com/office/drawing/2014/main" id="{1601647D-FBE3-0856-066A-7A0ECEDB395C}"/>
              </a:ext>
            </a:extLst>
          </p:cNvPr>
          <p:cNvSpPr/>
          <p:nvPr userDrawn="1"/>
        </p:nvSpPr>
        <p:spPr>
          <a:xfrm>
            <a:off x="3958520" y="2402818"/>
            <a:ext cx="1074705" cy="1074705"/>
          </a:xfrm>
          <a:prstGeom prst="ellipse">
            <a:avLst/>
          </a:prstGeom>
          <a:blipFill dpi="0" rotWithShape="1">
            <a:blip r:embed="rId4" cstate="screen">
              <a:extLst>
                <a:ext uri="{28A0092B-C50C-407E-A947-70E740481C1C}">
                  <a14:useLocalDpi xmlns:a14="http://schemas.microsoft.com/office/drawing/2010/main"/>
                </a:ext>
              </a:extLst>
            </a:blip>
            <a:srcRect/>
            <a:stretch>
              <a:fillRect t="1000" r="1000"/>
            </a:stretch>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44" name="TextBox 43">
            <a:extLst>
              <a:ext uri="{FF2B5EF4-FFF2-40B4-BE49-F238E27FC236}">
                <a16:creationId xmlns:a16="http://schemas.microsoft.com/office/drawing/2014/main" id="{2BA9238B-FC2A-C2AF-41B2-995C718DA172}"/>
              </a:ext>
            </a:extLst>
          </p:cNvPr>
          <p:cNvSpPr txBox="1"/>
          <p:nvPr userDrawn="1"/>
        </p:nvSpPr>
        <p:spPr>
          <a:xfrm>
            <a:off x="6700535" y="5570942"/>
            <a:ext cx="2630347" cy="230832"/>
          </a:xfrm>
          <a:prstGeom prst="rect">
            <a:avLst/>
          </a:prstGeom>
          <a:noFill/>
        </p:spPr>
        <p:txBody>
          <a:bodyPr wrap="square" rtlCol="0">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900"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900" kern="1200" dirty="0">
              <a:solidFill>
                <a:schemeClr val="bg1"/>
              </a:solidFill>
              <a:effectLst/>
              <a:latin typeface="+mn-lt"/>
              <a:ea typeface="+mn-ea"/>
              <a:cs typeface="+mn-cs"/>
            </a:endParaRPr>
          </a:p>
        </p:txBody>
      </p:sp>
      <p:sp>
        <p:nvSpPr>
          <p:cNvPr id="6" name="Text Placeholder 18">
            <a:extLst>
              <a:ext uri="{FF2B5EF4-FFF2-40B4-BE49-F238E27FC236}">
                <a16:creationId xmlns:a16="http://schemas.microsoft.com/office/drawing/2014/main" id="{A4408417-7E66-4E15-194B-8C9A2200D2D5}"/>
              </a:ext>
            </a:extLst>
          </p:cNvPr>
          <p:cNvSpPr>
            <a:spLocks noGrp="1"/>
          </p:cNvSpPr>
          <p:nvPr>
            <p:ph type="body" sz="quarter" idx="18" hasCustomPrompt="1"/>
          </p:nvPr>
        </p:nvSpPr>
        <p:spPr>
          <a:xfrm>
            <a:off x="299754" y="342900"/>
            <a:ext cx="3129395" cy="275035"/>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NASA MISSION &amp; VISION</a:t>
            </a:r>
          </a:p>
        </p:txBody>
      </p:sp>
      <p:sp>
        <p:nvSpPr>
          <p:cNvPr id="7" name="Text Placeholder 20">
            <a:extLst>
              <a:ext uri="{FF2B5EF4-FFF2-40B4-BE49-F238E27FC236}">
                <a16:creationId xmlns:a16="http://schemas.microsoft.com/office/drawing/2014/main" id="{D3213C22-B477-EC66-BF48-1734C5B7CF51}"/>
              </a:ext>
            </a:extLst>
          </p:cNvPr>
          <p:cNvSpPr>
            <a:spLocks noGrp="1"/>
          </p:cNvSpPr>
          <p:nvPr>
            <p:ph type="body" sz="quarter" idx="19" hasCustomPrompt="1"/>
          </p:nvPr>
        </p:nvSpPr>
        <p:spPr>
          <a:xfrm>
            <a:off x="286308" y="728967"/>
            <a:ext cx="3142841" cy="1441919"/>
          </a:xfrm>
          <a:prstGeom prst="rect">
            <a:avLst/>
          </a:prstGeom>
        </p:spPr>
        <p:txBody>
          <a:bodyPr lIns="0" tIns="0" rIns="0" bIns="0"/>
          <a:lstStyle>
            <a:lvl1pPr marL="0" indent="0" algn="l">
              <a:lnSpc>
                <a:spcPct val="100000"/>
              </a:lnSpc>
              <a:spcBef>
                <a:spcPts val="0"/>
              </a:spcBef>
              <a:buNone/>
              <a:defRPr sz="3375" b="0">
                <a:solidFill>
                  <a:schemeClr val="bg1"/>
                </a:solidFill>
                <a:latin typeface="+mj-lt"/>
                <a:cs typeface="Arial" panose="020B0604020202020204" pitchFamily="34" charset="0"/>
              </a:defRPr>
            </a:lvl1pPr>
          </a:lstStyle>
          <a:p>
            <a:pPr lvl="0"/>
            <a:r>
              <a:rPr lang="en-US" dirty="0"/>
              <a:t>The Mission </a:t>
            </a:r>
            <a:br>
              <a:rPr lang="en-US" dirty="0"/>
            </a:br>
            <a:r>
              <a:rPr lang="en-US" dirty="0"/>
              <a:t>is the Message</a:t>
            </a:r>
          </a:p>
        </p:txBody>
      </p:sp>
      <p:sp>
        <p:nvSpPr>
          <p:cNvPr id="9" name="Text Placeholder 18">
            <a:extLst>
              <a:ext uri="{FF2B5EF4-FFF2-40B4-BE49-F238E27FC236}">
                <a16:creationId xmlns:a16="http://schemas.microsoft.com/office/drawing/2014/main" id="{B18C8464-7377-CE4D-5D6C-F8120C8F370A}"/>
              </a:ext>
            </a:extLst>
          </p:cNvPr>
          <p:cNvSpPr>
            <a:spLocks noGrp="1"/>
          </p:cNvSpPr>
          <p:nvPr>
            <p:ph type="body" sz="quarter" idx="20" hasCustomPrompt="1"/>
          </p:nvPr>
        </p:nvSpPr>
        <p:spPr>
          <a:xfrm>
            <a:off x="299754" y="2304947"/>
            <a:ext cx="3129395" cy="204377"/>
          </a:xfrm>
          <a:prstGeom prst="rect">
            <a:avLst/>
          </a:prstGeom>
        </p:spPr>
        <p:txBody>
          <a:bodyPr lIns="0" tIns="0" rIns="0" bIns="0" anchor="b"/>
          <a:lstStyle>
            <a:lvl1pPr marL="0" indent="0">
              <a:lnSpc>
                <a:spcPct val="100000"/>
              </a:lnSpc>
              <a:buNone/>
              <a:defRPr sz="750" b="1"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MISSION</a:t>
            </a:r>
          </a:p>
        </p:txBody>
      </p:sp>
      <p:sp>
        <p:nvSpPr>
          <p:cNvPr id="11" name="Text Placeholder 20">
            <a:extLst>
              <a:ext uri="{FF2B5EF4-FFF2-40B4-BE49-F238E27FC236}">
                <a16:creationId xmlns:a16="http://schemas.microsoft.com/office/drawing/2014/main" id="{8741DAA2-A864-8F51-B426-0584503377F4}"/>
              </a:ext>
            </a:extLst>
          </p:cNvPr>
          <p:cNvSpPr>
            <a:spLocks noGrp="1"/>
          </p:cNvSpPr>
          <p:nvPr>
            <p:ph type="body" sz="quarter" idx="21" hasCustomPrompt="1"/>
          </p:nvPr>
        </p:nvSpPr>
        <p:spPr>
          <a:xfrm>
            <a:off x="292985" y="2691489"/>
            <a:ext cx="3136164" cy="2057400"/>
          </a:xfrm>
          <a:prstGeom prst="rect">
            <a:avLst/>
          </a:prstGeom>
        </p:spPr>
        <p:txBody>
          <a:bodyPr lIns="0" tIns="0" rIns="0" bIns="0"/>
          <a:lstStyle>
            <a:lvl1pPr marL="0" indent="0" algn="l">
              <a:lnSpc>
                <a:spcPct val="100000"/>
              </a:lnSpc>
              <a:spcBef>
                <a:spcPts val="0"/>
              </a:spcBef>
              <a:buNone/>
              <a:defRPr sz="1050" b="0">
                <a:solidFill>
                  <a:schemeClr val="bg1"/>
                </a:solidFill>
                <a:latin typeface="+mn-lt"/>
                <a:cs typeface="Arial" panose="020B0604020202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a:t>
            </a:r>
            <a:r>
              <a:rPr lang="en-US" err="1"/>
              <a:t>nec</a:t>
            </a:r>
            <a:r>
              <a:rPr lang="en-US"/>
              <a:t> </a:t>
            </a:r>
            <a:r>
              <a:rPr lang="en-US" err="1"/>
              <a:t>erat</a:t>
            </a:r>
            <a:r>
              <a:rPr lang="en-US"/>
              <a:t> dictum, </a:t>
            </a:r>
            <a:r>
              <a:rPr lang="en-US" err="1"/>
              <a:t>quis</a:t>
            </a:r>
            <a:r>
              <a:rPr lang="en-US"/>
              <a:t> dictum eros </a:t>
            </a:r>
            <a:r>
              <a:rPr lang="en-US" err="1"/>
              <a:t>tempor</a:t>
            </a:r>
            <a:r>
              <a:rPr lang="en-US"/>
              <a:t>. </a:t>
            </a:r>
            <a:r>
              <a:rPr lang="en-US" err="1"/>
              <a:t>Mauris</a:t>
            </a:r>
            <a:r>
              <a:rPr lang="en-US"/>
              <a:t>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a:t>
            </a:r>
            <a:r>
              <a:rPr lang="en-US" err="1"/>
              <a:t>Mauris</a:t>
            </a:r>
            <a:r>
              <a:rPr lang="en-US"/>
              <a:t> ipsum nisi, </a:t>
            </a:r>
            <a:r>
              <a:rPr lang="en-US" err="1"/>
              <a:t>condimentum</a:t>
            </a:r>
            <a:r>
              <a:rPr lang="en-US"/>
              <a:t> </a:t>
            </a:r>
            <a:r>
              <a:rPr lang="en-US" err="1"/>
              <a:t>quis</a:t>
            </a:r>
            <a:r>
              <a:rPr lang="en-US"/>
              <a:t>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 Donec lacinia </a:t>
            </a:r>
            <a:r>
              <a:rPr lang="en-US" err="1"/>
              <a:t>bibendum</a:t>
            </a:r>
            <a:r>
              <a:rPr lang="en-US"/>
              <a:t> </a:t>
            </a:r>
            <a:r>
              <a:rPr lang="en-US" err="1"/>
              <a:t>urna</a:t>
            </a:r>
            <a:r>
              <a:rPr lang="en-US"/>
              <a:t>, </a:t>
            </a:r>
            <a:r>
              <a:rPr lang="en-US" err="1"/>
              <a:t>rutrum</a:t>
            </a:r>
            <a:r>
              <a:rPr lang="en-US"/>
              <a:t> </a:t>
            </a:r>
            <a:r>
              <a:rPr lang="en-US" err="1"/>
              <a:t>bibendum</a:t>
            </a:r>
            <a:r>
              <a:rPr lang="en-US"/>
              <a:t> </a:t>
            </a:r>
            <a:r>
              <a:rPr lang="en-US" err="1"/>
              <a:t>metus</a:t>
            </a:r>
            <a:r>
              <a:rPr lang="en-US"/>
              <a:t>. Integer  non mi </a:t>
            </a:r>
            <a:r>
              <a:rPr lang="en-US" err="1"/>
              <a:t>tincidunt</a:t>
            </a:r>
            <a:r>
              <a:rPr lang="en-US"/>
              <a:t>, </a:t>
            </a:r>
            <a:r>
              <a:rPr lang="en-US" err="1"/>
              <a:t>efficitur</a:t>
            </a:r>
            <a:r>
              <a:rPr lang="en-US"/>
              <a:t> diam </a:t>
            </a:r>
            <a:r>
              <a:rPr lang="en-US" err="1"/>
              <a:t>nec</a:t>
            </a:r>
            <a:r>
              <a:rPr lang="en-US"/>
              <a:t>, </a:t>
            </a:r>
            <a:r>
              <a:rPr lang="en-US" err="1"/>
              <a:t>consequat</a:t>
            </a:r>
            <a:r>
              <a:rPr lang="en-US"/>
              <a:t> ipsum. </a:t>
            </a:r>
          </a:p>
        </p:txBody>
      </p:sp>
      <p:sp>
        <p:nvSpPr>
          <p:cNvPr id="21" name="Text Placeholder 18">
            <a:extLst>
              <a:ext uri="{FF2B5EF4-FFF2-40B4-BE49-F238E27FC236}">
                <a16:creationId xmlns:a16="http://schemas.microsoft.com/office/drawing/2014/main" id="{DB1CE9B0-3474-EC6F-2276-97D17575FE5B}"/>
              </a:ext>
            </a:extLst>
          </p:cNvPr>
          <p:cNvSpPr>
            <a:spLocks noGrp="1"/>
          </p:cNvSpPr>
          <p:nvPr>
            <p:ph type="body" sz="quarter" idx="22" hasCustomPrompt="1"/>
          </p:nvPr>
        </p:nvSpPr>
        <p:spPr>
          <a:xfrm>
            <a:off x="3948401" y="730372"/>
            <a:ext cx="3129395" cy="126878"/>
          </a:xfrm>
          <a:prstGeom prst="rect">
            <a:avLst/>
          </a:prstGeom>
        </p:spPr>
        <p:txBody>
          <a:bodyPr lIns="0" tIns="0" rIns="0" bIns="0" anchor="b"/>
          <a:lstStyle>
            <a:lvl1pPr marL="0" indent="0">
              <a:lnSpc>
                <a:spcPct val="100000"/>
              </a:lnSpc>
              <a:buNone/>
              <a:defRPr sz="750" b="1"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VISION</a:t>
            </a:r>
          </a:p>
        </p:txBody>
      </p:sp>
      <p:sp>
        <p:nvSpPr>
          <p:cNvPr id="52" name="Text Placeholder 51">
            <a:extLst>
              <a:ext uri="{FF2B5EF4-FFF2-40B4-BE49-F238E27FC236}">
                <a16:creationId xmlns:a16="http://schemas.microsoft.com/office/drawing/2014/main" id="{8F4F2C68-AF28-8C13-DAFE-7F8C57D91542}"/>
              </a:ext>
            </a:extLst>
          </p:cNvPr>
          <p:cNvSpPr>
            <a:spLocks noGrp="1"/>
          </p:cNvSpPr>
          <p:nvPr>
            <p:ph type="body" sz="quarter" idx="23" hasCustomPrompt="1"/>
          </p:nvPr>
        </p:nvSpPr>
        <p:spPr>
          <a:xfrm>
            <a:off x="5237835" y="1091046"/>
            <a:ext cx="3619857" cy="1034934"/>
          </a:xfrm>
          <a:prstGeom prst="rect">
            <a:avLst/>
          </a:prstGeom>
        </p:spPr>
        <p:txBody>
          <a:bodyPr lIns="0" tIns="0" rIns="0" bIns="0"/>
          <a:lstStyle>
            <a:lvl1pPr marL="0" indent="0" algn="l">
              <a:lnSpc>
                <a:spcPct val="100000"/>
              </a:lnSpc>
              <a:buNone/>
              <a:defRPr sz="1050" b="1">
                <a:solidFill>
                  <a:schemeClr val="bg1"/>
                </a:solidFill>
              </a:defRPr>
            </a:lvl1pPr>
            <a:lvl2pPr marL="205732" indent="-171450" algn="l">
              <a:lnSpc>
                <a:spcPct val="100000"/>
              </a:lnSpc>
              <a:spcAft>
                <a:spcPts val="225"/>
              </a:spcAft>
              <a:buFont typeface="Arial" panose="020B0604020202020204" pitchFamily="34" charset="0"/>
              <a:buChar char="•"/>
              <a:defRPr sz="105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NASA explores the unknown in air and space</a:t>
            </a:r>
          </a:p>
          <a:p>
            <a:pPr lvl="1"/>
            <a:r>
              <a:rPr lang="en-US"/>
              <a:t>Exploring at the Moon and on to Mars</a:t>
            </a:r>
          </a:p>
          <a:p>
            <a:pPr lvl="1"/>
            <a:r>
              <a:rPr lang="en-US"/>
              <a:t>Solving mysteries of our home planet, solar system, and beyond</a:t>
            </a:r>
          </a:p>
          <a:p>
            <a:pPr lvl="1"/>
            <a:r>
              <a:rPr lang="en-US"/>
              <a:t>Revolutionizing air transportation</a:t>
            </a:r>
          </a:p>
          <a:p>
            <a:pPr lvl="1"/>
            <a:endParaRPr lang="en-US"/>
          </a:p>
        </p:txBody>
      </p:sp>
      <p:sp>
        <p:nvSpPr>
          <p:cNvPr id="53" name="Text Placeholder 51">
            <a:extLst>
              <a:ext uri="{FF2B5EF4-FFF2-40B4-BE49-F238E27FC236}">
                <a16:creationId xmlns:a16="http://schemas.microsoft.com/office/drawing/2014/main" id="{4888D054-2B8B-9486-1385-8C33CA99C1AE}"/>
              </a:ext>
            </a:extLst>
          </p:cNvPr>
          <p:cNvSpPr>
            <a:spLocks noGrp="1"/>
          </p:cNvSpPr>
          <p:nvPr>
            <p:ph type="body" sz="quarter" idx="24" hasCustomPrompt="1"/>
          </p:nvPr>
        </p:nvSpPr>
        <p:spPr>
          <a:xfrm>
            <a:off x="5237835" y="2428356"/>
            <a:ext cx="3619857" cy="1034934"/>
          </a:xfrm>
          <a:prstGeom prst="rect">
            <a:avLst/>
          </a:prstGeom>
        </p:spPr>
        <p:txBody>
          <a:bodyPr lIns="0" tIns="0" rIns="0" bIns="0"/>
          <a:lstStyle>
            <a:lvl1pPr marL="0" indent="0" algn="l">
              <a:lnSpc>
                <a:spcPct val="100000"/>
              </a:lnSpc>
              <a:buNone/>
              <a:defRPr sz="1050" b="1">
                <a:solidFill>
                  <a:schemeClr val="bg1"/>
                </a:solidFill>
              </a:defRPr>
            </a:lvl1pPr>
            <a:lvl2pPr marL="205732" indent="-171450" algn="l">
              <a:lnSpc>
                <a:spcPct val="100000"/>
              </a:lnSpc>
              <a:spcAft>
                <a:spcPts val="225"/>
              </a:spcAft>
              <a:buFont typeface="Arial" panose="020B0604020202020204" pitchFamily="34" charset="0"/>
              <a:buChar char="•"/>
              <a:defRPr sz="105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NASA explores the unknown in air and space</a:t>
            </a:r>
          </a:p>
          <a:p>
            <a:pPr lvl="1"/>
            <a:r>
              <a:rPr lang="en-US"/>
              <a:t>Exploring at the Moon and on to Mars</a:t>
            </a:r>
          </a:p>
          <a:p>
            <a:pPr lvl="1"/>
            <a:r>
              <a:rPr lang="en-US"/>
              <a:t>Solving mysteries of our home planet, solar system, and beyond</a:t>
            </a:r>
          </a:p>
          <a:p>
            <a:pPr lvl="1"/>
            <a:r>
              <a:rPr lang="en-US"/>
              <a:t>Revolutionizing air transportation</a:t>
            </a:r>
          </a:p>
          <a:p>
            <a:pPr lvl="1"/>
            <a:endParaRPr lang="en-US"/>
          </a:p>
        </p:txBody>
      </p:sp>
      <p:sp>
        <p:nvSpPr>
          <p:cNvPr id="54" name="Text Placeholder 51">
            <a:extLst>
              <a:ext uri="{FF2B5EF4-FFF2-40B4-BE49-F238E27FC236}">
                <a16:creationId xmlns:a16="http://schemas.microsoft.com/office/drawing/2014/main" id="{53102A11-EF83-0BB5-E63A-E290220AE1CC}"/>
              </a:ext>
            </a:extLst>
          </p:cNvPr>
          <p:cNvSpPr>
            <a:spLocks noGrp="1"/>
          </p:cNvSpPr>
          <p:nvPr>
            <p:ph type="body" sz="quarter" idx="25" hasCustomPrompt="1"/>
          </p:nvPr>
        </p:nvSpPr>
        <p:spPr>
          <a:xfrm>
            <a:off x="5245289" y="3765666"/>
            <a:ext cx="3619857" cy="1034934"/>
          </a:xfrm>
          <a:prstGeom prst="rect">
            <a:avLst/>
          </a:prstGeom>
        </p:spPr>
        <p:txBody>
          <a:bodyPr lIns="0" tIns="0" rIns="0" bIns="0"/>
          <a:lstStyle>
            <a:lvl1pPr marL="0" indent="0" algn="l">
              <a:lnSpc>
                <a:spcPct val="100000"/>
              </a:lnSpc>
              <a:buNone/>
              <a:defRPr sz="1050" b="1">
                <a:solidFill>
                  <a:schemeClr val="bg1"/>
                </a:solidFill>
              </a:defRPr>
            </a:lvl1pPr>
            <a:lvl2pPr marL="205732" indent="-171450" algn="l">
              <a:lnSpc>
                <a:spcPct val="100000"/>
              </a:lnSpc>
              <a:spcAft>
                <a:spcPts val="225"/>
              </a:spcAft>
              <a:buFont typeface="Arial" panose="020B0604020202020204" pitchFamily="34" charset="0"/>
              <a:buChar char="•"/>
              <a:defRPr sz="105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NASA explores the unknown in air and space</a:t>
            </a:r>
          </a:p>
          <a:p>
            <a:pPr lvl="1"/>
            <a:r>
              <a:rPr lang="en-US"/>
              <a:t>Exploring at the Moon and on to Mars</a:t>
            </a:r>
          </a:p>
          <a:p>
            <a:pPr lvl="1"/>
            <a:r>
              <a:rPr lang="en-US"/>
              <a:t>Solving mysteries of our home planet, solar system, and beyond</a:t>
            </a:r>
          </a:p>
          <a:p>
            <a:pPr lvl="1"/>
            <a:r>
              <a:rPr lang="en-US"/>
              <a:t>Revolutionizing air transportation</a:t>
            </a:r>
          </a:p>
          <a:p>
            <a:pPr lvl="1"/>
            <a:endParaRPr lang="en-US"/>
          </a:p>
        </p:txBody>
      </p:sp>
      <p:sp>
        <p:nvSpPr>
          <p:cNvPr id="30" name="Text Placeholder 4">
            <a:extLst>
              <a:ext uri="{FF2B5EF4-FFF2-40B4-BE49-F238E27FC236}">
                <a16:creationId xmlns:a16="http://schemas.microsoft.com/office/drawing/2014/main" id="{A7A7ECEA-DE97-21DD-DA26-329E47405D94}"/>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31" name="Text Placeholder 8">
            <a:extLst>
              <a:ext uri="{FF2B5EF4-FFF2-40B4-BE49-F238E27FC236}">
                <a16:creationId xmlns:a16="http://schemas.microsoft.com/office/drawing/2014/main" id="{838D3802-D57E-D60B-8C26-C1CFD4B63CDE}"/>
              </a:ext>
            </a:extLst>
          </p:cNvPr>
          <p:cNvSpPr>
            <a:spLocks noGrp="1"/>
          </p:cNvSpPr>
          <p:nvPr>
            <p:ph type="body" sz="quarter" idx="26"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3542190865"/>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450"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hoto 1">
    <p:bg>
      <p:bgPr>
        <a:solidFill>
          <a:schemeClr val="bg1"/>
        </a:solidFill>
        <a:effectLst/>
      </p:bgPr>
    </p:bg>
    <p:spTree>
      <p:nvGrpSpPr>
        <p:cNvPr id="1" name=""/>
        <p:cNvGrpSpPr/>
        <p:nvPr/>
      </p:nvGrpSpPr>
      <p:grpSpPr>
        <a:xfrm>
          <a:off x="0" y="0"/>
          <a:ext cx="0" cy="0"/>
          <a:chOff x="0" y="0"/>
          <a:chExt cx="0" cy="0"/>
        </a:xfrm>
      </p:grpSpPr>
      <p:sp>
        <p:nvSpPr>
          <p:cNvPr id="16" name="Text Placeholder 20">
            <a:extLst>
              <a:ext uri="{FF2B5EF4-FFF2-40B4-BE49-F238E27FC236}">
                <a16:creationId xmlns:a16="http://schemas.microsoft.com/office/drawing/2014/main" id="{C89B4CF7-10E9-1E68-0183-BE6A094E9ADB}"/>
              </a:ext>
            </a:extLst>
          </p:cNvPr>
          <p:cNvSpPr>
            <a:spLocks noGrp="1"/>
          </p:cNvSpPr>
          <p:nvPr>
            <p:ph type="body" sz="quarter" idx="19" hasCustomPrompt="1"/>
          </p:nvPr>
        </p:nvSpPr>
        <p:spPr>
          <a:xfrm>
            <a:off x="286308" y="342900"/>
            <a:ext cx="4147002" cy="1633538"/>
          </a:xfrm>
          <a:prstGeom prst="rect">
            <a:avLst/>
          </a:prstGeom>
        </p:spPr>
        <p:txBody>
          <a:bodyPr lIns="0" tIns="0" rIns="0" bIns="0" anchor="b"/>
          <a:lstStyle>
            <a:lvl1pPr marL="0" indent="0" algn="l">
              <a:lnSpc>
                <a:spcPct val="100000"/>
              </a:lnSpc>
              <a:spcBef>
                <a:spcPts val="0"/>
              </a:spcBef>
              <a:buNone/>
              <a:defRPr sz="3375" b="0">
                <a:solidFill>
                  <a:schemeClr val="tx1"/>
                </a:solidFill>
                <a:latin typeface="+mj-lt"/>
                <a:cs typeface="Arial" panose="020B0604020202020204" pitchFamily="34" charset="0"/>
              </a:defRPr>
            </a:lvl1pPr>
          </a:lstStyle>
          <a:p>
            <a:pPr lvl="0"/>
            <a:r>
              <a:rPr lang="en-US" dirty="0"/>
              <a:t>Content Text</a:t>
            </a:r>
          </a:p>
          <a:p>
            <a:pPr lvl="0"/>
            <a:r>
              <a:rPr lang="en-US" dirty="0"/>
              <a:t>Goes Here</a:t>
            </a:r>
          </a:p>
        </p:txBody>
      </p:sp>
      <p:sp>
        <p:nvSpPr>
          <p:cNvPr id="17" name="Picture Placeholder 17">
            <a:extLst>
              <a:ext uri="{FF2B5EF4-FFF2-40B4-BE49-F238E27FC236}">
                <a16:creationId xmlns:a16="http://schemas.microsoft.com/office/drawing/2014/main" id="{82EF8813-E84E-D65D-B876-91C94B5C496C}"/>
              </a:ext>
            </a:extLst>
          </p:cNvPr>
          <p:cNvSpPr>
            <a:spLocks noGrp="1"/>
          </p:cNvSpPr>
          <p:nvPr>
            <p:ph type="pic" sz="quarter" idx="25" hasCustomPrompt="1"/>
          </p:nvPr>
        </p:nvSpPr>
        <p:spPr>
          <a:xfrm>
            <a:off x="286308" y="2044931"/>
            <a:ext cx="4228549" cy="2755669"/>
          </a:xfrm>
          <a:prstGeom prst="rect">
            <a:avLst/>
          </a:prstGeom>
          <a:solidFill>
            <a:schemeClr val="tx1">
              <a:lumMod val="75000"/>
              <a:lumOff val="25000"/>
            </a:schemeClr>
          </a:solidFill>
        </p:spPr>
        <p:txBody>
          <a:bodyPr anchor="ctr"/>
          <a:lstStyle>
            <a:lvl1pPr marL="0" indent="0" algn="ctr">
              <a:lnSpc>
                <a:spcPct val="100000"/>
              </a:lnSpc>
              <a:buNone/>
              <a:defRPr sz="1500">
                <a:solidFill>
                  <a:schemeClr val="bg1"/>
                </a:solidFill>
                <a:latin typeface="Arial" panose="020B0604020202020204" pitchFamily="34" charset="0"/>
                <a:cs typeface="Arial" panose="020B0604020202020204" pitchFamily="34" charset="0"/>
              </a:defRPr>
            </a:lvl1pPr>
          </a:lstStyle>
          <a:p>
            <a:r>
              <a:rPr lang="en-US" dirty="0"/>
              <a:t>Photo</a:t>
            </a:r>
          </a:p>
        </p:txBody>
      </p:sp>
      <p:pic>
        <p:nvPicPr>
          <p:cNvPr id="18" name="NASA_Insignia-RGB.svg" descr="NASA_Insignia-RGB.svg">
            <a:extLst>
              <a:ext uri="{FF2B5EF4-FFF2-40B4-BE49-F238E27FC236}">
                <a16:creationId xmlns:a16="http://schemas.microsoft.com/office/drawing/2014/main" id="{BFA3ABDC-17B1-1B05-18F5-4AA4557765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19" name="TextBox 18">
            <a:extLst>
              <a:ext uri="{FF2B5EF4-FFF2-40B4-BE49-F238E27FC236}">
                <a16:creationId xmlns:a16="http://schemas.microsoft.com/office/drawing/2014/main" id="{CA6676C9-0E86-C0F9-472C-E4618CB29726}"/>
              </a:ext>
            </a:extLst>
          </p:cNvPr>
          <p:cNvSpPr txBox="1"/>
          <p:nvPr userDrawn="1"/>
        </p:nvSpPr>
        <p:spPr>
          <a:xfrm>
            <a:off x="286308" y="262109"/>
            <a:ext cx="1994276" cy="807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pPr>
              <a:lnSpc>
                <a:spcPct val="100000"/>
              </a:lnSpc>
            </a:pPr>
            <a:r>
              <a:rPr sz="525" b="1" dirty="0">
                <a:solidFill>
                  <a:schemeClr val="tx1"/>
                </a:solidFill>
                <a:latin typeface="+mn-lt"/>
                <a:cs typeface="Arial" panose="020B0604020202020204" pitchFamily="34" charset="0"/>
              </a:rPr>
              <a:t>National Aeronautics </a:t>
            </a:r>
            <a:r>
              <a:rPr lang="en-US" sz="525" b="1" dirty="0">
                <a:solidFill>
                  <a:schemeClr val="tx1"/>
                </a:solidFill>
                <a:latin typeface="+mn-lt"/>
                <a:cs typeface="Arial" panose="020B0604020202020204" pitchFamily="34" charset="0"/>
              </a:rPr>
              <a:t>and</a:t>
            </a:r>
            <a:r>
              <a:rPr sz="525" b="1" dirty="0">
                <a:solidFill>
                  <a:schemeClr val="tx1"/>
                </a:solidFill>
                <a:latin typeface="+mn-lt"/>
                <a:cs typeface="Arial" panose="020B0604020202020204" pitchFamily="34" charset="0"/>
              </a:rPr>
              <a:t> Space Administration</a:t>
            </a:r>
          </a:p>
        </p:txBody>
      </p:sp>
      <p:sp>
        <p:nvSpPr>
          <p:cNvPr id="25" name="Text Placeholder 20">
            <a:extLst>
              <a:ext uri="{FF2B5EF4-FFF2-40B4-BE49-F238E27FC236}">
                <a16:creationId xmlns:a16="http://schemas.microsoft.com/office/drawing/2014/main" id="{EC27A36B-6A90-743F-FE14-09A5223C0443}"/>
              </a:ext>
            </a:extLst>
          </p:cNvPr>
          <p:cNvSpPr>
            <a:spLocks noGrp="1"/>
          </p:cNvSpPr>
          <p:nvPr>
            <p:ph type="body" sz="quarter" idx="20" hasCustomPrompt="1"/>
          </p:nvPr>
        </p:nvSpPr>
        <p:spPr>
          <a:xfrm>
            <a:off x="5728297" y="2082338"/>
            <a:ext cx="3129395" cy="783856"/>
          </a:xfrm>
          <a:prstGeom prst="rect">
            <a:avLst/>
          </a:prstGeom>
        </p:spPr>
        <p:txBody>
          <a:bodyPr lIns="0" tIns="0" rIns="0" bIns="0" anchor="ctr"/>
          <a:lstStyle>
            <a:lvl1pPr marL="0" indent="0">
              <a:lnSpc>
                <a:spcPct val="100000"/>
              </a:lnSpc>
              <a:buNone/>
              <a:defRPr sz="900" b="0">
                <a:solidFill>
                  <a:schemeClr val="tx1"/>
                </a:solidFill>
                <a:latin typeface="+mn-lt"/>
                <a:cs typeface="Arial" panose="020B0604020202020204" pitchFamily="34" charset="0"/>
              </a:defRPr>
            </a:lvl1pPr>
          </a:lstStyle>
          <a:p>
            <a:pPr lvl="0"/>
            <a:r>
              <a:rPr lang="en-US"/>
              <a:t>Cras </a:t>
            </a:r>
            <a:r>
              <a:rPr lang="en-US" err="1"/>
              <a:t>viverra</a:t>
            </a:r>
            <a:r>
              <a:rPr lang="en-US"/>
              <a:t> </a:t>
            </a:r>
            <a:r>
              <a:rPr lang="en-US" err="1"/>
              <a:t>porttitor</a:t>
            </a:r>
            <a:r>
              <a:rPr lang="en-US"/>
              <a:t> </a:t>
            </a:r>
            <a:r>
              <a:rPr lang="en-US" err="1"/>
              <a:t>neque</a:t>
            </a:r>
            <a:r>
              <a:rPr lang="en-US"/>
              <a:t> </a:t>
            </a:r>
            <a:r>
              <a:rPr lang="en-US" err="1"/>
              <a:t>ut</a:t>
            </a:r>
            <a:r>
              <a:rPr lang="en-US"/>
              <a:t> </a:t>
            </a:r>
            <a:r>
              <a:rPr lang="en-US" err="1"/>
              <a:t>aliquet</a:t>
            </a:r>
            <a:r>
              <a:rPr lang="en-US"/>
              <a:t>. Duis </a:t>
            </a:r>
            <a:r>
              <a:rPr lang="en-US" err="1"/>
              <a:t>commodo</a:t>
            </a:r>
            <a:r>
              <a:rPr lang="en-US"/>
              <a:t> </a:t>
            </a:r>
            <a:r>
              <a:rPr lang="en-US" err="1"/>
              <a:t>augue</a:t>
            </a:r>
            <a:r>
              <a:rPr lang="en-US"/>
              <a:t> in </a:t>
            </a:r>
            <a:r>
              <a:rPr lang="en-US" err="1"/>
              <a:t>facilisis</a:t>
            </a:r>
            <a:r>
              <a:rPr lang="en-US"/>
              <a:t> </a:t>
            </a:r>
            <a:r>
              <a:rPr lang="en-US" err="1"/>
              <a:t>malesuada</a:t>
            </a:r>
            <a:r>
              <a:rPr lang="en-US"/>
              <a:t>. Vestibulum vel </a:t>
            </a:r>
            <a:r>
              <a:rPr lang="en-US" err="1"/>
              <a:t>interdum</a:t>
            </a:r>
            <a:r>
              <a:rPr lang="en-US"/>
              <a:t> lorem. Nam pharetra </a:t>
            </a:r>
            <a:r>
              <a:rPr lang="en-US" err="1"/>
              <a:t>tempor</a:t>
            </a:r>
            <a:r>
              <a:rPr lang="en-US"/>
              <a:t> lorem.</a:t>
            </a:r>
          </a:p>
        </p:txBody>
      </p:sp>
      <p:sp>
        <p:nvSpPr>
          <p:cNvPr id="27" name="Text Placeholder 20">
            <a:extLst>
              <a:ext uri="{FF2B5EF4-FFF2-40B4-BE49-F238E27FC236}">
                <a16:creationId xmlns:a16="http://schemas.microsoft.com/office/drawing/2014/main" id="{3E6C05A8-9265-78A7-B865-BABD84FA57B0}"/>
              </a:ext>
            </a:extLst>
          </p:cNvPr>
          <p:cNvSpPr>
            <a:spLocks noGrp="1"/>
          </p:cNvSpPr>
          <p:nvPr>
            <p:ph type="body" sz="quarter" idx="26" hasCustomPrompt="1"/>
          </p:nvPr>
        </p:nvSpPr>
        <p:spPr>
          <a:xfrm>
            <a:off x="4657714" y="2082338"/>
            <a:ext cx="942853" cy="783856"/>
          </a:xfrm>
          <a:prstGeom prst="rect">
            <a:avLst/>
          </a:prstGeom>
        </p:spPr>
        <p:txBody>
          <a:bodyPr lIns="0" tIns="0" rIns="0" bIns="0" anchor="ctr"/>
          <a:lstStyle>
            <a:lvl1pPr marL="0" indent="0">
              <a:lnSpc>
                <a:spcPct val="100000"/>
              </a:lnSpc>
              <a:buNone/>
              <a:defRPr sz="900" b="1">
                <a:solidFill>
                  <a:srgbClr val="0031A0"/>
                </a:solidFill>
                <a:latin typeface="+mn-lt"/>
                <a:cs typeface="Arial" panose="020B0604020202020204" pitchFamily="34" charset="0"/>
              </a:defRPr>
            </a:lvl1pPr>
          </a:lstStyle>
          <a:p>
            <a:pPr lvl="0"/>
            <a:r>
              <a:rPr lang="en-US"/>
              <a:t>First</a:t>
            </a:r>
            <a:br>
              <a:rPr lang="en-US"/>
            </a:br>
            <a:r>
              <a:rPr lang="en-US"/>
              <a:t>Element</a:t>
            </a:r>
          </a:p>
        </p:txBody>
      </p:sp>
      <p:sp>
        <p:nvSpPr>
          <p:cNvPr id="28" name="Text Placeholder 20">
            <a:extLst>
              <a:ext uri="{FF2B5EF4-FFF2-40B4-BE49-F238E27FC236}">
                <a16:creationId xmlns:a16="http://schemas.microsoft.com/office/drawing/2014/main" id="{7E991473-1D3D-FAC2-EBBF-59662B87508F}"/>
              </a:ext>
            </a:extLst>
          </p:cNvPr>
          <p:cNvSpPr>
            <a:spLocks noGrp="1"/>
          </p:cNvSpPr>
          <p:nvPr>
            <p:ph type="body" sz="quarter" idx="27" hasCustomPrompt="1"/>
          </p:nvPr>
        </p:nvSpPr>
        <p:spPr>
          <a:xfrm>
            <a:off x="4657714" y="2857500"/>
            <a:ext cx="942853" cy="783856"/>
          </a:xfrm>
          <a:prstGeom prst="rect">
            <a:avLst/>
          </a:prstGeom>
        </p:spPr>
        <p:txBody>
          <a:bodyPr lIns="0" tIns="0" rIns="0" bIns="0" anchor="ctr"/>
          <a:lstStyle>
            <a:lvl1pPr marL="0" indent="0">
              <a:lnSpc>
                <a:spcPct val="100000"/>
              </a:lnSpc>
              <a:buNone/>
              <a:defRPr sz="900" b="1">
                <a:solidFill>
                  <a:srgbClr val="0031A0"/>
                </a:solidFill>
                <a:latin typeface="+mn-lt"/>
                <a:cs typeface="Arial" panose="020B0604020202020204" pitchFamily="34" charset="0"/>
              </a:defRPr>
            </a:lvl1pPr>
          </a:lstStyle>
          <a:p>
            <a:pPr lvl="0"/>
            <a:r>
              <a:rPr lang="en-US"/>
              <a:t>Second</a:t>
            </a:r>
            <a:br>
              <a:rPr lang="en-US"/>
            </a:br>
            <a:r>
              <a:rPr lang="en-US"/>
              <a:t>Element</a:t>
            </a:r>
          </a:p>
        </p:txBody>
      </p:sp>
      <p:sp>
        <p:nvSpPr>
          <p:cNvPr id="29" name="Text Placeholder 20">
            <a:extLst>
              <a:ext uri="{FF2B5EF4-FFF2-40B4-BE49-F238E27FC236}">
                <a16:creationId xmlns:a16="http://schemas.microsoft.com/office/drawing/2014/main" id="{C5749272-A5E3-305F-FE94-25B3E21C0EBB}"/>
              </a:ext>
            </a:extLst>
          </p:cNvPr>
          <p:cNvSpPr>
            <a:spLocks noGrp="1"/>
          </p:cNvSpPr>
          <p:nvPr>
            <p:ph type="body" sz="quarter" idx="28" hasCustomPrompt="1"/>
          </p:nvPr>
        </p:nvSpPr>
        <p:spPr>
          <a:xfrm>
            <a:off x="4657714" y="3657600"/>
            <a:ext cx="942853" cy="1143000"/>
          </a:xfrm>
          <a:prstGeom prst="rect">
            <a:avLst/>
          </a:prstGeom>
        </p:spPr>
        <p:txBody>
          <a:bodyPr lIns="0" tIns="0" rIns="0" bIns="0" anchor="ctr"/>
          <a:lstStyle>
            <a:lvl1pPr marL="0" indent="0">
              <a:lnSpc>
                <a:spcPct val="100000"/>
              </a:lnSpc>
              <a:buNone/>
              <a:defRPr sz="900" b="1">
                <a:solidFill>
                  <a:srgbClr val="0031A0"/>
                </a:solidFill>
                <a:latin typeface="+mn-lt"/>
                <a:cs typeface="Arial" panose="020B0604020202020204" pitchFamily="34" charset="0"/>
              </a:defRPr>
            </a:lvl1pPr>
          </a:lstStyle>
          <a:p>
            <a:pPr lvl="0"/>
            <a:r>
              <a:rPr lang="en-US"/>
              <a:t>Example</a:t>
            </a:r>
            <a:br>
              <a:rPr lang="en-US"/>
            </a:br>
            <a:r>
              <a:rPr lang="en-US"/>
              <a:t>Messaging</a:t>
            </a:r>
          </a:p>
        </p:txBody>
      </p:sp>
      <p:sp>
        <p:nvSpPr>
          <p:cNvPr id="30" name="Text Placeholder 20">
            <a:extLst>
              <a:ext uri="{FF2B5EF4-FFF2-40B4-BE49-F238E27FC236}">
                <a16:creationId xmlns:a16="http://schemas.microsoft.com/office/drawing/2014/main" id="{80AB0FA8-5BF0-96E9-C234-46CBD6628852}"/>
              </a:ext>
            </a:extLst>
          </p:cNvPr>
          <p:cNvSpPr>
            <a:spLocks noGrp="1"/>
          </p:cNvSpPr>
          <p:nvPr>
            <p:ph type="body" sz="quarter" idx="29" hasCustomPrompt="1"/>
          </p:nvPr>
        </p:nvSpPr>
        <p:spPr>
          <a:xfrm>
            <a:off x="5728297" y="2857500"/>
            <a:ext cx="3129395" cy="783856"/>
          </a:xfrm>
          <a:prstGeom prst="rect">
            <a:avLst/>
          </a:prstGeom>
        </p:spPr>
        <p:txBody>
          <a:bodyPr lIns="0" tIns="0" rIns="0" bIns="0" anchor="ctr"/>
          <a:lstStyle>
            <a:lvl1pPr marL="0" indent="0">
              <a:lnSpc>
                <a:spcPct val="100000"/>
              </a:lnSpc>
              <a:buNone/>
              <a:defRPr sz="900" b="0">
                <a:solidFill>
                  <a:schemeClr val="tx1"/>
                </a:solidFill>
                <a:latin typeface="+mn-lt"/>
                <a:cs typeface="Arial" panose="020B0604020202020204" pitchFamily="34" charset="0"/>
              </a:defRPr>
            </a:lvl1pPr>
          </a:lstStyle>
          <a:p>
            <a:pPr lvl="0"/>
            <a:r>
              <a:rPr lang="en-US"/>
              <a:t>Cras </a:t>
            </a:r>
            <a:r>
              <a:rPr lang="en-US" err="1"/>
              <a:t>viverra</a:t>
            </a:r>
            <a:r>
              <a:rPr lang="en-US"/>
              <a:t> </a:t>
            </a:r>
            <a:r>
              <a:rPr lang="en-US" err="1"/>
              <a:t>porttitor</a:t>
            </a:r>
            <a:r>
              <a:rPr lang="en-US"/>
              <a:t> </a:t>
            </a:r>
            <a:r>
              <a:rPr lang="en-US" err="1"/>
              <a:t>neque</a:t>
            </a:r>
            <a:r>
              <a:rPr lang="en-US"/>
              <a:t> </a:t>
            </a:r>
            <a:r>
              <a:rPr lang="en-US" err="1"/>
              <a:t>ut</a:t>
            </a:r>
            <a:r>
              <a:rPr lang="en-US"/>
              <a:t> </a:t>
            </a:r>
            <a:r>
              <a:rPr lang="en-US" err="1"/>
              <a:t>aliquet</a:t>
            </a:r>
            <a:r>
              <a:rPr lang="en-US"/>
              <a:t>. Duis </a:t>
            </a:r>
            <a:r>
              <a:rPr lang="en-US" err="1"/>
              <a:t>commodo</a:t>
            </a:r>
            <a:r>
              <a:rPr lang="en-US"/>
              <a:t> </a:t>
            </a:r>
            <a:r>
              <a:rPr lang="en-US" err="1"/>
              <a:t>augue</a:t>
            </a:r>
            <a:r>
              <a:rPr lang="en-US"/>
              <a:t> in </a:t>
            </a:r>
            <a:r>
              <a:rPr lang="en-US" err="1"/>
              <a:t>facilisis</a:t>
            </a:r>
            <a:r>
              <a:rPr lang="en-US"/>
              <a:t> </a:t>
            </a:r>
            <a:r>
              <a:rPr lang="en-US" err="1"/>
              <a:t>malesuada</a:t>
            </a:r>
            <a:r>
              <a:rPr lang="en-US"/>
              <a:t>. Vestibulum vel </a:t>
            </a:r>
            <a:r>
              <a:rPr lang="en-US" err="1"/>
              <a:t>interdum</a:t>
            </a:r>
            <a:r>
              <a:rPr lang="en-US"/>
              <a:t> lorem. Nam pharetra </a:t>
            </a:r>
            <a:r>
              <a:rPr lang="en-US" err="1"/>
              <a:t>tempor</a:t>
            </a:r>
            <a:r>
              <a:rPr lang="en-US"/>
              <a:t> lorem.</a:t>
            </a:r>
          </a:p>
        </p:txBody>
      </p:sp>
      <p:sp>
        <p:nvSpPr>
          <p:cNvPr id="31" name="Text Placeholder 20">
            <a:extLst>
              <a:ext uri="{FF2B5EF4-FFF2-40B4-BE49-F238E27FC236}">
                <a16:creationId xmlns:a16="http://schemas.microsoft.com/office/drawing/2014/main" id="{327E3FFF-10FB-47F6-03E3-8E95C1888533}"/>
              </a:ext>
            </a:extLst>
          </p:cNvPr>
          <p:cNvSpPr>
            <a:spLocks noGrp="1"/>
          </p:cNvSpPr>
          <p:nvPr>
            <p:ph type="body" sz="quarter" idx="30" hasCustomPrompt="1"/>
          </p:nvPr>
        </p:nvSpPr>
        <p:spPr>
          <a:xfrm>
            <a:off x="5728297" y="3657600"/>
            <a:ext cx="3129395" cy="1143000"/>
          </a:xfrm>
          <a:prstGeom prst="rect">
            <a:avLst/>
          </a:prstGeom>
        </p:spPr>
        <p:txBody>
          <a:bodyPr lIns="0" tIns="0" rIns="0" bIns="0" anchor="ctr"/>
          <a:lstStyle>
            <a:lvl1pPr marL="0" indent="0">
              <a:lnSpc>
                <a:spcPct val="100000"/>
              </a:lnSpc>
              <a:buNone/>
              <a:defRPr sz="900" b="0" i="1">
                <a:solidFill>
                  <a:schemeClr val="tx1"/>
                </a:solidFill>
                <a:latin typeface="Times New Roman" panose="02020603050405020304" pitchFamily="18" charset="0"/>
                <a:cs typeface="Times New Roman" panose="02020603050405020304" pitchFamily="18" charset="0"/>
              </a:defRPr>
            </a:lvl1pPr>
          </a:lstStyle>
          <a:p>
            <a:pPr lvl="0"/>
            <a:r>
              <a:rPr lang="en-US"/>
              <a:t>Cras </a:t>
            </a:r>
            <a:r>
              <a:rPr lang="en-US" err="1"/>
              <a:t>viverra</a:t>
            </a:r>
            <a:r>
              <a:rPr lang="en-US"/>
              <a:t> </a:t>
            </a:r>
            <a:r>
              <a:rPr lang="en-US" err="1"/>
              <a:t>porttitor</a:t>
            </a:r>
            <a:r>
              <a:rPr lang="en-US"/>
              <a:t> </a:t>
            </a:r>
            <a:r>
              <a:rPr lang="en-US" err="1"/>
              <a:t>neque</a:t>
            </a:r>
            <a:r>
              <a:rPr lang="en-US"/>
              <a:t> </a:t>
            </a:r>
            <a:r>
              <a:rPr lang="en-US" err="1"/>
              <a:t>ut</a:t>
            </a:r>
            <a:r>
              <a:rPr lang="en-US"/>
              <a:t> </a:t>
            </a:r>
            <a:r>
              <a:rPr lang="en-US" err="1"/>
              <a:t>aliquet</a:t>
            </a:r>
            <a:r>
              <a:rPr lang="en-US"/>
              <a:t>. Duis </a:t>
            </a:r>
            <a:r>
              <a:rPr lang="en-US" err="1"/>
              <a:t>commodo</a:t>
            </a:r>
            <a:r>
              <a:rPr lang="en-US"/>
              <a:t> </a:t>
            </a:r>
            <a:r>
              <a:rPr lang="en-US" err="1"/>
              <a:t>augue</a:t>
            </a:r>
            <a:r>
              <a:rPr lang="en-US"/>
              <a:t> in </a:t>
            </a:r>
            <a:r>
              <a:rPr lang="en-US" err="1"/>
              <a:t>facilisis</a:t>
            </a:r>
            <a:r>
              <a:rPr lang="en-US"/>
              <a:t> </a:t>
            </a:r>
            <a:r>
              <a:rPr lang="en-US" err="1"/>
              <a:t>malesuada</a:t>
            </a:r>
            <a:r>
              <a:rPr lang="en-US"/>
              <a:t>. Vestibulum vel </a:t>
            </a:r>
            <a:r>
              <a:rPr lang="en-US" err="1"/>
              <a:t>interdum</a:t>
            </a:r>
            <a:r>
              <a:rPr lang="en-US"/>
              <a:t> lorem. Nam pharetra </a:t>
            </a:r>
            <a:r>
              <a:rPr lang="en-US" err="1"/>
              <a:t>tempor</a:t>
            </a:r>
            <a:r>
              <a:rPr lang="en-US"/>
              <a:t> lorem. Cras </a:t>
            </a:r>
            <a:r>
              <a:rPr lang="en-US" err="1"/>
              <a:t>viverra</a:t>
            </a:r>
            <a:r>
              <a:rPr lang="en-US"/>
              <a:t> </a:t>
            </a:r>
            <a:r>
              <a:rPr lang="en-US" err="1"/>
              <a:t>porttitor</a:t>
            </a:r>
            <a:r>
              <a:rPr lang="en-US"/>
              <a:t> </a:t>
            </a:r>
            <a:r>
              <a:rPr lang="en-US" err="1"/>
              <a:t>neque</a:t>
            </a:r>
            <a:r>
              <a:rPr lang="en-US"/>
              <a:t> </a:t>
            </a:r>
            <a:r>
              <a:rPr lang="en-US" err="1"/>
              <a:t>ut</a:t>
            </a:r>
            <a:r>
              <a:rPr lang="en-US"/>
              <a:t> </a:t>
            </a:r>
            <a:r>
              <a:rPr lang="en-US" err="1"/>
              <a:t>aliquet</a:t>
            </a:r>
            <a:r>
              <a:rPr lang="en-US"/>
              <a:t>. Duis </a:t>
            </a:r>
            <a:r>
              <a:rPr lang="en-US" err="1"/>
              <a:t>commodo</a:t>
            </a:r>
            <a:r>
              <a:rPr lang="en-US"/>
              <a:t> </a:t>
            </a:r>
            <a:r>
              <a:rPr lang="en-US" err="1"/>
              <a:t>augue</a:t>
            </a:r>
            <a:r>
              <a:rPr lang="en-US"/>
              <a:t> in </a:t>
            </a:r>
            <a:r>
              <a:rPr lang="en-US" err="1"/>
              <a:t>facilisis</a:t>
            </a:r>
            <a:r>
              <a:rPr lang="en-US"/>
              <a:t> </a:t>
            </a:r>
            <a:r>
              <a:rPr lang="en-US" err="1"/>
              <a:t>malesuada</a:t>
            </a:r>
            <a:r>
              <a:rPr lang="en-US"/>
              <a:t>. Vestibulum vel </a:t>
            </a:r>
            <a:r>
              <a:rPr lang="en-US" err="1"/>
              <a:t>interdum</a:t>
            </a:r>
            <a:r>
              <a:rPr lang="en-US"/>
              <a:t> lorem. Nam pharetra </a:t>
            </a:r>
            <a:r>
              <a:rPr lang="en-US" err="1"/>
              <a:t>tempor</a:t>
            </a:r>
            <a:r>
              <a:rPr lang="en-US"/>
              <a:t> lorem, </a:t>
            </a:r>
            <a:r>
              <a:rPr lang="en-US" err="1"/>
              <a:t>nec</a:t>
            </a:r>
            <a:r>
              <a:rPr lang="en-US"/>
              <a:t> </a:t>
            </a:r>
            <a:r>
              <a:rPr lang="en-US" err="1"/>
              <a:t>suscipit</a:t>
            </a:r>
            <a:r>
              <a:rPr lang="en-US"/>
              <a:t> </a:t>
            </a:r>
            <a:r>
              <a:rPr lang="en-US" err="1"/>
              <a:t>lacus</a:t>
            </a:r>
            <a:r>
              <a:rPr lang="en-US"/>
              <a:t>..</a:t>
            </a:r>
          </a:p>
        </p:txBody>
      </p:sp>
      <p:sp>
        <p:nvSpPr>
          <p:cNvPr id="2" name="Text Placeholder 4">
            <a:extLst>
              <a:ext uri="{FF2B5EF4-FFF2-40B4-BE49-F238E27FC236}">
                <a16:creationId xmlns:a16="http://schemas.microsoft.com/office/drawing/2014/main" id="{7B8636F8-361D-467A-1555-8A5DD7325B11}"/>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3" name="Text Placeholder 8">
            <a:extLst>
              <a:ext uri="{FF2B5EF4-FFF2-40B4-BE49-F238E27FC236}">
                <a16:creationId xmlns:a16="http://schemas.microsoft.com/office/drawing/2014/main" id="{85526847-222D-7757-A0E4-B5080446A08A}"/>
              </a:ext>
            </a:extLst>
          </p:cNvPr>
          <p:cNvSpPr>
            <a:spLocks noGrp="1"/>
          </p:cNvSpPr>
          <p:nvPr>
            <p:ph type="body" sz="quarter" idx="23"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6903180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hoto 2">
    <p:bg>
      <p:bgPr>
        <a:solidFill>
          <a:schemeClr val="tx1"/>
        </a:solidFill>
        <a:effectLst/>
      </p:bgPr>
    </p:bg>
    <p:spTree>
      <p:nvGrpSpPr>
        <p:cNvPr id="1" name=""/>
        <p:cNvGrpSpPr/>
        <p:nvPr/>
      </p:nvGrpSpPr>
      <p:grpSpPr>
        <a:xfrm>
          <a:off x="0" y="0"/>
          <a:ext cx="0" cy="0"/>
          <a:chOff x="0" y="0"/>
          <a:chExt cx="0" cy="0"/>
        </a:xfrm>
      </p:grpSpPr>
      <p:sp>
        <p:nvSpPr>
          <p:cNvPr id="16" name="Text Placeholder 20">
            <a:extLst>
              <a:ext uri="{FF2B5EF4-FFF2-40B4-BE49-F238E27FC236}">
                <a16:creationId xmlns:a16="http://schemas.microsoft.com/office/drawing/2014/main" id="{C89B4CF7-10E9-1E68-0183-BE6A094E9ADB}"/>
              </a:ext>
            </a:extLst>
          </p:cNvPr>
          <p:cNvSpPr>
            <a:spLocks noGrp="1"/>
          </p:cNvSpPr>
          <p:nvPr>
            <p:ph type="body" sz="quarter" idx="19" hasCustomPrompt="1"/>
          </p:nvPr>
        </p:nvSpPr>
        <p:spPr>
          <a:xfrm>
            <a:off x="286308" y="342900"/>
            <a:ext cx="4147002" cy="1633538"/>
          </a:xfrm>
          <a:prstGeom prst="rect">
            <a:avLst/>
          </a:prstGeom>
        </p:spPr>
        <p:txBody>
          <a:bodyPr lIns="0" tIns="0" rIns="0" bIns="0" anchor="b"/>
          <a:lstStyle>
            <a:lvl1pPr marL="0" indent="0" algn="l">
              <a:lnSpc>
                <a:spcPct val="100000"/>
              </a:lnSpc>
              <a:spcBef>
                <a:spcPts val="0"/>
              </a:spcBef>
              <a:buNone/>
              <a:defRPr sz="3375" b="0">
                <a:solidFill>
                  <a:schemeClr val="bg1"/>
                </a:solidFill>
                <a:latin typeface="+mj-lt"/>
                <a:cs typeface="Arial" panose="020B0604020202020204" pitchFamily="34" charset="0"/>
              </a:defRPr>
            </a:lvl1pPr>
          </a:lstStyle>
          <a:p>
            <a:pPr lvl="0"/>
            <a:r>
              <a:rPr lang="en-US" dirty="0"/>
              <a:t>Content Text</a:t>
            </a:r>
          </a:p>
          <a:p>
            <a:pPr lvl="0"/>
            <a:r>
              <a:rPr lang="en-US" dirty="0"/>
              <a:t>Goes Here</a:t>
            </a:r>
          </a:p>
        </p:txBody>
      </p:sp>
      <p:sp>
        <p:nvSpPr>
          <p:cNvPr id="17" name="Picture Placeholder 17">
            <a:extLst>
              <a:ext uri="{FF2B5EF4-FFF2-40B4-BE49-F238E27FC236}">
                <a16:creationId xmlns:a16="http://schemas.microsoft.com/office/drawing/2014/main" id="{82EF8813-E84E-D65D-B876-91C94B5C496C}"/>
              </a:ext>
            </a:extLst>
          </p:cNvPr>
          <p:cNvSpPr>
            <a:spLocks noGrp="1"/>
          </p:cNvSpPr>
          <p:nvPr>
            <p:ph type="pic" sz="quarter" idx="25" hasCustomPrompt="1"/>
          </p:nvPr>
        </p:nvSpPr>
        <p:spPr>
          <a:xfrm>
            <a:off x="286308" y="2044931"/>
            <a:ext cx="4228549" cy="2755669"/>
          </a:xfrm>
          <a:prstGeom prst="rect">
            <a:avLst/>
          </a:prstGeom>
          <a:solidFill>
            <a:schemeClr val="tx1">
              <a:lumMod val="75000"/>
              <a:lumOff val="25000"/>
            </a:schemeClr>
          </a:solidFill>
        </p:spPr>
        <p:txBody>
          <a:bodyPr anchor="ctr"/>
          <a:lstStyle>
            <a:lvl1pPr marL="0" indent="0" algn="ctr">
              <a:lnSpc>
                <a:spcPct val="100000"/>
              </a:lnSpc>
              <a:buNone/>
              <a:defRPr sz="1500">
                <a:solidFill>
                  <a:schemeClr val="bg1"/>
                </a:solidFill>
                <a:latin typeface="Arial" panose="020B0604020202020204" pitchFamily="34" charset="0"/>
                <a:cs typeface="Arial" panose="020B0604020202020204" pitchFamily="34" charset="0"/>
              </a:defRPr>
            </a:lvl1pPr>
          </a:lstStyle>
          <a:p>
            <a:r>
              <a:rPr lang="en-US" dirty="0"/>
              <a:t>Photo</a:t>
            </a:r>
          </a:p>
        </p:txBody>
      </p:sp>
      <p:pic>
        <p:nvPicPr>
          <p:cNvPr id="18" name="NASA_Insignia-RGB.svg" descr="NASA_Insignia-RGB.svg">
            <a:extLst>
              <a:ext uri="{FF2B5EF4-FFF2-40B4-BE49-F238E27FC236}">
                <a16:creationId xmlns:a16="http://schemas.microsoft.com/office/drawing/2014/main" id="{BFA3ABDC-17B1-1B05-18F5-4AA4557765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19" name="TextBox 18">
            <a:extLst>
              <a:ext uri="{FF2B5EF4-FFF2-40B4-BE49-F238E27FC236}">
                <a16:creationId xmlns:a16="http://schemas.microsoft.com/office/drawing/2014/main" id="{CA6676C9-0E86-C0F9-472C-E4618CB29726}"/>
              </a:ext>
            </a:extLst>
          </p:cNvPr>
          <p:cNvSpPr txBox="1"/>
          <p:nvPr userDrawn="1"/>
        </p:nvSpPr>
        <p:spPr>
          <a:xfrm>
            <a:off x="286308" y="262109"/>
            <a:ext cx="1994276" cy="807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pPr>
              <a:lnSpc>
                <a:spcPct val="100000"/>
              </a:lnSpc>
            </a:pPr>
            <a:r>
              <a:rPr sz="525" b="1" dirty="0">
                <a:solidFill>
                  <a:schemeClr val="bg1"/>
                </a:solidFill>
                <a:latin typeface="+mn-lt"/>
                <a:cs typeface="Arial" panose="020B0604020202020204" pitchFamily="34" charset="0"/>
              </a:rPr>
              <a:t>National Aeronautics </a:t>
            </a:r>
            <a:r>
              <a:rPr lang="en-US" sz="525" b="1" dirty="0">
                <a:solidFill>
                  <a:schemeClr val="bg1"/>
                </a:solidFill>
                <a:latin typeface="+mn-lt"/>
                <a:cs typeface="Arial" panose="020B0604020202020204" pitchFamily="34" charset="0"/>
              </a:rPr>
              <a:t>and</a:t>
            </a:r>
            <a:r>
              <a:rPr sz="525" b="1" dirty="0">
                <a:solidFill>
                  <a:schemeClr val="bg1"/>
                </a:solidFill>
                <a:latin typeface="+mn-lt"/>
                <a:cs typeface="Arial" panose="020B0604020202020204" pitchFamily="34" charset="0"/>
              </a:rPr>
              <a:t> Space Administration</a:t>
            </a:r>
          </a:p>
        </p:txBody>
      </p:sp>
      <p:sp>
        <p:nvSpPr>
          <p:cNvPr id="25" name="Text Placeholder 20">
            <a:extLst>
              <a:ext uri="{FF2B5EF4-FFF2-40B4-BE49-F238E27FC236}">
                <a16:creationId xmlns:a16="http://schemas.microsoft.com/office/drawing/2014/main" id="{EC27A36B-6A90-743F-FE14-09A5223C0443}"/>
              </a:ext>
            </a:extLst>
          </p:cNvPr>
          <p:cNvSpPr>
            <a:spLocks noGrp="1"/>
          </p:cNvSpPr>
          <p:nvPr>
            <p:ph type="body" sz="quarter" idx="20" hasCustomPrompt="1"/>
          </p:nvPr>
        </p:nvSpPr>
        <p:spPr>
          <a:xfrm>
            <a:off x="5728297" y="2082338"/>
            <a:ext cx="3129395" cy="783856"/>
          </a:xfrm>
          <a:prstGeom prst="rect">
            <a:avLst/>
          </a:prstGeom>
        </p:spPr>
        <p:txBody>
          <a:bodyPr lIns="0" tIns="0" rIns="0" bIns="0" anchor="ctr"/>
          <a:lstStyle>
            <a:lvl1pPr marL="0" indent="0">
              <a:lnSpc>
                <a:spcPct val="100000"/>
              </a:lnSpc>
              <a:buNone/>
              <a:defRPr sz="900" b="0">
                <a:solidFill>
                  <a:schemeClr val="bg1"/>
                </a:solidFill>
                <a:latin typeface="Arial" panose="020B0604020202020204" pitchFamily="34" charset="0"/>
                <a:cs typeface="Arial" panose="020B0604020202020204" pitchFamily="34" charset="0"/>
              </a:defRPr>
            </a:lvl1pPr>
          </a:lstStyle>
          <a:p>
            <a:pPr lvl="0"/>
            <a:r>
              <a:rPr lang="en-US"/>
              <a:t>Cras </a:t>
            </a:r>
            <a:r>
              <a:rPr lang="en-US" err="1"/>
              <a:t>viverra</a:t>
            </a:r>
            <a:r>
              <a:rPr lang="en-US"/>
              <a:t> </a:t>
            </a:r>
            <a:r>
              <a:rPr lang="en-US" err="1"/>
              <a:t>porttitor</a:t>
            </a:r>
            <a:r>
              <a:rPr lang="en-US"/>
              <a:t> </a:t>
            </a:r>
            <a:r>
              <a:rPr lang="en-US" err="1"/>
              <a:t>neque</a:t>
            </a:r>
            <a:r>
              <a:rPr lang="en-US"/>
              <a:t> </a:t>
            </a:r>
            <a:r>
              <a:rPr lang="en-US" err="1"/>
              <a:t>ut</a:t>
            </a:r>
            <a:r>
              <a:rPr lang="en-US"/>
              <a:t> </a:t>
            </a:r>
            <a:r>
              <a:rPr lang="en-US" err="1"/>
              <a:t>aliquet</a:t>
            </a:r>
            <a:r>
              <a:rPr lang="en-US"/>
              <a:t>. Duis </a:t>
            </a:r>
            <a:r>
              <a:rPr lang="en-US" err="1"/>
              <a:t>commodo</a:t>
            </a:r>
            <a:r>
              <a:rPr lang="en-US"/>
              <a:t> </a:t>
            </a:r>
            <a:r>
              <a:rPr lang="en-US" err="1"/>
              <a:t>augue</a:t>
            </a:r>
            <a:r>
              <a:rPr lang="en-US"/>
              <a:t> in </a:t>
            </a:r>
            <a:r>
              <a:rPr lang="en-US" err="1"/>
              <a:t>facilisis</a:t>
            </a:r>
            <a:r>
              <a:rPr lang="en-US"/>
              <a:t> </a:t>
            </a:r>
            <a:r>
              <a:rPr lang="en-US" err="1"/>
              <a:t>malesuada</a:t>
            </a:r>
            <a:r>
              <a:rPr lang="en-US"/>
              <a:t>. Vestibulum vel </a:t>
            </a:r>
            <a:r>
              <a:rPr lang="en-US" err="1"/>
              <a:t>interdum</a:t>
            </a:r>
            <a:r>
              <a:rPr lang="en-US"/>
              <a:t> lorem. Nam pharetra </a:t>
            </a:r>
            <a:r>
              <a:rPr lang="en-US" err="1"/>
              <a:t>tempor</a:t>
            </a:r>
            <a:r>
              <a:rPr lang="en-US"/>
              <a:t> lorem.</a:t>
            </a:r>
          </a:p>
        </p:txBody>
      </p:sp>
      <p:sp>
        <p:nvSpPr>
          <p:cNvPr id="27" name="Text Placeholder 20">
            <a:extLst>
              <a:ext uri="{FF2B5EF4-FFF2-40B4-BE49-F238E27FC236}">
                <a16:creationId xmlns:a16="http://schemas.microsoft.com/office/drawing/2014/main" id="{3E6C05A8-9265-78A7-B865-BABD84FA57B0}"/>
              </a:ext>
            </a:extLst>
          </p:cNvPr>
          <p:cNvSpPr>
            <a:spLocks noGrp="1"/>
          </p:cNvSpPr>
          <p:nvPr>
            <p:ph type="body" sz="quarter" idx="26" hasCustomPrompt="1"/>
          </p:nvPr>
        </p:nvSpPr>
        <p:spPr>
          <a:xfrm>
            <a:off x="4657714" y="2082338"/>
            <a:ext cx="942853" cy="783856"/>
          </a:xfrm>
          <a:prstGeom prst="rect">
            <a:avLst/>
          </a:prstGeom>
        </p:spPr>
        <p:txBody>
          <a:bodyPr lIns="0" tIns="0" rIns="0" bIns="0" anchor="ctr"/>
          <a:lstStyle>
            <a:lvl1pPr marL="0" indent="0">
              <a:lnSpc>
                <a:spcPct val="100000"/>
              </a:lnSpc>
              <a:buNone/>
              <a:defRPr sz="900" b="1">
                <a:solidFill>
                  <a:srgbClr val="E4022B"/>
                </a:solidFill>
                <a:latin typeface="Arial" panose="020B0604020202020204" pitchFamily="34" charset="0"/>
                <a:cs typeface="Arial" panose="020B0604020202020204" pitchFamily="34" charset="0"/>
              </a:defRPr>
            </a:lvl1pPr>
          </a:lstStyle>
          <a:p>
            <a:pPr lvl="0"/>
            <a:r>
              <a:rPr lang="en-US"/>
              <a:t>First</a:t>
            </a:r>
            <a:br>
              <a:rPr lang="en-US"/>
            </a:br>
            <a:r>
              <a:rPr lang="en-US"/>
              <a:t>Element</a:t>
            </a:r>
          </a:p>
        </p:txBody>
      </p:sp>
      <p:sp>
        <p:nvSpPr>
          <p:cNvPr id="28" name="Text Placeholder 20">
            <a:extLst>
              <a:ext uri="{FF2B5EF4-FFF2-40B4-BE49-F238E27FC236}">
                <a16:creationId xmlns:a16="http://schemas.microsoft.com/office/drawing/2014/main" id="{7E991473-1D3D-FAC2-EBBF-59662B87508F}"/>
              </a:ext>
            </a:extLst>
          </p:cNvPr>
          <p:cNvSpPr>
            <a:spLocks noGrp="1"/>
          </p:cNvSpPr>
          <p:nvPr>
            <p:ph type="body" sz="quarter" idx="27" hasCustomPrompt="1"/>
          </p:nvPr>
        </p:nvSpPr>
        <p:spPr>
          <a:xfrm>
            <a:off x="4657714" y="2857500"/>
            <a:ext cx="942853" cy="783856"/>
          </a:xfrm>
          <a:prstGeom prst="rect">
            <a:avLst/>
          </a:prstGeom>
        </p:spPr>
        <p:txBody>
          <a:bodyPr lIns="0" tIns="0" rIns="0" bIns="0" anchor="ctr"/>
          <a:lstStyle>
            <a:lvl1pPr marL="0" indent="0">
              <a:lnSpc>
                <a:spcPct val="100000"/>
              </a:lnSpc>
              <a:buNone/>
              <a:defRPr sz="900" b="1">
                <a:solidFill>
                  <a:srgbClr val="E4022B"/>
                </a:solidFill>
                <a:latin typeface="Arial" panose="020B0604020202020204" pitchFamily="34" charset="0"/>
                <a:cs typeface="Arial" panose="020B0604020202020204" pitchFamily="34" charset="0"/>
              </a:defRPr>
            </a:lvl1pPr>
          </a:lstStyle>
          <a:p>
            <a:pPr lvl="0"/>
            <a:r>
              <a:rPr lang="en-US"/>
              <a:t>First</a:t>
            </a:r>
            <a:br>
              <a:rPr lang="en-US"/>
            </a:br>
            <a:r>
              <a:rPr lang="en-US"/>
              <a:t>Element</a:t>
            </a:r>
          </a:p>
        </p:txBody>
      </p:sp>
      <p:sp>
        <p:nvSpPr>
          <p:cNvPr id="29" name="Text Placeholder 20">
            <a:extLst>
              <a:ext uri="{FF2B5EF4-FFF2-40B4-BE49-F238E27FC236}">
                <a16:creationId xmlns:a16="http://schemas.microsoft.com/office/drawing/2014/main" id="{C5749272-A5E3-305F-FE94-25B3E21C0EBB}"/>
              </a:ext>
            </a:extLst>
          </p:cNvPr>
          <p:cNvSpPr>
            <a:spLocks noGrp="1"/>
          </p:cNvSpPr>
          <p:nvPr>
            <p:ph type="body" sz="quarter" idx="28" hasCustomPrompt="1"/>
          </p:nvPr>
        </p:nvSpPr>
        <p:spPr>
          <a:xfrm>
            <a:off x="4657714" y="3657600"/>
            <a:ext cx="942853" cy="1143000"/>
          </a:xfrm>
          <a:prstGeom prst="rect">
            <a:avLst/>
          </a:prstGeom>
        </p:spPr>
        <p:txBody>
          <a:bodyPr lIns="0" tIns="0" rIns="0" bIns="0" anchor="ctr"/>
          <a:lstStyle>
            <a:lvl1pPr marL="0" indent="0">
              <a:lnSpc>
                <a:spcPct val="100000"/>
              </a:lnSpc>
              <a:buNone/>
              <a:defRPr sz="900" b="1">
                <a:solidFill>
                  <a:srgbClr val="E4022B"/>
                </a:solidFill>
                <a:latin typeface="Arial" panose="020B0604020202020204" pitchFamily="34" charset="0"/>
                <a:cs typeface="Arial" panose="020B0604020202020204" pitchFamily="34" charset="0"/>
              </a:defRPr>
            </a:lvl1pPr>
          </a:lstStyle>
          <a:p>
            <a:pPr lvl="0"/>
            <a:r>
              <a:rPr lang="en-US"/>
              <a:t>Example</a:t>
            </a:r>
            <a:br>
              <a:rPr lang="en-US"/>
            </a:br>
            <a:r>
              <a:rPr lang="en-US"/>
              <a:t>Messaging</a:t>
            </a:r>
          </a:p>
        </p:txBody>
      </p:sp>
      <p:sp>
        <p:nvSpPr>
          <p:cNvPr id="30" name="Text Placeholder 20">
            <a:extLst>
              <a:ext uri="{FF2B5EF4-FFF2-40B4-BE49-F238E27FC236}">
                <a16:creationId xmlns:a16="http://schemas.microsoft.com/office/drawing/2014/main" id="{80AB0FA8-5BF0-96E9-C234-46CBD6628852}"/>
              </a:ext>
            </a:extLst>
          </p:cNvPr>
          <p:cNvSpPr>
            <a:spLocks noGrp="1"/>
          </p:cNvSpPr>
          <p:nvPr>
            <p:ph type="body" sz="quarter" idx="29" hasCustomPrompt="1"/>
          </p:nvPr>
        </p:nvSpPr>
        <p:spPr>
          <a:xfrm>
            <a:off x="5728297" y="2857500"/>
            <a:ext cx="3129395" cy="783856"/>
          </a:xfrm>
          <a:prstGeom prst="rect">
            <a:avLst/>
          </a:prstGeom>
        </p:spPr>
        <p:txBody>
          <a:bodyPr lIns="0" tIns="0" rIns="0" bIns="0" anchor="ctr"/>
          <a:lstStyle>
            <a:lvl1pPr marL="0" indent="0">
              <a:lnSpc>
                <a:spcPct val="100000"/>
              </a:lnSpc>
              <a:buNone/>
              <a:defRPr sz="900" b="0">
                <a:solidFill>
                  <a:schemeClr val="bg1"/>
                </a:solidFill>
                <a:latin typeface="Arial" panose="020B0604020202020204" pitchFamily="34" charset="0"/>
                <a:cs typeface="Arial" panose="020B0604020202020204" pitchFamily="34" charset="0"/>
              </a:defRPr>
            </a:lvl1pPr>
          </a:lstStyle>
          <a:p>
            <a:pPr lvl="0"/>
            <a:r>
              <a:rPr lang="en-US"/>
              <a:t>Cras </a:t>
            </a:r>
            <a:r>
              <a:rPr lang="en-US" err="1"/>
              <a:t>viverra</a:t>
            </a:r>
            <a:r>
              <a:rPr lang="en-US"/>
              <a:t> </a:t>
            </a:r>
            <a:r>
              <a:rPr lang="en-US" err="1"/>
              <a:t>porttitor</a:t>
            </a:r>
            <a:r>
              <a:rPr lang="en-US"/>
              <a:t> </a:t>
            </a:r>
            <a:r>
              <a:rPr lang="en-US" err="1"/>
              <a:t>neque</a:t>
            </a:r>
            <a:r>
              <a:rPr lang="en-US"/>
              <a:t> </a:t>
            </a:r>
            <a:r>
              <a:rPr lang="en-US" err="1"/>
              <a:t>ut</a:t>
            </a:r>
            <a:r>
              <a:rPr lang="en-US"/>
              <a:t> </a:t>
            </a:r>
            <a:r>
              <a:rPr lang="en-US" err="1"/>
              <a:t>aliquet</a:t>
            </a:r>
            <a:r>
              <a:rPr lang="en-US"/>
              <a:t>. Duis </a:t>
            </a:r>
            <a:r>
              <a:rPr lang="en-US" err="1"/>
              <a:t>commodo</a:t>
            </a:r>
            <a:r>
              <a:rPr lang="en-US"/>
              <a:t> </a:t>
            </a:r>
            <a:r>
              <a:rPr lang="en-US" err="1"/>
              <a:t>augue</a:t>
            </a:r>
            <a:r>
              <a:rPr lang="en-US"/>
              <a:t> in </a:t>
            </a:r>
            <a:r>
              <a:rPr lang="en-US" err="1"/>
              <a:t>facilisis</a:t>
            </a:r>
            <a:r>
              <a:rPr lang="en-US"/>
              <a:t> </a:t>
            </a:r>
            <a:r>
              <a:rPr lang="en-US" err="1"/>
              <a:t>malesuada</a:t>
            </a:r>
            <a:r>
              <a:rPr lang="en-US"/>
              <a:t>. Vestibulum vel </a:t>
            </a:r>
            <a:r>
              <a:rPr lang="en-US" err="1"/>
              <a:t>interdum</a:t>
            </a:r>
            <a:r>
              <a:rPr lang="en-US"/>
              <a:t> lorem. Nam pharetra </a:t>
            </a:r>
            <a:r>
              <a:rPr lang="en-US" err="1"/>
              <a:t>tempor</a:t>
            </a:r>
            <a:r>
              <a:rPr lang="en-US"/>
              <a:t> lorem.</a:t>
            </a:r>
          </a:p>
        </p:txBody>
      </p:sp>
      <p:sp>
        <p:nvSpPr>
          <p:cNvPr id="31" name="Text Placeholder 20">
            <a:extLst>
              <a:ext uri="{FF2B5EF4-FFF2-40B4-BE49-F238E27FC236}">
                <a16:creationId xmlns:a16="http://schemas.microsoft.com/office/drawing/2014/main" id="{327E3FFF-10FB-47F6-03E3-8E95C1888533}"/>
              </a:ext>
            </a:extLst>
          </p:cNvPr>
          <p:cNvSpPr>
            <a:spLocks noGrp="1"/>
          </p:cNvSpPr>
          <p:nvPr>
            <p:ph type="body" sz="quarter" idx="30" hasCustomPrompt="1"/>
          </p:nvPr>
        </p:nvSpPr>
        <p:spPr>
          <a:xfrm>
            <a:off x="5728297" y="3657600"/>
            <a:ext cx="3129395" cy="1143000"/>
          </a:xfrm>
          <a:prstGeom prst="rect">
            <a:avLst/>
          </a:prstGeom>
        </p:spPr>
        <p:txBody>
          <a:bodyPr lIns="0" tIns="0" rIns="0" bIns="0" anchor="ctr"/>
          <a:lstStyle>
            <a:lvl1pPr marL="0" indent="0">
              <a:lnSpc>
                <a:spcPct val="100000"/>
              </a:lnSpc>
              <a:buNone/>
              <a:defRPr sz="900" b="0" i="1">
                <a:solidFill>
                  <a:schemeClr val="bg1"/>
                </a:solidFill>
                <a:latin typeface="Times New Roman" panose="02020603050405020304" pitchFamily="18" charset="0"/>
                <a:cs typeface="Times New Roman" panose="02020603050405020304" pitchFamily="18" charset="0"/>
              </a:defRPr>
            </a:lvl1pPr>
          </a:lstStyle>
          <a:p>
            <a:pPr lvl="0"/>
            <a:r>
              <a:rPr lang="en-US"/>
              <a:t>Cras </a:t>
            </a:r>
            <a:r>
              <a:rPr lang="en-US" err="1"/>
              <a:t>viverra</a:t>
            </a:r>
            <a:r>
              <a:rPr lang="en-US"/>
              <a:t> </a:t>
            </a:r>
            <a:r>
              <a:rPr lang="en-US" err="1"/>
              <a:t>porttitor</a:t>
            </a:r>
            <a:r>
              <a:rPr lang="en-US"/>
              <a:t> </a:t>
            </a:r>
            <a:r>
              <a:rPr lang="en-US" err="1"/>
              <a:t>neque</a:t>
            </a:r>
            <a:r>
              <a:rPr lang="en-US"/>
              <a:t> </a:t>
            </a:r>
            <a:r>
              <a:rPr lang="en-US" err="1"/>
              <a:t>ut</a:t>
            </a:r>
            <a:r>
              <a:rPr lang="en-US"/>
              <a:t> </a:t>
            </a:r>
            <a:r>
              <a:rPr lang="en-US" err="1"/>
              <a:t>aliquet</a:t>
            </a:r>
            <a:r>
              <a:rPr lang="en-US"/>
              <a:t>. Duis </a:t>
            </a:r>
            <a:r>
              <a:rPr lang="en-US" err="1"/>
              <a:t>commodo</a:t>
            </a:r>
            <a:r>
              <a:rPr lang="en-US"/>
              <a:t> </a:t>
            </a:r>
            <a:r>
              <a:rPr lang="en-US" err="1"/>
              <a:t>augue</a:t>
            </a:r>
            <a:r>
              <a:rPr lang="en-US"/>
              <a:t> in </a:t>
            </a:r>
            <a:r>
              <a:rPr lang="en-US" err="1"/>
              <a:t>facilisis</a:t>
            </a:r>
            <a:r>
              <a:rPr lang="en-US"/>
              <a:t> </a:t>
            </a:r>
            <a:r>
              <a:rPr lang="en-US" err="1"/>
              <a:t>malesuada</a:t>
            </a:r>
            <a:r>
              <a:rPr lang="en-US"/>
              <a:t>. Vestibulum vel </a:t>
            </a:r>
            <a:r>
              <a:rPr lang="en-US" err="1"/>
              <a:t>interdum</a:t>
            </a:r>
            <a:r>
              <a:rPr lang="en-US"/>
              <a:t> lorem. Nam pharetra </a:t>
            </a:r>
            <a:r>
              <a:rPr lang="en-US" err="1"/>
              <a:t>tempor</a:t>
            </a:r>
            <a:r>
              <a:rPr lang="en-US"/>
              <a:t> lorem. Cras </a:t>
            </a:r>
            <a:r>
              <a:rPr lang="en-US" err="1"/>
              <a:t>viverra</a:t>
            </a:r>
            <a:r>
              <a:rPr lang="en-US"/>
              <a:t> </a:t>
            </a:r>
            <a:r>
              <a:rPr lang="en-US" err="1"/>
              <a:t>porttitor</a:t>
            </a:r>
            <a:r>
              <a:rPr lang="en-US"/>
              <a:t> </a:t>
            </a:r>
            <a:r>
              <a:rPr lang="en-US" err="1"/>
              <a:t>neque</a:t>
            </a:r>
            <a:r>
              <a:rPr lang="en-US"/>
              <a:t> </a:t>
            </a:r>
            <a:r>
              <a:rPr lang="en-US" err="1"/>
              <a:t>ut</a:t>
            </a:r>
            <a:r>
              <a:rPr lang="en-US"/>
              <a:t> </a:t>
            </a:r>
            <a:r>
              <a:rPr lang="en-US" err="1"/>
              <a:t>aliquet</a:t>
            </a:r>
            <a:r>
              <a:rPr lang="en-US"/>
              <a:t>. Duis </a:t>
            </a:r>
            <a:r>
              <a:rPr lang="en-US" err="1"/>
              <a:t>commodo</a:t>
            </a:r>
            <a:r>
              <a:rPr lang="en-US"/>
              <a:t> </a:t>
            </a:r>
            <a:r>
              <a:rPr lang="en-US" err="1"/>
              <a:t>augue</a:t>
            </a:r>
            <a:r>
              <a:rPr lang="en-US"/>
              <a:t> in </a:t>
            </a:r>
            <a:r>
              <a:rPr lang="en-US" err="1"/>
              <a:t>facilisis</a:t>
            </a:r>
            <a:r>
              <a:rPr lang="en-US"/>
              <a:t> </a:t>
            </a:r>
            <a:r>
              <a:rPr lang="en-US" err="1"/>
              <a:t>malesuada</a:t>
            </a:r>
            <a:r>
              <a:rPr lang="en-US"/>
              <a:t>. Vestibulum vel </a:t>
            </a:r>
            <a:r>
              <a:rPr lang="en-US" err="1"/>
              <a:t>interdum</a:t>
            </a:r>
            <a:r>
              <a:rPr lang="en-US"/>
              <a:t> lorem. Nam pharetra </a:t>
            </a:r>
            <a:r>
              <a:rPr lang="en-US" err="1"/>
              <a:t>tempor</a:t>
            </a:r>
            <a:r>
              <a:rPr lang="en-US"/>
              <a:t> lorem, </a:t>
            </a:r>
            <a:r>
              <a:rPr lang="en-US" err="1"/>
              <a:t>nec</a:t>
            </a:r>
            <a:r>
              <a:rPr lang="en-US"/>
              <a:t> </a:t>
            </a:r>
            <a:r>
              <a:rPr lang="en-US" err="1"/>
              <a:t>suscipit</a:t>
            </a:r>
            <a:r>
              <a:rPr lang="en-US"/>
              <a:t> </a:t>
            </a:r>
            <a:r>
              <a:rPr lang="en-US" err="1"/>
              <a:t>lacus</a:t>
            </a:r>
            <a:r>
              <a:rPr lang="en-US"/>
              <a:t>..</a:t>
            </a:r>
          </a:p>
        </p:txBody>
      </p:sp>
      <p:sp>
        <p:nvSpPr>
          <p:cNvPr id="2" name="Text Placeholder 4">
            <a:extLst>
              <a:ext uri="{FF2B5EF4-FFF2-40B4-BE49-F238E27FC236}">
                <a16:creationId xmlns:a16="http://schemas.microsoft.com/office/drawing/2014/main" id="{4B19ABE9-7F60-385A-36A1-EB16ECDB3DF6}"/>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3" name="Text Placeholder 8">
            <a:extLst>
              <a:ext uri="{FF2B5EF4-FFF2-40B4-BE49-F238E27FC236}">
                <a16:creationId xmlns:a16="http://schemas.microsoft.com/office/drawing/2014/main" id="{01808221-BDA1-6C3B-77DB-F83E67217EE8}"/>
              </a:ext>
            </a:extLst>
          </p:cNvPr>
          <p:cNvSpPr>
            <a:spLocks noGrp="1"/>
          </p:cNvSpPr>
          <p:nvPr>
            <p:ph type="body" sz="quarter" idx="23"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152949275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hoto 3">
    <p:bg>
      <p:bgPr>
        <a:solidFill>
          <a:schemeClr val="tx1"/>
        </a:solidFill>
        <a:effectLst/>
      </p:bgPr>
    </p:bg>
    <p:spTree>
      <p:nvGrpSpPr>
        <p:cNvPr id="1" name=""/>
        <p:cNvGrpSpPr/>
        <p:nvPr/>
      </p:nvGrpSpPr>
      <p:grpSpPr>
        <a:xfrm>
          <a:off x="0" y="0"/>
          <a:ext cx="0" cy="0"/>
          <a:chOff x="0" y="0"/>
          <a:chExt cx="0" cy="0"/>
        </a:xfrm>
      </p:grpSpPr>
      <p:pic>
        <p:nvPicPr>
          <p:cNvPr id="3" name="Google Shape;302;p6" descr="Screenshot 2024-01-10 at 8.40.29 AM.png">
            <a:extLst>
              <a:ext uri="{FF2B5EF4-FFF2-40B4-BE49-F238E27FC236}">
                <a16:creationId xmlns:a16="http://schemas.microsoft.com/office/drawing/2014/main" id="{C6DE023E-3013-7A72-636A-B3AD93C7BDB6}"/>
              </a:ext>
            </a:extLst>
          </p:cNvPr>
          <p:cNvPicPr preferRelativeResize="0"/>
          <p:nvPr userDrawn="1"/>
        </p:nvPicPr>
        <p:blipFill rotWithShape="1">
          <a:blip r:embed="rId2" cstate="screen">
            <a:alphaModFix/>
            <a:extLst>
              <a:ext uri="{28A0092B-C50C-407E-A947-70E740481C1C}">
                <a14:useLocalDpi xmlns:a14="http://schemas.microsoft.com/office/drawing/2010/main"/>
              </a:ext>
            </a:extLst>
          </a:blip>
          <a:srcRect b="-541"/>
          <a:stretch/>
        </p:blipFill>
        <p:spPr>
          <a:xfrm>
            <a:off x="0" y="0"/>
            <a:ext cx="9336215" cy="5199321"/>
          </a:xfrm>
          <a:prstGeom prst="rect">
            <a:avLst/>
          </a:prstGeom>
          <a:noFill/>
          <a:ln>
            <a:noFill/>
          </a:ln>
        </p:spPr>
      </p:pic>
      <p:sp>
        <p:nvSpPr>
          <p:cNvPr id="2" name="Text Placeholder 4">
            <a:extLst>
              <a:ext uri="{FF2B5EF4-FFF2-40B4-BE49-F238E27FC236}">
                <a16:creationId xmlns:a16="http://schemas.microsoft.com/office/drawing/2014/main" id="{756E808A-121C-DAA3-7AC7-F84851C836E7}"/>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4" name="Text Placeholder 8">
            <a:extLst>
              <a:ext uri="{FF2B5EF4-FFF2-40B4-BE49-F238E27FC236}">
                <a16:creationId xmlns:a16="http://schemas.microsoft.com/office/drawing/2014/main" id="{5C946215-7AE5-ED10-2A8B-D7C7E99F6771}"/>
              </a:ext>
            </a:extLst>
          </p:cNvPr>
          <p:cNvSpPr>
            <a:spLocks noGrp="1"/>
          </p:cNvSpPr>
          <p:nvPr>
            <p:ph type="body" sz="quarter" idx="23"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8" name="Text Placeholder 7">
            <a:extLst>
              <a:ext uri="{FF2B5EF4-FFF2-40B4-BE49-F238E27FC236}">
                <a16:creationId xmlns:a16="http://schemas.microsoft.com/office/drawing/2014/main" id="{DA815978-D35D-937A-1C64-BF8EAA6B3B72}"/>
              </a:ext>
            </a:extLst>
          </p:cNvPr>
          <p:cNvSpPr>
            <a:spLocks noGrp="1"/>
          </p:cNvSpPr>
          <p:nvPr>
            <p:ph type="body" sz="quarter" idx="24" hasCustomPrompt="1"/>
          </p:nvPr>
        </p:nvSpPr>
        <p:spPr>
          <a:xfrm>
            <a:off x="297928" y="715566"/>
            <a:ext cx="3131221" cy="1856184"/>
          </a:xfrm>
          <a:prstGeom prst="rect">
            <a:avLst/>
          </a:prstGeom>
        </p:spPr>
        <p:txBody>
          <a:bodyPr/>
          <a:lstStyle>
            <a:lvl1pPr marL="0" indent="0">
              <a:lnSpc>
                <a:spcPct val="100000"/>
              </a:lnSpc>
              <a:buNone/>
              <a:defRPr sz="2550">
                <a:solidFill>
                  <a:schemeClr val="bg1"/>
                </a:solidFill>
                <a:latin typeface="+mj-lt"/>
              </a:defRPr>
            </a:lvl1pPr>
            <a:lvl2pPr>
              <a:defRPr sz="2550">
                <a:solidFill>
                  <a:schemeClr val="bg1"/>
                </a:solidFill>
              </a:defRPr>
            </a:lvl2pPr>
            <a:lvl3pPr>
              <a:defRPr sz="2550">
                <a:solidFill>
                  <a:schemeClr val="bg1"/>
                </a:solidFill>
              </a:defRPr>
            </a:lvl3pPr>
            <a:lvl4pPr>
              <a:defRPr sz="2550">
                <a:solidFill>
                  <a:schemeClr val="bg1"/>
                </a:solidFill>
              </a:defRPr>
            </a:lvl4pPr>
            <a:lvl5pPr>
              <a:defRPr sz="2550">
                <a:solidFill>
                  <a:schemeClr val="bg1"/>
                </a:solidFill>
              </a:defRPr>
            </a:lvl5pPr>
          </a:lstStyle>
          <a:p>
            <a:pPr lvl="0"/>
            <a:r>
              <a:rPr lang="en-US" dirty="0"/>
              <a:t>Lorem ipsum dolor sit </a:t>
            </a:r>
            <a:r>
              <a:rPr lang="en-US" dirty="0" err="1"/>
              <a:t>amet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ipsum dolor!</a:t>
            </a:r>
          </a:p>
        </p:txBody>
      </p:sp>
      <p:sp>
        <p:nvSpPr>
          <p:cNvPr id="9" name="Text Placeholder 7">
            <a:extLst>
              <a:ext uri="{FF2B5EF4-FFF2-40B4-BE49-F238E27FC236}">
                <a16:creationId xmlns:a16="http://schemas.microsoft.com/office/drawing/2014/main" id="{1031F71D-0DBF-4EF8-0B80-CD52441429DC}"/>
              </a:ext>
            </a:extLst>
          </p:cNvPr>
          <p:cNvSpPr>
            <a:spLocks noGrp="1"/>
          </p:cNvSpPr>
          <p:nvPr>
            <p:ph type="body" sz="quarter" idx="25" hasCustomPrompt="1"/>
          </p:nvPr>
        </p:nvSpPr>
        <p:spPr>
          <a:xfrm>
            <a:off x="297928" y="2800350"/>
            <a:ext cx="3131221" cy="1856184"/>
          </a:xfrm>
          <a:prstGeom prst="rect">
            <a:avLst/>
          </a:prstGeom>
        </p:spPr>
        <p:txBody>
          <a:bodyPr/>
          <a:lstStyle>
            <a:lvl1pPr marL="0" indent="0">
              <a:lnSpc>
                <a:spcPct val="100000"/>
              </a:lnSpc>
              <a:buNone/>
              <a:defRPr sz="1050">
                <a:solidFill>
                  <a:schemeClr val="bg1"/>
                </a:solidFill>
              </a:defRPr>
            </a:lvl1pPr>
            <a:lvl2pPr>
              <a:defRPr sz="2550">
                <a:solidFill>
                  <a:schemeClr val="bg1"/>
                </a:solidFill>
              </a:defRPr>
            </a:lvl2pPr>
            <a:lvl3pPr>
              <a:defRPr sz="2550">
                <a:solidFill>
                  <a:schemeClr val="bg1"/>
                </a:solidFill>
              </a:defRPr>
            </a:lvl3pPr>
            <a:lvl4pPr>
              <a:defRPr sz="2550">
                <a:solidFill>
                  <a:schemeClr val="bg1"/>
                </a:solidFill>
              </a:defRPr>
            </a:lvl4pPr>
            <a:lvl5pPr>
              <a:defRPr sz="2550">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a:t>
            </a:r>
            <a:r>
              <a:rPr lang="en-US" dirty="0" err="1"/>
              <a:t>nec</a:t>
            </a:r>
            <a:r>
              <a:rPr lang="en-US" dirty="0"/>
              <a:t>, </a:t>
            </a:r>
            <a:r>
              <a:rPr lang="en-US" dirty="0" err="1"/>
              <a:t>faucibus</a:t>
            </a:r>
            <a:r>
              <a:rPr lang="en-US" dirty="0"/>
              <a:t> cursus ipsum. Duis libero </a:t>
            </a:r>
            <a:r>
              <a:rPr lang="en-US" dirty="0" err="1"/>
              <a:t>leo</a:t>
            </a:r>
            <a:r>
              <a:rPr lang="en-US" dirty="0"/>
              <a:t>, tempus at </a:t>
            </a:r>
            <a:r>
              <a:rPr lang="en-US" dirty="0" err="1"/>
              <a:t>sem</a:t>
            </a:r>
            <a:r>
              <a:rPr lang="en-US" dirty="0"/>
              <a:t> </a:t>
            </a:r>
            <a:r>
              <a:rPr lang="en-US" dirty="0" err="1"/>
              <a:t>eu</a:t>
            </a:r>
            <a:r>
              <a:rPr lang="en-US" dirty="0"/>
              <a:t>, tempus gravida sem. </a:t>
            </a:r>
            <a:r>
              <a:rPr lang="en-US" dirty="0" err="1"/>
              <a:t>Aliquam</a:t>
            </a:r>
            <a:r>
              <a:rPr lang="en-US" dirty="0"/>
              <a:t> </a:t>
            </a:r>
            <a:r>
              <a:rPr lang="en-US" dirty="0" err="1"/>
              <a:t>elementum</a:t>
            </a:r>
            <a:r>
              <a:rPr lang="en-US" dirty="0"/>
              <a:t> </a:t>
            </a:r>
            <a:r>
              <a:rPr lang="en-US" dirty="0" err="1"/>
              <a:t>urna</a:t>
            </a:r>
            <a:r>
              <a:rPr lang="en-US" dirty="0"/>
              <a:t> </a:t>
            </a:r>
            <a:r>
              <a:rPr lang="en-US" dirty="0" err="1"/>
              <a:t>nec</a:t>
            </a:r>
            <a:r>
              <a:rPr lang="en-US" dirty="0"/>
              <a:t> </a:t>
            </a:r>
            <a:r>
              <a:rPr lang="en-US" dirty="0" err="1"/>
              <a:t>erat</a:t>
            </a:r>
            <a:r>
              <a:rPr lang="en-US" dirty="0"/>
              <a:t> dictum, </a:t>
            </a:r>
            <a:r>
              <a:rPr lang="en-US" dirty="0" err="1"/>
              <a:t>quis</a:t>
            </a:r>
            <a:r>
              <a:rPr lang="en-US" dirty="0"/>
              <a:t> dictum eros </a:t>
            </a:r>
            <a:r>
              <a:rPr lang="en-US" dirty="0" err="1"/>
              <a:t>tempor</a:t>
            </a:r>
            <a:r>
              <a:rPr lang="en-US" dirty="0"/>
              <a:t>. </a:t>
            </a:r>
            <a:r>
              <a:rPr lang="en-US" dirty="0" err="1"/>
              <a:t>Mauris</a:t>
            </a:r>
            <a:r>
              <a:rPr lang="en-US" dirty="0"/>
              <a:t> semper </a:t>
            </a:r>
            <a:r>
              <a:rPr lang="en-US" dirty="0" err="1"/>
              <a:t>sem</a:t>
            </a:r>
            <a:r>
              <a:rPr lang="en-US" dirty="0"/>
              <a:t> </a:t>
            </a:r>
            <a:r>
              <a:rPr lang="en-US" dirty="0" err="1"/>
              <a:t>ut</a:t>
            </a:r>
            <a:r>
              <a:rPr lang="en-US" dirty="0"/>
              <a:t> </a:t>
            </a:r>
            <a:r>
              <a:rPr lang="en-US" dirty="0" err="1"/>
              <a:t>turpis</a:t>
            </a:r>
            <a:r>
              <a:rPr lang="en-US" dirty="0"/>
              <a:t> </a:t>
            </a:r>
            <a:r>
              <a:rPr lang="en-US" dirty="0" err="1"/>
              <a:t>rutrum</a:t>
            </a:r>
            <a:r>
              <a:rPr lang="en-US" dirty="0"/>
              <a:t> </a:t>
            </a:r>
            <a:r>
              <a:rPr lang="en-US" dirty="0" err="1"/>
              <a:t>tincidunt</a:t>
            </a:r>
            <a:r>
              <a:rPr lang="en-US" dirty="0"/>
              <a:t>. </a:t>
            </a:r>
            <a:r>
              <a:rPr lang="en-US" dirty="0" err="1"/>
              <a:t>Mauris</a:t>
            </a:r>
            <a:r>
              <a:rPr lang="en-US" dirty="0"/>
              <a:t> ipsum nisi, </a:t>
            </a:r>
            <a:r>
              <a:rPr lang="en-US" dirty="0" err="1"/>
              <a:t>condimentum</a:t>
            </a:r>
            <a:r>
              <a:rPr lang="en-US" dirty="0"/>
              <a:t> </a:t>
            </a:r>
            <a:r>
              <a:rPr lang="en-US" dirty="0" err="1"/>
              <a:t>quis</a:t>
            </a:r>
            <a:r>
              <a:rPr lang="en-US" dirty="0"/>
              <a:t> </a:t>
            </a:r>
            <a:r>
              <a:rPr lang="en-US" dirty="0" err="1"/>
              <a:t>nisl</a:t>
            </a:r>
            <a:r>
              <a:rPr lang="en-US" dirty="0"/>
              <a:t> sit </a:t>
            </a:r>
            <a:r>
              <a:rPr lang="en-US" dirty="0" err="1"/>
              <a:t>amet</a:t>
            </a:r>
            <a:r>
              <a:rPr lang="en-US" dirty="0"/>
              <a:t>, </a:t>
            </a:r>
            <a:r>
              <a:rPr lang="en-US" dirty="0" err="1"/>
              <a:t>aliquam</a:t>
            </a:r>
            <a:r>
              <a:rPr lang="en-US" dirty="0"/>
              <a:t> </a:t>
            </a:r>
            <a:r>
              <a:rPr lang="en-US" dirty="0" err="1"/>
              <a:t>dapibus</a:t>
            </a:r>
            <a:r>
              <a:rPr lang="en-US" dirty="0"/>
              <a:t> </a:t>
            </a:r>
            <a:r>
              <a:rPr lang="en-US" dirty="0" err="1"/>
              <a:t>metus</a:t>
            </a:r>
            <a:r>
              <a:rPr lang="en-US" dirty="0"/>
              <a:t>. Donec lacinia </a:t>
            </a:r>
            <a:r>
              <a:rPr lang="en-US" dirty="0" err="1"/>
              <a:t>bibendum</a:t>
            </a:r>
            <a:r>
              <a:rPr lang="en-US" dirty="0"/>
              <a:t> </a:t>
            </a:r>
            <a:r>
              <a:rPr lang="en-US" dirty="0" err="1"/>
              <a:t>urna</a:t>
            </a:r>
            <a:r>
              <a:rPr lang="en-US" dirty="0"/>
              <a:t>, </a:t>
            </a:r>
            <a:r>
              <a:rPr lang="en-US" dirty="0" err="1"/>
              <a:t>rutrum</a:t>
            </a:r>
            <a:r>
              <a:rPr lang="en-US" dirty="0"/>
              <a:t> </a:t>
            </a:r>
            <a:r>
              <a:rPr lang="en-US" dirty="0" err="1"/>
              <a:t>bibendum</a:t>
            </a:r>
            <a:r>
              <a:rPr lang="en-US" dirty="0"/>
              <a:t> </a:t>
            </a:r>
            <a:r>
              <a:rPr lang="en-US" dirty="0" err="1"/>
              <a:t>metus</a:t>
            </a:r>
            <a:r>
              <a:rPr lang="en-US" dirty="0"/>
              <a:t>. Integer  non mi </a:t>
            </a:r>
            <a:r>
              <a:rPr lang="en-US" dirty="0" err="1"/>
              <a:t>tincidunt</a:t>
            </a:r>
            <a:r>
              <a:rPr lang="en-US" dirty="0"/>
              <a:t>, </a:t>
            </a:r>
            <a:r>
              <a:rPr lang="en-US" dirty="0" err="1"/>
              <a:t>efficitur</a:t>
            </a:r>
            <a:r>
              <a:rPr lang="en-US" dirty="0"/>
              <a:t> diam </a:t>
            </a:r>
            <a:r>
              <a:rPr lang="en-US" dirty="0" err="1"/>
              <a:t>nec</a:t>
            </a:r>
            <a:r>
              <a:rPr lang="en-US" dirty="0"/>
              <a:t>, </a:t>
            </a:r>
            <a:r>
              <a:rPr lang="en-US" dirty="0" err="1"/>
              <a:t>consequat</a:t>
            </a:r>
            <a:r>
              <a:rPr lang="en-US" dirty="0"/>
              <a:t> ipsum. </a:t>
            </a:r>
          </a:p>
        </p:txBody>
      </p:sp>
      <p:sp>
        <p:nvSpPr>
          <p:cNvPr id="13" name="Text Placeholder 18">
            <a:extLst>
              <a:ext uri="{FF2B5EF4-FFF2-40B4-BE49-F238E27FC236}">
                <a16:creationId xmlns:a16="http://schemas.microsoft.com/office/drawing/2014/main" id="{9EB581E3-3519-61FB-C7BF-7CF3CAF554FB}"/>
              </a:ext>
            </a:extLst>
          </p:cNvPr>
          <p:cNvSpPr>
            <a:spLocks noGrp="1"/>
          </p:cNvSpPr>
          <p:nvPr>
            <p:ph type="body" sz="quarter" idx="18" hasCustomPrompt="1"/>
          </p:nvPr>
        </p:nvSpPr>
        <p:spPr>
          <a:xfrm>
            <a:off x="299754" y="342900"/>
            <a:ext cx="3129395" cy="275035"/>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 GOES HERE</a:t>
            </a:r>
          </a:p>
        </p:txBody>
      </p:sp>
    </p:spTree>
    <p:extLst>
      <p:ext uri="{BB962C8B-B14F-4D97-AF65-F5344CB8AC3E}">
        <p14:creationId xmlns:p14="http://schemas.microsoft.com/office/powerpoint/2010/main" val="28267200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hoto 5">
    <p:bg>
      <p:bgPr>
        <a:solidFill>
          <a:schemeClr val="tx1"/>
        </a:solidFill>
        <a:effectLst/>
      </p:bgPr>
    </p:bg>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756E808A-121C-DAA3-7AC7-F84851C836E7}"/>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4" name="Text Placeholder 8">
            <a:extLst>
              <a:ext uri="{FF2B5EF4-FFF2-40B4-BE49-F238E27FC236}">
                <a16:creationId xmlns:a16="http://schemas.microsoft.com/office/drawing/2014/main" id="{5C946215-7AE5-ED10-2A8B-D7C7E99F6771}"/>
              </a:ext>
            </a:extLst>
          </p:cNvPr>
          <p:cNvSpPr>
            <a:spLocks noGrp="1"/>
          </p:cNvSpPr>
          <p:nvPr>
            <p:ph type="body" sz="quarter" idx="23"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5" name="Picture Placeholder 4">
            <a:extLst>
              <a:ext uri="{FF2B5EF4-FFF2-40B4-BE49-F238E27FC236}">
                <a16:creationId xmlns:a16="http://schemas.microsoft.com/office/drawing/2014/main" id="{D9DD3CA8-C7DC-D262-3B89-B384D6623110}"/>
              </a:ext>
            </a:extLst>
          </p:cNvPr>
          <p:cNvSpPr>
            <a:spLocks noGrp="1"/>
          </p:cNvSpPr>
          <p:nvPr>
            <p:ph type="pic" sz="quarter" idx="26"/>
          </p:nvPr>
        </p:nvSpPr>
        <p:spPr>
          <a:xfrm>
            <a:off x="4010098" y="0"/>
            <a:ext cx="5133902" cy="5143500"/>
          </a:xfrm>
          <a:prstGeom prst="rect">
            <a:avLst/>
          </a:prstGeom>
          <a:solidFill>
            <a:schemeClr val="tx1">
              <a:lumMod val="50000"/>
              <a:lumOff val="50000"/>
            </a:schemeClr>
          </a:solidFill>
        </p:spPr>
        <p:txBody>
          <a:bodyPr anchor="ctr"/>
          <a:lstStyle>
            <a:lvl1pPr marL="0" indent="0" algn="ctr">
              <a:lnSpc>
                <a:spcPct val="100000"/>
              </a:lnSpc>
              <a:buNone/>
              <a:defRPr/>
            </a:lvl1pPr>
          </a:lstStyle>
          <a:p>
            <a:endParaRPr lang="en-US" dirty="0"/>
          </a:p>
        </p:txBody>
      </p:sp>
      <p:sp>
        <p:nvSpPr>
          <p:cNvPr id="6" name="Text Placeholder 18">
            <a:extLst>
              <a:ext uri="{FF2B5EF4-FFF2-40B4-BE49-F238E27FC236}">
                <a16:creationId xmlns:a16="http://schemas.microsoft.com/office/drawing/2014/main" id="{61DF666E-1AEF-5414-DBDF-37A0CFA9CE6E}"/>
              </a:ext>
            </a:extLst>
          </p:cNvPr>
          <p:cNvSpPr>
            <a:spLocks noGrp="1"/>
          </p:cNvSpPr>
          <p:nvPr>
            <p:ph type="body" sz="quarter" idx="18" hasCustomPrompt="1"/>
          </p:nvPr>
        </p:nvSpPr>
        <p:spPr>
          <a:xfrm>
            <a:off x="299754" y="342900"/>
            <a:ext cx="3129395" cy="275035"/>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HEADER GOES HERE</a:t>
            </a:r>
          </a:p>
        </p:txBody>
      </p:sp>
      <p:sp>
        <p:nvSpPr>
          <p:cNvPr id="3" name="Text Placeholder 7">
            <a:extLst>
              <a:ext uri="{FF2B5EF4-FFF2-40B4-BE49-F238E27FC236}">
                <a16:creationId xmlns:a16="http://schemas.microsoft.com/office/drawing/2014/main" id="{F8F8E258-FA32-5C18-9F16-1063C6E3305C}"/>
              </a:ext>
            </a:extLst>
          </p:cNvPr>
          <p:cNvSpPr>
            <a:spLocks noGrp="1"/>
          </p:cNvSpPr>
          <p:nvPr>
            <p:ph type="body" sz="quarter" idx="24" hasCustomPrompt="1"/>
          </p:nvPr>
        </p:nvSpPr>
        <p:spPr>
          <a:xfrm>
            <a:off x="297928" y="715566"/>
            <a:ext cx="3131221" cy="1856184"/>
          </a:xfrm>
          <a:prstGeom prst="rect">
            <a:avLst/>
          </a:prstGeom>
        </p:spPr>
        <p:txBody>
          <a:bodyPr/>
          <a:lstStyle>
            <a:lvl1pPr marL="0" indent="0">
              <a:lnSpc>
                <a:spcPct val="100000"/>
              </a:lnSpc>
              <a:buNone/>
              <a:defRPr sz="2550">
                <a:solidFill>
                  <a:schemeClr val="bg1"/>
                </a:solidFill>
                <a:latin typeface="+mj-lt"/>
              </a:defRPr>
            </a:lvl1pPr>
            <a:lvl2pPr>
              <a:defRPr sz="2550">
                <a:solidFill>
                  <a:schemeClr val="bg1"/>
                </a:solidFill>
              </a:defRPr>
            </a:lvl2pPr>
            <a:lvl3pPr>
              <a:defRPr sz="2550">
                <a:solidFill>
                  <a:schemeClr val="bg1"/>
                </a:solidFill>
              </a:defRPr>
            </a:lvl3pPr>
            <a:lvl4pPr>
              <a:defRPr sz="2550">
                <a:solidFill>
                  <a:schemeClr val="bg1"/>
                </a:solidFill>
              </a:defRPr>
            </a:lvl4pPr>
            <a:lvl5pPr>
              <a:defRPr sz="2550">
                <a:solidFill>
                  <a:schemeClr val="bg1"/>
                </a:solidFill>
              </a:defRPr>
            </a:lvl5pPr>
          </a:lstStyle>
          <a:p>
            <a:pPr lvl="0"/>
            <a:r>
              <a:rPr lang="en-US" dirty="0"/>
              <a:t>Lorem ipsum dolor sit </a:t>
            </a:r>
            <a:r>
              <a:rPr lang="en-US" dirty="0" err="1"/>
              <a:t>amet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ipsum dolor!</a:t>
            </a:r>
          </a:p>
        </p:txBody>
      </p:sp>
      <p:sp>
        <p:nvSpPr>
          <p:cNvPr id="7" name="Text Placeholder 7">
            <a:extLst>
              <a:ext uri="{FF2B5EF4-FFF2-40B4-BE49-F238E27FC236}">
                <a16:creationId xmlns:a16="http://schemas.microsoft.com/office/drawing/2014/main" id="{EE5E92E1-0171-9085-6C60-9299C9C97C6C}"/>
              </a:ext>
            </a:extLst>
          </p:cNvPr>
          <p:cNvSpPr>
            <a:spLocks noGrp="1"/>
          </p:cNvSpPr>
          <p:nvPr>
            <p:ph type="body" sz="quarter" idx="25" hasCustomPrompt="1"/>
          </p:nvPr>
        </p:nvSpPr>
        <p:spPr>
          <a:xfrm>
            <a:off x="297928" y="2800350"/>
            <a:ext cx="3131221" cy="1856184"/>
          </a:xfrm>
          <a:prstGeom prst="rect">
            <a:avLst/>
          </a:prstGeom>
        </p:spPr>
        <p:txBody>
          <a:bodyPr/>
          <a:lstStyle>
            <a:lvl1pPr marL="0" indent="0">
              <a:lnSpc>
                <a:spcPct val="100000"/>
              </a:lnSpc>
              <a:buNone/>
              <a:defRPr sz="1050">
                <a:solidFill>
                  <a:schemeClr val="bg1"/>
                </a:solidFill>
              </a:defRPr>
            </a:lvl1pPr>
            <a:lvl2pPr>
              <a:defRPr sz="2550">
                <a:solidFill>
                  <a:schemeClr val="bg1"/>
                </a:solidFill>
              </a:defRPr>
            </a:lvl2pPr>
            <a:lvl3pPr>
              <a:defRPr sz="2550">
                <a:solidFill>
                  <a:schemeClr val="bg1"/>
                </a:solidFill>
              </a:defRPr>
            </a:lvl3pPr>
            <a:lvl4pPr>
              <a:defRPr sz="2550">
                <a:solidFill>
                  <a:schemeClr val="bg1"/>
                </a:solidFill>
              </a:defRPr>
            </a:lvl4pPr>
            <a:lvl5pPr>
              <a:defRPr sz="2550">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a:t>
            </a:r>
            <a:r>
              <a:rPr lang="en-US" dirty="0" err="1"/>
              <a:t>nec</a:t>
            </a:r>
            <a:r>
              <a:rPr lang="en-US" dirty="0"/>
              <a:t>, </a:t>
            </a:r>
            <a:r>
              <a:rPr lang="en-US" dirty="0" err="1"/>
              <a:t>faucibus</a:t>
            </a:r>
            <a:r>
              <a:rPr lang="en-US" dirty="0"/>
              <a:t> cursus ipsum. Duis libero </a:t>
            </a:r>
            <a:r>
              <a:rPr lang="en-US" dirty="0" err="1"/>
              <a:t>leo</a:t>
            </a:r>
            <a:r>
              <a:rPr lang="en-US" dirty="0"/>
              <a:t>, tempus at </a:t>
            </a:r>
            <a:r>
              <a:rPr lang="en-US" dirty="0" err="1"/>
              <a:t>sem</a:t>
            </a:r>
            <a:r>
              <a:rPr lang="en-US" dirty="0"/>
              <a:t> </a:t>
            </a:r>
            <a:r>
              <a:rPr lang="en-US" dirty="0" err="1"/>
              <a:t>eu</a:t>
            </a:r>
            <a:r>
              <a:rPr lang="en-US" dirty="0"/>
              <a:t>, tempus gravida sem. </a:t>
            </a:r>
            <a:r>
              <a:rPr lang="en-US" dirty="0" err="1"/>
              <a:t>Aliquam</a:t>
            </a:r>
            <a:r>
              <a:rPr lang="en-US" dirty="0"/>
              <a:t> </a:t>
            </a:r>
            <a:r>
              <a:rPr lang="en-US" dirty="0" err="1"/>
              <a:t>elementum</a:t>
            </a:r>
            <a:r>
              <a:rPr lang="en-US" dirty="0"/>
              <a:t> </a:t>
            </a:r>
            <a:r>
              <a:rPr lang="en-US" dirty="0" err="1"/>
              <a:t>urna</a:t>
            </a:r>
            <a:r>
              <a:rPr lang="en-US" dirty="0"/>
              <a:t> </a:t>
            </a:r>
            <a:r>
              <a:rPr lang="en-US" dirty="0" err="1"/>
              <a:t>nec</a:t>
            </a:r>
            <a:r>
              <a:rPr lang="en-US" dirty="0"/>
              <a:t> </a:t>
            </a:r>
            <a:r>
              <a:rPr lang="en-US" dirty="0" err="1"/>
              <a:t>erat</a:t>
            </a:r>
            <a:r>
              <a:rPr lang="en-US" dirty="0"/>
              <a:t> dictum, </a:t>
            </a:r>
            <a:r>
              <a:rPr lang="en-US" dirty="0" err="1"/>
              <a:t>quis</a:t>
            </a:r>
            <a:r>
              <a:rPr lang="en-US" dirty="0"/>
              <a:t> dictum eros </a:t>
            </a:r>
            <a:r>
              <a:rPr lang="en-US" dirty="0" err="1"/>
              <a:t>tempor</a:t>
            </a:r>
            <a:r>
              <a:rPr lang="en-US" dirty="0"/>
              <a:t>. </a:t>
            </a:r>
            <a:r>
              <a:rPr lang="en-US" dirty="0" err="1"/>
              <a:t>Mauris</a:t>
            </a:r>
            <a:r>
              <a:rPr lang="en-US" dirty="0"/>
              <a:t> semper </a:t>
            </a:r>
            <a:r>
              <a:rPr lang="en-US" dirty="0" err="1"/>
              <a:t>sem</a:t>
            </a:r>
            <a:r>
              <a:rPr lang="en-US" dirty="0"/>
              <a:t> </a:t>
            </a:r>
            <a:r>
              <a:rPr lang="en-US" dirty="0" err="1"/>
              <a:t>ut</a:t>
            </a:r>
            <a:r>
              <a:rPr lang="en-US" dirty="0"/>
              <a:t> </a:t>
            </a:r>
            <a:r>
              <a:rPr lang="en-US" dirty="0" err="1"/>
              <a:t>turpis</a:t>
            </a:r>
            <a:r>
              <a:rPr lang="en-US" dirty="0"/>
              <a:t> </a:t>
            </a:r>
            <a:r>
              <a:rPr lang="en-US" dirty="0" err="1"/>
              <a:t>rutrum</a:t>
            </a:r>
            <a:r>
              <a:rPr lang="en-US" dirty="0"/>
              <a:t> </a:t>
            </a:r>
            <a:r>
              <a:rPr lang="en-US" dirty="0" err="1"/>
              <a:t>tincidunt</a:t>
            </a:r>
            <a:r>
              <a:rPr lang="en-US" dirty="0"/>
              <a:t>. </a:t>
            </a:r>
            <a:r>
              <a:rPr lang="en-US" dirty="0" err="1"/>
              <a:t>Mauris</a:t>
            </a:r>
            <a:r>
              <a:rPr lang="en-US" dirty="0"/>
              <a:t> ipsum nisi, </a:t>
            </a:r>
            <a:r>
              <a:rPr lang="en-US" dirty="0" err="1"/>
              <a:t>condimentum</a:t>
            </a:r>
            <a:r>
              <a:rPr lang="en-US" dirty="0"/>
              <a:t> </a:t>
            </a:r>
            <a:r>
              <a:rPr lang="en-US" dirty="0" err="1"/>
              <a:t>quis</a:t>
            </a:r>
            <a:r>
              <a:rPr lang="en-US" dirty="0"/>
              <a:t> </a:t>
            </a:r>
            <a:r>
              <a:rPr lang="en-US" dirty="0" err="1"/>
              <a:t>nisl</a:t>
            </a:r>
            <a:r>
              <a:rPr lang="en-US" dirty="0"/>
              <a:t> sit </a:t>
            </a:r>
            <a:r>
              <a:rPr lang="en-US" dirty="0" err="1"/>
              <a:t>amet</a:t>
            </a:r>
            <a:r>
              <a:rPr lang="en-US" dirty="0"/>
              <a:t>, </a:t>
            </a:r>
            <a:r>
              <a:rPr lang="en-US" dirty="0" err="1"/>
              <a:t>aliquam</a:t>
            </a:r>
            <a:r>
              <a:rPr lang="en-US" dirty="0"/>
              <a:t> </a:t>
            </a:r>
            <a:r>
              <a:rPr lang="en-US" dirty="0" err="1"/>
              <a:t>dapibus</a:t>
            </a:r>
            <a:r>
              <a:rPr lang="en-US" dirty="0"/>
              <a:t> </a:t>
            </a:r>
            <a:r>
              <a:rPr lang="en-US" dirty="0" err="1"/>
              <a:t>metus</a:t>
            </a:r>
            <a:r>
              <a:rPr lang="en-US" dirty="0"/>
              <a:t>. Donec lacinia </a:t>
            </a:r>
            <a:r>
              <a:rPr lang="en-US" dirty="0" err="1"/>
              <a:t>bibendum</a:t>
            </a:r>
            <a:r>
              <a:rPr lang="en-US" dirty="0"/>
              <a:t> </a:t>
            </a:r>
            <a:r>
              <a:rPr lang="en-US" dirty="0" err="1"/>
              <a:t>urna</a:t>
            </a:r>
            <a:r>
              <a:rPr lang="en-US" dirty="0"/>
              <a:t>, </a:t>
            </a:r>
            <a:r>
              <a:rPr lang="en-US" dirty="0" err="1"/>
              <a:t>rutrum</a:t>
            </a:r>
            <a:r>
              <a:rPr lang="en-US" dirty="0"/>
              <a:t> </a:t>
            </a:r>
            <a:r>
              <a:rPr lang="en-US" dirty="0" err="1"/>
              <a:t>bibendum</a:t>
            </a:r>
            <a:r>
              <a:rPr lang="en-US" dirty="0"/>
              <a:t> </a:t>
            </a:r>
            <a:r>
              <a:rPr lang="en-US" dirty="0" err="1"/>
              <a:t>metus</a:t>
            </a:r>
            <a:r>
              <a:rPr lang="en-US" dirty="0"/>
              <a:t>. Integer  non mi </a:t>
            </a:r>
            <a:r>
              <a:rPr lang="en-US" dirty="0" err="1"/>
              <a:t>tincidunt</a:t>
            </a:r>
            <a:r>
              <a:rPr lang="en-US" dirty="0"/>
              <a:t>, </a:t>
            </a:r>
            <a:r>
              <a:rPr lang="en-US" dirty="0" err="1"/>
              <a:t>efficitur</a:t>
            </a:r>
            <a:r>
              <a:rPr lang="en-US" dirty="0"/>
              <a:t> diam </a:t>
            </a:r>
            <a:r>
              <a:rPr lang="en-US" dirty="0" err="1"/>
              <a:t>nec</a:t>
            </a:r>
            <a:r>
              <a:rPr lang="en-US" dirty="0"/>
              <a:t>, </a:t>
            </a:r>
            <a:r>
              <a:rPr lang="en-US" dirty="0" err="1"/>
              <a:t>consequat</a:t>
            </a:r>
            <a:r>
              <a:rPr lang="en-US" dirty="0"/>
              <a:t> ipsum. </a:t>
            </a:r>
          </a:p>
        </p:txBody>
      </p:sp>
    </p:spTree>
    <p:extLst>
      <p:ext uri="{BB962C8B-B14F-4D97-AF65-F5344CB8AC3E}">
        <p14:creationId xmlns:p14="http://schemas.microsoft.com/office/powerpoint/2010/main" val="1393192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ard Big 5">
    <p:bg>
      <p:bgPr>
        <a:solidFill>
          <a:schemeClr val="bg1"/>
        </a:solidFill>
        <a:effectLst/>
      </p:bgPr>
    </p:bg>
    <p:spTree>
      <p:nvGrpSpPr>
        <p:cNvPr id="1" name=""/>
        <p:cNvGrpSpPr/>
        <p:nvPr/>
      </p:nvGrpSpPr>
      <p:grpSpPr>
        <a:xfrm>
          <a:off x="0" y="0"/>
          <a:ext cx="0" cy="0"/>
          <a:chOff x="0" y="0"/>
          <a:chExt cx="0" cy="0"/>
        </a:xfrm>
      </p:grpSpPr>
      <p:pic>
        <p:nvPicPr>
          <p:cNvPr id="6" name="NASA_Insignia-RGB.svg" descr="NASA_Insignia-RGB.svg">
            <a:extLst>
              <a:ext uri="{FF2B5EF4-FFF2-40B4-BE49-F238E27FC236}">
                <a16:creationId xmlns:a16="http://schemas.microsoft.com/office/drawing/2014/main" id="{29244C2E-BD6C-ECC5-18F8-FBBD7FBC734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11" name="TextBox 10">
            <a:extLst>
              <a:ext uri="{FF2B5EF4-FFF2-40B4-BE49-F238E27FC236}">
                <a16:creationId xmlns:a16="http://schemas.microsoft.com/office/drawing/2014/main" id="{84683C55-9E6C-6BE2-7839-4F7F229BFAD7}"/>
              </a:ext>
            </a:extLst>
          </p:cNvPr>
          <p:cNvSpPr txBox="1"/>
          <p:nvPr userDrawn="1"/>
        </p:nvSpPr>
        <p:spPr>
          <a:xfrm>
            <a:off x="286308" y="262109"/>
            <a:ext cx="1994276" cy="8079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tx1"/>
                </a:solidFill>
                <a:latin typeface="+mn-lt"/>
                <a:cs typeface="Arial" panose="020B0604020202020204" pitchFamily="34" charset="0"/>
              </a:rPr>
              <a:t>National Aeronautics a</a:t>
            </a:r>
            <a:r>
              <a:rPr lang="en-US" sz="525" b="1" dirty="0">
                <a:solidFill>
                  <a:schemeClr val="tx1"/>
                </a:solidFill>
                <a:latin typeface="+mn-lt"/>
                <a:cs typeface="Arial" panose="020B0604020202020204" pitchFamily="34" charset="0"/>
              </a:rPr>
              <a:t>n</a:t>
            </a:r>
            <a:r>
              <a:rPr sz="525" b="1" dirty="0">
                <a:solidFill>
                  <a:schemeClr val="tx1"/>
                </a:solidFill>
                <a:latin typeface="+mn-lt"/>
                <a:cs typeface="Arial" panose="020B0604020202020204" pitchFamily="34" charset="0"/>
              </a:rPr>
              <a:t>d Space Administration</a:t>
            </a:r>
          </a:p>
        </p:txBody>
      </p:sp>
      <p:sp>
        <p:nvSpPr>
          <p:cNvPr id="4" name="Text Placeholder 20">
            <a:extLst>
              <a:ext uri="{FF2B5EF4-FFF2-40B4-BE49-F238E27FC236}">
                <a16:creationId xmlns:a16="http://schemas.microsoft.com/office/drawing/2014/main" id="{A47C4952-F037-FD1B-9E28-79CE840D43EE}"/>
              </a:ext>
            </a:extLst>
          </p:cNvPr>
          <p:cNvSpPr>
            <a:spLocks noGrp="1"/>
          </p:cNvSpPr>
          <p:nvPr>
            <p:ph type="body" sz="quarter" idx="19" hasCustomPrompt="1"/>
          </p:nvPr>
        </p:nvSpPr>
        <p:spPr>
          <a:xfrm>
            <a:off x="286308" y="440872"/>
            <a:ext cx="5444275" cy="3997235"/>
          </a:xfrm>
          <a:prstGeom prst="rect">
            <a:avLst/>
          </a:prstGeom>
        </p:spPr>
        <p:txBody>
          <a:bodyPr lIns="0" tIns="0" rIns="0" bIns="0" anchor="b"/>
          <a:lstStyle>
            <a:lvl1pPr marL="0" indent="0" algn="l">
              <a:lnSpc>
                <a:spcPct val="100000"/>
              </a:lnSpc>
              <a:spcBef>
                <a:spcPts val="0"/>
              </a:spcBef>
              <a:buNone/>
              <a:defRPr sz="5400" b="0">
                <a:solidFill>
                  <a:schemeClr val="tx1"/>
                </a:solidFill>
                <a:latin typeface="+mj-lt"/>
                <a:cs typeface="Arial" panose="020B0604020202020204" pitchFamily="34" charset="0"/>
              </a:defRPr>
            </a:lvl1pPr>
          </a:lstStyle>
          <a:p>
            <a:pPr lvl="0"/>
            <a:r>
              <a:rPr lang="en-US" dirty="0"/>
              <a:t>Presentation</a:t>
            </a:r>
            <a:br>
              <a:rPr lang="en-US" dirty="0"/>
            </a:br>
            <a:r>
              <a:rPr lang="en-US" dirty="0"/>
              <a:t>Title Goes Here</a:t>
            </a:r>
          </a:p>
        </p:txBody>
      </p:sp>
      <p:sp>
        <p:nvSpPr>
          <p:cNvPr id="2" name="Text Placeholder 4">
            <a:extLst>
              <a:ext uri="{FF2B5EF4-FFF2-40B4-BE49-F238E27FC236}">
                <a16:creationId xmlns:a16="http://schemas.microsoft.com/office/drawing/2014/main" id="{AC66299E-DEFD-ECB5-3728-BEF3337F4C18}"/>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3" name="Text Placeholder 8">
            <a:extLst>
              <a:ext uri="{FF2B5EF4-FFF2-40B4-BE49-F238E27FC236}">
                <a16:creationId xmlns:a16="http://schemas.microsoft.com/office/drawing/2014/main" id="{A03DCE6C-8BA2-E09B-930B-F8842D8E2ECC}"/>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2572695422"/>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to 6">
    <p:bg>
      <p:bgPr>
        <a:solidFill>
          <a:schemeClr val="bg1"/>
        </a:solidFill>
        <a:effectLst/>
      </p:bgPr>
    </p:bg>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756E808A-121C-DAA3-7AC7-F84851C836E7}"/>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4" name="Text Placeholder 8">
            <a:extLst>
              <a:ext uri="{FF2B5EF4-FFF2-40B4-BE49-F238E27FC236}">
                <a16:creationId xmlns:a16="http://schemas.microsoft.com/office/drawing/2014/main" id="{5C946215-7AE5-ED10-2A8B-D7C7E99F6771}"/>
              </a:ext>
            </a:extLst>
          </p:cNvPr>
          <p:cNvSpPr>
            <a:spLocks noGrp="1"/>
          </p:cNvSpPr>
          <p:nvPr>
            <p:ph type="body" sz="quarter" idx="23"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5" name="Picture Placeholder 4">
            <a:extLst>
              <a:ext uri="{FF2B5EF4-FFF2-40B4-BE49-F238E27FC236}">
                <a16:creationId xmlns:a16="http://schemas.microsoft.com/office/drawing/2014/main" id="{D9DD3CA8-C7DC-D262-3B89-B384D6623110}"/>
              </a:ext>
            </a:extLst>
          </p:cNvPr>
          <p:cNvSpPr>
            <a:spLocks noGrp="1"/>
          </p:cNvSpPr>
          <p:nvPr>
            <p:ph type="pic" sz="quarter" idx="26"/>
          </p:nvPr>
        </p:nvSpPr>
        <p:spPr>
          <a:xfrm>
            <a:off x="4010098" y="0"/>
            <a:ext cx="5133902" cy="5143500"/>
          </a:xfrm>
          <a:prstGeom prst="rect">
            <a:avLst/>
          </a:prstGeom>
          <a:solidFill>
            <a:schemeClr val="tx1">
              <a:lumMod val="50000"/>
              <a:lumOff val="50000"/>
            </a:schemeClr>
          </a:solidFill>
        </p:spPr>
        <p:txBody>
          <a:bodyPr anchor="ctr"/>
          <a:lstStyle>
            <a:lvl1pPr marL="0" indent="0" algn="ctr">
              <a:lnSpc>
                <a:spcPct val="100000"/>
              </a:lnSpc>
              <a:buNone/>
              <a:defRPr>
                <a:solidFill>
                  <a:schemeClr val="tx1"/>
                </a:solidFill>
              </a:defRPr>
            </a:lvl1pPr>
          </a:lstStyle>
          <a:p>
            <a:endParaRPr lang="en-US" dirty="0"/>
          </a:p>
        </p:txBody>
      </p:sp>
      <p:sp>
        <p:nvSpPr>
          <p:cNvPr id="3" name="Text Placeholder 18">
            <a:extLst>
              <a:ext uri="{FF2B5EF4-FFF2-40B4-BE49-F238E27FC236}">
                <a16:creationId xmlns:a16="http://schemas.microsoft.com/office/drawing/2014/main" id="{775C9079-12B6-B698-4D99-A25CC2597A2F}"/>
              </a:ext>
            </a:extLst>
          </p:cNvPr>
          <p:cNvSpPr>
            <a:spLocks noGrp="1"/>
          </p:cNvSpPr>
          <p:nvPr>
            <p:ph type="body" sz="quarter" idx="18" hasCustomPrompt="1"/>
          </p:nvPr>
        </p:nvSpPr>
        <p:spPr>
          <a:xfrm>
            <a:off x="299754" y="342900"/>
            <a:ext cx="3129395" cy="275035"/>
          </a:xfrm>
          <a:prstGeom prst="rect">
            <a:avLst/>
          </a:prstGeom>
        </p:spPr>
        <p:txBody>
          <a:bodyPr lIns="0" tIns="0" rIns="0" bIns="0" anchor="b"/>
          <a:lstStyle>
            <a:lvl1pPr marL="0" indent="0">
              <a:lnSpc>
                <a:spcPct val="100000"/>
              </a:lnSpc>
              <a:buNone/>
              <a:defRPr sz="750" spc="225">
                <a:solidFill>
                  <a:srgbClr val="000000"/>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HEADER GOES HERE</a:t>
            </a:r>
          </a:p>
        </p:txBody>
      </p:sp>
      <p:sp>
        <p:nvSpPr>
          <p:cNvPr id="6" name="Text Placeholder 7">
            <a:extLst>
              <a:ext uri="{FF2B5EF4-FFF2-40B4-BE49-F238E27FC236}">
                <a16:creationId xmlns:a16="http://schemas.microsoft.com/office/drawing/2014/main" id="{9511499B-5833-C0AB-D8E4-FC39BD30EC4C}"/>
              </a:ext>
            </a:extLst>
          </p:cNvPr>
          <p:cNvSpPr>
            <a:spLocks noGrp="1"/>
          </p:cNvSpPr>
          <p:nvPr>
            <p:ph type="body" sz="quarter" idx="24" hasCustomPrompt="1"/>
          </p:nvPr>
        </p:nvSpPr>
        <p:spPr>
          <a:xfrm>
            <a:off x="297928" y="715566"/>
            <a:ext cx="3131221" cy="1856184"/>
          </a:xfrm>
          <a:prstGeom prst="rect">
            <a:avLst/>
          </a:prstGeom>
        </p:spPr>
        <p:txBody>
          <a:bodyPr/>
          <a:lstStyle>
            <a:lvl1pPr marL="0" indent="0">
              <a:lnSpc>
                <a:spcPct val="100000"/>
              </a:lnSpc>
              <a:buNone/>
              <a:defRPr sz="2550">
                <a:solidFill>
                  <a:schemeClr val="tx1"/>
                </a:solidFill>
                <a:latin typeface="+mj-lt"/>
              </a:defRPr>
            </a:lvl1pPr>
            <a:lvl2pPr>
              <a:defRPr sz="2550">
                <a:solidFill>
                  <a:schemeClr val="bg1"/>
                </a:solidFill>
              </a:defRPr>
            </a:lvl2pPr>
            <a:lvl3pPr>
              <a:defRPr sz="2550">
                <a:solidFill>
                  <a:schemeClr val="bg1"/>
                </a:solidFill>
              </a:defRPr>
            </a:lvl3pPr>
            <a:lvl4pPr>
              <a:defRPr sz="2550">
                <a:solidFill>
                  <a:schemeClr val="bg1"/>
                </a:solidFill>
              </a:defRPr>
            </a:lvl4pPr>
            <a:lvl5pPr>
              <a:defRPr sz="2550">
                <a:solidFill>
                  <a:schemeClr val="bg1"/>
                </a:solidFill>
              </a:defRPr>
            </a:lvl5pPr>
          </a:lstStyle>
          <a:p>
            <a:pPr lvl="0"/>
            <a:r>
              <a:rPr lang="en-US" dirty="0"/>
              <a:t>Lorem ipsum dolor sit </a:t>
            </a:r>
            <a:r>
              <a:rPr lang="en-US" dirty="0" err="1"/>
              <a:t>amet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ipsum dolor!</a:t>
            </a:r>
          </a:p>
        </p:txBody>
      </p:sp>
      <p:sp>
        <p:nvSpPr>
          <p:cNvPr id="7" name="Text Placeholder 7">
            <a:extLst>
              <a:ext uri="{FF2B5EF4-FFF2-40B4-BE49-F238E27FC236}">
                <a16:creationId xmlns:a16="http://schemas.microsoft.com/office/drawing/2014/main" id="{AD3B4A66-0680-A648-4432-F693FD6B26A4}"/>
              </a:ext>
            </a:extLst>
          </p:cNvPr>
          <p:cNvSpPr>
            <a:spLocks noGrp="1"/>
          </p:cNvSpPr>
          <p:nvPr>
            <p:ph type="body" sz="quarter" idx="25" hasCustomPrompt="1"/>
          </p:nvPr>
        </p:nvSpPr>
        <p:spPr>
          <a:xfrm>
            <a:off x="297928" y="2800350"/>
            <a:ext cx="3131221" cy="1856184"/>
          </a:xfrm>
          <a:prstGeom prst="rect">
            <a:avLst/>
          </a:prstGeom>
        </p:spPr>
        <p:txBody>
          <a:bodyPr/>
          <a:lstStyle>
            <a:lvl1pPr marL="0" indent="0">
              <a:lnSpc>
                <a:spcPct val="100000"/>
              </a:lnSpc>
              <a:buNone/>
              <a:defRPr sz="1050">
                <a:solidFill>
                  <a:schemeClr val="tx1"/>
                </a:solidFill>
              </a:defRPr>
            </a:lvl1pPr>
            <a:lvl2pPr>
              <a:defRPr sz="2550">
                <a:solidFill>
                  <a:schemeClr val="bg1"/>
                </a:solidFill>
              </a:defRPr>
            </a:lvl2pPr>
            <a:lvl3pPr>
              <a:defRPr sz="2550">
                <a:solidFill>
                  <a:schemeClr val="bg1"/>
                </a:solidFill>
              </a:defRPr>
            </a:lvl3pPr>
            <a:lvl4pPr>
              <a:defRPr sz="2550">
                <a:solidFill>
                  <a:schemeClr val="bg1"/>
                </a:solidFill>
              </a:defRPr>
            </a:lvl4pPr>
            <a:lvl5pPr>
              <a:defRPr sz="2550">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a:t>
            </a:r>
            <a:r>
              <a:rPr lang="en-US" dirty="0" err="1"/>
              <a:t>nec</a:t>
            </a:r>
            <a:r>
              <a:rPr lang="en-US" dirty="0"/>
              <a:t>, </a:t>
            </a:r>
            <a:r>
              <a:rPr lang="en-US" dirty="0" err="1"/>
              <a:t>faucibus</a:t>
            </a:r>
            <a:r>
              <a:rPr lang="en-US" dirty="0"/>
              <a:t> cursus ipsum. Duis libero </a:t>
            </a:r>
            <a:r>
              <a:rPr lang="en-US" dirty="0" err="1"/>
              <a:t>leo</a:t>
            </a:r>
            <a:r>
              <a:rPr lang="en-US" dirty="0"/>
              <a:t>, tempus at </a:t>
            </a:r>
            <a:r>
              <a:rPr lang="en-US" dirty="0" err="1"/>
              <a:t>sem</a:t>
            </a:r>
            <a:r>
              <a:rPr lang="en-US" dirty="0"/>
              <a:t> </a:t>
            </a:r>
            <a:r>
              <a:rPr lang="en-US" dirty="0" err="1"/>
              <a:t>eu</a:t>
            </a:r>
            <a:r>
              <a:rPr lang="en-US" dirty="0"/>
              <a:t>, tempus gravida sem. </a:t>
            </a:r>
            <a:r>
              <a:rPr lang="en-US" dirty="0" err="1"/>
              <a:t>Aliquam</a:t>
            </a:r>
            <a:r>
              <a:rPr lang="en-US" dirty="0"/>
              <a:t> </a:t>
            </a:r>
            <a:r>
              <a:rPr lang="en-US" dirty="0" err="1"/>
              <a:t>elementum</a:t>
            </a:r>
            <a:r>
              <a:rPr lang="en-US" dirty="0"/>
              <a:t> </a:t>
            </a:r>
            <a:r>
              <a:rPr lang="en-US" dirty="0" err="1"/>
              <a:t>urna</a:t>
            </a:r>
            <a:r>
              <a:rPr lang="en-US" dirty="0"/>
              <a:t> </a:t>
            </a:r>
            <a:r>
              <a:rPr lang="en-US" dirty="0" err="1"/>
              <a:t>nec</a:t>
            </a:r>
            <a:r>
              <a:rPr lang="en-US" dirty="0"/>
              <a:t> </a:t>
            </a:r>
            <a:r>
              <a:rPr lang="en-US" dirty="0" err="1"/>
              <a:t>erat</a:t>
            </a:r>
            <a:r>
              <a:rPr lang="en-US" dirty="0"/>
              <a:t> dictum, </a:t>
            </a:r>
            <a:r>
              <a:rPr lang="en-US" dirty="0" err="1"/>
              <a:t>quis</a:t>
            </a:r>
            <a:r>
              <a:rPr lang="en-US" dirty="0"/>
              <a:t> dictum eros </a:t>
            </a:r>
            <a:r>
              <a:rPr lang="en-US" dirty="0" err="1"/>
              <a:t>tempor</a:t>
            </a:r>
            <a:r>
              <a:rPr lang="en-US" dirty="0"/>
              <a:t>. </a:t>
            </a:r>
            <a:r>
              <a:rPr lang="en-US" dirty="0" err="1"/>
              <a:t>Mauris</a:t>
            </a:r>
            <a:r>
              <a:rPr lang="en-US" dirty="0"/>
              <a:t> semper </a:t>
            </a:r>
            <a:r>
              <a:rPr lang="en-US" dirty="0" err="1"/>
              <a:t>sem</a:t>
            </a:r>
            <a:r>
              <a:rPr lang="en-US" dirty="0"/>
              <a:t> </a:t>
            </a:r>
            <a:r>
              <a:rPr lang="en-US" dirty="0" err="1"/>
              <a:t>ut</a:t>
            </a:r>
            <a:r>
              <a:rPr lang="en-US" dirty="0"/>
              <a:t> </a:t>
            </a:r>
            <a:r>
              <a:rPr lang="en-US" dirty="0" err="1"/>
              <a:t>turpis</a:t>
            </a:r>
            <a:r>
              <a:rPr lang="en-US" dirty="0"/>
              <a:t> </a:t>
            </a:r>
            <a:r>
              <a:rPr lang="en-US" dirty="0" err="1"/>
              <a:t>rutrum</a:t>
            </a:r>
            <a:r>
              <a:rPr lang="en-US" dirty="0"/>
              <a:t> </a:t>
            </a:r>
            <a:r>
              <a:rPr lang="en-US" dirty="0" err="1"/>
              <a:t>tincidunt</a:t>
            </a:r>
            <a:r>
              <a:rPr lang="en-US" dirty="0"/>
              <a:t>. </a:t>
            </a:r>
            <a:r>
              <a:rPr lang="en-US" dirty="0" err="1"/>
              <a:t>Mauris</a:t>
            </a:r>
            <a:r>
              <a:rPr lang="en-US" dirty="0"/>
              <a:t> ipsum nisi, </a:t>
            </a:r>
            <a:r>
              <a:rPr lang="en-US" dirty="0" err="1"/>
              <a:t>condimentum</a:t>
            </a:r>
            <a:r>
              <a:rPr lang="en-US" dirty="0"/>
              <a:t> </a:t>
            </a:r>
            <a:r>
              <a:rPr lang="en-US" dirty="0" err="1"/>
              <a:t>quis</a:t>
            </a:r>
            <a:r>
              <a:rPr lang="en-US" dirty="0"/>
              <a:t> </a:t>
            </a:r>
            <a:r>
              <a:rPr lang="en-US" dirty="0" err="1"/>
              <a:t>nisl</a:t>
            </a:r>
            <a:r>
              <a:rPr lang="en-US" dirty="0"/>
              <a:t> sit </a:t>
            </a:r>
            <a:r>
              <a:rPr lang="en-US" dirty="0" err="1"/>
              <a:t>amet</a:t>
            </a:r>
            <a:r>
              <a:rPr lang="en-US" dirty="0"/>
              <a:t>, </a:t>
            </a:r>
            <a:r>
              <a:rPr lang="en-US" dirty="0" err="1"/>
              <a:t>aliquam</a:t>
            </a:r>
            <a:r>
              <a:rPr lang="en-US" dirty="0"/>
              <a:t> </a:t>
            </a:r>
            <a:r>
              <a:rPr lang="en-US" dirty="0" err="1"/>
              <a:t>dapibus</a:t>
            </a:r>
            <a:r>
              <a:rPr lang="en-US" dirty="0"/>
              <a:t> </a:t>
            </a:r>
            <a:r>
              <a:rPr lang="en-US" dirty="0" err="1"/>
              <a:t>metus</a:t>
            </a:r>
            <a:r>
              <a:rPr lang="en-US" dirty="0"/>
              <a:t>. Donec lacinia </a:t>
            </a:r>
            <a:r>
              <a:rPr lang="en-US" dirty="0" err="1"/>
              <a:t>bibendum</a:t>
            </a:r>
            <a:r>
              <a:rPr lang="en-US" dirty="0"/>
              <a:t> </a:t>
            </a:r>
            <a:r>
              <a:rPr lang="en-US" dirty="0" err="1"/>
              <a:t>urna</a:t>
            </a:r>
            <a:r>
              <a:rPr lang="en-US" dirty="0"/>
              <a:t>, </a:t>
            </a:r>
            <a:r>
              <a:rPr lang="en-US" dirty="0" err="1"/>
              <a:t>rutrum</a:t>
            </a:r>
            <a:r>
              <a:rPr lang="en-US" dirty="0"/>
              <a:t> </a:t>
            </a:r>
            <a:r>
              <a:rPr lang="en-US" dirty="0" err="1"/>
              <a:t>bibendum</a:t>
            </a:r>
            <a:r>
              <a:rPr lang="en-US" dirty="0"/>
              <a:t> </a:t>
            </a:r>
            <a:r>
              <a:rPr lang="en-US" dirty="0" err="1"/>
              <a:t>metus</a:t>
            </a:r>
            <a:r>
              <a:rPr lang="en-US" dirty="0"/>
              <a:t>. Integer  non mi </a:t>
            </a:r>
            <a:r>
              <a:rPr lang="en-US" dirty="0" err="1"/>
              <a:t>tincidunt</a:t>
            </a:r>
            <a:r>
              <a:rPr lang="en-US" dirty="0"/>
              <a:t>, </a:t>
            </a:r>
            <a:r>
              <a:rPr lang="en-US" dirty="0" err="1"/>
              <a:t>efficitur</a:t>
            </a:r>
            <a:r>
              <a:rPr lang="en-US" dirty="0"/>
              <a:t> diam </a:t>
            </a:r>
            <a:r>
              <a:rPr lang="en-US" dirty="0" err="1"/>
              <a:t>nec</a:t>
            </a:r>
            <a:r>
              <a:rPr lang="en-US" dirty="0"/>
              <a:t>, </a:t>
            </a:r>
            <a:r>
              <a:rPr lang="en-US" dirty="0" err="1"/>
              <a:t>consequat</a:t>
            </a:r>
            <a:r>
              <a:rPr lang="en-US" dirty="0"/>
              <a:t> ipsum. </a:t>
            </a:r>
          </a:p>
        </p:txBody>
      </p:sp>
    </p:spTree>
    <p:extLst>
      <p:ext uri="{BB962C8B-B14F-4D97-AF65-F5344CB8AC3E}">
        <p14:creationId xmlns:p14="http://schemas.microsoft.com/office/powerpoint/2010/main" val="35176078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 7">
    <p:bg>
      <p:bgPr>
        <a:solidFill>
          <a:schemeClr val="tx1"/>
        </a:solidFill>
        <a:effectLst/>
      </p:bgPr>
    </p:bg>
    <p:spTree>
      <p:nvGrpSpPr>
        <p:cNvPr id="1" name=""/>
        <p:cNvGrpSpPr/>
        <p:nvPr/>
      </p:nvGrpSpPr>
      <p:grpSpPr>
        <a:xfrm>
          <a:off x="0" y="0"/>
          <a:ext cx="0" cy="0"/>
          <a:chOff x="0" y="0"/>
          <a:chExt cx="0" cy="0"/>
        </a:xfrm>
      </p:grpSpPr>
      <p:pic>
        <p:nvPicPr>
          <p:cNvPr id="6" name="Picture 5" descr="A solar eclipse in the sky&#10;&#10;Description automatically generated">
            <a:extLst>
              <a:ext uri="{FF2B5EF4-FFF2-40B4-BE49-F238E27FC236}">
                <a16:creationId xmlns:a16="http://schemas.microsoft.com/office/drawing/2014/main" id="{35865B7C-F2DF-E3F9-C53C-650891966F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2" name="Text Placeholder 4">
            <a:extLst>
              <a:ext uri="{FF2B5EF4-FFF2-40B4-BE49-F238E27FC236}">
                <a16:creationId xmlns:a16="http://schemas.microsoft.com/office/drawing/2014/main" id="{756E808A-121C-DAA3-7AC7-F84851C836E7}"/>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4" name="Text Placeholder 8">
            <a:extLst>
              <a:ext uri="{FF2B5EF4-FFF2-40B4-BE49-F238E27FC236}">
                <a16:creationId xmlns:a16="http://schemas.microsoft.com/office/drawing/2014/main" id="{5C946215-7AE5-ED10-2A8B-D7C7E99F6771}"/>
              </a:ext>
            </a:extLst>
          </p:cNvPr>
          <p:cNvSpPr>
            <a:spLocks noGrp="1"/>
          </p:cNvSpPr>
          <p:nvPr>
            <p:ph type="body" sz="quarter" idx="23"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7" name="Text Placeholder 18">
            <a:extLst>
              <a:ext uri="{FF2B5EF4-FFF2-40B4-BE49-F238E27FC236}">
                <a16:creationId xmlns:a16="http://schemas.microsoft.com/office/drawing/2014/main" id="{CD28A7F2-087E-03FD-6B15-BA5B562754A5}"/>
              </a:ext>
            </a:extLst>
          </p:cNvPr>
          <p:cNvSpPr>
            <a:spLocks noGrp="1"/>
          </p:cNvSpPr>
          <p:nvPr>
            <p:ph type="body" sz="quarter" idx="18" hasCustomPrompt="1"/>
          </p:nvPr>
        </p:nvSpPr>
        <p:spPr>
          <a:xfrm>
            <a:off x="5728297" y="342900"/>
            <a:ext cx="3129395" cy="275035"/>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HEADER GOES HERE</a:t>
            </a:r>
          </a:p>
        </p:txBody>
      </p:sp>
      <p:sp>
        <p:nvSpPr>
          <p:cNvPr id="3" name="Text Placeholder 7">
            <a:extLst>
              <a:ext uri="{FF2B5EF4-FFF2-40B4-BE49-F238E27FC236}">
                <a16:creationId xmlns:a16="http://schemas.microsoft.com/office/drawing/2014/main" id="{33B17F1D-0E32-2582-4DB2-F2AAAB02C388}"/>
              </a:ext>
            </a:extLst>
          </p:cNvPr>
          <p:cNvSpPr>
            <a:spLocks noGrp="1"/>
          </p:cNvSpPr>
          <p:nvPr>
            <p:ph type="body" sz="quarter" idx="24" hasCustomPrompt="1"/>
          </p:nvPr>
        </p:nvSpPr>
        <p:spPr>
          <a:xfrm>
            <a:off x="5721900" y="715566"/>
            <a:ext cx="3131221" cy="1856184"/>
          </a:xfrm>
          <a:prstGeom prst="rect">
            <a:avLst/>
          </a:prstGeom>
        </p:spPr>
        <p:txBody>
          <a:bodyPr/>
          <a:lstStyle>
            <a:lvl1pPr marL="0" indent="0">
              <a:lnSpc>
                <a:spcPct val="100000"/>
              </a:lnSpc>
              <a:buNone/>
              <a:defRPr sz="2550">
                <a:solidFill>
                  <a:schemeClr val="bg1"/>
                </a:solidFill>
                <a:latin typeface="+mj-lt"/>
              </a:defRPr>
            </a:lvl1pPr>
            <a:lvl2pPr>
              <a:defRPr sz="2550">
                <a:solidFill>
                  <a:schemeClr val="bg1"/>
                </a:solidFill>
              </a:defRPr>
            </a:lvl2pPr>
            <a:lvl3pPr>
              <a:defRPr sz="2550">
                <a:solidFill>
                  <a:schemeClr val="bg1"/>
                </a:solidFill>
              </a:defRPr>
            </a:lvl3pPr>
            <a:lvl4pPr>
              <a:defRPr sz="2550">
                <a:solidFill>
                  <a:schemeClr val="bg1"/>
                </a:solidFill>
              </a:defRPr>
            </a:lvl4pPr>
            <a:lvl5pPr>
              <a:defRPr sz="2550">
                <a:solidFill>
                  <a:schemeClr val="bg1"/>
                </a:solidFill>
              </a:defRPr>
            </a:lvl5pPr>
          </a:lstStyle>
          <a:p>
            <a:pPr lvl="0"/>
            <a:r>
              <a:rPr lang="en-US" dirty="0"/>
              <a:t>Lorem ipsum dolor sit </a:t>
            </a:r>
            <a:r>
              <a:rPr lang="en-US" dirty="0" err="1"/>
              <a:t>amet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ipsum dolor!</a:t>
            </a:r>
          </a:p>
        </p:txBody>
      </p:sp>
      <p:sp>
        <p:nvSpPr>
          <p:cNvPr id="5" name="Text Placeholder 7">
            <a:extLst>
              <a:ext uri="{FF2B5EF4-FFF2-40B4-BE49-F238E27FC236}">
                <a16:creationId xmlns:a16="http://schemas.microsoft.com/office/drawing/2014/main" id="{B2634C2A-2F2B-8752-8126-1EF1E8B829EC}"/>
              </a:ext>
            </a:extLst>
          </p:cNvPr>
          <p:cNvSpPr>
            <a:spLocks noGrp="1"/>
          </p:cNvSpPr>
          <p:nvPr>
            <p:ph type="body" sz="quarter" idx="25" hasCustomPrompt="1"/>
          </p:nvPr>
        </p:nvSpPr>
        <p:spPr>
          <a:xfrm>
            <a:off x="5721900" y="2800350"/>
            <a:ext cx="3131221" cy="1856184"/>
          </a:xfrm>
          <a:prstGeom prst="rect">
            <a:avLst/>
          </a:prstGeom>
        </p:spPr>
        <p:txBody>
          <a:bodyPr/>
          <a:lstStyle>
            <a:lvl1pPr marL="0" indent="0">
              <a:lnSpc>
                <a:spcPct val="100000"/>
              </a:lnSpc>
              <a:buNone/>
              <a:defRPr sz="1050">
                <a:solidFill>
                  <a:schemeClr val="bg1"/>
                </a:solidFill>
              </a:defRPr>
            </a:lvl1pPr>
            <a:lvl2pPr>
              <a:defRPr sz="2550">
                <a:solidFill>
                  <a:schemeClr val="bg1"/>
                </a:solidFill>
              </a:defRPr>
            </a:lvl2pPr>
            <a:lvl3pPr>
              <a:defRPr sz="2550">
                <a:solidFill>
                  <a:schemeClr val="bg1"/>
                </a:solidFill>
              </a:defRPr>
            </a:lvl3pPr>
            <a:lvl4pPr>
              <a:defRPr sz="2550">
                <a:solidFill>
                  <a:schemeClr val="bg1"/>
                </a:solidFill>
              </a:defRPr>
            </a:lvl4pPr>
            <a:lvl5pPr>
              <a:defRPr sz="2550">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a:t>
            </a:r>
            <a:r>
              <a:rPr lang="en-US" dirty="0" err="1"/>
              <a:t>nec</a:t>
            </a:r>
            <a:r>
              <a:rPr lang="en-US" dirty="0"/>
              <a:t>, </a:t>
            </a:r>
            <a:r>
              <a:rPr lang="en-US" dirty="0" err="1"/>
              <a:t>faucibus</a:t>
            </a:r>
            <a:r>
              <a:rPr lang="en-US" dirty="0"/>
              <a:t> cursus ipsum. Duis libero </a:t>
            </a:r>
            <a:r>
              <a:rPr lang="en-US" dirty="0" err="1"/>
              <a:t>leo</a:t>
            </a:r>
            <a:r>
              <a:rPr lang="en-US" dirty="0"/>
              <a:t>, tempus at </a:t>
            </a:r>
            <a:r>
              <a:rPr lang="en-US" dirty="0" err="1"/>
              <a:t>sem</a:t>
            </a:r>
            <a:r>
              <a:rPr lang="en-US" dirty="0"/>
              <a:t> </a:t>
            </a:r>
            <a:r>
              <a:rPr lang="en-US" dirty="0" err="1"/>
              <a:t>eu</a:t>
            </a:r>
            <a:r>
              <a:rPr lang="en-US" dirty="0"/>
              <a:t>, tempus gravida sem. </a:t>
            </a:r>
            <a:r>
              <a:rPr lang="en-US" dirty="0" err="1"/>
              <a:t>Aliquam</a:t>
            </a:r>
            <a:r>
              <a:rPr lang="en-US" dirty="0"/>
              <a:t> </a:t>
            </a:r>
            <a:r>
              <a:rPr lang="en-US" dirty="0" err="1"/>
              <a:t>elementum</a:t>
            </a:r>
            <a:r>
              <a:rPr lang="en-US" dirty="0"/>
              <a:t> </a:t>
            </a:r>
            <a:r>
              <a:rPr lang="en-US" dirty="0" err="1"/>
              <a:t>urna</a:t>
            </a:r>
            <a:r>
              <a:rPr lang="en-US" dirty="0"/>
              <a:t> </a:t>
            </a:r>
            <a:r>
              <a:rPr lang="en-US" dirty="0" err="1"/>
              <a:t>nec</a:t>
            </a:r>
            <a:r>
              <a:rPr lang="en-US" dirty="0"/>
              <a:t> </a:t>
            </a:r>
            <a:r>
              <a:rPr lang="en-US" dirty="0" err="1"/>
              <a:t>erat</a:t>
            </a:r>
            <a:r>
              <a:rPr lang="en-US" dirty="0"/>
              <a:t> dictum, </a:t>
            </a:r>
            <a:r>
              <a:rPr lang="en-US" dirty="0" err="1"/>
              <a:t>quis</a:t>
            </a:r>
            <a:r>
              <a:rPr lang="en-US" dirty="0"/>
              <a:t> dictum eros </a:t>
            </a:r>
            <a:r>
              <a:rPr lang="en-US" dirty="0" err="1"/>
              <a:t>tempor</a:t>
            </a:r>
            <a:r>
              <a:rPr lang="en-US" dirty="0"/>
              <a:t>. </a:t>
            </a:r>
            <a:r>
              <a:rPr lang="en-US" dirty="0" err="1"/>
              <a:t>Mauris</a:t>
            </a:r>
            <a:r>
              <a:rPr lang="en-US" dirty="0"/>
              <a:t> semper </a:t>
            </a:r>
            <a:r>
              <a:rPr lang="en-US" dirty="0" err="1"/>
              <a:t>sem</a:t>
            </a:r>
            <a:r>
              <a:rPr lang="en-US" dirty="0"/>
              <a:t> </a:t>
            </a:r>
            <a:r>
              <a:rPr lang="en-US" dirty="0" err="1"/>
              <a:t>ut</a:t>
            </a:r>
            <a:r>
              <a:rPr lang="en-US" dirty="0"/>
              <a:t> </a:t>
            </a:r>
            <a:r>
              <a:rPr lang="en-US" dirty="0" err="1"/>
              <a:t>turpis</a:t>
            </a:r>
            <a:r>
              <a:rPr lang="en-US" dirty="0"/>
              <a:t> </a:t>
            </a:r>
            <a:r>
              <a:rPr lang="en-US" dirty="0" err="1"/>
              <a:t>rutrum</a:t>
            </a:r>
            <a:r>
              <a:rPr lang="en-US" dirty="0"/>
              <a:t> </a:t>
            </a:r>
            <a:r>
              <a:rPr lang="en-US" dirty="0" err="1"/>
              <a:t>tincidunt</a:t>
            </a:r>
            <a:r>
              <a:rPr lang="en-US" dirty="0"/>
              <a:t>. </a:t>
            </a:r>
            <a:r>
              <a:rPr lang="en-US" dirty="0" err="1"/>
              <a:t>Mauris</a:t>
            </a:r>
            <a:r>
              <a:rPr lang="en-US" dirty="0"/>
              <a:t> ipsum nisi, </a:t>
            </a:r>
            <a:r>
              <a:rPr lang="en-US" dirty="0" err="1"/>
              <a:t>condimentum</a:t>
            </a:r>
            <a:r>
              <a:rPr lang="en-US" dirty="0"/>
              <a:t> </a:t>
            </a:r>
            <a:r>
              <a:rPr lang="en-US" dirty="0" err="1"/>
              <a:t>quis</a:t>
            </a:r>
            <a:r>
              <a:rPr lang="en-US" dirty="0"/>
              <a:t> </a:t>
            </a:r>
            <a:r>
              <a:rPr lang="en-US" dirty="0" err="1"/>
              <a:t>nisl</a:t>
            </a:r>
            <a:r>
              <a:rPr lang="en-US" dirty="0"/>
              <a:t> sit </a:t>
            </a:r>
            <a:r>
              <a:rPr lang="en-US" dirty="0" err="1"/>
              <a:t>amet</a:t>
            </a:r>
            <a:r>
              <a:rPr lang="en-US" dirty="0"/>
              <a:t>, </a:t>
            </a:r>
            <a:r>
              <a:rPr lang="en-US" dirty="0" err="1"/>
              <a:t>aliquam</a:t>
            </a:r>
            <a:r>
              <a:rPr lang="en-US" dirty="0"/>
              <a:t> </a:t>
            </a:r>
            <a:r>
              <a:rPr lang="en-US" dirty="0" err="1"/>
              <a:t>dapibus</a:t>
            </a:r>
            <a:r>
              <a:rPr lang="en-US" dirty="0"/>
              <a:t> </a:t>
            </a:r>
            <a:r>
              <a:rPr lang="en-US" dirty="0" err="1"/>
              <a:t>metus</a:t>
            </a:r>
            <a:r>
              <a:rPr lang="en-US" dirty="0"/>
              <a:t>. Donec lacinia </a:t>
            </a:r>
            <a:r>
              <a:rPr lang="en-US" dirty="0" err="1"/>
              <a:t>bibendum</a:t>
            </a:r>
            <a:r>
              <a:rPr lang="en-US" dirty="0"/>
              <a:t> </a:t>
            </a:r>
            <a:r>
              <a:rPr lang="en-US" dirty="0" err="1"/>
              <a:t>urna</a:t>
            </a:r>
            <a:r>
              <a:rPr lang="en-US" dirty="0"/>
              <a:t>, </a:t>
            </a:r>
            <a:r>
              <a:rPr lang="en-US" dirty="0" err="1"/>
              <a:t>rutrum</a:t>
            </a:r>
            <a:r>
              <a:rPr lang="en-US" dirty="0"/>
              <a:t> </a:t>
            </a:r>
            <a:r>
              <a:rPr lang="en-US" dirty="0" err="1"/>
              <a:t>bibendum</a:t>
            </a:r>
            <a:r>
              <a:rPr lang="en-US" dirty="0"/>
              <a:t> </a:t>
            </a:r>
            <a:r>
              <a:rPr lang="en-US" dirty="0" err="1"/>
              <a:t>metus</a:t>
            </a:r>
            <a:r>
              <a:rPr lang="en-US" dirty="0"/>
              <a:t>. Integer  non mi </a:t>
            </a:r>
            <a:r>
              <a:rPr lang="en-US" dirty="0" err="1"/>
              <a:t>tincidunt</a:t>
            </a:r>
            <a:r>
              <a:rPr lang="en-US" dirty="0"/>
              <a:t>, </a:t>
            </a:r>
            <a:r>
              <a:rPr lang="en-US" dirty="0" err="1"/>
              <a:t>efficitur</a:t>
            </a:r>
            <a:r>
              <a:rPr lang="en-US" dirty="0"/>
              <a:t> diam </a:t>
            </a:r>
            <a:r>
              <a:rPr lang="en-US" dirty="0" err="1"/>
              <a:t>nec</a:t>
            </a:r>
            <a:r>
              <a:rPr lang="en-US" dirty="0"/>
              <a:t>, </a:t>
            </a:r>
            <a:r>
              <a:rPr lang="en-US" dirty="0" err="1"/>
              <a:t>consequat</a:t>
            </a:r>
            <a:r>
              <a:rPr lang="en-US" dirty="0"/>
              <a:t> ipsum. </a:t>
            </a:r>
          </a:p>
        </p:txBody>
      </p:sp>
    </p:spTree>
    <p:extLst>
      <p:ext uri="{BB962C8B-B14F-4D97-AF65-F5344CB8AC3E}">
        <p14:creationId xmlns:p14="http://schemas.microsoft.com/office/powerpoint/2010/main" val="33291753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 8">
    <p:bg>
      <p:bgPr>
        <a:solidFill>
          <a:schemeClr val="tx1"/>
        </a:solidFill>
        <a:effectLst/>
      </p:bgPr>
    </p:bg>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5FE32C51-7FB7-07E1-0747-DD9B7B00F865}"/>
              </a:ext>
            </a:extLst>
          </p:cNvPr>
          <p:cNvSpPr>
            <a:spLocks noGrp="1"/>
          </p:cNvSpPr>
          <p:nvPr>
            <p:ph type="pic" sz="quarter" idx="26"/>
          </p:nvPr>
        </p:nvSpPr>
        <p:spPr>
          <a:xfrm>
            <a:off x="0" y="0"/>
            <a:ext cx="5133902" cy="5143500"/>
          </a:xfrm>
          <a:prstGeom prst="rect">
            <a:avLst/>
          </a:prstGeom>
          <a:solidFill>
            <a:schemeClr val="tx1">
              <a:lumMod val="50000"/>
              <a:lumOff val="50000"/>
            </a:schemeClr>
          </a:solidFill>
        </p:spPr>
        <p:txBody>
          <a:bodyPr anchor="ctr"/>
          <a:lstStyle>
            <a:lvl1pPr marL="0" indent="0" algn="ctr">
              <a:lnSpc>
                <a:spcPct val="100000"/>
              </a:lnSpc>
              <a:buNone/>
              <a:defRPr>
                <a:solidFill>
                  <a:schemeClr val="tx1"/>
                </a:solidFill>
              </a:defRPr>
            </a:lvl1pPr>
          </a:lstStyle>
          <a:p>
            <a:endParaRPr lang="en-US" dirty="0"/>
          </a:p>
        </p:txBody>
      </p:sp>
      <p:sp>
        <p:nvSpPr>
          <p:cNvPr id="2" name="Text Placeholder 4">
            <a:extLst>
              <a:ext uri="{FF2B5EF4-FFF2-40B4-BE49-F238E27FC236}">
                <a16:creationId xmlns:a16="http://schemas.microsoft.com/office/drawing/2014/main" id="{756E808A-121C-DAA3-7AC7-F84851C836E7}"/>
              </a:ext>
            </a:extLst>
          </p:cNvPr>
          <p:cNvSpPr txBox="1">
            <a:spLocks/>
          </p:cNvSpPr>
          <p:nvPr userDrawn="1"/>
        </p:nvSpPr>
        <p:spPr>
          <a:xfrm>
            <a:off x="7886269" y="4800600"/>
            <a:ext cx="971423"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4" name="Text Placeholder 8">
            <a:extLst>
              <a:ext uri="{FF2B5EF4-FFF2-40B4-BE49-F238E27FC236}">
                <a16:creationId xmlns:a16="http://schemas.microsoft.com/office/drawing/2014/main" id="{5C946215-7AE5-ED10-2A8B-D7C7E99F6771}"/>
              </a:ext>
            </a:extLst>
          </p:cNvPr>
          <p:cNvSpPr>
            <a:spLocks noGrp="1"/>
          </p:cNvSpPr>
          <p:nvPr>
            <p:ph type="body" sz="quarter" idx="23" hasCustomPrompt="1"/>
          </p:nvPr>
        </p:nvSpPr>
        <p:spPr>
          <a:xfrm>
            <a:off x="5714851" y="4800600"/>
            <a:ext cx="2057132"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12" name="Text Placeholder 18">
            <a:extLst>
              <a:ext uri="{FF2B5EF4-FFF2-40B4-BE49-F238E27FC236}">
                <a16:creationId xmlns:a16="http://schemas.microsoft.com/office/drawing/2014/main" id="{9E703277-4B3E-293B-4887-2059F6427363}"/>
              </a:ext>
            </a:extLst>
          </p:cNvPr>
          <p:cNvSpPr>
            <a:spLocks noGrp="1"/>
          </p:cNvSpPr>
          <p:nvPr>
            <p:ph type="body" sz="quarter" idx="18" hasCustomPrompt="1"/>
          </p:nvPr>
        </p:nvSpPr>
        <p:spPr>
          <a:xfrm>
            <a:off x="5728297" y="342900"/>
            <a:ext cx="3129395" cy="275035"/>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HEADER GOES HERE</a:t>
            </a:r>
          </a:p>
        </p:txBody>
      </p:sp>
      <p:sp>
        <p:nvSpPr>
          <p:cNvPr id="5" name="Text Placeholder 7">
            <a:extLst>
              <a:ext uri="{FF2B5EF4-FFF2-40B4-BE49-F238E27FC236}">
                <a16:creationId xmlns:a16="http://schemas.microsoft.com/office/drawing/2014/main" id="{2BD56479-C78D-2775-BC93-6528244B26F6}"/>
              </a:ext>
            </a:extLst>
          </p:cNvPr>
          <p:cNvSpPr>
            <a:spLocks noGrp="1"/>
          </p:cNvSpPr>
          <p:nvPr>
            <p:ph type="body" sz="quarter" idx="24" hasCustomPrompt="1"/>
          </p:nvPr>
        </p:nvSpPr>
        <p:spPr>
          <a:xfrm>
            <a:off x="5721900" y="715566"/>
            <a:ext cx="3131221" cy="1856184"/>
          </a:xfrm>
          <a:prstGeom prst="rect">
            <a:avLst/>
          </a:prstGeom>
        </p:spPr>
        <p:txBody>
          <a:bodyPr/>
          <a:lstStyle>
            <a:lvl1pPr marL="0" indent="0">
              <a:lnSpc>
                <a:spcPct val="100000"/>
              </a:lnSpc>
              <a:buNone/>
              <a:defRPr sz="2550">
                <a:solidFill>
                  <a:schemeClr val="bg1"/>
                </a:solidFill>
                <a:latin typeface="+mj-lt"/>
              </a:defRPr>
            </a:lvl1pPr>
            <a:lvl2pPr>
              <a:defRPr sz="2550">
                <a:solidFill>
                  <a:schemeClr val="bg1"/>
                </a:solidFill>
              </a:defRPr>
            </a:lvl2pPr>
            <a:lvl3pPr>
              <a:defRPr sz="2550">
                <a:solidFill>
                  <a:schemeClr val="bg1"/>
                </a:solidFill>
              </a:defRPr>
            </a:lvl3pPr>
            <a:lvl4pPr>
              <a:defRPr sz="2550">
                <a:solidFill>
                  <a:schemeClr val="bg1"/>
                </a:solidFill>
              </a:defRPr>
            </a:lvl4pPr>
            <a:lvl5pPr>
              <a:defRPr sz="2550">
                <a:solidFill>
                  <a:schemeClr val="bg1"/>
                </a:solidFill>
              </a:defRPr>
            </a:lvl5pPr>
          </a:lstStyle>
          <a:p>
            <a:pPr lvl="0"/>
            <a:r>
              <a:rPr lang="en-US" dirty="0"/>
              <a:t>Lorem ipsum dolor sit </a:t>
            </a:r>
            <a:r>
              <a:rPr lang="en-US" dirty="0" err="1"/>
              <a:t>amet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ipsum dolor!</a:t>
            </a:r>
          </a:p>
        </p:txBody>
      </p:sp>
      <p:sp>
        <p:nvSpPr>
          <p:cNvPr id="6" name="Text Placeholder 7">
            <a:extLst>
              <a:ext uri="{FF2B5EF4-FFF2-40B4-BE49-F238E27FC236}">
                <a16:creationId xmlns:a16="http://schemas.microsoft.com/office/drawing/2014/main" id="{A5E8A75B-59B5-51BE-CDA5-F1F9FC02CFC8}"/>
              </a:ext>
            </a:extLst>
          </p:cNvPr>
          <p:cNvSpPr>
            <a:spLocks noGrp="1"/>
          </p:cNvSpPr>
          <p:nvPr>
            <p:ph type="body" sz="quarter" idx="25" hasCustomPrompt="1"/>
          </p:nvPr>
        </p:nvSpPr>
        <p:spPr>
          <a:xfrm>
            <a:off x="5721900" y="2800350"/>
            <a:ext cx="3131221" cy="1856184"/>
          </a:xfrm>
          <a:prstGeom prst="rect">
            <a:avLst/>
          </a:prstGeom>
        </p:spPr>
        <p:txBody>
          <a:bodyPr/>
          <a:lstStyle>
            <a:lvl1pPr marL="0" indent="0">
              <a:lnSpc>
                <a:spcPct val="100000"/>
              </a:lnSpc>
              <a:buNone/>
              <a:defRPr sz="1050">
                <a:solidFill>
                  <a:schemeClr val="bg1"/>
                </a:solidFill>
              </a:defRPr>
            </a:lvl1pPr>
            <a:lvl2pPr>
              <a:defRPr sz="2550">
                <a:solidFill>
                  <a:schemeClr val="bg1"/>
                </a:solidFill>
              </a:defRPr>
            </a:lvl2pPr>
            <a:lvl3pPr>
              <a:defRPr sz="2550">
                <a:solidFill>
                  <a:schemeClr val="bg1"/>
                </a:solidFill>
              </a:defRPr>
            </a:lvl3pPr>
            <a:lvl4pPr>
              <a:defRPr sz="2550">
                <a:solidFill>
                  <a:schemeClr val="bg1"/>
                </a:solidFill>
              </a:defRPr>
            </a:lvl4pPr>
            <a:lvl5pPr>
              <a:defRPr sz="2550">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a:t>
            </a:r>
            <a:r>
              <a:rPr lang="en-US" dirty="0" err="1"/>
              <a:t>nec</a:t>
            </a:r>
            <a:r>
              <a:rPr lang="en-US" dirty="0"/>
              <a:t>, </a:t>
            </a:r>
            <a:r>
              <a:rPr lang="en-US" dirty="0" err="1"/>
              <a:t>faucibus</a:t>
            </a:r>
            <a:r>
              <a:rPr lang="en-US" dirty="0"/>
              <a:t> cursus ipsum. Duis libero </a:t>
            </a:r>
            <a:r>
              <a:rPr lang="en-US" dirty="0" err="1"/>
              <a:t>leo</a:t>
            </a:r>
            <a:r>
              <a:rPr lang="en-US" dirty="0"/>
              <a:t>, tempus at </a:t>
            </a:r>
            <a:r>
              <a:rPr lang="en-US" dirty="0" err="1"/>
              <a:t>sem</a:t>
            </a:r>
            <a:r>
              <a:rPr lang="en-US" dirty="0"/>
              <a:t> </a:t>
            </a:r>
            <a:r>
              <a:rPr lang="en-US" dirty="0" err="1"/>
              <a:t>eu</a:t>
            </a:r>
            <a:r>
              <a:rPr lang="en-US" dirty="0"/>
              <a:t>, tempus gravida sem. </a:t>
            </a:r>
            <a:r>
              <a:rPr lang="en-US" dirty="0" err="1"/>
              <a:t>Aliquam</a:t>
            </a:r>
            <a:r>
              <a:rPr lang="en-US" dirty="0"/>
              <a:t> </a:t>
            </a:r>
            <a:r>
              <a:rPr lang="en-US" dirty="0" err="1"/>
              <a:t>elementum</a:t>
            </a:r>
            <a:r>
              <a:rPr lang="en-US" dirty="0"/>
              <a:t> </a:t>
            </a:r>
            <a:r>
              <a:rPr lang="en-US" dirty="0" err="1"/>
              <a:t>urna</a:t>
            </a:r>
            <a:r>
              <a:rPr lang="en-US" dirty="0"/>
              <a:t> </a:t>
            </a:r>
            <a:r>
              <a:rPr lang="en-US" dirty="0" err="1"/>
              <a:t>nec</a:t>
            </a:r>
            <a:r>
              <a:rPr lang="en-US" dirty="0"/>
              <a:t> </a:t>
            </a:r>
            <a:r>
              <a:rPr lang="en-US" dirty="0" err="1"/>
              <a:t>erat</a:t>
            </a:r>
            <a:r>
              <a:rPr lang="en-US" dirty="0"/>
              <a:t> dictum, </a:t>
            </a:r>
            <a:r>
              <a:rPr lang="en-US" dirty="0" err="1"/>
              <a:t>quis</a:t>
            </a:r>
            <a:r>
              <a:rPr lang="en-US" dirty="0"/>
              <a:t> dictum eros </a:t>
            </a:r>
            <a:r>
              <a:rPr lang="en-US" dirty="0" err="1"/>
              <a:t>tempor</a:t>
            </a:r>
            <a:r>
              <a:rPr lang="en-US" dirty="0"/>
              <a:t>. </a:t>
            </a:r>
            <a:r>
              <a:rPr lang="en-US" dirty="0" err="1"/>
              <a:t>Mauris</a:t>
            </a:r>
            <a:r>
              <a:rPr lang="en-US" dirty="0"/>
              <a:t> semper </a:t>
            </a:r>
            <a:r>
              <a:rPr lang="en-US" dirty="0" err="1"/>
              <a:t>sem</a:t>
            </a:r>
            <a:r>
              <a:rPr lang="en-US" dirty="0"/>
              <a:t> </a:t>
            </a:r>
            <a:r>
              <a:rPr lang="en-US" dirty="0" err="1"/>
              <a:t>ut</a:t>
            </a:r>
            <a:r>
              <a:rPr lang="en-US" dirty="0"/>
              <a:t> </a:t>
            </a:r>
            <a:r>
              <a:rPr lang="en-US" dirty="0" err="1"/>
              <a:t>turpis</a:t>
            </a:r>
            <a:r>
              <a:rPr lang="en-US" dirty="0"/>
              <a:t> </a:t>
            </a:r>
            <a:r>
              <a:rPr lang="en-US" dirty="0" err="1"/>
              <a:t>rutrum</a:t>
            </a:r>
            <a:r>
              <a:rPr lang="en-US" dirty="0"/>
              <a:t> </a:t>
            </a:r>
            <a:r>
              <a:rPr lang="en-US" dirty="0" err="1"/>
              <a:t>tincidunt</a:t>
            </a:r>
            <a:r>
              <a:rPr lang="en-US" dirty="0"/>
              <a:t>. </a:t>
            </a:r>
            <a:r>
              <a:rPr lang="en-US" dirty="0" err="1"/>
              <a:t>Mauris</a:t>
            </a:r>
            <a:r>
              <a:rPr lang="en-US" dirty="0"/>
              <a:t> ipsum nisi, </a:t>
            </a:r>
            <a:r>
              <a:rPr lang="en-US" dirty="0" err="1"/>
              <a:t>condimentum</a:t>
            </a:r>
            <a:r>
              <a:rPr lang="en-US" dirty="0"/>
              <a:t> </a:t>
            </a:r>
            <a:r>
              <a:rPr lang="en-US" dirty="0" err="1"/>
              <a:t>quis</a:t>
            </a:r>
            <a:r>
              <a:rPr lang="en-US" dirty="0"/>
              <a:t> </a:t>
            </a:r>
            <a:r>
              <a:rPr lang="en-US" dirty="0" err="1"/>
              <a:t>nisl</a:t>
            </a:r>
            <a:r>
              <a:rPr lang="en-US" dirty="0"/>
              <a:t> sit </a:t>
            </a:r>
            <a:r>
              <a:rPr lang="en-US" dirty="0" err="1"/>
              <a:t>amet</a:t>
            </a:r>
            <a:r>
              <a:rPr lang="en-US" dirty="0"/>
              <a:t>, </a:t>
            </a:r>
            <a:r>
              <a:rPr lang="en-US" dirty="0" err="1"/>
              <a:t>aliquam</a:t>
            </a:r>
            <a:r>
              <a:rPr lang="en-US" dirty="0"/>
              <a:t> </a:t>
            </a:r>
            <a:r>
              <a:rPr lang="en-US" dirty="0" err="1"/>
              <a:t>dapibus</a:t>
            </a:r>
            <a:r>
              <a:rPr lang="en-US" dirty="0"/>
              <a:t> </a:t>
            </a:r>
            <a:r>
              <a:rPr lang="en-US" dirty="0" err="1"/>
              <a:t>metus</a:t>
            </a:r>
            <a:r>
              <a:rPr lang="en-US" dirty="0"/>
              <a:t>. Donec lacinia </a:t>
            </a:r>
            <a:r>
              <a:rPr lang="en-US" dirty="0" err="1"/>
              <a:t>bibendum</a:t>
            </a:r>
            <a:r>
              <a:rPr lang="en-US" dirty="0"/>
              <a:t> </a:t>
            </a:r>
            <a:r>
              <a:rPr lang="en-US" dirty="0" err="1"/>
              <a:t>urna</a:t>
            </a:r>
            <a:r>
              <a:rPr lang="en-US" dirty="0"/>
              <a:t>, </a:t>
            </a:r>
            <a:r>
              <a:rPr lang="en-US" dirty="0" err="1"/>
              <a:t>rutrum</a:t>
            </a:r>
            <a:r>
              <a:rPr lang="en-US" dirty="0"/>
              <a:t> </a:t>
            </a:r>
            <a:r>
              <a:rPr lang="en-US" dirty="0" err="1"/>
              <a:t>bibendum</a:t>
            </a:r>
            <a:r>
              <a:rPr lang="en-US" dirty="0"/>
              <a:t> </a:t>
            </a:r>
            <a:r>
              <a:rPr lang="en-US" dirty="0" err="1"/>
              <a:t>metus</a:t>
            </a:r>
            <a:r>
              <a:rPr lang="en-US" dirty="0"/>
              <a:t>. Integer  non mi </a:t>
            </a:r>
            <a:r>
              <a:rPr lang="en-US" dirty="0" err="1"/>
              <a:t>tincidunt</a:t>
            </a:r>
            <a:r>
              <a:rPr lang="en-US" dirty="0"/>
              <a:t>, </a:t>
            </a:r>
            <a:r>
              <a:rPr lang="en-US" dirty="0" err="1"/>
              <a:t>efficitur</a:t>
            </a:r>
            <a:r>
              <a:rPr lang="en-US" dirty="0"/>
              <a:t> diam </a:t>
            </a:r>
            <a:r>
              <a:rPr lang="en-US" dirty="0" err="1"/>
              <a:t>nec</a:t>
            </a:r>
            <a:r>
              <a:rPr lang="en-US" dirty="0"/>
              <a:t>, </a:t>
            </a:r>
            <a:r>
              <a:rPr lang="en-US" dirty="0" err="1"/>
              <a:t>consequat</a:t>
            </a:r>
            <a:r>
              <a:rPr lang="en-US" dirty="0"/>
              <a:t> ipsum. </a:t>
            </a:r>
          </a:p>
        </p:txBody>
      </p:sp>
    </p:spTree>
    <p:extLst>
      <p:ext uri="{BB962C8B-B14F-4D97-AF65-F5344CB8AC3E}">
        <p14:creationId xmlns:p14="http://schemas.microsoft.com/office/powerpoint/2010/main" val="6996397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to 9">
    <p:bg>
      <p:bgPr>
        <a:solidFill>
          <a:schemeClr val="bg1"/>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85EADAAE-9222-7678-BD92-270DE09C0971}"/>
              </a:ext>
            </a:extLst>
          </p:cNvPr>
          <p:cNvSpPr txBox="1">
            <a:spLocks/>
          </p:cNvSpPr>
          <p:nvPr userDrawn="1"/>
        </p:nvSpPr>
        <p:spPr>
          <a:xfrm>
            <a:off x="7886269" y="4800600"/>
            <a:ext cx="971423"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5" name="Text Placeholder 8">
            <a:extLst>
              <a:ext uri="{FF2B5EF4-FFF2-40B4-BE49-F238E27FC236}">
                <a16:creationId xmlns:a16="http://schemas.microsoft.com/office/drawing/2014/main" id="{2591948B-B040-DACB-227C-DF85456BED89}"/>
              </a:ext>
            </a:extLst>
          </p:cNvPr>
          <p:cNvSpPr>
            <a:spLocks noGrp="1"/>
          </p:cNvSpPr>
          <p:nvPr>
            <p:ph type="body" sz="quarter" idx="23" hasCustomPrompt="1"/>
          </p:nvPr>
        </p:nvSpPr>
        <p:spPr>
          <a:xfrm>
            <a:off x="5714851" y="4800600"/>
            <a:ext cx="2057132"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7" name="Text Placeholder 18">
            <a:extLst>
              <a:ext uri="{FF2B5EF4-FFF2-40B4-BE49-F238E27FC236}">
                <a16:creationId xmlns:a16="http://schemas.microsoft.com/office/drawing/2014/main" id="{D7BFDF19-EB2F-9AE2-F485-85994B740CBE}"/>
              </a:ext>
            </a:extLst>
          </p:cNvPr>
          <p:cNvSpPr>
            <a:spLocks noGrp="1"/>
          </p:cNvSpPr>
          <p:nvPr>
            <p:ph type="body" sz="quarter" idx="18" hasCustomPrompt="1"/>
          </p:nvPr>
        </p:nvSpPr>
        <p:spPr>
          <a:xfrm>
            <a:off x="5728297" y="342900"/>
            <a:ext cx="3129395" cy="275035"/>
          </a:xfrm>
          <a:prstGeom prst="rect">
            <a:avLst/>
          </a:prstGeom>
        </p:spPr>
        <p:txBody>
          <a:bodyPr lIns="0" tIns="0" rIns="0" bIns="0" anchor="b"/>
          <a:lstStyle>
            <a:lvl1pPr marL="0" indent="0">
              <a:lnSpc>
                <a:spcPct val="100000"/>
              </a:lnSpc>
              <a:buNone/>
              <a:defRPr sz="750" spc="225">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HEADER GOES HERE</a:t>
            </a:r>
          </a:p>
        </p:txBody>
      </p:sp>
      <p:sp>
        <p:nvSpPr>
          <p:cNvPr id="10" name="Picture Placeholder 4">
            <a:extLst>
              <a:ext uri="{FF2B5EF4-FFF2-40B4-BE49-F238E27FC236}">
                <a16:creationId xmlns:a16="http://schemas.microsoft.com/office/drawing/2014/main" id="{8C2F610B-1FB2-7C8F-23D6-24873CE839ED}"/>
              </a:ext>
            </a:extLst>
          </p:cNvPr>
          <p:cNvSpPr>
            <a:spLocks noGrp="1"/>
          </p:cNvSpPr>
          <p:nvPr>
            <p:ph type="pic" sz="quarter" idx="26"/>
          </p:nvPr>
        </p:nvSpPr>
        <p:spPr>
          <a:xfrm>
            <a:off x="0" y="0"/>
            <a:ext cx="5133902" cy="5143500"/>
          </a:xfrm>
          <a:prstGeom prst="rect">
            <a:avLst/>
          </a:prstGeom>
          <a:solidFill>
            <a:schemeClr val="tx1">
              <a:lumMod val="50000"/>
              <a:lumOff val="50000"/>
            </a:schemeClr>
          </a:solidFill>
        </p:spPr>
        <p:txBody>
          <a:bodyPr anchor="ctr"/>
          <a:lstStyle>
            <a:lvl1pPr marL="0" indent="0" algn="ctr">
              <a:lnSpc>
                <a:spcPct val="100000"/>
              </a:lnSpc>
              <a:buNone/>
              <a:defRPr>
                <a:solidFill>
                  <a:schemeClr val="tx1"/>
                </a:solidFill>
              </a:defRPr>
            </a:lvl1pPr>
          </a:lstStyle>
          <a:p>
            <a:endParaRPr lang="en-US" dirty="0"/>
          </a:p>
        </p:txBody>
      </p:sp>
      <p:sp>
        <p:nvSpPr>
          <p:cNvPr id="2" name="Text Placeholder 7">
            <a:extLst>
              <a:ext uri="{FF2B5EF4-FFF2-40B4-BE49-F238E27FC236}">
                <a16:creationId xmlns:a16="http://schemas.microsoft.com/office/drawing/2014/main" id="{385763CF-3EAC-2826-3E0E-EC1DC53CE7AC}"/>
              </a:ext>
            </a:extLst>
          </p:cNvPr>
          <p:cNvSpPr>
            <a:spLocks noGrp="1"/>
          </p:cNvSpPr>
          <p:nvPr>
            <p:ph type="body" sz="quarter" idx="24" hasCustomPrompt="1"/>
          </p:nvPr>
        </p:nvSpPr>
        <p:spPr>
          <a:xfrm>
            <a:off x="5721900" y="715566"/>
            <a:ext cx="3131221" cy="1856184"/>
          </a:xfrm>
          <a:prstGeom prst="rect">
            <a:avLst/>
          </a:prstGeom>
        </p:spPr>
        <p:txBody>
          <a:bodyPr/>
          <a:lstStyle>
            <a:lvl1pPr marL="0" indent="0">
              <a:lnSpc>
                <a:spcPct val="100000"/>
              </a:lnSpc>
              <a:buNone/>
              <a:defRPr sz="2550">
                <a:solidFill>
                  <a:schemeClr val="tx1"/>
                </a:solidFill>
                <a:latin typeface="+mj-lt"/>
              </a:defRPr>
            </a:lvl1pPr>
            <a:lvl2pPr>
              <a:defRPr sz="2550">
                <a:solidFill>
                  <a:schemeClr val="bg1"/>
                </a:solidFill>
              </a:defRPr>
            </a:lvl2pPr>
            <a:lvl3pPr>
              <a:defRPr sz="2550">
                <a:solidFill>
                  <a:schemeClr val="bg1"/>
                </a:solidFill>
              </a:defRPr>
            </a:lvl3pPr>
            <a:lvl4pPr>
              <a:defRPr sz="2550">
                <a:solidFill>
                  <a:schemeClr val="bg1"/>
                </a:solidFill>
              </a:defRPr>
            </a:lvl4pPr>
            <a:lvl5pPr>
              <a:defRPr sz="2550">
                <a:solidFill>
                  <a:schemeClr val="bg1"/>
                </a:solidFill>
              </a:defRPr>
            </a:lvl5pPr>
          </a:lstStyle>
          <a:p>
            <a:pPr lvl="0"/>
            <a:r>
              <a:rPr lang="en-US" dirty="0"/>
              <a:t>Lorem ipsum dolor sit </a:t>
            </a:r>
            <a:r>
              <a:rPr lang="en-US" dirty="0" err="1"/>
              <a:t>amet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ipsum dolor!</a:t>
            </a:r>
          </a:p>
        </p:txBody>
      </p:sp>
      <p:sp>
        <p:nvSpPr>
          <p:cNvPr id="4" name="Text Placeholder 7">
            <a:extLst>
              <a:ext uri="{FF2B5EF4-FFF2-40B4-BE49-F238E27FC236}">
                <a16:creationId xmlns:a16="http://schemas.microsoft.com/office/drawing/2014/main" id="{8944314B-7E57-2279-E04C-26497AB8D704}"/>
              </a:ext>
            </a:extLst>
          </p:cNvPr>
          <p:cNvSpPr>
            <a:spLocks noGrp="1"/>
          </p:cNvSpPr>
          <p:nvPr>
            <p:ph type="body" sz="quarter" idx="25" hasCustomPrompt="1"/>
          </p:nvPr>
        </p:nvSpPr>
        <p:spPr>
          <a:xfrm>
            <a:off x="5721900" y="2800350"/>
            <a:ext cx="3131221" cy="1856184"/>
          </a:xfrm>
          <a:prstGeom prst="rect">
            <a:avLst/>
          </a:prstGeom>
        </p:spPr>
        <p:txBody>
          <a:bodyPr/>
          <a:lstStyle>
            <a:lvl1pPr marL="0" indent="0">
              <a:lnSpc>
                <a:spcPct val="100000"/>
              </a:lnSpc>
              <a:buNone/>
              <a:defRPr sz="1050">
                <a:solidFill>
                  <a:schemeClr val="tx1"/>
                </a:solidFill>
              </a:defRPr>
            </a:lvl1pPr>
            <a:lvl2pPr>
              <a:defRPr sz="2550">
                <a:solidFill>
                  <a:schemeClr val="bg1"/>
                </a:solidFill>
              </a:defRPr>
            </a:lvl2pPr>
            <a:lvl3pPr>
              <a:defRPr sz="2550">
                <a:solidFill>
                  <a:schemeClr val="bg1"/>
                </a:solidFill>
              </a:defRPr>
            </a:lvl3pPr>
            <a:lvl4pPr>
              <a:defRPr sz="2550">
                <a:solidFill>
                  <a:schemeClr val="bg1"/>
                </a:solidFill>
              </a:defRPr>
            </a:lvl4pPr>
            <a:lvl5pPr>
              <a:defRPr sz="2550">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In </a:t>
            </a:r>
            <a:r>
              <a:rPr lang="en-US" dirty="0" err="1"/>
              <a:t>turpis</a:t>
            </a:r>
            <a:r>
              <a:rPr lang="en-US" dirty="0"/>
              <a:t> </a:t>
            </a:r>
            <a:r>
              <a:rPr lang="en-US" dirty="0" err="1"/>
              <a:t>turpis</a:t>
            </a:r>
            <a:r>
              <a:rPr lang="en-US" dirty="0"/>
              <a:t>, </a:t>
            </a:r>
            <a:r>
              <a:rPr lang="en-US" dirty="0" err="1"/>
              <a:t>lobortis</a:t>
            </a:r>
            <a:r>
              <a:rPr lang="en-US" dirty="0"/>
              <a:t> in </a:t>
            </a:r>
            <a:r>
              <a:rPr lang="en-US" dirty="0" err="1"/>
              <a:t>odio</a:t>
            </a:r>
            <a:r>
              <a:rPr lang="en-US" dirty="0"/>
              <a:t> </a:t>
            </a:r>
            <a:r>
              <a:rPr lang="en-US" dirty="0" err="1"/>
              <a:t>nec</a:t>
            </a:r>
            <a:r>
              <a:rPr lang="en-US" dirty="0"/>
              <a:t>, </a:t>
            </a:r>
            <a:r>
              <a:rPr lang="en-US" dirty="0" err="1"/>
              <a:t>faucibus</a:t>
            </a:r>
            <a:r>
              <a:rPr lang="en-US" dirty="0"/>
              <a:t> cursus ipsum. Duis libero </a:t>
            </a:r>
            <a:r>
              <a:rPr lang="en-US" dirty="0" err="1"/>
              <a:t>leo</a:t>
            </a:r>
            <a:r>
              <a:rPr lang="en-US" dirty="0"/>
              <a:t>, tempus at </a:t>
            </a:r>
            <a:r>
              <a:rPr lang="en-US" dirty="0" err="1"/>
              <a:t>sem</a:t>
            </a:r>
            <a:r>
              <a:rPr lang="en-US" dirty="0"/>
              <a:t> </a:t>
            </a:r>
            <a:r>
              <a:rPr lang="en-US" dirty="0" err="1"/>
              <a:t>eu</a:t>
            </a:r>
            <a:r>
              <a:rPr lang="en-US" dirty="0"/>
              <a:t>, tempus gravida sem. </a:t>
            </a:r>
            <a:r>
              <a:rPr lang="en-US" dirty="0" err="1"/>
              <a:t>Aliquam</a:t>
            </a:r>
            <a:r>
              <a:rPr lang="en-US" dirty="0"/>
              <a:t> </a:t>
            </a:r>
            <a:r>
              <a:rPr lang="en-US" dirty="0" err="1"/>
              <a:t>elementum</a:t>
            </a:r>
            <a:r>
              <a:rPr lang="en-US" dirty="0"/>
              <a:t> </a:t>
            </a:r>
            <a:r>
              <a:rPr lang="en-US" dirty="0" err="1"/>
              <a:t>urna</a:t>
            </a:r>
            <a:r>
              <a:rPr lang="en-US" dirty="0"/>
              <a:t> </a:t>
            </a:r>
            <a:r>
              <a:rPr lang="en-US" dirty="0" err="1"/>
              <a:t>nec</a:t>
            </a:r>
            <a:r>
              <a:rPr lang="en-US" dirty="0"/>
              <a:t> </a:t>
            </a:r>
            <a:r>
              <a:rPr lang="en-US" dirty="0" err="1"/>
              <a:t>erat</a:t>
            </a:r>
            <a:r>
              <a:rPr lang="en-US" dirty="0"/>
              <a:t> dictum, </a:t>
            </a:r>
            <a:r>
              <a:rPr lang="en-US" dirty="0" err="1"/>
              <a:t>quis</a:t>
            </a:r>
            <a:r>
              <a:rPr lang="en-US" dirty="0"/>
              <a:t> dictum eros </a:t>
            </a:r>
            <a:r>
              <a:rPr lang="en-US" dirty="0" err="1"/>
              <a:t>tempor</a:t>
            </a:r>
            <a:r>
              <a:rPr lang="en-US" dirty="0"/>
              <a:t>. </a:t>
            </a:r>
            <a:r>
              <a:rPr lang="en-US" dirty="0" err="1"/>
              <a:t>Mauris</a:t>
            </a:r>
            <a:r>
              <a:rPr lang="en-US" dirty="0"/>
              <a:t> semper </a:t>
            </a:r>
            <a:r>
              <a:rPr lang="en-US" dirty="0" err="1"/>
              <a:t>sem</a:t>
            </a:r>
            <a:r>
              <a:rPr lang="en-US" dirty="0"/>
              <a:t> </a:t>
            </a:r>
            <a:r>
              <a:rPr lang="en-US" dirty="0" err="1"/>
              <a:t>ut</a:t>
            </a:r>
            <a:r>
              <a:rPr lang="en-US" dirty="0"/>
              <a:t> </a:t>
            </a:r>
            <a:r>
              <a:rPr lang="en-US" dirty="0" err="1"/>
              <a:t>turpis</a:t>
            </a:r>
            <a:r>
              <a:rPr lang="en-US" dirty="0"/>
              <a:t> </a:t>
            </a:r>
            <a:r>
              <a:rPr lang="en-US" dirty="0" err="1"/>
              <a:t>rutrum</a:t>
            </a:r>
            <a:r>
              <a:rPr lang="en-US" dirty="0"/>
              <a:t> </a:t>
            </a:r>
            <a:r>
              <a:rPr lang="en-US" dirty="0" err="1"/>
              <a:t>tincidunt</a:t>
            </a:r>
            <a:r>
              <a:rPr lang="en-US" dirty="0"/>
              <a:t>. </a:t>
            </a:r>
            <a:r>
              <a:rPr lang="en-US" dirty="0" err="1"/>
              <a:t>Mauris</a:t>
            </a:r>
            <a:r>
              <a:rPr lang="en-US" dirty="0"/>
              <a:t> ipsum nisi, </a:t>
            </a:r>
            <a:r>
              <a:rPr lang="en-US" dirty="0" err="1"/>
              <a:t>condimentum</a:t>
            </a:r>
            <a:r>
              <a:rPr lang="en-US" dirty="0"/>
              <a:t> </a:t>
            </a:r>
            <a:r>
              <a:rPr lang="en-US" dirty="0" err="1"/>
              <a:t>quis</a:t>
            </a:r>
            <a:r>
              <a:rPr lang="en-US" dirty="0"/>
              <a:t> </a:t>
            </a:r>
            <a:r>
              <a:rPr lang="en-US" dirty="0" err="1"/>
              <a:t>nisl</a:t>
            </a:r>
            <a:r>
              <a:rPr lang="en-US" dirty="0"/>
              <a:t> sit </a:t>
            </a:r>
            <a:r>
              <a:rPr lang="en-US" dirty="0" err="1"/>
              <a:t>amet</a:t>
            </a:r>
            <a:r>
              <a:rPr lang="en-US" dirty="0"/>
              <a:t>, </a:t>
            </a:r>
            <a:r>
              <a:rPr lang="en-US" dirty="0" err="1"/>
              <a:t>aliquam</a:t>
            </a:r>
            <a:r>
              <a:rPr lang="en-US" dirty="0"/>
              <a:t> </a:t>
            </a:r>
            <a:r>
              <a:rPr lang="en-US" dirty="0" err="1"/>
              <a:t>dapibus</a:t>
            </a:r>
            <a:r>
              <a:rPr lang="en-US" dirty="0"/>
              <a:t> </a:t>
            </a:r>
            <a:r>
              <a:rPr lang="en-US" dirty="0" err="1"/>
              <a:t>metus</a:t>
            </a:r>
            <a:r>
              <a:rPr lang="en-US" dirty="0"/>
              <a:t>. Donec lacinia </a:t>
            </a:r>
            <a:r>
              <a:rPr lang="en-US" dirty="0" err="1"/>
              <a:t>bibendum</a:t>
            </a:r>
            <a:r>
              <a:rPr lang="en-US" dirty="0"/>
              <a:t> </a:t>
            </a:r>
            <a:r>
              <a:rPr lang="en-US" dirty="0" err="1"/>
              <a:t>urna</a:t>
            </a:r>
            <a:r>
              <a:rPr lang="en-US" dirty="0"/>
              <a:t>, </a:t>
            </a:r>
            <a:r>
              <a:rPr lang="en-US" dirty="0" err="1"/>
              <a:t>rutrum</a:t>
            </a:r>
            <a:r>
              <a:rPr lang="en-US" dirty="0"/>
              <a:t> </a:t>
            </a:r>
            <a:r>
              <a:rPr lang="en-US" dirty="0" err="1"/>
              <a:t>bibendum</a:t>
            </a:r>
            <a:r>
              <a:rPr lang="en-US" dirty="0"/>
              <a:t> </a:t>
            </a:r>
            <a:r>
              <a:rPr lang="en-US" dirty="0" err="1"/>
              <a:t>metus</a:t>
            </a:r>
            <a:r>
              <a:rPr lang="en-US" dirty="0"/>
              <a:t>. Integer  non mi </a:t>
            </a:r>
            <a:r>
              <a:rPr lang="en-US" dirty="0" err="1"/>
              <a:t>tincidunt</a:t>
            </a:r>
            <a:r>
              <a:rPr lang="en-US" dirty="0"/>
              <a:t>, </a:t>
            </a:r>
            <a:r>
              <a:rPr lang="en-US" dirty="0" err="1"/>
              <a:t>efficitur</a:t>
            </a:r>
            <a:r>
              <a:rPr lang="en-US" dirty="0"/>
              <a:t> diam </a:t>
            </a:r>
            <a:r>
              <a:rPr lang="en-US" dirty="0" err="1"/>
              <a:t>nec</a:t>
            </a:r>
            <a:r>
              <a:rPr lang="en-US" dirty="0"/>
              <a:t>, </a:t>
            </a:r>
            <a:r>
              <a:rPr lang="en-US" dirty="0" err="1"/>
              <a:t>consequat</a:t>
            </a:r>
            <a:r>
              <a:rPr lang="en-US" dirty="0"/>
              <a:t> ipsum. </a:t>
            </a:r>
          </a:p>
        </p:txBody>
      </p:sp>
    </p:spTree>
    <p:extLst>
      <p:ext uri="{BB962C8B-B14F-4D97-AF65-F5344CB8AC3E}">
        <p14:creationId xmlns:p14="http://schemas.microsoft.com/office/powerpoint/2010/main" val="6614757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hoto 10">
    <p:bg>
      <p:bgPr>
        <a:solidFill>
          <a:schemeClr val="bg1"/>
        </a:solidFill>
        <a:effectLst/>
      </p:bgPr>
    </p:bg>
    <p:spTree>
      <p:nvGrpSpPr>
        <p:cNvPr id="1" name=""/>
        <p:cNvGrpSpPr/>
        <p:nvPr/>
      </p:nvGrpSpPr>
      <p:grpSpPr>
        <a:xfrm>
          <a:off x="0" y="0"/>
          <a:ext cx="0" cy="0"/>
          <a:chOff x="0" y="0"/>
          <a:chExt cx="0" cy="0"/>
        </a:xfrm>
      </p:grpSpPr>
      <p:sp>
        <p:nvSpPr>
          <p:cNvPr id="9" name="Text Placeholder 20">
            <a:extLst>
              <a:ext uri="{FF2B5EF4-FFF2-40B4-BE49-F238E27FC236}">
                <a16:creationId xmlns:a16="http://schemas.microsoft.com/office/drawing/2014/main" id="{77A714F9-AC86-653F-01F2-5313228A5AEF}"/>
              </a:ext>
            </a:extLst>
          </p:cNvPr>
          <p:cNvSpPr>
            <a:spLocks noGrp="1"/>
          </p:cNvSpPr>
          <p:nvPr>
            <p:ph type="body" sz="quarter" idx="20" hasCustomPrompt="1"/>
          </p:nvPr>
        </p:nvSpPr>
        <p:spPr>
          <a:xfrm>
            <a:off x="2457725" y="469791"/>
            <a:ext cx="2057133" cy="1274526"/>
          </a:xfrm>
          <a:prstGeom prst="rect">
            <a:avLst/>
          </a:prstGeom>
        </p:spPr>
        <p:txBody>
          <a:bodyPr wrap="square" lIns="0" tIns="0" rIns="0" bIns="0" numCol="1" spcCol="274320" anchor="ctr">
            <a:noAutofit/>
          </a:bodyPr>
          <a:lstStyle>
            <a:lvl1pPr marL="171450" indent="-171450">
              <a:lnSpc>
                <a:spcPct val="100000"/>
              </a:lnSpc>
              <a:buFont typeface="Arial" panose="020B0604020202020204" pitchFamily="34" charset="0"/>
              <a:buChar char="•"/>
              <a:defRPr sz="1050" b="0">
                <a:solidFill>
                  <a:schemeClr val="tx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r>
              <a:rPr lang="en-US"/>
              <a:t>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a:t>
            </a:r>
          </a:p>
        </p:txBody>
      </p:sp>
      <p:sp>
        <p:nvSpPr>
          <p:cNvPr id="2" name="Text Placeholder 4">
            <a:extLst>
              <a:ext uri="{FF2B5EF4-FFF2-40B4-BE49-F238E27FC236}">
                <a16:creationId xmlns:a16="http://schemas.microsoft.com/office/drawing/2014/main" id="{52FBC480-F092-77A6-3B1B-427C0D647845}"/>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3" name="Text Placeholder 8">
            <a:extLst>
              <a:ext uri="{FF2B5EF4-FFF2-40B4-BE49-F238E27FC236}">
                <a16:creationId xmlns:a16="http://schemas.microsoft.com/office/drawing/2014/main" id="{8CABBF3B-1694-ADB3-BBB2-85CEF4C6AA4F}"/>
              </a:ext>
            </a:extLst>
          </p:cNvPr>
          <p:cNvSpPr>
            <a:spLocks noGrp="1"/>
          </p:cNvSpPr>
          <p:nvPr>
            <p:ph type="body" sz="quarter" idx="24"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10" name="Picture Placeholder 22">
            <a:extLst>
              <a:ext uri="{FF2B5EF4-FFF2-40B4-BE49-F238E27FC236}">
                <a16:creationId xmlns:a16="http://schemas.microsoft.com/office/drawing/2014/main" id="{63CBCD00-AC4D-44F7-4122-0EEF13C76BAC}"/>
              </a:ext>
            </a:extLst>
          </p:cNvPr>
          <p:cNvSpPr>
            <a:spLocks noGrp="1"/>
          </p:cNvSpPr>
          <p:nvPr>
            <p:ph type="pic" sz="quarter" idx="23" hasCustomPrompt="1"/>
          </p:nvPr>
        </p:nvSpPr>
        <p:spPr>
          <a:xfrm>
            <a:off x="286309" y="469623"/>
            <a:ext cx="2057132" cy="128214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4" name="Picture Placeholder 22">
            <a:extLst>
              <a:ext uri="{FF2B5EF4-FFF2-40B4-BE49-F238E27FC236}">
                <a16:creationId xmlns:a16="http://schemas.microsoft.com/office/drawing/2014/main" id="{181D08A7-6B38-B647-378C-40D92523B69A}"/>
              </a:ext>
            </a:extLst>
          </p:cNvPr>
          <p:cNvSpPr>
            <a:spLocks noGrp="1"/>
          </p:cNvSpPr>
          <p:nvPr>
            <p:ph type="pic" sz="quarter" idx="33" hasCustomPrompt="1"/>
          </p:nvPr>
        </p:nvSpPr>
        <p:spPr>
          <a:xfrm>
            <a:off x="286308" y="1990310"/>
            <a:ext cx="2057132" cy="128214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5" name="Picture Placeholder 22">
            <a:extLst>
              <a:ext uri="{FF2B5EF4-FFF2-40B4-BE49-F238E27FC236}">
                <a16:creationId xmlns:a16="http://schemas.microsoft.com/office/drawing/2014/main" id="{907CBB20-0066-4359-1298-00640281CB29}"/>
              </a:ext>
            </a:extLst>
          </p:cNvPr>
          <p:cNvSpPr>
            <a:spLocks noGrp="1"/>
          </p:cNvSpPr>
          <p:nvPr>
            <p:ph type="pic" sz="quarter" idx="34" hasCustomPrompt="1"/>
          </p:nvPr>
        </p:nvSpPr>
        <p:spPr>
          <a:xfrm>
            <a:off x="286309" y="3518451"/>
            <a:ext cx="2057132" cy="128214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6" name="Text Placeholder 20">
            <a:extLst>
              <a:ext uri="{FF2B5EF4-FFF2-40B4-BE49-F238E27FC236}">
                <a16:creationId xmlns:a16="http://schemas.microsoft.com/office/drawing/2014/main" id="{49E6B0A8-8F7A-51E9-2626-C1E2E96BF31B}"/>
              </a:ext>
            </a:extLst>
          </p:cNvPr>
          <p:cNvSpPr>
            <a:spLocks noGrp="1"/>
          </p:cNvSpPr>
          <p:nvPr>
            <p:ph type="body" sz="quarter" idx="19" hasCustomPrompt="1"/>
          </p:nvPr>
        </p:nvSpPr>
        <p:spPr>
          <a:xfrm>
            <a:off x="286308"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rgbClr val="0031A0"/>
                </a:solidFill>
                <a:latin typeface="+mj-lt"/>
                <a:cs typeface="Arial" panose="020B0604020202020204" pitchFamily="34" charset="0"/>
              </a:defRPr>
            </a:lvl1pPr>
          </a:lstStyle>
          <a:p>
            <a:pPr lvl="0"/>
            <a:r>
              <a:rPr lang="en-US"/>
              <a:t>Slide Title Goes Here</a:t>
            </a:r>
          </a:p>
        </p:txBody>
      </p:sp>
      <p:sp>
        <p:nvSpPr>
          <p:cNvPr id="11" name="Text Placeholder 20">
            <a:extLst>
              <a:ext uri="{FF2B5EF4-FFF2-40B4-BE49-F238E27FC236}">
                <a16:creationId xmlns:a16="http://schemas.microsoft.com/office/drawing/2014/main" id="{1D0EDDFF-2CC6-8306-61C7-71D553E83CA7}"/>
              </a:ext>
            </a:extLst>
          </p:cNvPr>
          <p:cNvSpPr>
            <a:spLocks noGrp="1"/>
          </p:cNvSpPr>
          <p:nvPr>
            <p:ph type="body" sz="quarter" idx="31" hasCustomPrompt="1"/>
          </p:nvPr>
        </p:nvSpPr>
        <p:spPr>
          <a:xfrm>
            <a:off x="3543434"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rgbClr val="0031A0"/>
                </a:solidFill>
                <a:latin typeface="+mj-lt"/>
                <a:cs typeface="Arial" panose="020B0604020202020204" pitchFamily="34" charset="0"/>
              </a:defRPr>
            </a:lvl1pPr>
          </a:lstStyle>
          <a:p>
            <a:pPr lvl="0"/>
            <a:r>
              <a:rPr lang="en-US"/>
              <a:t>Presentation Tile Goes here</a:t>
            </a:r>
          </a:p>
        </p:txBody>
      </p:sp>
      <p:sp>
        <p:nvSpPr>
          <p:cNvPr id="16" name="Text Placeholder 20">
            <a:extLst>
              <a:ext uri="{FF2B5EF4-FFF2-40B4-BE49-F238E27FC236}">
                <a16:creationId xmlns:a16="http://schemas.microsoft.com/office/drawing/2014/main" id="{70F183C6-67E2-FE9C-C1FE-36932C7DB0A5}"/>
              </a:ext>
            </a:extLst>
          </p:cNvPr>
          <p:cNvSpPr>
            <a:spLocks noGrp="1"/>
          </p:cNvSpPr>
          <p:nvPr>
            <p:ph type="body" sz="quarter" idx="35" hasCustomPrompt="1"/>
          </p:nvPr>
        </p:nvSpPr>
        <p:spPr>
          <a:xfrm>
            <a:off x="2457725" y="2000250"/>
            <a:ext cx="2057133" cy="1274526"/>
          </a:xfrm>
          <a:prstGeom prst="rect">
            <a:avLst/>
          </a:prstGeom>
        </p:spPr>
        <p:txBody>
          <a:bodyPr wrap="square" lIns="0" tIns="0" rIns="0" bIns="0" numCol="1" spcCol="274320" anchor="ctr">
            <a:noAutofit/>
          </a:bodyPr>
          <a:lstStyle>
            <a:lvl1pPr marL="171450" indent="-171450">
              <a:lnSpc>
                <a:spcPct val="100000"/>
              </a:lnSpc>
              <a:buFont typeface="Arial" panose="020B0604020202020204" pitchFamily="34" charset="0"/>
              <a:buChar char="•"/>
              <a:defRPr sz="1050" b="0">
                <a:solidFill>
                  <a:schemeClr val="tx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r>
              <a:rPr lang="en-US"/>
              <a:t>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a:t>
            </a:r>
          </a:p>
        </p:txBody>
      </p:sp>
      <p:sp>
        <p:nvSpPr>
          <p:cNvPr id="17" name="Text Placeholder 20">
            <a:extLst>
              <a:ext uri="{FF2B5EF4-FFF2-40B4-BE49-F238E27FC236}">
                <a16:creationId xmlns:a16="http://schemas.microsoft.com/office/drawing/2014/main" id="{48084E12-8F9C-B9B7-7A09-0708DE15E59D}"/>
              </a:ext>
            </a:extLst>
          </p:cNvPr>
          <p:cNvSpPr>
            <a:spLocks noGrp="1"/>
          </p:cNvSpPr>
          <p:nvPr>
            <p:ph type="body" sz="quarter" idx="36" hasCustomPrompt="1"/>
          </p:nvPr>
        </p:nvSpPr>
        <p:spPr>
          <a:xfrm>
            <a:off x="2457725" y="3514725"/>
            <a:ext cx="2057133" cy="1274526"/>
          </a:xfrm>
          <a:prstGeom prst="rect">
            <a:avLst/>
          </a:prstGeom>
        </p:spPr>
        <p:txBody>
          <a:bodyPr wrap="square" lIns="0" tIns="0" rIns="0" bIns="0" numCol="1" spcCol="274320" anchor="ctr">
            <a:noAutofit/>
          </a:bodyPr>
          <a:lstStyle>
            <a:lvl1pPr marL="171450" indent="-171450">
              <a:lnSpc>
                <a:spcPct val="100000"/>
              </a:lnSpc>
              <a:buFont typeface="Arial" panose="020B0604020202020204" pitchFamily="34" charset="0"/>
              <a:buChar char="•"/>
              <a:defRPr sz="1050" b="0">
                <a:solidFill>
                  <a:schemeClr val="tx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r>
              <a:rPr lang="en-US"/>
              <a:t>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a:t>
            </a:r>
          </a:p>
        </p:txBody>
      </p:sp>
      <p:sp>
        <p:nvSpPr>
          <p:cNvPr id="18" name="Picture Placeholder 22">
            <a:extLst>
              <a:ext uri="{FF2B5EF4-FFF2-40B4-BE49-F238E27FC236}">
                <a16:creationId xmlns:a16="http://schemas.microsoft.com/office/drawing/2014/main" id="{0CD04E8D-4132-9ADA-F681-A91C777A63CB}"/>
              </a:ext>
            </a:extLst>
          </p:cNvPr>
          <p:cNvSpPr>
            <a:spLocks noGrp="1"/>
          </p:cNvSpPr>
          <p:nvPr>
            <p:ph type="pic" sz="quarter" idx="37" hasCustomPrompt="1"/>
          </p:nvPr>
        </p:nvSpPr>
        <p:spPr>
          <a:xfrm>
            <a:off x="4629142" y="469623"/>
            <a:ext cx="2057132" cy="128214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9" name="Picture Placeholder 22">
            <a:extLst>
              <a:ext uri="{FF2B5EF4-FFF2-40B4-BE49-F238E27FC236}">
                <a16:creationId xmlns:a16="http://schemas.microsoft.com/office/drawing/2014/main" id="{33348F62-8404-FBF7-BFC7-DD14EFCCEB58}"/>
              </a:ext>
            </a:extLst>
          </p:cNvPr>
          <p:cNvSpPr>
            <a:spLocks noGrp="1"/>
          </p:cNvSpPr>
          <p:nvPr>
            <p:ph type="pic" sz="quarter" idx="38" hasCustomPrompt="1"/>
          </p:nvPr>
        </p:nvSpPr>
        <p:spPr>
          <a:xfrm>
            <a:off x="4629142" y="1990310"/>
            <a:ext cx="2057132" cy="128214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20" name="Picture Placeholder 22">
            <a:extLst>
              <a:ext uri="{FF2B5EF4-FFF2-40B4-BE49-F238E27FC236}">
                <a16:creationId xmlns:a16="http://schemas.microsoft.com/office/drawing/2014/main" id="{8EB844C0-62CA-6A14-DAA5-B456F4449913}"/>
              </a:ext>
            </a:extLst>
          </p:cNvPr>
          <p:cNvSpPr>
            <a:spLocks noGrp="1"/>
          </p:cNvSpPr>
          <p:nvPr>
            <p:ph type="pic" sz="quarter" idx="39" hasCustomPrompt="1"/>
          </p:nvPr>
        </p:nvSpPr>
        <p:spPr>
          <a:xfrm>
            <a:off x="4629142" y="3518451"/>
            <a:ext cx="2057132" cy="128214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21" name="Text Placeholder 20">
            <a:extLst>
              <a:ext uri="{FF2B5EF4-FFF2-40B4-BE49-F238E27FC236}">
                <a16:creationId xmlns:a16="http://schemas.microsoft.com/office/drawing/2014/main" id="{8D129E75-E69E-2081-71B5-AACE962435C0}"/>
              </a:ext>
            </a:extLst>
          </p:cNvPr>
          <p:cNvSpPr>
            <a:spLocks noGrp="1"/>
          </p:cNvSpPr>
          <p:nvPr>
            <p:ph type="body" sz="quarter" idx="40" hasCustomPrompt="1"/>
          </p:nvPr>
        </p:nvSpPr>
        <p:spPr>
          <a:xfrm>
            <a:off x="6800559" y="2000250"/>
            <a:ext cx="2057133" cy="1274526"/>
          </a:xfrm>
          <a:prstGeom prst="rect">
            <a:avLst/>
          </a:prstGeom>
        </p:spPr>
        <p:txBody>
          <a:bodyPr wrap="square" lIns="0" tIns="0" rIns="0" bIns="0" numCol="1" spcCol="274320" anchor="ctr">
            <a:noAutofit/>
          </a:bodyPr>
          <a:lstStyle>
            <a:lvl1pPr marL="171450" indent="-171450">
              <a:lnSpc>
                <a:spcPct val="100000"/>
              </a:lnSpc>
              <a:buFont typeface="Arial" panose="020B0604020202020204" pitchFamily="34" charset="0"/>
              <a:buChar char="•"/>
              <a:defRPr sz="1050" b="0">
                <a:solidFill>
                  <a:schemeClr val="tx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r>
              <a:rPr lang="en-US"/>
              <a:t>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a:t>
            </a:r>
          </a:p>
        </p:txBody>
      </p:sp>
      <p:sp>
        <p:nvSpPr>
          <p:cNvPr id="22" name="Text Placeholder 20">
            <a:extLst>
              <a:ext uri="{FF2B5EF4-FFF2-40B4-BE49-F238E27FC236}">
                <a16:creationId xmlns:a16="http://schemas.microsoft.com/office/drawing/2014/main" id="{12123CDA-E773-0B14-E6F5-8B8BC76D2BC6}"/>
              </a:ext>
            </a:extLst>
          </p:cNvPr>
          <p:cNvSpPr>
            <a:spLocks noGrp="1"/>
          </p:cNvSpPr>
          <p:nvPr>
            <p:ph type="body" sz="quarter" idx="41" hasCustomPrompt="1"/>
          </p:nvPr>
        </p:nvSpPr>
        <p:spPr>
          <a:xfrm>
            <a:off x="6800559" y="3514725"/>
            <a:ext cx="2057133" cy="1274526"/>
          </a:xfrm>
          <a:prstGeom prst="rect">
            <a:avLst/>
          </a:prstGeom>
        </p:spPr>
        <p:txBody>
          <a:bodyPr wrap="square" lIns="0" tIns="0" rIns="0" bIns="0" numCol="1" spcCol="274320" anchor="ctr">
            <a:noAutofit/>
          </a:bodyPr>
          <a:lstStyle>
            <a:lvl1pPr marL="171450" indent="-171450">
              <a:lnSpc>
                <a:spcPct val="100000"/>
              </a:lnSpc>
              <a:buFont typeface="Arial" panose="020B0604020202020204" pitchFamily="34" charset="0"/>
              <a:buChar char="•"/>
              <a:defRPr sz="1050" b="0">
                <a:solidFill>
                  <a:schemeClr val="tx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r>
              <a:rPr lang="en-US"/>
              <a:t>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a:t>
            </a:r>
          </a:p>
        </p:txBody>
      </p:sp>
      <p:sp>
        <p:nvSpPr>
          <p:cNvPr id="23" name="Text Placeholder 20">
            <a:extLst>
              <a:ext uri="{FF2B5EF4-FFF2-40B4-BE49-F238E27FC236}">
                <a16:creationId xmlns:a16="http://schemas.microsoft.com/office/drawing/2014/main" id="{DD9F7527-9098-3268-2B40-9CBD1B0A871D}"/>
              </a:ext>
            </a:extLst>
          </p:cNvPr>
          <p:cNvSpPr>
            <a:spLocks noGrp="1"/>
          </p:cNvSpPr>
          <p:nvPr>
            <p:ph type="body" sz="quarter" idx="42" hasCustomPrompt="1"/>
          </p:nvPr>
        </p:nvSpPr>
        <p:spPr>
          <a:xfrm>
            <a:off x="6800560" y="469791"/>
            <a:ext cx="2057133" cy="1274526"/>
          </a:xfrm>
          <a:prstGeom prst="rect">
            <a:avLst/>
          </a:prstGeom>
        </p:spPr>
        <p:txBody>
          <a:bodyPr wrap="square" lIns="0" tIns="0" rIns="0" bIns="0" numCol="1" spcCol="274320" anchor="ctr">
            <a:noAutofit/>
          </a:bodyPr>
          <a:lstStyle>
            <a:lvl1pPr marL="171450" indent="-171450">
              <a:lnSpc>
                <a:spcPct val="100000"/>
              </a:lnSpc>
              <a:buFont typeface="Arial" panose="020B0604020202020204" pitchFamily="34" charset="0"/>
              <a:buChar char="•"/>
              <a:defRPr sz="1050" b="0">
                <a:solidFill>
                  <a:schemeClr val="tx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r>
              <a:rPr lang="en-US"/>
              <a:t>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a:t>
            </a:r>
          </a:p>
        </p:txBody>
      </p:sp>
      <p:cxnSp>
        <p:nvCxnSpPr>
          <p:cNvPr id="7" name="Straight Connector 6">
            <a:extLst>
              <a:ext uri="{FF2B5EF4-FFF2-40B4-BE49-F238E27FC236}">
                <a16:creationId xmlns:a16="http://schemas.microsoft.com/office/drawing/2014/main" id="{A3ED57FE-8E85-6B46-7ACE-F8638DBAC65B}"/>
              </a:ext>
            </a:extLst>
          </p:cNvPr>
          <p:cNvCxnSpPr>
            <a:cxnSpLocks/>
          </p:cNvCxnSpPr>
          <p:nvPr userDrawn="1"/>
        </p:nvCxnSpPr>
        <p:spPr>
          <a:xfrm>
            <a:off x="286308" y="1856133"/>
            <a:ext cx="422854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A671B3F-213A-4D74-14C2-C06A9A3D7494}"/>
              </a:ext>
            </a:extLst>
          </p:cNvPr>
          <p:cNvCxnSpPr>
            <a:cxnSpLocks/>
          </p:cNvCxnSpPr>
          <p:nvPr userDrawn="1"/>
        </p:nvCxnSpPr>
        <p:spPr>
          <a:xfrm>
            <a:off x="286308" y="3394213"/>
            <a:ext cx="422854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D9BD19B-C4DC-3BD0-02F1-E04778D4E33F}"/>
              </a:ext>
            </a:extLst>
          </p:cNvPr>
          <p:cNvCxnSpPr>
            <a:cxnSpLocks/>
          </p:cNvCxnSpPr>
          <p:nvPr userDrawn="1"/>
        </p:nvCxnSpPr>
        <p:spPr>
          <a:xfrm>
            <a:off x="4629143" y="1856133"/>
            <a:ext cx="422854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C58FF2E-AE08-F79E-0FE5-E2B1DA463785}"/>
              </a:ext>
            </a:extLst>
          </p:cNvPr>
          <p:cNvCxnSpPr>
            <a:cxnSpLocks/>
          </p:cNvCxnSpPr>
          <p:nvPr userDrawn="1"/>
        </p:nvCxnSpPr>
        <p:spPr>
          <a:xfrm>
            <a:off x="4629143" y="3394213"/>
            <a:ext cx="422854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6D10978-E7FA-4F9F-606B-7BDD3A23FE44}"/>
              </a:ext>
            </a:extLst>
          </p:cNvPr>
          <p:cNvCxnSpPr>
            <a:cxnSpLocks/>
          </p:cNvCxnSpPr>
          <p:nvPr userDrawn="1"/>
        </p:nvCxnSpPr>
        <p:spPr>
          <a:xfrm flipV="1">
            <a:off x="4572000" y="467140"/>
            <a:ext cx="0" cy="128463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CB49CD7-9AC5-0881-A1F2-2355249C5033}"/>
              </a:ext>
            </a:extLst>
          </p:cNvPr>
          <p:cNvCxnSpPr>
            <a:cxnSpLocks/>
          </p:cNvCxnSpPr>
          <p:nvPr userDrawn="1"/>
        </p:nvCxnSpPr>
        <p:spPr>
          <a:xfrm flipV="1">
            <a:off x="4572000" y="2000250"/>
            <a:ext cx="0" cy="128463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3D630E-E6E1-2486-FBB7-665FB6120F50}"/>
              </a:ext>
            </a:extLst>
          </p:cNvPr>
          <p:cNvCxnSpPr>
            <a:cxnSpLocks/>
          </p:cNvCxnSpPr>
          <p:nvPr userDrawn="1"/>
        </p:nvCxnSpPr>
        <p:spPr>
          <a:xfrm flipV="1">
            <a:off x="4572000" y="3512241"/>
            <a:ext cx="0" cy="128463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05938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hoto 11">
    <p:bg>
      <p:bgPr>
        <a:solidFill>
          <a:schemeClr val="tx1"/>
        </a:solidFill>
        <a:effectLst/>
      </p:bgPr>
    </p:bg>
    <p:spTree>
      <p:nvGrpSpPr>
        <p:cNvPr id="1" name=""/>
        <p:cNvGrpSpPr/>
        <p:nvPr/>
      </p:nvGrpSpPr>
      <p:grpSpPr>
        <a:xfrm>
          <a:off x="0" y="0"/>
          <a:ext cx="0" cy="0"/>
          <a:chOff x="0" y="0"/>
          <a:chExt cx="0" cy="0"/>
        </a:xfrm>
      </p:grpSpPr>
      <p:sp>
        <p:nvSpPr>
          <p:cNvPr id="9" name="Text Placeholder 20">
            <a:extLst>
              <a:ext uri="{FF2B5EF4-FFF2-40B4-BE49-F238E27FC236}">
                <a16:creationId xmlns:a16="http://schemas.microsoft.com/office/drawing/2014/main" id="{77A714F9-AC86-653F-01F2-5313228A5AEF}"/>
              </a:ext>
            </a:extLst>
          </p:cNvPr>
          <p:cNvSpPr>
            <a:spLocks noGrp="1"/>
          </p:cNvSpPr>
          <p:nvPr>
            <p:ph type="body" sz="quarter" idx="20" hasCustomPrompt="1"/>
          </p:nvPr>
        </p:nvSpPr>
        <p:spPr>
          <a:xfrm>
            <a:off x="2457725" y="469791"/>
            <a:ext cx="2057133" cy="1274526"/>
          </a:xfrm>
          <a:prstGeom prst="rect">
            <a:avLst/>
          </a:prstGeom>
        </p:spPr>
        <p:txBody>
          <a:bodyPr wrap="square" lIns="0" tIns="0" rIns="0" bIns="0" numCol="1" spcCol="274320" anchor="ctr">
            <a:noAutofit/>
          </a:bodyPr>
          <a:lstStyle>
            <a:lvl1pPr marL="171450" indent="-171450">
              <a:lnSpc>
                <a:spcPct val="100000"/>
              </a:lnSpc>
              <a:buFont typeface="Arial" panose="020B0604020202020204" pitchFamily="34" charset="0"/>
              <a:buChar char="•"/>
              <a:defRPr sz="1050" b="0">
                <a:solidFill>
                  <a:schemeClr val="bg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r>
              <a:rPr lang="en-US"/>
              <a:t>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a:t>
            </a:r>
          </a:p>
        </p:txBody>
      </p:sp>
      <p:sp>
        <p:nvSpPr>
          <p:cNvPr id="2" name="Text Placeholder 4">
            <a:extLst>
              <a:ext uri="{FF2B5EF4-FFF2-40B4-BE49-F238E27FC236}">
                <a16:creationId xmlns:a16="http://schemas.microsoft.com/office/drawing/2014/main" id="{52FBC480-F092-77A6-3B1B-427C0D647845}"/>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3" name="Text Placeholder 8">
            <a:extLst>
              <a:ext uri="{FF2B5EF4-FFF2-40B4-BE49-F238E27FC236}">
                <a16:creationId xmlns:a16="http://schemas.microsoft.com/office/drawing/2014/main" id="{8CABBF3B-1694-ADB3-BBB2-85CEF4C6AA4F}"/>
              </a:ext>
            </a:extLst>
          </p:cNvPr>
          <p:cNvSpPr>
            <a:spLocks noGrp="1"/>
          </p:cNvSpPr>
          <p:nvPr>
            <p:ph type="body" sz="quarter" idx="24"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10" name="Picture Placeholder 22">
            <a:extLst>
              <a:ext uri="{FF2B5EF4-FFF2-40B4-BE49-F238E27FC236}">
                <a16:creationId xmlns:a16="http://schemas.microsoft.com/office/drawing/2014/main" id="{63CBCD00-AC4D-44F7-4122-0EEF13C76BAC}"/>
              </a:ext>
            </a:extLst>
          </p:cNvPr>
          <p:cNvSpPr>
            <a:spLocks noGrp="1"/>
          </p:cNvSpPr>
          <p:nvPr>
            <p:ph type="pic" sz="quarter" idx="23" hasCustomPrompt="1"/>
          </p:nvPr>
        </p:nvSpPr>
        <p:spPr>
          <a:xfrm>
            <a:off x="286309" y="469623"/>
            <a:ext cx="2057132" cy="128214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4" name="Picture Placeholder 22">
            <a:extLst>
              <a:ext uri="{FF2B5EF4-FFF2-40B4-BE49-F238E27FC236}">
                <a16:creationId xmlns:a16="http://schemas.microsoft.com/office/drawing/2014/main" id="{181D08A7-6B38-B647-378C-40D92523B69A}"/>
              </a:ext>
            </a:extLst>
          </p:cNvPr>
          <p:cNvSpPr>
            <a:spLocks noGrp="1"/>
          </p:cNvSpPr>
          <p:nvPr>
            <p:ph type="pic" sz="quarter" idx="33" hasCustomPrompt="1"/>
          </p:nvPr>
        </p:nvSpPr>
        <p:spPr>
          <a:xfrm>
            <a:off x="286308" y="1990310"/>
            <a:ext cx="2057132" cy="128214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5" name="Picture Placeholder 22">
            <a:extLst>
              <a:ext uri="{FF2B5EF4-FFF2-40B4-BE49-F238E27FC236}">
                <a16:creationId xmlns:a16="http://schemas.microsoft.com/office/drawing/2014/main" id="{907CBB20-0066-4359-1298-00640281CB29}"/>
              </a:ext>
            </a:extLst>
          </p:cNvPr>
          <p:cNvSpPr>
            <a:spLocks noGrp="1"/>
          </p:cNvSpPr>
          <p:nvPr>
            <p:ph type="pic" sz="quarter" idx="34" hasCustomPrompt="1"/>
          </p:nvPr>
        </p:nvSpPr>
        <p:spPr>
          <a:xfrm>
            <a:off x="286309" y="3518451"/>
            <a:ext cx="2057132" cy="128214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6" name="Text Placeholder 20">
            <a:extLst>
              <a:ext uri="{FF2B5EF4-FFF2-40B4-BE49-F238E27FC236}">
                <a16:creationId xmlns:a16="http://schemas.microsoft.com/office/drawing/2014/main" id="{49E6B0A8-8F7A-51E9-2626-C1E2E96BF31B}"/>
              </a:ext>
            </a:extLst>
          </p:cNvPr>
          <p:cNvSpPr>
            <a:spLocks noGrp="1"/>
          </p:cNvSpPr>
          <p:nvPr>
            <p:ph type="body" sz="quarter" idx="19" hasCustomPrompt="1"/>
          </p:nvPr>
        </p:nvSpPr>
        <p:spPr>
          <a:xfrm>
            <a:off x="286308"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chemeClr val="bg1"/>
                </a:solidFill>
                <a:latin typeface="+mj-lt"/>
                <a:cs typeface="Arial" panose="020B0604020202020204" pitchFamily="34" charset="0"/>
              </a:defRPr>
            </a:lvl1pPr>
          </a:lstStyle>
          <a:p>
            <a:pPr lvl="0"/>
            <a:r>
              <a:rPr lang="en-US"/>
              <a:t>Slide Title Goes Here</a:t>
            </a:r>
          </a:p>
        </p:txBody>
      </p:sp>
      <p:sp>
        <p:nvSpPr>
          <p:cNvPr id="11" name="Text Placeholder 20">
            <a:extLst>
              <a:ext uri="{FF2B5EF4-FFF2-40B4-BE49-F238E27FC236}">
                <a16:creationId xmlns:a16="http://schemas.microsoft.com/office/drawing/2014/main" id="{1D0EDDFF-2CC6-8306-61C7-71D553E83CA7}"/>
              </a:ext>
            </a:extLst>
          </p:cNvPr>
          <p:cNvSpPr>
            <a:spLocks noGrp="1"/>
          </p:cNvSpPr>
          <p:nvPr>
            <p:ph type="body" sz="quarter" idx="31" hasCustomPrompt="1"/>
          </p:nvPr>
        </p:nvSpPr>
        <p:spPr>
          <a:xfrm>
            <a:off x="3543434"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chemeClr val="bg1"/>
                </a:solidFill>
                <a:latin typeface="+mj-lt"/>
                <a:cs typeface="Arial" panose="020B0604020202020204" pitchFamily="34" charset="0"/>
              </a:defRPr>
            </a:lvl1pPr>
          </a:lstStyle>
          <a:p>
            <a:pPr lvl="0"/>
            <a:r>
              <a:rPr lang="en-US"/>
              <a:t>Presentation Tile Goes here</a:t>
            </a:r>
          </a:p>
        </p:txBody>
      </p:sp>
      <p:sp>
        <p:nvSpPr>
          <p:cNvPr id="16" name="Text Placeholder 20">
            <a:extLst>
              <a:ext uri="{FF2B5EF4-FFF2-40B4-BE49-F238E27FC236}">
                <a16:creationId xmlns:a16="http://schemas.microsoft.com/office/drawing/2014/main" id="{70F183C6-67E2-FE9C-C1FE-36932C7DB0A5}"/>
              </a:ext>
            </a:extLst>
          </p:cNvPr>
          <p:cNvSpPr>
            <a:spLocks noGrp="1"/>
          </p:cNvSpPr>
          <p:nvPr>
            <p:ph type="body" sz="quarter" idx="35" hasCustomPrompt="1"/>
          </p:nvPr>
        </p:nvSpPr>
        <p:spPr>
          <a:xfrm>
            <a:off x="2457725" y="2000250"/>
            <a:ext cx="2057133" cy="1274526"/>
          </a:xfrm>
          <a:prstGeom prst="rect">
            <a:avLst/>
          </a:prstGeom>
        </p:spPr>
        <p:txBody>
          <a:bodyPr wrap="square" lIns="0" tIns="0" rIns="0" bIns="0" numCol="1" spcCol="274320" anchor="ctr">
            <a:noAutofit/>
          </a:bodyPr>
          <a:lstStyle>
            <a:lvl1pPr marL="171450" indent="-171450">
              <a:lnSpc>
                <a:spcPct val="100000"/>
              </a:lnSpc>
              <a:buFont typeface="Arial" panose="020B0604020202020204" pitchFamily="34" charset="0"/>
              <a:buChar char="•"/>
              <a:defRPr sz="1050" b="0">
                <a:solidFill>
                  <a:schemeClr val="bg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r>
              <a:rPr lang="en-US"/>
              <a:t>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a:t>
            </a:r>
          </a:p>
        </p:txBody>
      </p:sp>
      <p:sp>
        <p:nvSpPr>
          <p:cNvPr id="17" name="Text Placeholder 20">
            <a:extLst>
              <a:ext uri="{FF2B5EF4-FFF2-40B4-BE49-F238E27FC236}">
                <a16:creationId xmlns:a16="http://schemas.microsoft.com/office/drawing/2014/main" id="{48084E12-8F9C-B9B7-7A09-0708DE15E59D}"/>
              </a:ext>
            </a:extLst>
          </p:cNvPr>
          <p:cNvSpPr>
            <a:spLocks noGrp="1"/>
          </p:cNvSpPr>
          <p:nvPr>
            <p:ph type="body" sz="quarter" idx="36" hasCustomPrompt="1"/>
          </p:nvPr>
        </p:nvSpPr>
        <p:spPr>
          <a:xfrm>
            <a:off x="2457725" y="3514725"/>
            <a:ext cx="2057133" cy="1274526"/>
          </a:xfrm>
          <a:prstGeom prst="rect">
            <a:avLst/>
          </a:prstGeom>
        </p:spPr>
        <p:txBody>
          <a:bodyPr wrap="square" lIns="0" tIns="0" rIns="0" bIns="0" numCol="1" spcCol="274320" anchor="ctr">
            <a:noAutofit/>
          </a:bodyPr>
          <a:lstStyle>
            <a:lvl1pPr marL="171450" indent="-171450">
              <a:lnSpc>
                <a:spcPct val="100000"/>
              </a:lnSpc>
              <a:buFont typeface="Arial" panose="020B0604020202020204" pitchFamily="34" charset="0"/>
              <a:buChar char="•"/>
              <a:defRPr sz="1050" b="0">
                <a:solidFill>
                  <a:schemeClr val="bg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r>
              <a:rPr lang="en-US"/>
              <a:t>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a:t>
            </a:r>
          </a:p>
        </p:txBody>
      </p:sp>
      <p:sp>
        <p:nvSpPr>
          <p:cNvPr id="18" name="Picture Placeholder 22">
            <a:extLst>
              <a:ext uri="{FF2B5EF4-FFF2-40B4-BE49-F238E27FC236}">
                <a16:creationId xmlns:a16="http://schemas.microsoft.com/office/drawing/2014/main" id="{0CD04E8D-4132-9ADA-F681-A91C777A63CB}"/>
              </a:ext>
            </a:extLst>
          </p:cNvPr>
          <p:cNvSpPr>
            <a:spLocks noGrp="1"/>
          </p:cNvSpPr>
          <p:nvPr>
            <p:ph type="pic" sz="quarter" idx="37" hasCustomPrompt="1"/>
          </p:nvPr>
        </p:nvSpPr>
        <p:spPr>
          <a:xfrm>
            <a:off x="4629142" y="469623"/>
            <a:ext cx="2057132" cy="128214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9" name="Picture Placeholder 22">
            <a:extLst>
              <a:ext uri="{FF2B5EF4-FFF2-40B4-BE49-F238E27FC236}">
                <a16:creationId xmlns:a16="http://schemas.microsoft.com/office/drawing/2014/main" id="{33348F62-8404-FBF7-BFC7-DD14EFCCEB58}"/>
              </a:ext>
            </a:extLst>
          </p:cNvPr>
          <p:cNvSpPr>
            <a:spLocks noGrp="1"/>
          </p:cNvSpPr>
          <p:nvPr>
            <p:ph type="pic" sz="quarter" idx="38" hasCustomPrompt="1"/>
          </p:nvPr>
        </p:nvSpPr>
        <p:spPr>
          <a:xfrm>
            <a:off x="4629142" y="1990310"/>
            <a:ext cx="2057132" cy="128214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20" name="Picture Placeholder 22">
            <a:extLst>
              <a:ext uri="{FF2B5EF4-FFF2-40B4-BE49-F238E27FC236}">
                <a16:creationId xmlns:a16="http://schemas.microsoft.com/office/drawing/2014/main" id="{8EB844C0-62CA-6A14-DAA5-B456F4449913}"/>
              </a:ext>
            </a:extLst>
          </p:cNvPr>
          <p:cNvSpPr>
            <a:spLocks noGrp="1"/>
          </p:cNvSpPr>
          <p:nvPr>
            <p:ph type="pic" sz="quarter" idx="39" hasCustomPrompt="1"/>
          </p:nvPr>
        </p:nvSpPr>
        <p:spPr>
          <a:xfrm>
            <a:off x="4629142" y="3518451"/>
            <a:ext cx="2057132" cy="128214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21" name="Text Placeholder 20">
            <a:extLst>
              <a:ext uri="{FF2B5EF4-FFF2-40B4-BE49-F238E27FC236}">
                <a16:creationId xmlns:a16="http://schemas.microsoft.com/office/drawing/2014/main" id="{8D129E75-E69E-2081-71B5-AACE962435C0}"/>
              </a:ext>
            </a:extLst>
          </p:cNvPr>
          <p:cNvSpPr>
            <a:spLocks noGrp="1"/>
          </p:cNvSpPr>
          <p:nvPr>
            <p:ph type="body" sz="quarter" idx="40" hasCustomPrompt="1"/>
          </p:nvPr>
        </p:nvSpPr>
        <p:spPr>
          <a:xfrm>
            <a:off x="6800559" y="2000250"/>
            <a:ext cx="2057133" cy="1274526"/>
          </a:xfrm>
          <a:prstGeom prst="rect">
            <a:avLst/>
          </a:prstGeom>
        </p:spPr>
        <p:txBody>
          <a:bodyPr wrap="square" lIns="0" tIns="0" rIns="0" bIns="0" numCol="1" spcCol="274320" anchor="ctr">
            <a:noAutofit/>
          </a:bodyPr>
          <a:lstStyle>
            <a:lvl1pPr marL="171450" indent="-171450">
              <a:lnSpc>
                <a:spcPct val="100000"/>
              </a:lnSpc>
              <a:buFont typeface="Arial" panose="020B0604020202020204" pitchFamily="34" charset="0"/>
              <a:buChar char="•"/>
              <a:defRPr sz="1050" b="0">
                <a:solidFill>
                  <a:schemeClr val="bg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r>
              <a:rPr lang="en-US"/>
              <a:t>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a:t>
            </a:r>
          </a:p>
        </p:txBody>
      </p:sp>
      <p:sp>
        <p:nvSpPr>
          <p:cNvPr id="22" name="Text Placeholder 20">
            <a:extLst>
              <a:ext uri="{FF2B5EF4-FFF2-40B4-BE49-F238E27FC236}">
                <a16:creationId xmlns:a16="http://schemas.microsoft.com/office/drawing/2014/main" id="{12123CDA-E773-0B14-E6F5-8B8BC76D2BC6}"/>
              </a:ext>
            </a:extLst>
          </p:cNvPr>
          <p:cNvSpPr>
            <a:spLocks noGrp="1"/>
          </p:cNvSpPr>
          <p:nvPr>
            <p:ph type="body" sz="quarter" idx="41" hasCustomPrompt="1"/>
          </p:nvPr>
        </p:nvSpPr>
        <p:spPr>
          <a:xfrm>
            <a:off x="6800559" y="3514725"/>
            <a:ext cx="2057133" cy="1274526"/>
          </a:xfrm>
          <a:prstGeom prst="rect">
            <a:avLst/>
          </a:prstGeom>
        </p:spPr>
        <p:txBody>
          <a:bodyPr wrap="square" lIns="0" tIns="0" rIns="0" bIns="0" numCol="1" spcCol="274320" anchor="ctr">
            <a:noAutofit/>
          </a:bodyPr>
          <a:lstStyle>
            <a:lvl1pPr marL="171450" indent="-171450">
              <a:lnSpc>
                <a:spcPct val="100000"/>
              </a:lnSpc>
              <a:buFont typeface="Arial" panose="020B0604020202020204" pitchFamily="34" charset="0"/>
              <a:buChar char="•"/>
              <a:defRPr sz="1050" b="0">
                <a:solidFill>
                  <a:schemeClr val="bg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r>
              <a:rPr lang="en-US"/>
              <a:t>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a:t>
            </a:r>
          </a:p>
        </p:txBody>
      </p:sp>
      <p:sp>
        <p:nvSpPr>
          <p:cNvPr id="23" name="Text Placeholder 20">
            <a:extLst>
              <a:ext uri="{FF2B5EF4-FFF2-40B4-BE49-F238E27FC236}">
                <a16:creationId xmlns:a16="http://schemas.microsoft.com/office/drawing/2014/main" id="{DD9F7527-9098-3268-2B40-9CBD1B0A871D}"/>
              </a:ext>
            </a:extLst>
          </p:cNvPr>
          <p:cNvSpPr>
            <a:spLocks noGrp="1"/>
          </p:cNvSpPr>
          <p:nvPr>
            <p:ph type="body" sz="quarter" idx="42" hasCustomPrompt="1"/>
          </p:nvPr>
        </p:nvSpPr>
        <p:spPr>
          <a:xfrm>
            <a:off x="6800560" y="469791"/>
            <a:ext cx="2057133" cy="1274526"/>
          </a:xfrm>
          <a:prstGeom prst="rect">
            <a:avLst/>
          </a:prstGeom>
        </p:spPr>
        <p:txBody>
          <a:bodyPr wrap="square" lIns="0" tIns="0" rIns="0" bIns="0" numCol="1" spcCol="274320" anchor="ctr">
            <a:noAutofit/>
          </a:bodyPr>
          <a:lstStyle>
            <a:lvl1pPr marL="171450" indent="-171450">
              <a:lnSpc>
                <a:spcPct val="100000"/>
              </a:lnSpc>
              <a:buFont typeface="Arial" panose="020B0604020202020204" pitchFamily="34" charset="0"/>
              <a:buChar char="•"/>
              <a:defRPr sz="1050" b="0">
                <a:solidFill>
                  <a:schemeClr val="bg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r>
              <a:rPr lang="en-US"/>
              <a:t>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a:t>
            </a:r>
          </a:p>
        </p:txBody>
      </p:sp>
      <p:cxnSp>
        <p:nvCxnSpPr>
          <p:cNvPr id="7" name="Straight Connector 6">
            <a:extLst>
              <a:ext uri="{FF2B5EF4-FFF2-40B4-BE49-F238E27FC236}">
                <a16:creationId xmlns:a16="http://schemas.microsoft.com/office/drawing/2014/main" id="{A3ED57FE-8E85-6B46-7ACE-F8638DBAC65B}"/>
              </a:ext>
            </a:extLst>
          </p:cNvPr>
          <p:cNvCxnSpPr>
            <a:cxnSpLocks/>
          </p:cNvCxnSpPr>
          <p:nvPr userDrawn="1"/>
        </p:nvCxnSpPr>
        <p:spPr>
          <a:xfrm>
            <a:off x="286308" y="1856133"/>
            <a:ext cx="422854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A671B3F-213A-4D74-14C2-C06A9A3D7494}"/>
              </a:ext>
            </a:extLst>
          </p:cNvPr>
          <p:cNvCxnSpPr>
            <a:cxnSpLocks/>
          </p:cNvCxnSpPr>
          <p:nvPr userDrawn="1"/>
        </p:nvCxnSpPr>
        <p:spPr>
          <a:xfrm>
            <a:off x="286308" y="3394213"/>
            <a:ext cx="422854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D9BD19B-C4DC-3BD0-02F1-E04778D4E33F}"/>
              </a:ext>
            </a:extLst>
          </p:cNvPr>
          <p:cNvCxnSpPr>
            <a:cxnSpLocks/>
          </p:cNvCxnSpPr>
          <p:nvPr userDrawn="1"/>
        </p:nvCxnSpPr>
        <p:spPr>
          <a:xfrm>
            <a:off x="4629143" y="1856133"/>
            <a:ext cx="422854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C58FF2E-AE08-F79E-0FE5-E2B1DA463785}"/>
              </a:ext>
            </a:extLst>
          </p:cNvPr>
          <p:cNvCxnSpPr>
            <a:cxnSpLocks/>
          </p:cNvCxnSpPr>
          <p:nvPr userDrawn="1"/>
        </p:nvCxnSpPr>
        <p:spPr>
          <a:xfrm>
            <a:off x="4629143" y="3394213"/>
            <a:ext cx="422854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6D10978-E7FA-4F9F-606B-7BDD3A23FE44}"/>
              </a:ext>
            </a:extLst>
          </p:cNvPr>
          <p:cNvCxnSpPr>
            <a:cxnSpLocks/>
          </p:cNvCxnSpPr>
          <p:nvPr userDrawn="1"/>
        </p:nvCxnSpPr>
        <p:spPr>
          <a:xfrm flipV="1">
            <a:off x="4572000" y="467140"/>
            <a:ext cx="0" cy="128463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CB49CD7-9AC5-0881-A1F2-2355249C5033}"/>
              </a:ext>
            </a:extLst>
          </p:cNvPr>
          <p:cNvCxnSpPr>
            <a:cxnSpLocks/>
          </p:cNvCxnSpPr>
          <p:nvPr userDrawn="1"/>
        </p:nvCxnSpPr>
        <p:spPr>
          <a:xfrm flipV="1">
            <a:off x="4572000" y="2000250"/>
            <a:ext cx="0" cy="128463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3D630E-E6E1-2486-FBB7-665FB6120F50}"/>
              </a:ext>
            </a:extLst>
          </p:cNvPr>
          <p:cNvCxnSpPr>
            <a:cxnSpLocks/>
          </p:cNvCxnSpPr>
          <p:nvPr userDrawn="1"/>
        </p:nvCxnSpPr>
        <p:spPr>
          <a:xfrm flipV="1">
            <a:off x="4572000" y="3512241"/>
            <a:ext cx="0" cy="128463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04065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hoto 12">
    <p:bg>
      <p:bgPr>
        <a:solidFill>
          <a:schemeClr val="bg1"/>
        </a:solidFill>
        <a:effectLst/>
      </p:bgPr>
    </p:bg>
    <p:spTree>
      <p:nvGrpSpPr>
        <p:cNvPr id="1" name=""/>
        <p:cNvGrpSpPr/>
        <p:nvPr/>
      </p:nvGrpSpPr>
      <p:grpSpPr>
        <a:xfrm>
          <a:off x="0" y="0"/>
          <a:ext cx="0" cy="0"/>
          <a:chOff x="0" y="0"/>
          <a:chExt cx="0" cy="0"/>
        </a:xfrm>
      </p:grpSpPr>
      <p:sp>
        <p:nvSpPr>
          <p:cNvPr id="9" name="Text Placeholder 20">
            <a:extLst>
              <a:ext uri="{FF2B5EF4-FFF2-40B4-BE49-F238E27FC236}">
                <a16:creationId xmlns:a16="http://schemas.microsoft.com/office/drawing/2014/main" id="{77A714F9-AC86-653F-01F2-5313228A5AEF}"/>
              </a:ext>
            </a:extLst>
          </p:cNvPr>
          <p:cNvSpPr>
            <a:spLocks noGrp="1"/>
          </p:cNvSpPr>
          <p:nvPr>
            <p:ph type="body" sz="quarter" idx="20" hasCustomPrompt="1"/>
          </p:nvPr>
        </p:nvSpPr>
        <p:spPr>
          <a:xfrm>
            <a:off x="2465179" y="462337"/>
            <a:ext cx="6399967" cy="1274526"/>
          </a:xfrm>
          <a:prstGeom prst="rect">
            <a:avLst/>
          </a:prstGeom>
        </p:spPr>
        <p:txBody>
          <a:bodyPr wrap="square" lIns="0" tIns="0" rIns="0" bIns="0" numCol="1" spcCol="274320" anchor="ctr">
            <a:noAutofit/>
          </a:bodyPr>
          <a:lstStyle>
            <a:lvl1pPr marL="171450" indent="-171450">
              <a:lnSpc>
                <a:spcPct val="100000"/>
              </a:lnSpc>
              <a:buFont typeface="Arial" panose="020B0604020202020204" pitchFamily="34" charset="0"/>
              <a:buChar char="•"/>
              <a:defRPr sz="1050" b="0">
                <a:solidFill>
                  <a:schemeClr val="tx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r>
              <a:rPr lang="en-US"/>
              <a:t>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a:t>
            </a:r>
          </a:p>
          <a:p>
            <a:pPr lvl="0"/>
            <a:r>
              <a:rPr lang="en-US"/>
              <a:t>Tempus gravida sem.</a:t>
            </a:r>
          </a:p>
        </p:txBody>
      </p:sp>
      <p:sp>
        <p:nvSpPr>
          <p:cNvPr id="2" name="Text Placeholder 4">
            <a:extLst>
              <a:ext uri="{FF2B5EF4-FFF2-40B4-BE49-F238E27FC236}">
                <a16:creationId xmlns:a16="http://schemas.microsoft.com/office/drawing/2014/main" id="{52FBC480-F092-77A6-3B1B-427C0D647845}"/>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3" name="Text Placeholder 8">
            <a:extLst>
              <a:ext uri="{FF2B5EF4-FFF2-40B4-BE49-F238E27FC236}">
                <a16:creationId xmlns:a16="http://schemas.microsoft.com/office/drawing/2014/main" id="{8CABBF3B-1694-ADB3-BBB2-85CEF4C6AA4F}"/>
              </a:ext>
            </a:extLst>
          </p:cNvPr>
          <p:cNvSpPr>
            <a:spLocks noGrp="1"/>
          </p:cNvSpPr>
          <p:nvPr>
            <p:ph type="body" sz="quarter" idx="24"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10" name="Picture Placeholder 22">
            <a:extLst>
              <a:ext uri="{FF2B5EF4-FFF2-40B4-BE49-F238E27FC236}">
                <a16:creationId xmlns:a16="http://schemas.microsoft.com/office/drawing/2014/main" id="{63CBCD00-AC4D-44F7-4122-0EEF13C76BAC}"/>
              </a:ext>
            </a:extLst>
          </p:cNvPr>
          <p:cNvSpPr>
            <a:spLocks noGrp="1"/>
          </p:cNvSpPr>
          <p:nvPr>
            <p:ph type="pic" sz="quarter" idx="23" hasCustomPrompt="1"/>
          </p:nvPr>
        </p:nvSpPr>
        <p:spPr>
          <a:xfrm>
            <a:off x="286309" y="469623"/>
            <a:ext cx="2057132" cy="128214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4" name="Picture Placeholder 22">
            <a:extLst>
              <a:ext uri="{FF2B5EF4-FFF2-40B4-BE49-F238E27FC236}">
                <a16:creationId xmlns:a16="http://schemas.microsoft.com/office/drawing/2014/main" id="{181D08A7-6B38-B647-378C-40D92523B69A}"/>
              </a:ext>
            </a:extLst>
          </p:cNvPr>
          <p:cNvSpPr>
            <a:spLocks noGrp="1"/>
          </p:cNvSpPr>
          <p:nvPr>
            <p:ph type="pic" sz="quarter" idx="33" hasCustomPrompt="1"/>
          </p:nvPr>
        </p:nvSpPr>
        <p:spPr>
          <a:xfrm>
            <a:off x="286308" y="1990310"/>
            <a:ext cx="2057132" cy="128214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5" name="Picture Placeholder 22">
            <a:extLst>
              <a:ext uri="{FF2B5EF4-FFF2-40B4-BE49-F238E27FC236}">
                <a16:creationId xmlns:a16="http://schemas.microsoft.com/office/drawing/2014/main" id="{907CBB20-0066-4359-1298-00640281CB29}"/>
              </a:ext>
            </a:extLst>
          </p:cNvPr>
          <p:cNvSpPr>
            <a:spLocks noGrp="1"/>
          </p:cNvSpPr>
          <p:nvPr>
            <p:ph type="pic" sz="quarter" idx="34" hasCustomPrompt="1"/>
          </p:nvPr>
        </p:nvSpPr>
        <p:spPr>
          <a:xfrm>
            <a:off x="286309" y="3518451"/>
            <a:ext cx="2057132" cy="128214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6" name="Text Placeholder 20">
            <a:extLst>
              <a:ext uri="{FF2B5EF4-FFF2-40B4-BE49-F238E27FC236}">
                <a16:creationId xmlns:a16="http://schemas.microsoft.com/office/drawing/2014/main" id="{49E6B0A8-8F7A-51E9-2626-C1E2E96BF31B}"/>
              </a:ext>
            </a:extLst>
          </p:cNvPr>
          <p:cNvSpPr>
            <a:spLocks noGrp="1"/>
          </p:cNvSpPr>
          <p:nvPr>
            <p:ph type="body" sz="quarter" idx="19" hasCustomPrompt="1"/>
          </p:nvPr>
        </p:nvSpPr>
        <p:spPr>
          <a:xfrm>
            <a:off x="286308"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rgbClr val="0031A0"/>
                </a:solidFill>
                <a:latin typeface="+mj-lt"/>
                <a:cs typeface="Arial" panose="020B0604020202020204" pitchFamily="34" charset="0"/>
              </a:defRPr>
            </a:lvl1pPr>
          </a:lstStyle>
          <a:p>
            <a:pPr lvl="0"/>
            <a:r>
              <a:rPr lang="en-US"/>
              <a:t>Slide Title Goes Here</a:t>
            </a:r>
          </a:p>
        </p:txBody>
      </p:sp>
      <p:sp>
        <p:nvSpPr>
          <p:cNvPr id="11" name="Text Placeholder 20">
            <a:extLst>
              <a:ext uri="{FF2B5EF4-FFF2-40B4-BE49-F238E27FC236}">
                <a16:creationId xmlns:a16="http://schemas.microsoft.com/office/drawing/2014/main" id="{1D0EDDFF-2CC6-8306-61C7-71D553E83CA7}"/>
              </a:ext>
            </a:extLst>
          </p:cNvPr>
          <p:cNvSpPr>
            <a:spLocks noGrp="1"/>
          </p:cNvSpPr>
          <p:nvPr>
            <p:ph type="body" sz="quarter" idx="31" hasCustomPrompt="1"/>
          </p:nvPr>
        </p:nvSpPr>
        <p:spPr>
          <a:xfrm>
            <a:off x="3543434"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rgbClr val="0031A0"/>
                </a:solidFill>
                <a:latin typeface="+mj-lt"/>
                <a:cs typeface="Arial" panose="020B0604020202020204" pitchFamily="34" charset="0"/>
              </a:defRPr>
            </a:lvl1pPr>
          </a:lstStyle>
          <a:p>
            <a:pPr lvl="0"/>
            <a:r>
              <a:rPr lang="en-US"/>
              <a:t>Presentation Tile Goes here</a:t>
            </a:r>
          </a:p>
        </p:txBody>
      </p:sp>
      <p:sp>
        <p:nvSpPr>
          <p:cNvPr id="14" name="Text Placeholder 20">
            <a:extLst>
              <a:ext uri="{FF2B5EF4-FFF2-40B4-BE49-F238E27FC236}">
                <a16:creationId xmlns:a16="http://schemas.microsoft.com/office/drawing/2014/main" id="{0B747A94-CD5A-5C4B-8558-BE97337AA62B}"/>
              </a:ext>
            </a:extLst>
          </p:cNvPr>
          <p:cNvSpPr>
            <a:spLocks noGrp="1"/>
          </p:cNvSpPr>
          <p:nvPr>
            <p:ph type="body" sz="quarter" idx="35" hasCustomPrompt="1"/>
          </p:nvPr>
        </p:nvSpPr>
        <p:spPr>
          <a:xfrm>
            <a:off x="2457726" y="2016401"/>
            <a:ext cx="6399967" cy="1274526"/>
          </a:xfrm>
          <a:prstGeom prst="rect">
            <a:avLst/>
          </a:prstGeom>
        </p:spPr>
        <p:txBody>
          <a:bodyPr wrap="square" lIns="0" tIns="0" rIns="0" bIns="0" numCol="1" spcCol="274320" anchor="ctr">
            <a:noAutofit/>
          </a:bodyPr>
          <a:lstStyle>
            <a:lvl1pPr marL="171450" indent="-171450">
              <a:lnSpc>
                <a:spcPct val="100000"/>
              </a:lnSpc>
              <a:buFont typeface="Arial" panose="020B0604020202020204" pitchFamily="34" charset="0"/>
              <a:buChar char="•"/>
              <a:defRPr sz="1050" b="0">
                <a:solidFill>
                  <a:schemeClr val="tx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r>
              <a:rPr lang="en-US"/>
              <a:t>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a:t>
            </a:r>
          </a:p>
          <a:p>
            <a:pPr lvl="0"/>
            <a:r>
              <a:rPr lang="en-US"/>
              <a:t>Tempus gravida sem.</a:t>
            </a:r>
          </a:p>
        </p:txBody>
      </p:sp>
      <p:sp>
        <p:nvSpPr>
          <p:cNvPr id="15" name="Text Placeholder 20">
            <a:extLst>
              <a:ext uri="{FF2B5EF4-FFF2-40B4-BE49-F238E27FC236}">
                <a16:creationId xmlns:a16="http://schemas.microsoft.com/office/drawing/2014/main" id="{6427C561-84C1-6A37-AAD0-DF8F900B5E92}"/>
              </a:ext>
            </a:extLst>
          </p:cNvPr>
          <p:cNvSpPr>
            <a:spLocks noGrp="1"/>
          </p:cNvSpPr>
          <p:nvPr>
            <p:ph type="body" sz="quarter" idx="36" hasCustomPrompt="1"/>
          </p:nvPr>
        </p:nvSpPr>
        <p:spPr>
          <a:xfrm>
            <a:off x="2457725" y="3526074"/>
            <a:ext cx="6399967" cy="1274526"/>
          </a:xfrm>
          <a:prstGeom prst="rect">
            <a:avLst/>
          </a:prstGeom>
        </p:spPr>
        <p:txBody>
          <a:bodyPr wrap="square" lIns="0" tIns="0" rIns="0" bIns="0" numCol="1" spcCol="274320" anchor="ctr">
            <a:noAutofit/>
          </a:bodyPr>
          <a:lstStyle>
            <a:lvl1pPr marL="171450" indent="-171450">
              <a:lnSpc>
                <a:spcPct val="100000"/>
              </a:lnSpc>
              <a:buFont typeface="Arial" panose="020B0604020202020204" pitchFamily="34" charset="0"/>
              <a:buChar char="•"/>
              <a:defRPr sz="1050" b="0">
                <a:solidFill>
                  <a:schemeClr val="tx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r>
              <a:rPr lang="en-US"/>
              <a:t>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a:t>
            </a:r>
          </a:p>
          <a:p>
            <a:pPr lvl="0"/>
            <a:r>
              <a:rPr lang="en-US"/>
              <a:t>Tempus gravida sem.</a:t>
            </a:r>
          </a:p>
        </p:txBody>
      </p:sp>
      <p:cxnSp>
        <p:nvCxnSpPr>
          <p:cNvPr id="16" name="Straight Connector 15">
            <a:extLst>
              <a:ext uri="{FF2B5EF4-FFF2-40B4-BE49-F238E27FC236}">
                <a16:creationId xmlns:a16="http://schemas.microsoft.com/office/drawing/2014/main" id="{F88A81C8-EC7F-A98C-F1CD-0A732FB825BE}"/>
              </a:ext>
            </a:extLst>
          </p:cNvPr>
          <p:cNvCxnSpPr/>
          <p:nvPr userDrawn="1"/>
        </p:nvCxnSpPr>
        <p:spPr>
          <a:xfrm>
            <a:off x="286308" y="1856133"/>
            <a:ext cx="85713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7166BC9-0F36-D9B6-3751-F16DD1B3AF9D}"/>
              </a:ext>
            </a:extLst>
          </p:cNvPr>
          <p:cNvCxnSpPr/>
          <p:nvPr userDrawn="1"/>
        </p:nvCxnSpPr>
        <p:spPr>
          <a:xfrm>
            <a:off x="286308" y="3394213"/>
            <a:ext cx="85713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84899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hoto 13">
    <p:bg>
      <p:bgPr>
        <a:solidFill>
          <a:schemeClr val="tx1"/>
        </a:solidFill>
        <a:effectLst/>
      </p:bgPr>
    </p:bg>
    <p:spTree>
      <p:nvGrpSpPr>
        <p:cNvPr id="1" name=""/>
        <p:cNvGrpSpPr/>
        <p:nvPr/>
      </p:nvGrpSpPr>
      <p:grpSpPr>
        <a:xfrm>
          <a:off x="0" y="0"/>
          <a:ext cx="0" cy="0"/>
          <a:chOff x="0" y="0"/>
          <a:chExt cx="0" cy="0"/>
        </a:xfrm>
      </p:grpSpPr>
      <p:sp>
        <p:nvSpPr>
          <p:cNvPr id="9" name="Text Placeholder 20">
            <a:extLst>
              <a:ext uri="{FF2B5EF4-FFF2-40B4-BE49-F238E27FC236}">
                <a16:creationId xmlns:a16="http://schemas.microsoft.com/office/drawing/2014/main" id="{77A714F9-AC86-653F-01F2-5313228A5AEF}"/>
              </a:ext>
            </a:extLst>
          </p:cNvPr>
          <p:cNvSpPr>
            <a:spLocks noGrp="1"/>
          </p:cNvSpPr>
          <p:nvPr>
            <p:ph type="body" sz="quarter" idx="20" hasCustomPrompt="1"/>
          </p:nvPr>
        </p:nvSpPr>
        <p:spPr>
          <a:xfrm>
            <a:off x="2465179" y="462337"/>
            <a:ext cx="6399967" cy="1274526"/>
          </a:xfrm>
          <a:prstGeom prst="rect">
            <a:avLst/>
          </a:prstGeom>
        </p:spPr>
        <p:txBody>
          <a:bodyPr wrap="square" lIns="0" tIns="0" rIns="0" bIns="0" numCol="1" spcCol="274320" anchor="ctr">
            <a:noAutofit/>
          </a:bodyPr>
          <a:lstStyle>
            <a:lvl1pPr marL="171450" indent="-171450">
              <a:lnSpc>
                <a:spcPct val="100000"/>
              </a:lnSpc>
              <a:buFont typeface="Arial" panose="020B0604020202020204" pitchFamily="34" charset="0"/>
              <a:buChar char="•"/>
              <a:defRPr sz="1050" b="0">
                <a:solidFill>
                  <a:schemeClr val="bg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r>
              <a:rPr lang="en-US"/>
              <a:t>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a:t>
            </a:r>
          </a:p>
          <a:p>
            <a:pPr lvl="0"/>
            <a:r>
              <a:rPr lang="en-US"/>
              <a:t>Tempus gravida sem.</a:t>
            </a:r>
          </a:p>
        </p:txBody>
      </p:sp>
      <p:sp>
        <p:nvSpPr>
          <p:cNvPr id="2" name="Text Placeholder 4">
            <a:extLst>
              <a:ext uri="{FF2B5EF4-FFF2-40B4-BE49-F238E27FC236}">
                <a16:creationId xmlns:a16="http://schemas.microsoft.com/office/drawing/2014/main" id="{52FBC480-F092-77A6-3B1B-427C0D647845}"/>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3" name="Text Placeholder 8">
            <a:extLst>
              <a:ext uri="{FF2B5EF4-FFF2-40B4-BE49-F238E27FC236}">
                <a16:creationId xmlns:a16="http://schemas.microsoft.com/office/drawing/2014/main" id="{8CABBF3B-1694-ADB3-BBB2-85CEF4C6AA4F}"/>
              </a:ext>
            </a:extLst>
          </p:cNvPr>
          <p:cNvSpPr>
            <a:spLocks noGrp="1"/>
          </p:cNvSpPr>
          <p:nvPr>
            <p:ph type="body" sz="quarter" idx="24"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10" name="Picture Placeholder 22">
            <a:extLst>
              <a:ext uri="{FF2B5EF4-FFF2-40B4-BE49-F238E27FC236}">
                <a16:creationId xmlns:a16="http://schemas.microsoft.com/office/drawing/2014/main" id="{63CBCD00-AC4D-44F7-4122-0EEF13C76BAC}"/>
              </a:ext>
            </a:extLst>
          </p:cNvPr>
          <p:cNvSpPr>
            <a:spLocks noGrp="1"/>
          </p:cNvSpPr>
          <p:nvPr>
            <p:ph type="pic" sz="quarter" idx="23" hasCustomPrompt="1"/>
          </p:nvPr>
        </p:nvSpPr>
        <p:spPr>
          <a:xfrm>
            <a:off x="286309" y="469623"/>
            <a:ext cx="2057132" cy="128214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4" name="Picture Placeholder 22">
            <a:extLst>
              <a:ext uri="{FF2B5EF4-FFF2-40B4-BE49-F238E27FC236}">
                <a16:creationId xmlns:a16="http://schemas.microsoft.com/office/drawing/2014/main" id="{181D08A7-6B38-B647-378C-40D92523B69A}"/>
              </a:ext>
            </a:extLst>
          </p:cNvPr>
          <p:cNvSpPr>
            <a:spLocks noGrp="1"/>
          </p:cNvSpPr>
          <p:nvPr>
            <p:ph type="pic" sz="quarter" idx="33" hasCustomPrompt="1"/>
          </p:nvPr>
        </p:nvSpPr>
        <p:spPr>
          <a:xfrm>
            <a:off x="286308" y="1990310"/>
            <a:ext cx="2057132" cy="128214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5" name="Picture Placeholder 22">
            <a:extLst>
              <a:ext uri="{FF2B5EF4-FFF2-40B4-BE49-F238E27FC236}">
                <a16:creationId xmlns:a16="http://schemas.microsoft.com/office/drawing/2014/main" id="{907CBB20-0066-4359-1298-00640281CB29}"/>
              </a:ext>
            </a:extLst>
          </p:cNvPr>
          <p:cNvSpPr>
            <a:spLocks noGrp="1"/>
          </p:cNvSpPr>
          <p:nvPr>
            <p:ph type="pic" sz="quarter" idx="34" hasCustomPrompt="1"/>
          </p:nvPr>
        </p:nvSpPr>
        <p:spPr>
          <a:xfrm>
            <a:off x="286309" y="3518451"/>
            <a:ext cx="2057132" cy="128214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6" name="Text Placeholder 20">
            <a:extLst>
              <a:ext uri="{FF2B5EF4-FFF2-40B4-BE49-F238E27FC236}">
                <a16:creationId xmlns:a16="http://schemas.microsoft.com/office/drawing/2014/main" id="{49E6B0A8-8F7A-51E9-2626-C1E2E96BF31B}"/>
              </a:ext>
            </a:extLst>
          </p:cNvPr>
          <p:cNvSpPr>
            <a:spLocks noGrp="1"/>
          </p:cNvSpPr>
          <p:nvPr>
            <p:ph type="body" sz="quarter" idx="19" hasCustomPrompt="1"/>
          </p:nvPr>
        </p:nvSpPr>
        <p:spPr>
          <a:xfrm>
            <a:off x="286308"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chemeClr val="bg1"/>
                </a:solidFill>
                <a:latin typeface="+mj-lt"/>
                <a:cs typeface="Arial" panose="020B0604020202020204" pitchFamily="34" charset="0"/>
              </a:defRPr>
            </a:lvl1pPr>
          </a:lstStyle>
          <a:p>
            <a:pPr lvl="0"/>
            <a:r>
              <a:rPr lang="en-US"/>
              <a:t>Slide Title Goes Here</a:t>
            </a:r>
          </a:p>
        </p:txBody>
      </p:sp>
      <p:sp>
        <p:nvSpPr>
          <p:cNvPr id="11" name="Text Placeholder 20">
            <a:extLst>
              <a:ext uri="{FF2B5EF4-FFF2-40B4-BE49-F238E27FC236}">
                <a16:creationId xmlns:a16="http://schemas.microsoft.com/office/drawing/2014/main" id="{1D0EDDFF-2CC6-8306-61C7-71D553E83CA7}"/>
              </a:ext>
            </a:extLst>
          </p:cNvPr>
          <p:cNvSpPr>
            <a:spLocks noGrp="1"/>
          </p:cNvSpPr>
          <p:nvPr>
            <p:ph type="body" sz="quarter" idx="31" hasCustomPrompt="1"/>
          </p:nvPr>
        </p:nvSpPr>
        <p:spPr>
          <a:xfrm>
            <a:off x="3543434" y="184151"/>
            <a:ext cx="3142841" cy="273050"/>
          </a:xfrm>
          <a:prstGeom prst="rect">
            <a:avLst/>
          </a:prstGeom>
        </p:spPr>
        <p:txBody>
          <a:bodyPr lIns="0" tIns="0" rIns="0" bIns="0" anchor="ctr" anchorCtr="0"/>
          <a:lstStyle>
            <a:lvl1pPr marL="0" indent="0" algn="l">
              <a:lnSpc>
                <a:spcPct val="100000"/>
              </a:lnSpc>
              <a:spcBef>
                <a:spcPts val="0"/>
              </a:spcBef>
              <a:buNone/>
              <a:defRPr sz="1050" b="0">
                <a:solidFill>
                  <a:schemeClr val="bg1"/>
                </a:solidFill>
                <a:latin typeface="+mj-lt"/>
                <a:cs typeface="Arial" panose="020B0604020202020204" pitchFamily="34" charset="0"/>
              </a:defRPr>
            </a:lvl1pPr>
          </a:lstStyle>
          <a:p>
            <a:pPr lvl="0"/>
            <a:r>
              <a:rPr lang="en-US"/>
              <a:t>Presentation Tile Goes here</a:t>
            </a:r>
          </a:p>
        </p:txBody>
      </p:sp>
      <p:sp>
        <p:nvSpPr>
          <p:cNvPr id="14" name="Text Placeholder 20">
            <a:extLst>
              <a:ext uri="{FF2B5EF4-FFF2-40B4-BE49-F238E27FC236}">
                <a16:creationId xmlns:a16="http://schemas.microsoft.com/office/drawing/2014/main" id="{0B747A94-CD5A-5C4B-8558-BE97337AA62B}"/>
              </a:ext>
            </a:extLst>
          </p:cNvPr>
          <p:cNvSpPr>
            <a:spLocks noGrp="1"/>
          </p:cNvSpPr>
          <p:nvPr>
            <p:ph type="body" sz="quarter" idx="35" hasCustomPrompt="1"/>
          </p:nvPr>
        </p:nvSpPr>
        <p:spPr>
          <a:xfrm>
            <a:off x="2457726" y="2016401"/>
            <a:ext cx="6399967" cy="1274526"/>
          </a:xfrm>
          <a:prstGeom prst="rect">
            <a:avLst/>
          </a:prstGeom>
        </p:spPr>
        <p:txBody>
          <a:bodyPr wrap="square" lIns="0" tIns="0" rIns="0" bIns="0" numCol="1" spcCol="274320" anchor="ctr">
            <a:noAutofit/>
          </a:bodyPr>
          <a:lstStyle>
            <a:lvl1pPr marL="171450" indent="-171450">
              <a:lnSpc>
                <a:spcPct val="100000"/>
              </a:lnSpc>
              <a:buFont typeface="Arial" panose="020B0604020202020204" pitchFamily="34" charset="0"/>
              <a:buChar char="•"/>
              <a:defRPr sz="1050" b="0">
                <a:solidFill>
                  <a:schemeClr val="bg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r>
              <a:rPr lang="en-US"/>
              <a:t>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a:t>
            </a:r>
          </a:p>
          <a:p>
            <a:pPr lvl="0"/>
            <a:r>
              <a:rPr lang="en-US"/>
              <a:t>Tempus gravida sem.</a:t>
            </a:r>
          </a:p>
        </p:txBody>
      </p:sp>
      <p:sp>
        <p:nvSpPr>
          <p:cNvPr id="15" name="Text Placeholder 20">
            <a:extLst>
              <a:ext uri="{FF2B5EF4-FFF2-40B4-BE49-F238E27FC236}">
                <a16:creationId xmlns:a16="http://schemas.microsoft.com/office/drawing/2014/main" id="{6427C561-84C1-6A37-AAD0-DF8F900B5E92}"/>
              </a:ext>
            </a:extLst>
          </p:cNvPr>
          <p:cNvSpPr>
            <a:spLocks noGrp="1"/>
          </p:cNvSpPr>
          <p:nvPr>
            <p:ph type="body" sz="quarter" idx="36" hasCustomPrompt="1"/>
          </p:nvPr>
        </p:nvSpPr>
        <p:spPr>
          <a:xfrm>
            <a:off x="2457725" y="3526074"/>
            <a:ext cx="6399967" cy="1274526"/>
          </a:xfrm>
          <a:prstGeom prst="rect">
            <a:avLst/>
          </a:prstGeom>
        </p:spPr>
        <p:txBody>
          <a:bodyPr wrap="square" lIns="0" tIns="0" rIns="0" bIns="0" numCol="1" spcCol="274320" anchor="ctr">
            <a:noAutofit/>
          </a:bodyPr>
          <a:lstStyle>
            <a:lvl1pPr marL="171450" indent="-171450">
              <a:lnSpc>
                <a:spcPct val="100000"/>
              </a:lnSpc>
              <a:buFont typeface="Arial" panose="020B0604020202020204" pitchFamily="34" charset="0"/>
              <a:buChar char="•"/>
              <a:defRPr sz="1050" b="0">
                <a:solidFill>
                  <a:schemeClr val="bg1"/>
                </a:solidFill>
                <a:latin typeface="+mn-lt"/>
                <a:cs typeface="Arial" panose="020B0604020202020204" pitchFamily="34" charset="0"/>
              </a:defRPr>
            </a:lvl1pPr>
          </a:lstStyle>
          <a:p>
            <a:pPr lvl="0"/>
            <a:r>
              <a:rPr lang="en-US"/>
              <a:t>Supporting text goes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p>
          <a:p>
            <a:pPr lvl="0"/>
            <a:r>
              <a:rPr lang="en-US"/>
              <a:t>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a:t>
            </a:r>
          </a:p>
          <a:p>
            <a:pPr lvl="0"/>
            <a:r>
              <a:rPr lang="en-US"/>
              <a:t>Tempus gravida sem.</a:t>
            </a:r>
          </a:p>
        </p:txBody>
      </p:sp>
      <p:cxnSp>
        <p:nvCxnSpPr>
          <p:cNvPr id="16" name="Straight Connector 15">
            <a:extLst>
              <a:ext uri="{FF2B5EF4-FFF2-40B4-BE49-F238E27FC236}">
                <a16:creationId xmlns:a16="http://schemas.microsoft.com/office/drawing/2014/main" id="{F88A81C8-EC7F-A98C-F1CD-0A732FB825BE}"/>
              </a:ext>
            </a:extLst>
          </p:cNvPr>
          <p:cNvCxnSpPr/>
          <p:nvPr userDrawn="1"/>
        </p:nvCxnSpPr>
        <p:spPr>
          <a:xfrm>
            <a:off x="286308" y="1856133"/>
            <a:ext cx="857138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7166BC9-0F36-D9B6-3751-F16DD1B3AF9D}"/>
              </a:ext>
            </a:extLst>
          </p:cNvPr>
          <p:cNvCxnSpPr/>
          <p:nvPr userDrawn="1"/>
        </p:nvCxnSpPr>
        <p:spPr>
          <a:xfrm>
            <a:off x="286308" y="3394213"/>
            <a:ext cx="857138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45872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hoto 14">
    <p:bg>
      <p:bgPr>
        <a:solidFill>
          <a:schemeClr val="bg1"/>
        </a:solidFill>
        <a:effectLst/>
      </p:bgPr>
    </p:bg>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BEE82E17-06D5-0270-76FE-FE0D33A710C6}"/>
              </a:ext>
            </a:extLst>
          </p:cNvPr>
          <p:cNvSpPr>
            <a:spLocks noGrp="1"/>
          </p:cNvSpPr>
          <p:nvPr>
            <p:ph type="body" sz="quarter" idx="24" hasCustomPrompt="1"/>
          </p:nvPr>
        </p:nvSpPr>
        <p:spPr>
          <a:xfrm>
            <a:off x="286308" y="1207605"/>
            <a:ext cx="4044104" cy="3592996"/>
          </a:xfrm>
          <a:prstGeom prst="rect">
            <a:avLst/>
          </a:prstGeom>
        </p:spPr>
        <p:txBody>
          <a:bodyPr lIns="0" tIns="0" rIns="0" bIns="0" numCol="1" spcCol="457200">
            <a:noAutofit/>
          </a:bodyPr>
          <a:lstStyle>
            <a:lvl1pPr marL="0" indent="0">
              <a:lnSpc>
                <a:spcPct val="100000"/>
              </a:lnSpc>
              <a:buNone/>
              <a:defRPr sz="1050" b="0" i="0">
                <a:solidFill>
                  <a:schemeClr val="tx1"/>
                </a:solidFill>
                <a:latin typeface="+mn-lt"/>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Ut </a:t>
            </a:r>
            <a:r>
              <a:rPr lang="en-US" err="1"/>
              <a:t>ultricies</a:t>
            </a:r>
            <a:r>
              <a:rPr lang="en-US"/>
              <a:t> </a:t>
            </a:r>
            <a:r>
              <a:rPr lang="en-US" err="1"/>
              <a:t>arcu</a:t>
            </a:r>
            <a:r>
              <a:rPr lang="en-US"/>
              <a:t> non </a:t>
            </a:r>
            <a:r>
              <a:rPr lang="en-US" err="1"/>
              <a:t>est</a:t>
            </a:r>
            <a:r>
              <a:rPr lang="en-US"/>
              <a:t> </a:t>
            </a:r>
            <a:r>
              <a:rPr lang="en-US" err="1"/>
              <a:t>fringilla</a:t>
            </a:r>
            <a:r>
              <a:rPr lang="en-US"/>
              <a:t> </a:t>
            </a:r>
            <a:r>
              <a:rPr lang="en-US" err="1"/>
              <a:t>tristique</a:t>
            </a:r>
            <a:r>
              <a:rPr lang="en-US"/>
              <a:t>. Aenean in </a:t>
            </a:r>
            <a:r>
              <a:rPr lang="en-US" err="1"/>
              <a:t>mauris</a:t>
            </a:r>
            <a:r>
              <a:rPr lang="en-US"/>
              <a:t> porta, </a:t>
            </a:r>
            <a:r>
              <a:rPr lang="en-US" err="1"/>
              <a:t>pellentesque</a:t>
            </a:r>
            <a:r>
              <a:rPr lang="en-US"/>
              <a:t> </a:t>
            </a:r>
            <a:r>
              <a:rPr lang="en-US" err="1"/>
              <a:t>turpis</a:t>
            </a:r>
            <a:r>
              <a:rPr lang="en-US"/>
              <a:t> </a:t>
            </a:r>
            <a:r>
              <a:rPr lang="en-US" err="1"/>
              <a:t>aliquam</a:t>
            </a:r>
            <a:r>
              <a:rPr lang="en-US"/>
              <a:t>, porta lorem. Vestibulum ante ipsum </a:t>
            </a:r>
            <a:r>
              <a:rPr lang="en-US" err="1"/>
              <a:t>primis</a:t>
            </a:r>
            <a:r>
              <a:rPr lang="en-US"/>
              <a:t> in </a:t>
            </a:r>
            <a:r>
              <a:rPr lang="en-US" err="1"/>
              <a:t>faucibus</a:t>
            </a:r>
            <a:r>
              <a:rPr lang="en-US"/>
              <a:t> </a:t>
            </a:r>
            <a:r>
              <a:rPr lang="en-US" err="1"/>
              <a:t>orci</a:t>
            </a:r>
            <a:r>
              <a:rPr lang="en-US"/>
              <a:t> </a:t>
            </a:r>
            <a:r>
              <a:rPr lang="en-US" err="1"/>
              <a:t>luctus</a:t>
            </a:r>
            <a:r>
              <a:rPr lang="en-US"/>
              <a:t> et </a:t>
            </a:r>
            <a:r>
              <a:rPr lang="en-US" err="1"/>
              <a:t>ultrices</a:t>
            </a:r>
            <a:r>
              <a:rPr lang="en-US"/>
              <a:t> </a:t>
            </a:r>
            <a:r>
              <a:rPr lang="en-US" err="1"/>
              <a:t>posuere</a:t>
            </a:r>
            <a:r>
              <a:rPr lang="en-US"/>
              <a:t> </a:t>
            </a:r>
            <a:r>
              <a:rPr lang="en-US" err="1"/>
              <a:t>cubilia</a:t>
            </a:r>
            <a:r>
              <a:rPr lang="en-US"/>
              <a:t> </a:t>
            </a:r>
            <a:r>
              <a:rPr lang="en-US" err="1"/>
              <a:t>curae</a:t>
            </a:r>
            <a:r>
              <a:rPr lang="en-US"/>
              <a:t>; </a:t>
            </a:r>
            <a:r>
              <a:rPr lang="en-US" err="1"/>
              <a:t>Curabitur</a:t>
            </a:r>
            <a:r>
              <a:rPr lang="en-US"/>
              <a:t> dictum </a:t>
            </a:r>
            <a:r>
              <a:rPr lang="en-US" err="1"/>
              <a:t>vehicula</a:t>
            </a:r>
            <a:r>
              <a:rPr lang="en-US"/>
              <a:t> </a:t>
            </a:r>
            <a:r>
              <a:rPr lang="en-US" err="1"/>
              <a:t>urna</a:t>
            </a:r>
            <a:r>
              <a:rPr lang="en-US"/>
              <a:t>, et </a:t>
            </a:r>
            <a:r>
              <a:rPr lang="en-US" err="1"/>
              <a:t>porttitor</a:t>
            </a:r>
            <a:r>
              <a:rPr lang="en-US"/>
              <a:t> </a:t>
            </a:r>
            <a:r>
              <a:rPr lang="en-US" err="1"/>
              <a:t>leo</a:t>
            </a:r>
            <a:r>
              <a:rPr lang="en-US"/>
              <a:t> </a:t>
            </a:r>
            <a:r>
              <a:rPr lang="en-US" err="1"/>
              <a:t>feugiat</a:t>
            </a:r>
            <a:r>
              <a:rPr lang="en-US"/>
              <a:t> id. </a:t>
            </a:r>
            <a:r>
              <a:rPr lang="en-US" err="1"/>
              <a:t>Praesent</a:t>
            </a:r>
            <a:r>
              <a:rPr lang="en-US"/>
              <a:t> </a:t>
            </a:r>
            <a:r>
              <a:rPr lang="en-US" err="1"/>
              <a:t>imperdiet</a:t>
            </a:r>
            <a:r>
              <a:rPr lang="en-US"/>
              <a:t> lacinia </a:t>
            </a:r>
            <a:r>
              <a:rPr lang="en-US" err="1"/>
              <a:t>neque</a:t>
            </a:r>
            <a:r>
              <a:rPr lang="en-US"/>
              <a:t> at </a:t>
            </a:r>
            <a:r>
              <a:rPr lang="en-US" err="1"/>
              <a:t>varius</a:t>
            </a:r>
            <a:r>
              <a:rPr lang="en-US"/>
              <a:t>. </a:t>
            </a:r>
            <a:r>
              <a:rPr lang="en-US" err="1"/>
              <a:t>Nulla</a:t>
            </a:r>
            <a:r>
              <a:rPr lang="en-US"/>
              <a:t> id </a:t>
            </a:r>
            <a:r>
              <a:rPr lang="en-US" err="1"/>
              <a:t>neque</a:t>
            </a:r>
            <a:r>
              <a:rPr lang="en-US"/>
              <a:t> </a:t>
            </a:r>
            <a:r>
              <a:rPr lang="en-US" err="1"/>
              <a:t>porttitor</a:t>
            </a:r>
            <a:r>
              <a:rPr lang="en-US"/>
              <a:t>, pharetra </a:t>
            </a:r>
            <a:r>
              <a:rPr lang="en-US" err="1"/>
              <a:t>lacus</a:t>
            </a:r>
            <a:r>
              <a:rPr lang="en-US"/>
              <a:t> in, </a:t>
            </a:r>
            <a:r>
              <a:rPr lang="en-US" err="1"/>
              <a:t>egestas</a:t>
            </a:r>
            <a:r>
              <a:rPr lang="en-US"/>
              <a:t> </a:t>
            </a:r>
            <a:r>
              <a:rPr lang="en-US" err="1"/>
              <a:t>orci</a:t>
            </a:r>
            <a:r>
              <a:rPr lang="en-US"/>
              <a:t>. Ut </a:t>
            </a:r>
            <a:r>
              <a:rPr lang="en-US" err="1"/>
              <a:t>molestie</a:t>
            </a:r>
            <a:r>
              <a:rPr lang="en-US"/>
              <a:t> maximus </a:t>
            </a:r>
            <a:r>
              <a:rPr lang="en-US" err="1"/>
              <a:t>fringilla</a:t>
            </a:r>
            <a:r>
              <a:rPr lang="en-US"/>
              <a:t>. </a:t>
            </a:r>
            <a:r>
              <a:rPr lang="en-US" err="1"/>
              <a:t>Quisque</a:t>
            </a:r>
            <a:r>
              <a:rPr lang="en-US"/>
              <a:t> </a:t>
            </a:r>
            <a:r>
              <a:rPr lang="en-US" err="1"/>
              <a:t>dignissim</a:t>
            </a:r>
            <a:r>
              <a:rPr lang="en-US"/>
              <a:t> </a:t>
            </a:r>
            <a:r>
              <a:rPr lang="en-US" err="1"/>
              <a:t>nec</a:t>
            </a:r>
            <a:r>
              <a:rPr lang="en-US"/>
              <a:t> </a:t>
            </a:r>
            <a:r>
              <a:rPr lang="en-US" err="1"/>
              <a:t>enim</a:t>
            </a:r>
            <a:r>
              <a:rPr lang="en-US"/>
              <a:t> ac </a:t>
            </a:r>
            <a:r>
              <a:rPr lang="en-US" err="1"/>
              <a:t>posuere</a:t>
            </a:r>
            <a:r>
              <a:rPr lang="en-US"/>
              <a:t>. Proin </a:t>
            </a:r>
            <a:r>
              <a:rPr lang="en-US" err="1"/>
              <a:t>eget</a:t>
            </a:r>
            <a:r>
              <a:rPr lang="en-US"/>
              <a:t> </a:t>
            </a:r>
            <a:r>
              <a:rPr lang="en-US" err="1"/>
              <a:t>nibh</a:t>
            </a:r>
            <a:r>
              <a:rPr lang="en-US"/>
              <a:t> in </a:t>
            </a:r>
            <a:r>
              <a:rPr lang="en-US" err="1"/>
              <a:t>sapien</a:t>
            </a:r>
            <a:r>
              <a:rPr lang="en-US"/>
              <a:t> </a:t>
            </a:r>
            <a:r>
              <a:rPr lang="en-US" err="1"/>
              <a:t>molestie</a:t>
            </a:r>
            <a:r>
              <a:rPr lang="en-US"/>
              <a:t> </a:t>
            </a:r>
            <a:r>
              <a:rPr lang="en-US" err="1"/>
              <a:t>congue</a:t>
            </a:r>
            <a:r>
              <a:rPr lang="en-US"/>
              <a:t> vel id </a:t>
            </a:r>
            <a:r>
              <a:rPr lang="en-US" err="1"/>
              <a:t>nunc</a:t>
            </a:r>
            <a:r>
              <a:rPr lang="en-US"/>
              <a:t>.</a:t>
            </a:r>
          </a:p>
          <a:p>
            <a:pPr lvl="0"/>
            <a:r>
              <a:rPr lang="en-US"/>
              <a:t>Ut </a:t>
            </a:r>
            <a:r>
              <a:rPr lang="en-US" err="1"/>
              <a:t>ultricies</a:t>
            </a:r>
            <a:r>
              <a:rPr lang="en-US"/>
              <a:t> </a:t>
            </a:r>
            <a:r>
              <a:rPr lang="en-US" err="1"/>
              <a:t>arcu</a:t>
            </a:r>
            <a:r>
              <a:rPr lang="en-US"/>
              <a:t> non </a:t>
            </a:r>
            <a:r>
              <a:rPr lang="en-US" err="1"/>
              <a:t>est</a:t>
            </a:r>
            <a:r>
              <a:rPr lang="en-US"/>
              <a:t> </a:t>
            </a:r>
            <a:r>
              <a:rPr lang="en-US" err="1"/>
              <a:t>fringilla</a:t>
            </a:r>
            <a:r>
              <a:rPr lang="en-US"/>
              <a:t> </a:t>
            </a:r>
            <a:r>
              <a:rPr lang="en-US" err="1"/>
              <a:t>tristique</a:t>
            </a:r>
            <a:r>
              <a:rPr lang="en-US"/>
              <a:t>. Aenean in </a:t>
            </a:r>
            <a:r>
              <a:rPr lang="en-US" err="1"/>
              <a:t>mauris</a:t>
            </a:r>
            <a:r>
              <a:rPr lang="en-US"/>
              <a:t> porta, </a:t>
            </a:r>
            <a:r>
              <a:rPr lang="en-US" err="1"/>
              <a:t>pellentesque</a:t>
            </a:r>
            <a:r>
              <a:rPr lang="en-US"/>
              <a:t> </a:t>
            </a:r>
            <a:r>
              <a:rPr lang="en-US" err="1"/>
              <a:t>turpis</a:t>
            </a:r>
            <a:r>
              <a:rPr lang="en-US"/>
              <a:t> </a:t>
            </a:r>
            <a:r>
              <a:rPr lang="en-US" err="1"/>
              <a:t>aliquam</a:t>
            </a:r>
            <a:r>
              <a:rPr lang="en-US"/>
              <a:t>, porta lorem. Vestibulum ante ipsum </a:t>
            </a:r>
            <a:r>
              <a:rPr lang="en-US" err="1"/>
              <a:t>primis</a:t>
            </a:r>
            <a:r>
              <a:rPr lang="en-US"/>
              <a:t> in </a:t>
            </a:r>
            <a:r>
              <a:rPr lang="en-US" err="1"/>
              <a:t>faucibus</a:t>
            </a:r>
            <a:r>
              <a:rPr lang="en-US"/>
              <a:t> </a:t>
            </a:r>
            <a:r>
              <a:rPr lang="en-US" err="1"/>
              <a:t>orci</a:t>
            </a:r>
            <a:r>
              <a:rPr lang="en-US"/>
              <a:t> </a:t>
            </a:r>
            <a:r>
              <a:rPr lang="en-US" err="1"/>
              <a:t>luctus</a:t>
            </a:r>
            <a:r>
              <a:rPr lang="en-US"/>
              <a:t> et </a:t>
            </a:r>
            <a:r>
              <a:rPr lang="en-US" err="1"/>
              <a:t>ultrices</a:t>
            </a:r>
            <a:r>
              <a:rPr lang="en-US"/>
              <a:t> </a:t>
            </a:r>
            <a:r>
              <a:rPr lang="en-US" err="1"/>
              <a:t>posuere</a:t>
            </a:r>
            <a:r>
              <a:rPr lang="en-US"/>
              <a:t> </a:t>
            </a:r>
            <a:r>
              <a:rPr lang="en-US" err="1"/>
              <a:t>cubilia</a:t>
            </a:r>
            <a:r>
              <a:rPr lang="en-US"/>
              <a:t> </a:t>
            </a:r>
            <a:r>
              <a:rPr lang="en-US" err="1"/>
              <a:t>curae</a:t>
            </a:r>
            <a:r>
              <a:rPr lang="en-US"/>
              <a:t>; </a:t>
            </a:r>
            <a:r>
              <a:rPr lang="en-US" err="1"/>
              <a:t>Curabitur</a:t>
            </a:r>
            <a:r>
              <a:rPr lang="en-US"/>
              <a:t> dictum </a:t>
            </a:r>
            <a:r>
              <a:rPr lang="en-US" err="1"/>
              <a:t>vehicula</a:t>
            </a:r>
            <a:r>
              <a:rPr lang="en-US"/>
              <a:t> </a:t>
            </a:r>
            <a:r>
              <a:rPr lang="en-US" err="1"/>
              <a:t>urna</a:t>
            </a:r>
            <a:r>
              <a:rPr lang="en-US"/>
              <a:t>, et </a:t>
            </a:r>
            <a:r>
              <a:rPr lang="en-US" err="1"/>
              <a:t>porttitor</a:t>
            </a:r>
            <a:r>
              <a:rPr lang="en-US"/>
              <a:t> </a:t>
            </a:r>
            <a:r>
              <a:rPr lang="en-US" err="1"/>
              <a:t>leo</a:t>
            </a:r>
            <a:r>
              <a:rPr lang="en-US"/>
              <a:t> </a:t>
            </a:r>
            <a:r>
              <a:rPr lang="en-US" err="1"/>
              <a:t>feugiat</a:t>
            </a:r>
            <a:r>
              <a:rPr lang="en-US"/>
              <a:t> id. </a:t>
            </a:r>
            <a:r>
              <a:rPr lang="en-US" err="1"/>
              <a:t>Praesent</a:t>
            </a:r>
            <a:r>
              <a:rPr lang="en-US"/>
              <a:t> </a:t>
            </a:r>
            <a:r>
              <a:rPr lang="en-US" err="1"/>
              <a:t>imperdiet</a:t>
            </a:r>
            <a:r>
              <a:rPr lang="en-US"/>
              <a:t> lacinia </a:t>
            </a:r>
            <a:r>
              <a:rPr lang="en-US" err="1"/>
              <a:t>neque</a:t>
            </a:r>
            <a:r>
              <a:rPr lang="en-US"/>
              <a:t> at </a:t>
            </a:r>
            <a:r>
              <a:rPr lang="en-US" err="1"/>
              <a:t>varius</a:t>
            </a:r>
            <a:r>
              <a:rPr lang="en-US"/>
              <a:t>. </a:t>
            </a:r>
            <a:r>
              <a:rPr lang="en-US" err="1"/>
              <a:t>Nulla</a:t>
            </a:r>
            <a:r>
              <a:rPr lang="en-US"/>
              <a:t> id </a:t>
            </a:r>
            <a:r>
              <a:rPr lang="en-US" err="1"/>
              <a:t>neque</a:t>
            </a:r>
            <a:r>
              <a:rPr lang="en-US"/>
              <a:t> </a:t>
            </a:r>
            <a:r>
              <a:rPr lang="en-US" err="1"/>
              <a:t>porttitor</a:t>
            </a:r>
            <a:r>
              <a:rPr lang="en-US"/>
              <a:t>, pharetra </a:t>
            </a:r>
            <a:r>
              <a:rPr lang="en-US" err="1"/>
              <a:t>lacus</a:t>
            </a:r>
            <a:r>
              <a:rPr lang="en-US"/>
              <a:t> in, </a:t>
            </a:r>
            <a:r>
              <a:rPr lang="en-US" err="1"/>
              <a:t>egestas</a:t>
            </a:r>
            <a:r>
              <a:rPr lang="en-US"/>
              <a:t> </a:t>
            </a:r>
            <a:r>
              <a:rPr lang="en-US" err="1"/>
              <a:t>orci</a:t>
            </a:r>
            <a:r>
              <a:rPr lang="en-US"/>
              <a:t>. Ut </a:t>
            </a:r>
            <a:r>
              <a:rPr lang="en-US" err="1"/>
              <a:t>molestie</a:t>
            </a:r>
            <a:r>
              <a:rPr lang="en-US"/>
              <a:t> maximus </a:t>
            </a:r>
            <a:r>
              <a:rPr lang="en-US" err="1"/>
              <a:t>fringilla</a:t>
            </a:r>
            <a:r>
              <a:rPr lang="en-US"/>
              <a:t>. </a:t>
            </a:r>
            <a:r>
              <a:rPr lang="en-US" err="1"/>
              <a:t>Quisque</a:t>
            </a:r>
            <a:r>
              <a:rPr lang="en-US"/>
              <a:t> </a:t>
            </a:r>
            <a:r>
              <a:rPr lang="en-US" err="1"/>
              <a:t>dignissim</a:t>
            </a:r>
            <a:r>
              <a:rPr lang="en-US"/>
              <a:t> </a:t>
            </a:r>
            <a:r>
              <a:rPr lang="en-US" err="1"/>
              <a:t>nec</a:t>
            </a:r>
            <a:r>
              <a:rPr lang="en-US"/>
              <a:t> </a:t>
            </a:r>
            <a:r>
              <a:rPr lang="en-US" err="1"/>
              <a:t>enim</a:t>
            </a:r>
            <a:r>
              <a:rPr lang="en-US"/>
              <a:t> ac </a:t>
            </a:r>
            <a:r>
              <a:rPr lang="en-US" err="1"/>
              <a:t>posuere</a:t>
            </a:r>
            <a:r>
              <a:rPr lang="en-US"/>
              <a:t>. Proin </a:t>
            </a:r>
            <a:r>
              <a:rPr lang="en-US" err="1"/>
              <a:t>eget</a:t>
            </a:r>
            <a:r>
              <a:rPr lang="en-US"/>
              <a:t> </a:t>
            </a:r>
            <a:r>
              <a:rPr lang="en-US" err="1"/>
              <a:t>nibh</a:t>
            </a:r>
            <a:r>
              <a:rPr lang="en-US"/>
              <a:t> in </a:t>
            </a:r>
            <a:r>
              <a:rPr lang="en-US" err="1"/>
              <a:t>sapien</a:t>
            </a:r>
            <a:r>
              <a:rPr lang="en-US"/>
              <a:t> </a:t>
            </a:r>
            <a:r>
              <a:rPr lang="en-US" err="1"/>
              <a:t>molestie</a:t>
            </a:r>
            <a:r>
              <a:rPr lang="en-US"/>
              <a:t> </a:t>
            </a:r>
            <a:r>
              <a:rPr lang="en-US" err="1"/>
              <a:t>congue</a:t>
            </a:r>
            <a:r>
              <a:rPr lang="en-US"/>
              <a:t> vel id </a:t>
            </a:r>
            <a:r>
              <a:rPr lang="en-US" err="1"/>
              <a:t>nunc</a:t>
            </a:r>
            <a:r>
              <a:rPr lang="en-US"/>
              <a:t>.</a:t>
            </a:r>
          </a:p>
          <a:p>
            <a:pPr lvl="0"/>
            <a:endParaRPr lang="en-US"/>
          </a:p>
          <a:p>
            <a:pPr lvl="0"/>
            <a:endParaRPr lang="en-US"/>
          </a:p>
          <a:p>
            <a:pPr lvl="0"/>
            <a:endParaRPr lang="en-US"/>
          </a:p>
        </p:txBody>
      </p:sp>
      <p:sp>
        <p:nvSpPr>
          <p:cNvPr id="3" name="Picture Placeholder 2">
            <a:extLst>
              <a:ext uri="{FF2B5EF4-FFF2-40B4-BE49-F238E27FC236}">
                <a16:creationId xmlns:a16="http://schemas.microsoft.com/office/drawing/2014/main" id="{3F66DF7D-E343-3627-C4E6-F8F3F55A087B}"/>
              </a:ext>
            </a:extLst>
          </p:cNvPr>
          <p:cNvSpPr>
            <a:spLocks noGrp="1"/>
          </p:cNvSpPr>
          <p:nvPr>
            <p:ph type="pic" sz="quarter" idx="27" hasCustomPrompt="1"/>
          </p:nvPr>
        </p:nvSpPr>
        <p:spPr>
          <a:xfrm>
            <a:off x="4629142" y="342900"/>
            <a:ext cx="4228550" cy="378680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4" name="Text Placeholder 2">
            <a:extLst>
              <a:ext uri="{FF2B5EF4-FFF2-40B4-BE49-F238E27FC236}">
                <a16:creationId xmlns:a16="http://schemas.microsoft.com/office/drawing/2014/main" id="{66CF0683-132D-15C3-9730-A9F7125489FB}"/>
              </a:ext>
            </a:extLst>
          </p:cNvPr>
          <p:cNvSpPr>
            <a:spLocks noGrp="1"/>
          </p:cNvSpPr>
          <p:nvPr>
            <p:ph type="body" sz="quarter" idx="28" hasCustomPrompt="1"/>
          </p:nvPr>
        </p:nvSpPr>
        <p:spPr>
          <a:xfrm>
            <a:off x="4629143" y="4197671"/>
            <a:ext cx="4232923" cy="543294"/>
          </a:xfrm>
          <a:prstGeom prst="rect">
            <a:avLst/>
          </a:prstGeom>
        </p:spPr>
        <p:txBody>
          <a:bodyPr numCol="1" spcCol="457200">
            <a:noAutofit/>
          </a:bodyPr>
          <a:lstStyle>
            <a:lvl1pPr marL="0" indent="0">
              <a:lnSpc>
                <a:spcPct val="100000"/>
              </a:lnSpc>
              <a:buNone/>
              <a:defRPr sz="900" b="0" i="1">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Caption</a:t>
            </a:r>
          </a:p>
        </p:txBody>
      </p:sp>
      <p:sp>
        <p:nvSpPr>
          <p:cNvPr id="6" name="Text Placeholder 20">
            <a:extLst>
              <a:ext uri="{FF2B5EF4-FFF2-40B4-BE49-F238E27FC236}">
                <a16:creationId xmlns:a16="http://schemas.microsoft.com/office/drawing/2014/main" id="{75844311-BED8-71A2-F503-A595F3B9338F}"/>
              </a:ext>
            </a:extLst>
          </p:cNvPr>
          <p:cNvSpPr>
            <a:spLocks noGrp="1"/>
          </p:cNvSpPr>
          <p:nvPr>
            <p:ph type="body" sz="quarter" idx="32" hasCustomPrompt="1"/>
          </p:nvPr>
        </p:nvSpPr>
        <p:spPr>
          <a:xfrm>
            <a:off x="286308" y="559076"/>
            <a:ext cx="4059011" cy="573985"/>
          </a:xfrm>
          <a:prstGeom prst="rect">
            <a:avLst/>
          </a:prstGeom>
        </p:spPr>
        <p:txBody>
          <a:bodyPr lIns="0" tIns="0" rIns="0" bIns="0" anchor="ctr" anchorCtr="0"/>
          <a:lstStyle>
            <a:lvl1pPr marL="0" indent="0" algn="l">
              <a:lnSpc>
                <a:spcPct val="100000"/>
              </a:lnSpc>
              <a:spcBef>
                <a:spcPts val="0"/>
              </a:spcBef>
              <a:buNone/>
              <a:defRPr sz="3000" b="0">
                <a:solidFill>
                  <a:srgbClr val="000000"/>
                </a:solidFill>
                <a:latin typeface="+mj-lt"/>
                <a:cs typeface="Arial" panose="020B0604020202020204" pitchFamily="34" charset="0"/>
              </a:defRPr>
            </a:lvl1pPr>
          </a:lstStyle>
          <a:p>
            <a:pPr lvl="0"/>
            <a:r>
              <a:rPr lang="en-US" dirty="0"/>
              <a:t>Heading here</a:t>
            </a:r>
          </a:p>
        </p:txBody>
      </p:sp>
      <p:sp>
        <p:nvSpPr>
          <p:cNvPr id="8" name="Text Placeholder 18">
            <a:extLst>
              <a:ext uri="{FF2B5EF4-FFF2-40B4-BE49-F238E27FC236}">
                <a16:creationId xmlns:a16="http://schemas.microsoft.com/office/drawing/2014/main" id="{10CBC79D-C367-DB5F-9B5F-E6034CEE2F5C}"/>
              </a:ext>
            </a:extLst>
          </p:cNvPr>
          <p:cNvSpPr>
            <a:spLocks noGrp="1"/>
          </p:cNvSpPr>
          <p:nvPr>
            <p:ph type="body" sz="quarter" idx="18" hasCustomPrompt="1"/>
          </p:nvPr>
        </p:nvSpPr>
        <p:spPr>
          <a:xfrm>
            <a:off x="286308" y="342900"/>
            <a:ext cx="4059011" cy="208722"/>
          </a:xfrm>
          <a:prstGeom prst="rect">
            <a:avLst/>
          </a:prstGeom>
        </p:spPr>
        <p:txBody>
          <a:bodyPr lIns="0" tIns="0" rIns="0" bIns="0" anchor="b"/>
          <a:lstStyle>
            <a:lvl1pPr marL="0" indent="0">
              <a:lnSpc>
                <a:spcPct val="100000"/>
              </a:lnSpc>
              <a:buNone/>
              <a:defRPr sz="750" spc="225">
                <a:solidFill>
                  <a:srgbClr val="0031A0"/>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SLIDE TITLE</a:t>
            </a:r>
          </a:p>
        </p:txBody>
      </p:sp>
      <p:sp>
        <p:nvSpPr>
          <p:cNvPr id="10" name="Text Placeholder 4">
            <a:extLst>
              <a:ext uri="{FF2B5EF4-FFF2-40B4-BE49-F238E27FC236}">
                <a16:creationId xmlns:a16="http://schemas.microsoft.com/office/drawing/2014/main" id="{9139C3AE-01BD-CC8C-05E3-284C3C508772}"/>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13" name="Text Placeholder 8">
            <a:extLst>
              <a:ext uri="{FF2B5EF4-FFF2-40B4-BE49-F238E27FC236}">
                <a16:creationId xmlns:a16="http://schemas.microsoft.com/office/drawing/2014/main" id="{1BD9C31D-DEC3-0681-F9E8-FE2631DC0EAB}"/>
              </a:ext>
            </a:extLst>
          </p:cNvPr>
          <p:cNvSpPr>
            <a:spLocks noGrp="1"/>
          </p:cNvSpPr>
          <p:nvPr>
            <p:ph type="body" sz="quarter" idx="33"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1312832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hoto 15">
    <p:bg>
      <p:bgPr>
        <a:solidFill>
          <a:schemeClr val="tx1"/>
        </a:solidFill>
        <a:effectLst/>
      </p:bgPr>
    </p:bg>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BEE82E17-06D5-0270-76FE-FE0D33A710C6}"/>
              </a:ext>
            </a:extLst>
          </p:cNvPr>
          <p:cNvSpPr>
            <a:spLocks noGrp="1"/>
          </p:cNvSpPr>
          <p:nvPr>
            <p:ph type="body" sz="quarter" idx="24" hasCustomPrompt="1"/>
          </p:nvPr>
        </p:nvSpPr>
        <p:spPr>
          <a:xfrm>
            <a:off x="286308" y="1207605"/>
            <a:ext cx="4044104" cy="3592996"/>
          </a:xfrm>
          <a:prstGeom prst="rect">
            <a:avLst/>
          </a:prstGeom>
        </p:spPr>
        <p:txBody>
          <a:bodyPr lIns="0" tIns="0" rIns="0" bIns="0" numCol="1" spcCol="457200">
            <a:noAutofit/>
          </a:bodyPr>
          <a:lstStyle>
            <a:lvl1pPr marL="0" indent="0">
              <a:lnSpc>
                <a:spcPct val="100000"/>
              </a:lnSpc>
              <a:buNone/>
              <a:defRPr sz="1050" b="0" i="0">
                <a:solidFill>
                  <a:schemeClr val="bg1"/>
                </a:solidFill>
                <a:latin typeface="+mn-lt"/>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Ut </a:t>
            </a:r>
            <a:r>
              <a:rPr lang="en-US" err="1"/>
              <a:t>ultricies</a:t>
            </a:r>
            <a:r>
              <a:rPr lang="en-US"/>
              <a:t> </a:t>
            </a:r>
            <a:r>
              <a:rPr lang="en-US" err="1"/>
              <a:t>arcu</a:t>
            </a:r>
            <a:r>
              <a:rPr lang="en-US"/>
              <a:t> non </a:t>
            </a:r>
            <a:r>
              <a:rPr lang="en-US" err="1"/>
              <a:t>est</a:t>
            </a:r>
            <a:r>
              <a:rPr lang="en-US"/>
              <a:t> </a:t>
            </a:r>
            <a:r>
              <a:rPr lang="en-US" err="1"/>
              <a:t>fringilla</a:t>
            </a:r>
            <a:r>
              <a:rPr lang="en-US"/>
              <a:t> </a:t>
            </a:r>
            <a:r>
              <a:rPr lang="en-US" err="1"/>
              <a:t>tristique</a:t>
            </a:r>
            <a:r>
              <a:rPr lang="en-US"/>
              <a:t>. Aenean in </a:t>
            </a:r>
            <a:r>
              <a:rPr lang="en-US" err="1"/>
              <a:t>mauris</a:t>
            </a:r>
            <a:r>
              <a:rPr lang="en-US"/>
              <a:t> porta, </a:t>
            </a:r>
            <a:r>
              <a:rPr lang="en-US" err="1"/>
              <a:t>pellentesque</a:t>
            </a:r>
            <a:r>
              <a:rPr lang="en-US"/>
              <a:t> </a:t>
            </a:r>
            <a:r>
              <a:rPr lang="en-US" err="1"/>
              <a:t>turpis</a:t>
            </a:r>
            <a:r>
              <a:rPr lang="en-US"/>
              <a:t> </a:t>
            </a:r>
            <a:r>
              <a:rPr lang="en-US" err="1"/>
              <a:t>aliquam</a:t>
            </a:r>
            <a:r>
              <a:rPr lang="en-US"/>
              <a:t>, porta lorem. Vestibulum ante ipsum </a:t>
            </a:r>
            <a:r>
              <a:rPr lang="en-US" err="1"/>
              <a:t>primis</a:t>
            </a:r>
            <a:r>
              <a:rPr lang="en-US"/>
              <a:t> in </a:t>
            </a:r>
            <a:r>
              <a:rPr lang="en-US" err="1"/>
              <a:t>faucibus</a:t>
            </a:r>
            <a:r>
              <a:rPr lang="en-US"/>
              <a:t> </a:t>
            </a:r>
            <a:r>
              <a:rPr lang="en-US" err="1"/>
              <a:t>orci</a:t>
            </a:r>
            <a:r>
              <a:rPr lang="en-US"/>
              <a:t> </a:t>
            </a:r>
            <a:r>
              <a:rPr lang="en-US" err="1"/>
              <a:t>luctus</a:t>
            </a:r>
            <a:r>
              <a:rPr lang="en-US"/>
              <a:t> et </a:t>
            </a:r>
            <a:r>
              <a:rPr lang="en-US" err="1"/>
              <a:t>ultrices</a:t>
            </a:r>
            <a:r>
              <a:rPr lang="en-US"/>
              <a:t> </a:t>
            </a:r>
            <a:r>
              <a:rPr lang="en-US" err="1"/>
              <a:t>posuere</a:t>
            </a:r>
            <a:r>
              <a:rPr lang="en-US"/>
              <a:t> </a:t>
            </a:r>
            <a:r>
              <a:rPr lang="en-US" err="1"/>
              <a:t>cubilia</a:t>
            </a:r>
            <a:r>
              <a:rPr lang="en-US"/>
              <a:t> </a:t>
            </a:r>
            <a:r>
              <a:rPr lang="en-US" err="1"/>
              <a:t>curae</a:t>
            </a:r>
            <a:r>
              <a:rPr lang="en-US"/>
              <a:t>; </a:t>
            </a:r>
            <a:r>
              <a:rPr lang="en-US" err="1"/>
              <a:t>Curabitur</a:t>
            </a:r>
            <a:r>
              <a:rPr lang="en-US"/>
              <a:t> dictum </a:t>
            </a:r>
            <a:r>
              <a:rPr lang="en-US" err="1"/>
              <a:t>vehicula</a:t>
            </a:r>
            <a:r>
              <a:rPr lang="en-US"/>
              <a:t> </a:t>
            </a:r>
            <a:r>
              <a:rPr lang="en-US" err="1"/>
              <a:t>urna</a:t>
            </a:r>
            <a:r>
              <a:rPr lang="en-US"/>
              <a:t>, et </a:t>
            </a:r>
            <a:r>
              <a:rPr lang="en-US" err="1"/>
              <a:t>porttitor</a:t>
            </a:r>
            <a:r>
              <a:rPr lang="en-US"/>
              <a:t> </a:t>
            </a:r>
            <a:r>
              <a:rPr lang="en-US" err="1"/>
              <a:t>leo</a:t>
            </a:r>
            <a:r>
              <a:rPr lang="en-US"/>
              <a:t> </a:t>
            </a:r>
            <a:r>
              <a:rPr lang="en-US" err="1"/>
              <a:t>feugiat</a:t>
            </a:r>
            <a:r>
              <a:rPr lang="en-US"/>
              <a:t> id. </a:t>
            </a:r>
            <a:r>
              <a:rPr lang="en-US" err="1"/>
              <a:t>Praesent</a:t>
            </a:r>
            <a:r>
              <a:rPr lang="en-US"/>
              <a:t> </a:t>
            </a:r>
            <a:r>
              <a:rPr lang="en-US" err="1"/>
              <a:t>imperdiet</a:t>
            </a:r>
            <a:r>
              <a:rPr lang="en-US"/>
              <a:t> lacinia </a:t>
            </a:r>
            <a:r>
              <a:rPr lang="en-US" err="1"/>
              <a:t>neque</a:t>
            </a:r>
            <a:r>
              <a:rPr lang="en-US"/>
              <a:t> at </a:t>
            </a:r>
            <a:r>
              <a:rPr lang="en-US" err="1"/>
              <a:t>varius</a:t>
            </a:r>
            <a:r>
              <a:rPr lang="en-US"/>
              <a:t>. </a:t>
            </a:r>
            <a:r>
              <a:rPr lang="en-US" err="1"/>
              <a:t>Nulla</a:t>
            </a:r>
            <a:r>
              <a:rPr lang="en-US"/>
              <a:t> id </a:t>
            </a:r>
            <a:r>
              <a:rPr lang="en-US" err="1"/>
              <a:t>neque</a:t>
            </a:r>
            <a:r>
              <a:rPr lang="en-US"/>
              <a:t> </a:t>
            </a:r>
            <a:r>
              <a:rPr lang="en-US" err="1"/>
              <a:t>porttitor</a:t>
            </a:r>
            <a:r>
              <a:rPr lang="en-US"/>
              <a:t>, pharetra </a:t>
            </a:r>
            <a:r>
              <a:rPr lang="en-US" err="1"/>
              <a:t>lacus</a:t>
            </a:r>
            <a:r>
              <a:rPr lang="en-US"/>
              <a:t> in, </a:t>
            </a:r>
            <a:r>
              <a:rPr lang="en-US" err="1"/>
              <a:t>egestas</a:t>
            </a:r>
            <a:r>
              <a:rPr lang="en-US"/>
              <a:t> </a:t>
            </a:r>
            <a:r>
              <a:rPr lang="en-US" err="1"/>
              <a:t>orci</a:t>
            </a:r>
            <a:r>
              <a:rPr lang="en-US"/>
              <a:t>. Ut </a:t>
            </a:r>
            <a:r>
              <a:rPr lang="en-US" err="1"/>
              <a:t>molestie</a:t>
            </a:r>
            <a:r>
              <a:rPr lang="en-US"/>
              <a:t> maximus </a:t>
            </a:r>
            <a:r>
              <a:rPr lang="en-US" err="1"/>
              <a:t>fringilla</a:t>
            </a:r>
            <a:r>
              <a:rPr lang="en-US"/>
              <a:t>. </a:t>
            </a:r>
            <a:r>
              <a:rPr lang="en-US" err="1"/>
              <a:t>Quisque</a:t>
            </a:r>
            <a:r>
              <a:rPr lang="en-US"/>
              <a:t> </a:t>
            </a:r>
            <a:r>
              <a:rPr lang="en-US" err="1"/>
              <a:t>dignissim</a:t>
            </a:r>
            <a:r>
              <a:rPr lang="en-US"/>
              <a:t> </a:t>
            </a:r>
            <a:r>
              <a:rPr lang="en-US" err="1"/>
              <a:t>nec</a:t>
            </a:r>
            <a:r>
              <a:rPr lang="en-US"/>
              <a:t> </a:t>
            </a:r>
            <a:r>
              <a:rPr lang="en-US" err="1"/>
              <a:t>enim</a:t>
            </a:r>
            <a:r>
              <a:rPr lang="en-US"/>
              <a:t> ac </a:t>
            </a:r>
            <a:r>
              <a:rPr lang="en-US" err="1"/>
              <a:t>posuere</a:t>
            </a:r>
            <a:r>
              <a:rPr lang="en-US"/>
              <a:t>. Proin </a:t>
            </a:r>
            <a:r>
              <a:rPr lang="en-US" err="1"/>
              <a:t>eget</a:t>
            </a:r>
            <a:r>
              <a:rPr lang="en-US"/>
              <a:t> </a:t>
            </a:r>
            <a:r>
              <a:rPr lang="en-US" err="1"/>
              <a:t>nibh</a:t>
            </a:r>
            <a:r>
              <a:rPr lang="en-US"/>
              <a:t> in </a:t>
            </a:r>
            <a:r>
              <a:rPr lang="en-US" err="1"/>
              <a:t>sapien</a:t>
            </a:r>
            <a:r>
              <a:rPr lang="en-US"/>
              <a:t> </a:t>
            </a:r>
            <a:r>
              <a:rPr lang="en-US" err="1"/>
              <a:t>molestie</a:t>
            </a:r>
            <a:r>
              <a:rPr lang="en-US"/>
              <a:t> </a:t>
            </a:r>
            <a:r>
              <a:rPr lang="en-US" err="1"/>
              <a:t>congue</a:t>
            </a:r>
            <a:r>
              <a:rPr lang="en-US"/>
              <a:t> vel id </a:t>
            </a:r>
            <a:r>
              <a:rPr lang="en-US" err="1"/>
              <a:t>nunc</a:t>
            </a:r>
            <a:r>
              <a:rPr lang="en-US"/>
              <a:t>.</a:t>
            </a:r>
          </a:p>
          <a:p>
            <a:pPr lvl="0"/>
            <a:r>
              <a:rPr lang="en-US"/>
              <a:t>Ut </a:t>
            </a:r>
            <a:r>
              <a:rPr lang="en-US" err="1"/>
              <a:t>ultricies</a:t>
            </a:r>
            <a:r>
              <a:rPr lang="en-US"/>
              <a:t> </a:t>
            </a:r>
            <a:r>
              <a:rPr lang="en-US" err="1"/>
              <a:t>arcu</a:t>
            </a:r>
            <a:r>
              <a:rPr lang="en-US"/>
              <a:t> non </a:t>
            </a:r>
            <a:r>
              <a:rPr lang="en-US" err="1"/>
              <a:t>est</a:t>
            </a:r>
            <a:r>
              <a:rPr lang="en-US"/>
              <a:t> </a:t>
            </a:r>
            <a:r>
              <a:rPr lang="en-US" err="1"/>
              <a:t>fringilla</a:t>
            </a:r>
            <a:r>
              <a:rPr lang="en-US"/>
              <a:t> </a:t>
            </a:r>
            <a:r>
              <a:rPr lang="en-US" err="1"/>
              <a:t>tristique</a:t>
            </a:r>
            <a:r>
              <a:rPr lang="en-US"/>
              <a:t>. Aenean in </a:t>
            </a:r>
            <a:r>
              <a:rPr lang="en-US" err="1"/>
              <a:t>mauris</a:t>
            </a:r>
            <a:r>
              <a:rPr lang="en-US"/>
              <a:t> porta, </a:t>
            </a:r>
            <a:r>
              <a:rPr lang="en-US" err="1"/>
              <a:t>pellentesque</a:t>
            </a:r>
            <a:r>
              <a:rPr lang="en-US"/>
              <a:t> </a:t>
            </a:r>
            <a:r>
              <a:rPr lang="en-US" err="1"/>
              <a:t>turpis</a:t>
            </a:r>
            <a:r>
              <a:rPr lang="en-US"/>
              <a:t> </a:t>
            </a:r>
            <a:r>
              <a:rPr lang="en-US" err="1"/>
              <a:t>aliquam</a:t>
            </a:r>
            <a:r>
              <a:rPr lang="en-US"/>
              <a:t>, porta lorem. Vestibulum ante ipsum </a:t>
            </a:r>
            <a:r>
              <a:rPr lang="en-US" err="1"/>
              <a:t>primis</a:t>
            </a:r>
            <a:r>
              <a:rPr lang="en-US"/>
              <a:t> in </a:t>
            </a:r>
            <a:r>
              <a:rPr lang="en-US" err="1"/>
              <a:t>faucibus</a:t>
            </a:r>
            <a:r>
              <a:rPr lang="en-US"/>
              <a:t> </a:t>
            </a:r>
            <a:r>
              <a:rPr lang="en-US" err="1"/>
              <a:t>orci</a:t>
            </a:r>
            <a:r>
              <a:rPr lang="en-US"/>
              <a:t> </a:t>
            </a:r>
            <a:r>
              <a:rPr lang="en-US" err="1"/>
              <a:t>luctus</a:t>
            </a:r>
            <a:r>
              <a:rPr lang="en-US"/>
              <a:t> et </a:t>
            </a:r>
            <a:r>
              <a:rPr lang="en-US" err="1"/>
              <a:t>ultrices</a:t>
            </a:r>
            <a:r>
              <a:rPr lang="en-US"/>
              <a:t> </a:t>
            </a:r>
            <a:r>
              <a:rPr lang="en-US" err="1"/>
              <a:t>posuere</a:t>
            </a:r>
            <a:r>
              <a:rPr lang="en-US"/>
              <a:t> </a:t>
            </a:r>
            <a:r>
              <a:rPr lang="en-US" err="1"/>
              <a:t>cubilia</a:t>
            </a:r>
            <a:r>
              <a:rPr lang="en-US"/>
              <a:t> </a:t>
            </a:r>
            <a:r>
              <a:rPr lang="en-US" err="1"/>
              <a:t>curae</a:t>
            </a:r>
            <a:r>
              <a:rPr lang="en-US"/>
              <a:t>; </a:t>
            </a:r>
            <a:r>
              <a:rPr lang="en-US" err="1"/>
              <a:t>Curabitur</a:t>
            </a:r>
            <a:r>
              <a:rPr lang="en-US"/>
              <a:t> dictum </a:t>
            </a:r>
            <a:r>
              <a:rPr lang="en-US" err="1"/>
              <a:t>vehicula</a:t>
            </a:r>
            <a:r>
              <a:rPr lang="en-US"/>
              <a:t> </a:t>
            </a:r>
            <a:r>
              <a:rPr lang="en-US" err="1"/>
              <a:t>urna</a:t>
            </a:r>
            <a:r>
              <a:rPr lang="en-US"/>
              <a:t>, et </a:t>
            </a:r>
            <a:r>
              <a:rPr lang="en-US" err="1"/>
              <a:t>porttitor</a:t>
            </a:r>
            <a:r>
              <a:rPr lang="en-US"/>
              <a:t> </a:t>
            </a:r>
            <a:r>
              <a:rPr lang="en-US" err="1"/>
              <a:t>leo</a:t>
            </a:r>
            <a:r>
              <a:rPr lang="en-US"/>
              <a:t> </a:t>
            </a:r>
            <a:r>
              <a:rPr lang="en-US" err="1"/>
              <a:t>feugiat</a:t>
            </a:r>
            <a:r>
              <a:rPr lang="en-US"/>
              <a:t> id. </a:t>
            </a:r>
            <a:r>
              <a:rPr lang="en-US" err="1"/>
              <a:t>Praesent</a:t>
            </a:r>
            <a:r>
              <a:rPr lang="en-US"/>
              <a:t> </a:t>
            </a:r>
            <a:r>
              <a:rPr lang="en-US" err="1"/>
              <a:t>imperdiet</a:t>
            </a:r>
            <a:r>
              <a:rPr lang="en-US"/>
              <a:t> lacinia </a:t>
            </a:r>
            <a:r>
              <a:rPr lang="en-US" err="1"/>
              <a:t>neque</a:t>
            </a:r>
            <a:r>
              <a:rPr lang="en-US"/>
              <a:t> at </a:t>
            </a:r>
            <a:r>
              <a:rPr lang="en-US" err="1"/>
              <a:t>varius</a:t>
            </a:r>
            <a:r>
              <a:rPr lang="en-US"/>
              <a:t>. </a:t>
            </a:r>
            <a:r>
              <a:rPr lang="en-US" err="1"/>
              <a:t>Nulla</a:t>
            </a:r>
            <a:r>
              <a:rPr lang="en-US"/>
              <a:t> id </a:t>
            </a:r>
            <a:r>
              <a:rPr lang="en-US" err="1"/>
              <a:t>neque</a:t>
            </a:r>
            <a:r>
              <a:rPr lang="en-US"/>
              <a:t> </a:t>
            </a:r>
            <a:r>
              <a:rPr lang="en-US" err="1"/>
              <a:t>porttitor</a:t>
            </a:r>
            <a:r>
              <a:rPr lang="en-US"/>
              <a:t>, pharetra </a:t>
            </a:r>
            <a:r>
              <a:rPr lang="en-US" err="1"/>
              <a:t>lacus</a:t>
            </a:r>
            <a:r>
              <a:rPr lang="en-US"/>
              <a:t> in, </a:t>
            </a:r>
            <a:r>
              <a:rPr lang="en-US" err="1"/>
              <a:t>egestas</a:t>
            </a:r>
            <a:r>
              <a:rPr lang="en-US"/>
              <a:t> </a:t>
            </a:r>
            <a:r>
              <a:rPr lang="en-US" err="1"/>
              <a:t>orci</a:t>
            </a:r>
            <a:r>
              <a:rPr lang="en-US"/>
              <a:t>. Ut </a:t>
            </a:r>
            <a:r>
              <a:rPr lang="en-US" err="1"/>
              <a:t>molestie</a:t>
            </a:r>
            <a:r>
              <a:rPr lang="en-US"/>
              <a:t> maximus </a:t>
            </a:r>
            <a:r>
              <a:rPr lang="en-US" err="1"/>
              <a:t>fringilla</a:t>
            </a:r>
            <a:r>
              <a:rPr lang="en-US"/>
              <a:t>. </a:t>
            </a:r>
            <a:r>
              <a:rPr lang="en-US" err="1"/>
              <a:t>Quisque</a:t>
            </a:r>
            <a:r>
              <a:rPr lang="en-US"/>
              <a:t> </a:t>
            </a:r>
            <a:r>
              <a:rPr lang="en-US" err="1"/>
              <a:t>dignissim</a:t>
            </a:r>
            <a:r>
              <a:rPr lang="en-US"/>
              <a:t> </a:t>
            </a:r>
            <a:r>
              <a:rPr lang="en-US" err="1"/>
              <a:t>nec</a:t>
            </a:r>
            <a:r>
              <a:rPr lang="en-US"/>
              <a:t> </a:t>
            </a:r>
            <a:r>
              <a:rPr lang="en-US" err="1"/>
              <a:t>enim</a:t>
            </a:r>
            <a:r>
              <a:rPr lang="en-US"/>
              <a:t> ac </a:t>
            </a:r>
            <a:r>
              <a:rPr lang="en-US" err="1"/>
              <a:t>posuere</a:t>
            </a:r>
            <a:r>
              <a:rPr lang="en-US"/>
              <a:t>. Proin </a:t>
            </a:r>
            <a:r>
              <a:rPr lang="en-US" err="1"/>
              <a:t>eget</a:t>
            </a:r>
            <a:r>
              <a:rPr lang="en-US"/>
              <a:t> </a:t>
            </a:r>
            <a:r>
              <a:rPr lang="en-US" err="1"/>
              <a:t>nibh</a:t>
            </a:r>
            <a:r>
              <a:rPr lang="en-US"/>
              <a:t> in </a:t>
            </a:r>
            <a:r>
              <a:rPr lang="en-US" err="1"/>
              <a:t>sapien</a:t>
            </a:r>
            <a:r>
              <a:rPr lang="en-US"/>
              <a:t> </a:t>
            </a:r>
            <a:r>
              <a:rPr lang="en-US" err="1"/>
              <a:t>molestie</a:t>
            </a:r>
            <a:r>
              <a:rPr lang="en-US"/>
              <a:t> </a:t>
            </a:r>
            <a:r>
              <a:rPr lang="en-US" err="1"/>
              <a:t>congue</a:t>
            </a:r>
            <a:r>
              <a:rPr lang="en-US"/>
              <a:t> vel id </a:t>
            </a:r>
            <a:r>
              <a:rPr lang="en-US" err="1"/>
              <a:t>nunc</a:t>
            </a:r>
            <a:r>
              <a:rPr lang="en-US"/>
              <a:t>.</a:t>
            </a:r>
          </a:p>
          <a:p>
            <a:pPr lvl="0"/>
            <a:endParaRPr lang="en-US"/>
          </a:p>
          <a:p>
            <a:pPr lvl="0"/>
            <a:endParaRPr lang="en-US"/>
          </a:p>
          <a:p>
            <a:pPr lvl="0"/>
            <a:endParaRPr lang="en-US"/>
          </a:p>
        </p:txBody>
      </p:sp>
      <p:sp>
        <p:nvSpPr>
          <p:cNvPr id="4" name="Text Placeholder 2">
            <a:extLst>
              <a:ext uri="{FF2B5EF4-FFF2-40B4-BE49-F238E27FC236}">
                <a16:creationId xmlns:a16="http://schemas.microsoft.com/office/drawing/2014/main" id="{66CF0683-132D-15C3-9730-A9F7125489FB}"/>
              </a:ext>
            </a:extLst>
          </p:cNvPr>
          <p:cNvSpPr>
            <a:spLocks noGrp="1"/>
          </p:cNvSpPr>
          <p:nvPr>
            <p:ph type="body" sz="quarter" idx="28" hasCustomPrompt="1"/>
          </p:nvPr>
        </p:nvSpPr>
        <p:spPr>
          <a:xfrm>
            <a:off x="4629143" y="4257306"/>
            <a:ext cx="4005086" cy="543294"/>
          </a:xfrm>
          <a:prstGeom prst="rect">
            <a:avLst/>
          </a:prstGeom>
        </p:spPr>
        <p:txBody>
          <a:bodyPr numCol="1" spcCol="457200">
            <a:noAutofit/>
          </a:bodyPr>
          <a:lstStyle>
            <a:lvl1pPr marL="0" indent="0">
              <a:lnSpc>
                <a:spcPct val="100000"/>
              </a:lnSpc>
              <a:buNone/>
              <a:defRPr sz="900" b="0" i="1">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Caption</a:t>
            </a:r>
          </a:p>
        </p:txBody>
      </p:sp>
      <p:sp>
        <p:nvSpPr>
          <p:cNvPr id="6" name="Text Placeholder 20">
            <a:extLst>
              <a:ext uri="{FF2B5EF4-FFF2-40B4-BE49-F238E27FC236}">
                <a16:creationId xmlns:a16="http://schemas.microsoft.com/office/drawing/2014/main" id="{75844311-BED8-71A2-F503-A595F3B9338F}"/>
              </a:ext>
            </a:extLst>
          </p:cNvPr>
          <p:cNvSpPr>
            <a:spLocks noGrp="1"/>
          </p:cNvSpPr>
          <p:nvPr>
            <p:ph type="body" sz="quarter" idx="32" hasCustomPrompt="1"/>
          </p:nvPr>
        </p:nvSpPr>
        <p:spPr>
          <a:xfrm>
            <a:off x="286308" y="559076"/>
            <a:ext cx="4059011" cy="573985"/>
          </a:xfrm>
          <a:prstGeom prst="rect">
            <a:avLst/>
          </a:prstGeom>
        </p:spPr>
        <p:txBody>
          <a:bodyPr lIns="0" tIns="0" rIns="0" bIns="0" anchor="ctr" anchorCtr="0"/>
          <a:lstStyle>
            <a:lvl1pPr marL="0" indent="0" algn="l">
              <a:lnSpc>
                <a:spcPct val="100000"/>
              </a:lnSpc>
              <a:spcBef>
                <a:spcPts val="0"/>
              </a:spcBef>
              <a:buNone/>
              <a:defRPr sz="3000" b="0">
                <a:solidFill>
                  <a:schemeClr val="bg1"/>
                </a:solidFill>
                <a:latin typeface="+mj-lt"/>
                <a:cs typeface="Arial" panose="020B0604020202020204" pitchFamily="34" charset="0"/>
              </a:defRPr>
            </a:lvl1pPr>
          </a:lstStyle>
          <a:p>
            <a:pPr lvl="0"/>
            <a:r>
              <a:rPr lang="en-US" dirty="0"/>
              <a:t>Heading here</a:t>
            </a:r>
          </a:p>
        </p:txBody>
      </p:sp>
      <p:sp>
        <p:nvSpPr>
          <p:cNvPr id="8" name="Text Placeholder 18">
            <a:extLst>
              <a:ext uri="{FF2B5EF4-FFF2-40B4-BE49-F238E27FC236}">
                <a16:creationId xmlns:a16="http://schemas.microsoft.com/office/drawing/2014/main" id="{10CBC79D-C367-DB5F-9B5F-E6034CEE2F5C}"/>
              </a:ext>
            </a:extLst>
          </p:cNvPr>
          <p:cNvSpPr>
            <a:spLocks noGrp="1"/>
          </p:cNvSpPr>
          <p:nvPr>
            <p:ph type="body" sz="quarter" idx="18" hasCustomPrompt="1"/>
          </p:nvPr>
        </p:nvSpPr>
        <p:spPr>
          <a:xfrm>
            <a:off x="286308" y="342900"/>
            <a:ext cx="4059011" cy="208722"/>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SLIDE TITLE</a:t>
            </a:r>
          </a:p>
        </p:txBody>
      </p:sp>
      <p:sp>
        <p:nvSpPr>
          <p:cNvPr id="2" name="Picture Placeholder 2">
            <a:extLst>
              <a:ext uri="{FF2B5EF4-FFF2-40B4-BE49-F238E27FC236}">
                <a16:creationId xmlns:a16="http://schemas.microsoft.com/office/drawing/2014/main" id="{4D74F7D8-B244-C81B-3360-9ECED8192340}"/>
              </a:ext>
            </a:extLst>
          </p:cNvPr>
          <p:cNvSpPr>
            <a:spLocks noGrp="1"/>
          </p:cNvSpPr>
          <p:nvPr>
            <p:ph type="pic" sz="quarter" idx="27" hasCustomPrompt="1"/>
          </p:nvPr>
        </p:nvSpPr>
        <p:spPr>
          <a:xfrm>
            <a:off x="4629142" y="342900"/>
            <a:ext cx="4228550" cy="378680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5" name="Text Placeholder 4">
            <a:extLst>
              <a:ext uri="{FF2B5EF4-FFF2-40B4-BE49-F238E27FC236}">
                <a16:creationId xmlns:a16="http://schemas.microsoft.com/office/drawing/2014/main" id="{380A9D9F-E6F6-0D95-4019-A00112ADD8F5}"/>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9" name="Text Placeholder 8">
            <a:extLst>
              <a:ext uri="{FF2B5EF4-FFF2-40B4-BE49-F238E27FC236}">
                <a16:creationId xmlns:a16="http://schemas.microsoft.com/office/drawing/2014/main" id="{46A42076-1007-1C38-4CE8-158D103C7322}"/>
              </a:ext>
            </a:extLst>
          </p:cNvPr>
          <p:cNvSpPr>
            <a:spLocks noGrp="1"/>
          </p:cNvSpPr>
          <p:nvPr>
            <p:ph type="body" sz="quarter" idx="33"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4136030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ard Medium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D85CA63-4830-F4C7-D676-ECB1C981B764}"/>
              </a:ext>
            </a:extLst>
          </p:cNvPr>
          <p:cNvSpPr/>
          <p:nvPr userDrawn="1"/>
        </p:nvSpPr>
        <p:spPr>
          <a:xfrm>
            <a:off x="0" y="0"/>
            <a:ext cx="9144000" cy="5143500"/>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8" name="Rectangle 7">
            <a:extLst>
              <a:ext uri="{FF2B5EF4-FFF2-40B4-BE49-F238E27FC236}">
                <a16:creationId xmlns:a16="http://schemas.microsoft.com/office/drawing/2014/main" id="{2B989EBC-613C-3141-19FE-CA023C96AFC1}"/>
              </a:ext>
            </a:extLst>
          </p:cNvPr>
          <p:cNvSpPr/>
          <p:nvPr userDrawn="1"/>
        </p:nvSpPr>
        <p:spPr>
          <a:xfrm>
            <a:off x="0" y="0"/>
            <a:ext cx="9144000" cy="5143500"/>
          </a:xfrm>
          <a:prstGeom prst="rect">
            <a:avLst/>
          </a:prstGeom>
          <a:gradFill>
            <a:gsLst>
              <a:gs pos="13000">
                <a:srgbClr val="000000"/>
              </a:gs>
              <a:gs pos="100000">
                <a:schemeClr val="accent1">
                  <a:alpha val="0"/>
                  <a:lumMod val="0"/>
                  <a:lumOff val="10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 name="Text Placeholder 18">
            <a:extLst>
              <a:ext uri="{FF2B5EF4-FFF2-40B4-BE49-F238E27FC236}">
                <a16:creationId xmlns:a16="http://schemas.microsoft.com/office/drawing/2014/main" id="{326CBFCA-E4D3-F1EF-8C1A-48BD42F6D3BC}"/>
              </a:ext>
            </a:extLst>
          </p:cNvPr>
          <p:cNvSpPr>
            <a:spLocks noGrp="1"/>
          </p:cNvSpPr>
          <p:nvPr>
            <p:ph type="body" sz="quarter" idx="18" hasCustomPrompt="1"/>
          </p:nvPr>
        </p:nvSpPr>
        <p:spPr>
          <a:xfrm>
            <a:off x="299754" y="743764"/>
            <a:ext cx="3129395" cy="275035"/>
          </a:xfrm>
          <a:prstGeom prst="rect">
            <a:avLst/>
          </a:prstGeom>
        </p:spPr>
        <p:txBody>
          <a:bodyPr lIns="0" tIns="0" rIns="0" bIns="0" anchor="b"/>
          <a:lstStyle>
            <a:lvl1pPr marL="0" indent="0">
              <a:lnSpc>
                <a:spcPct val="100000"/>
              </a:lnSpc>
              <a:buNone/>
              <a:defRPr sz="750" spc="225">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THEME, PROJECT, MISSION</a:t>
            </a:r>
          </a:p>
        </p:txBody>
      </p:sp>
      <p:sp>
        <p:nvSpPr>
          <p:cNvPr id="4" name="Text Placeholder 20">
            <a:extLst>
              <a:ext uri="{FF2B5EF4-FFF2-40B4-BE49-F238E27FC236}">
                <a16:creationId xmlns:a16="http://schemas.microsoft.com/office/drawing/2014/main" id="{A763B1AF-89F2-47E8-0000-5BFBD12EEC28}"/>
              </a:ext>
            </a:extLst>
          </p:cNvPr>
          <p:cNvSpPr>
            <a:spLocks noGrp="1"/>
          </p:cNvSpPr>
          <p:nvPr>
            <p:ph type="body" sz="quarter" idx="20" hasCustomPrompt="1"/>
          </p:nvPr>
        </p:nvSpPr>
        <p:spPr>
          <a:xfrm>
            <a:off x="299754" y="2673767"/>
            <a:ext cx="3129395" cy="155019"/>
          </a:xfrm>
          <a:prstGeom prst="rect">
            <a:avLst/>
          </a:prstGeom>
        </p:spPr>
        <p:txBody>
          <a:bodyPr lIns="0" tIns="0" rIns="0" bIns="0"/>
          <a:lstStyle>
            <a:lvl1pPr marL="0" indent="0">
              <a:lnSpc>
                <a:spcPct val="100000"/>
              </a:lnSpc>
              <a:buNone/>
              <a:defRPr sz="105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5" name="Text Placeholder 20">
            <a:extLst>
              <a:ext uri="{FF2B5EF4-FFF2-40B4-BE49-F238E27FC236}">
                <a16:creationId xmlns:a16="http://schemas.microsoft.com/office/drawing/2014/main" id="{F18286A9-2BAF-E438-217B-234E5902F7D3}"/>
              </a:ext>
            </a:extLst>
          </p:cNvPr>
          <p:cNvSpPr>
            <a:spLocks noGrp="1"/>
          </p:cNvSpPr>
          <p:nvPr>
            <p:ph type="body" sz="quarter" idx="21" hasCustomPrompt="1"/>
          </p:nvPr>
        </p:nvSpPr>
        <p:spPr>
          <a:xfrm>
            <a:off x="299754" y="2907386"/>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22" name="Text Placeholder 20">
            <a:extLst>
              <a:ext uri="{FF2B5EF4-FFF2-40B4-BE49-F238E27FC236}">
                <a16:creationId xmlns:a16="http://schemas.microsoft.com/office/drawing/2014/main" id="{B5FB07F6-FDF2-9E08-CD1B-51A5F778B357}"/>
              </a:ext>
            </a:extLst>
          </p:cNvPr>
          <p:cNvSpPr>
            <a:spLocks noGrp="1"/>
          </p:cNvSpPr>
          <p:nvPr>
            <p:ph type="body" sz="quarter" idx="22" hasCustomPrompt="1"/>
          </p:nvPr>
        </p:nvSpPr>
        <p:spPr>
          <a:xfrm>
            <a:off x="299754" y="3951713"/>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DATE</a:t>
            </a:r>
          </a:p>
          <a:p>
            <a:pPr lvl="0"/>
            <a:endParaRPr lang="en-US"/>
          </a:p>
        </p:txBody>
      </p:sp>
      <p:sp>
        <p:nvSpPr>
          <p:cNvPr id="23" name="Text Placeholder 20">
            <a:extLst>
              <a:ext uri="{FF2B5EF4-FFF2-40B4-BE49-F238E27FC236}">
                <a16:creationId xmlns:a16="http://schemas.microsoft.com/office/drawing/2014/main" id="{DBD3C9E0-48B1-BDFA-AA03-613A437CC1F2}"/>
              </a:ext>
            </a:extLst>
          </p:cNvPr>
          <p:cNvSpPr>
            <a:spLocks noGrp="1"/>
          </p:cNvSpPr>
          <p:nvPr>
            <p:ph type="body" sz="quarter" idx="23" hasCustomPrompt="1"/>
          </p:nvPr>
        </p:nvSpPr>
        <p:spPr>
          <a:xfrm>
            <a:off x="299754" y="3200401"/>
            <a:ext cx="3129395" cy="155019"/>
          </a:xfrm>
          <a:prstGeom prst="rect">
            <a:avLst/>
          </a:prstGeom>
        </p:spPr>
        <p:txBody>
          <a:bodyPr lIns="0" tIns="0" rIns="0" bIns="0"/>
          <a:lstStyle>
            <a:lvl1pPr marL="0" indent="0">
              <a:lnSpc>
                <a:spcPct val="100000"/>
              </a:lnSpc>
              <a:buNone/>
              <a:defRPr sz="105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24" name="Text Placeholder 20">
            <a:extLst>
              <a:ext uri="{FF2B5EF4-FFF2-40B4-BE49-F238E27FC236}">
                <a16:creationId xmlns:a16="http://schemas.microsoft.com/office/drawing/2014/main" id="{0998E6DF-6EB2-D78D-BF6A-96536D1326DE}"/>
              </a:ext>
            </a:extLst>
          </p:cNvPr>
          <p:cNvSpPr>
            <a:spLocks noGrp="1"/>
          </p:cNvSpPr>
          <p:nvPr>
            <p:ph type="body" sz="quarter" idx="24" hasCustomPrompt="1"/>
          </p:nvPr>
        </p:nvSpPr>
        <p:spPr>
          <a:xfrm>
            <a:off x="299754" y="3434018"/>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pic>
        <p:nvPicPr>
          <p:cNvPr id="6" name="NASA_Insignia-RGB.svg" descr="NASA_Insignia-RGB.svg">
            <a:extLst>
              <a:ext uri="{FF2B5EF4-FFF2-40B4-BE49-F238E27FC236}">
                <a16:creationId xmlns:a16="http://schemas.microsoft.com/office/drawing/2014/main" id="{29244C2E-BD6C-ECC5-18F8-FBBD7FBC734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11" name="TextBox 10">
            <a:extLst>
              <a:ext uri="{FF2B5EF4-FFF2-40B4-BE49-F238E27FC236}">
                <a16:creationId xmlns:a16="http://schemas.microsoft.com/office/drawing/2014/main" id="{84683C55-9E6C-6BE2-7839-4F7F229BFAD7}"/>
              </a:ext>
            </a:extLst>
          </p:cNvPr>
          <p:cNvSpPr txBox="1"/>
          <p:nvPr userDrawn="1"/>
        </p:nvSpPr>
        <p:spPr>
          <a:xfrm>
            <a:off x="286308" y="262109"/>
            <a:ext cx="1994276" cy="8079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bg1"/>
                </a:solidFill>
                <a:latin typeface="+mn-lt"/>
                <a:cs typeface="Arial" panose="020B0604020202020204" pitchFamily="34" charset="0"/>
              </a:rPr>
              <a:t>National Aeronautics a</a:t>
            </a:r>
            <a:r>
              <a:rPr lang="en-US" sz="525" b="1" dirty="0">
                <a:solidFill>
                  <a:schemeClr val="bg1"/>
                </a:solidFill>
                <a:latin typeface="+mn-lt"/>
                <a:cs typeface="Arial" panose="020B0604020202020204" pitchFamily="34" charset="0"/>
              </a:rPr>
              <a:t>n</a:t>
            </a:r>
            <a:r>
              <a:rPr sz="525" b="1" dirty="0">
                <a:solidFill>
                  <a:schemeClr val="bg1"/>
                </a:solidFill>
                <a:latin typeface="+mn-lt"/>
                <a:cs typeface="Arial" panose="020B0604020202020204" pitchFamily="34" charset="0"/>
              </a:rPr>
              <a:t>d Space Administration</a:t>
            </a:r>
          </a:p>
        </p:txBody>
      </p:sp>
      <p:sp>
        <p:nvSpPr>
          <p:cNvPr id="3" name="Text Placeholder 4">
            <a:extLst>
              <a:ext uri="{FF2B5EF4-FFF2-40B4-BE49-F238E27FC236}">
                <a16:creationId xmlns:a16="http://schemas.microsoft.com/office/drawing/2014/main" id="{886B1DAB-009D-638D-6C01-BA0D99D00BDC}"/>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9" name="Text Placeholder 8">
            <a:extLst>
              <a:ext uri="{FF2B5EF4-FFF2-40B4-BE49-F238E27FC236}">
                <a16:creationId xmlns:a16="http://schemas.microsoft.com/office/drawing/2014/main" id="{3D83DAFE-4B8C-ADFD-4958-2E4F3FDC698D}"/>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10" name="Text Placeholder 20">
            <a:extLst>
              <a:ext uri="{FF2B5EF4-FFF2-40B4-BE49-F238E27FC236}">
                <a16:creationId xmlns:a16="http://schemas.microsoft.com/office/drawing/2014/main" id="{8F34B129-3C84-D077-FAFF-C6F3B65F6341}"/>
              </a:ext>
            </a:extLst>
          </p:cNvPr>
          <p:cNvSpPr>
            <a:spLocks noGrp="1"/>
          </p:cNvSpPr>
          <p:nvPr>
            <p:ph type="body" sz="quarter" idx="19" hasCustomPrompt="1"/>
          </p:nvPr>
        </p:nvSpPr>
        <p:spPr>
          <a:xfrm>
            <a:off x="286308" y="1129831"/>
            <a:ext cx="3148856" cy="1441919"/>
          </a:xfrm>
          <a:prstGeom prst="rect">
            <a:avLst/>
          </a:prstGeom>
        </p:spPr>
        <p:txBody>
          <a:bodyPr lIns="0" tIns="0" rIns="0" bIns="0"/>
          <a:lstStyle>
            <a:lvl1pPr marL="0" indent="0" algn="l">
              <a:lnSpc>
                <a:spcPct val="100000"/>
              </a:lnSpc>
              <a:spcBef>
                <a:spcPts val="0"/>
              </a:spcBef>
              <a:buNone/>
              <a:defRPr sz="3375" b="0">
                <a:solidFill>
                  <a:schemeClr val="bg1"/>
                </a:solidFill>
                <a:latin typeface="+mj-lt"/>
                <a:cs typeface="Arial" panose="020B0604020202020204" pitchFamily="34" charset="0"/>
              </a:defRPr>
            </a:lvl1pPr>
          </a:lstStyle>
          <a:p>
            <a:pPr lvl="0"/>
            <a:r>
              <a:rPr lang="en-US" dirty="0"/>
              <a:t>Presentation</a:t>
            </a:r>
            <a:br>
              <a:rPr lang="en-US" dirty="0"/>
            </a:br>
            <a:r>
              <a:rPr lang="en-US" dirty="0"/>
              <a:t>Title Goes Here</a:t>
            </a:r>
          </a:p>
        </p:txBody>
      </p:sp>
    </p:spTree>
    <p:extLst>
      <p:ext uri="{BB962C8B-B14F-4D97-AF65-F5344CB8AC3E}">
        <p14:creationId xmlns:p14="http://schemas.microsoft.com/office/powerpoint/2010/main" val="662806061"/>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hoto 16">
    <p:bg>
      <p:bgPr>
        <a:solidFill>
          <a:schemeClr val="tx1"/>
        </a:solidFill>
        <a:effectLst/>
      </p:bgPr>
    </p:bg>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BEE82E17-06D5-0270-76FE-FE0D33A710C6}"/>
              </a:ext>
            </a:extLst>
          </p:cNvPr>
          <p:cNvSpPr>
            <a:spLocks noGrp="1"/>
          </p:cNvSpPr>
          <p:nvPr>
            <p:ph type="body" sz="quarter" idx="24" hasCustomPrompt="1"/>
          </p:nvPr>
        </p:nvSpPr>
        <p:spPr>
          <a:xfrm>
            <a:off x="286308" y="1356691"/>
            <a:ext cx="2057132" cy="3190461"/>
          </a:xfrm>
          <a:prstGeom prst="rect">
            <a:avLst/>
          </a:prstGeom>
        </p:spPr>
        <p:txBody>
          <a:bodyPr lIns="0" tIns="0" rIns="0" bIns="0" numCol="1" spcCol="457200">
            <a:noAutofit/>
          </a:bodyPr>
          <a:lstStyle>
            <a:lvl1pPr marL="0" indent="0">
              <a:lnSpc>
                <a:spcPct val="100000"/>
              </a:lnSpc>
              <a:buNone/>
              <a:defRPr sz="1050" b="0" i="0">
                <a:solidFill>
                  <a:schemeClr val="bg1"/>
                </a:solidFill>
                <a:latin typeface="+mn-lt"/>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Ut </a:t>
            </a:r>
            <a:r>
              <a:rPr lang="en-US" err="1"/>
              <a:t>ultricies</a:t>
            </a:r>
            <a:r>
              <a:rPr lang="en-US"/>
              <a:t> </a:t>
            </a:r>
            <a:r>
              <a:rPr lang="en-US" err="1"/>
              <a:t>arcu</a:t>
            </a:r>
            <a:r>
              <a:rPr lang="en-US"/>
              <a:t> non </a:t>
            </a:r>
            <a:r>
              <a:rPr lang="en-US" err="1"/>
              <a:t>est</a:t>
            </a:r>
            <a:r>
              <a:rPr lang="en-US"/>
              <a:t> </a:t>
            </a:r>
            <a:r>
              <a:rPr lang="en-US" err="1"/>
              <a:t>fringilla</a:t>
            </a:r>
            <a:r>
              <a:rPr lang="en-US"/>
              <a:t> </a:t>
            </a:r>
            <a:r>
              <a:rPr lang="en-US" err="1"/>
              <a:t>tristique</a:t>
            </a:r>
            <a:r>
              <a:rPr lang="en-US"/>
              <a:t>. Aenean in </a:t>
            </a:r>
            <a:r>
              <a:rPr lang="en-US" err="1"/>
              <a:t>mauris</a:t>
            </a:r>
            <a:r>
              <a:rPr lang="en-US"/>
              <a:t> porta, </a:t>
            </a:r>
            <a:r>
              <a:rPr lang="en-US" err="1"/>
              <a:t>pellentesque</a:t>
            </a:r>
            <a:r>
              <a:rPr lang="en-US"/>
              <a:t> </a:t>
            </a:r>
            <a:r>
              <a:rPr lang="en-US" err="1"/>
              <a:t>turpis</a:t>
            </a:r>
            <a:r>
              <a:rPr lang="en-US"/>
              <a:t> </a:t>
            </a:r>
            <a:r>
              <a:rPr lang="en-US" err="1"/>
              <a:t>aliquam</a:t>
            </a:r>
            <a:r>
              <a:rPr lang="en-US"/>
              <a:t>, porta lorem. Vestibulum ante ipsum </a:t>
            </a:r>
            <a:r>
              <a:rPr lang="en-US" err="1"/>
              <a:t>primis</a:t>
            </a:r>
            <a:r>
              <a:rPr lang="en-US"/>
              <a:t> in </a:t>
            </a:r>
            <a:r>
              <a:rPr lang="en-US" err="1"/>
              <a:t>faucibus</a:t>
            </a:r>
            <a:r>
              <a:rPr lang="en-US"/>
              <a:t> </a:t>
            </a:r>
            <a:r>
              <a:rPr lang="en-US" err="1"/>
              <a:t>orci</a:t>
            </a:r>
            <a:r>
              <a:rPr lang="en-US"/>
              <a:t> </a:t>
            </a:r>
            <a:r>
              <a:rPr lang="en-US" err="1"/>
              <a:t>luctus</a:t>
            </a:r>
            <a:r>
              <a:rPr lang="en-US"/>
              <a:t> et </a:t>
            </a:r>
            <a:r>
              <a:rPr lang="en-US" err="1"/>
              <a:t>ultrices</a:t>
            </a:r>
            <a:r>
              <a:rPr lang="en-US"/>
              <a:t> </a:t>
            </a:r>
            <a:r>
              <a:rPr lang="en-US" err="1"/>
              <a:t>posuere</a:t>
            </a:r>
            <a:r>
              <a:rPr lang="en-US"/>
              <a:t> </a:t>
            </a:r>
            <a:r>
              <a:rPr lang="en-US" err="1"/>
              <a:t>cubilia</a:t>
            </a:r>
            <a:r>
              <a:rPr lang="en-US"/>
              <a:t> </a:t>
            </a:r>
            <a:r>
              <a:rPr lang="en-US" err="1"/>
              <a:t>curae</a:t>
            </a:r>
            <a:r>
              <a:rPr lang="en-US"/>
              <a:t>; </a:t>
            </a:r>
            <a:r>
              <a:rPr lang="en-US" err="1"/>
              <a:t>Curabitur</a:t>
            </a:r>
            <a:r>
              <a:rPr lang="en-US"/>
              <a:t> dictum </a:t>
            </a:r>
            <a:r>
              <a:rPr lang="en-US" err="1"/>
              <a:t>vehicula</a:t>
            </a:r>
            <a:r>
              <a:rPr lang="en-US"/>
              <a:t> </a:t>
            </a:r>
            <a:r>
              <a:rPr lang="en-US" err="1"/>
              <a:t>urna</a:t>
            </a:r>
            <a:r>
              <a:rPr lang="en-US"/>
              <a:t>, et </a:t>
            </a:r>
            <a:r>
              <a:rPr lang="en-US" err="1"/>
              <a:t>porttitor</a:t>
            </a:r>
            <a:r>
              <a:rPr lang="en-US"/>
              <a:t> </a:t>
            </a:r>
            <a:r>
              <a:rPr lang="en-US" err="1"/>
              <a:t>leo</a:t>
            </a:r>
            <a:r>
              <a:rPr lang="en-US"/>
              <a:t> </a:t>
            </a:r>
            <a:r>
              <a:rPr lang="en-US" err="1"/>
              <a:t>feugiat</a:t>
            </a:r>
            <a:r>
              <a:rPr lang="en-US"/>
              <a:t> id. </a:t>
            </a:r>
            <a:r>
              <a:rPr lang="en-US" err="1"/>
              <a:t>Praesent</a:t>
            </a:r>
            <a:r>
              <a:rPr lang="en-US"/>
              <a:t> </a:t>
            </a:r>
            <a:r>
              <a:rPr lang="en-US" err="1"/>
              <a:t>imperdiet</a:t>
            </a:r>
            <a:r>
              <a:rPr lang="en-US"/>
              <a:t> lacinia </a:t>
            </a:r>
            <a:r>
              <a:rPr lang="en-US" err="1"/>
              <a:t>neque</a:t>
            </a:r>
            <a:r>
              <a:rPr lang="en-US"/>
              <a:t> at </a:t>
            </a:r>
            <a:r>
              <a:rPr lang="en-US" err="1"/>
              <a:t>varius</a:t>
            </a:r>
            <a:r>
              <a:rPr lang="en-US"/>
              <a:t>. </a:t>
            </a:r>
            <a:r>
              <a:rPr lang="en-US" err="1"/>
              <a:t>Nulla</a:t>
            </a:r>
            <a:r>
              <a:rPr lang="en-US"/>
              <a:t> id </a:t>
            </a:r>
            <a:r>
              <a:rPr lang="en-US" err="1"/>
              <a:t>neque</a:t>
            </a:r>
            <a:r>
              <a:rPr lang="en-US"/>
              <a:t> </a:t>
            </a:r>
            <a:r>
              <a:rPr lang="en-US" err="1"/>
              <a:t>porttitor</a:t>
            </a:r>
            <a:r>
              <a:rPr lang="en-US"/>
              <a:t>, pharetra </a:t>
            </a:r>
            <a:r>
              <a:rPr lang="en-US" err="1"/>
              <a:t>lacus</a:t>
            </a:r>
            <a:r>
              <a:rPr lang="en-US"/>
              <a:t> in, </a:t>
            </a:r>
            <a:r>
              <a:rPr lang="en-US" err="1"/>
              <a:t>egestas</a:t>
            </a:r>
            <a:r>
              <a:rPr lang="en-US"/>
              <a:t> </a:t>
            </a:r>
            <a:r>
              <a:rPr lang="en-US" err="1"/>
              <a:t>orci</a:t>
            </a:r>
            <a:r>
              <a:rPr lang="en-US"/>
              <a:t>. Ut </a:t>
            </a:r>
            <a:r>
              <a:rPr lang="en-US" err="1"/>
              <a:t>molestie</a:t>
            </a:r>
            <a:r>
              <a:rPr lang="en-US"/>
              <a:t> maximus </a:t>
            </a:r>
            <a:r>
              <a:rPr lang="en-US" err="1"/>
              <a:t>fringilla</a:t>
            </a:r>
            <a:r>
              <a:rPr lang="en-US"/>
              <a:t>. </a:t>
            </a:r>
            <a:r>
              <a:rPr lang="en-US" err="1"/>
              <a:t>Quisque</a:t>
            </a:r>
            <a:r>
              <a:rPr lang="en-US"/>
              <a:t> </a:t>
            </a:r>
            <a:r>
              <a:rPr lang="en-US" err="1"/>
              <a:t>dignissim</a:t>
            </a:r>
            <a:r>
              <a:rPr lang="en-US"/>
              <a:t> </a:t>
            </a:r>
            <a:r>
              <a:rPr lang="en-US" err="1"/>
              <a:t>nec</a:t>
            </a:r>
            <a:r>
              <a:rPr lang="en-US"/>
              <a:t> </a:t>
            </a:r>
            <a:r>
              <a:rPr lang="en-US" err="1"/>
              <a:t>enim</a:t>
            </a:r>
            <a:r>
              <a:rPr lang="en-US"/>
              <a:t> ac </a:t>
            </a:r>
            <a:r>
              <a:rPr lang="en-US" err="1"/>
              <a:t>posuere</a:t>
            </a:r>
            <a:r>
              <a:rPr lang="en-US"/>
              <a:t>. Proin </a:t>
            </a:r>
            <a:r>
              <a:rPr lang="en-US" err="1"/>
              <a:t>eget</a:t>
            </a:r>
            <a:r>
              <a:rPr lang="en-US"/>
              <a:t> </a:t>
            </a:r>
            <a:r>
              <a:rPr lang="en-US" err="1"/>
              <a:t>nibh</a:t>
            </a:r>
            <a:r>
              <a:rPr lang="en-US"/>
              <a:t> in </a:t>
            </a:r>
            <a:r>
              <a:rPr lang="en-US" err="1"/>
              <a:t>sapien</a:t>
            </a:r>
            <a:r>
              <a:rPr lang="en-US"/>
              <a:t> </a:t>
            </a:r>
            <a:r>
              <a:rPr lang="en-US" err="1"/>
              <a:t>molestie</a:t>
            </a:r>
            <a:r>
              <a:rPr lang="en-US"/>
              <a:t> </a:t>
            </a:r>
            <a:r>
              <a:rPr lang="en-US" err="1"/>
              <a:t>congue</a:t>
            </a:r>
            <a:r>
              <a:rPr lang="en-US"/>
              <a:t> vel id </a:t>
            </a:r>
            <a:r>
              <a:rPr lang="en-US" err="1"/>
              <a:t>nunc</a:t>
            </a:r>
            <a:r>
              <a:rPr lang="en-US"/>
              <a:t>.</a:t>
            </a:r>
          </a:p>
        </p:txBody>
      </p:sp>
      <p:sp>
        <p:nvSpPr>
          <p:cNvPr id="6" name="Text Placeholder 20">
            <a:extLst>
              <a:ext uri="{FF2B5EF4-FFF2-40B4-BE49-F238E27FC236}">
                <a16:creationId xmlns:a16="http://schemas.microsoft.com/office/drawing/2014/main" id="{75844311-BED8-71A2-F503-A595F3B9338F}"/>
              </a:ext>
            </a:extLst>
          </p:cNvPr>
          <p:cNvSpPr>
            <a:spLocks noGrp="1"/>
          </p:cNvSpPr>
          <p:nvPr>
            <p:ph type="body" sz="quarter" idx="32" hasCustomPrompt="1"/>
          </p:nvPr>
        </p:nvSpPr>
        <p:spPr>
          <a:xfrm>
            <a:off x="286308" y="454715"/>
            <a:ext cx="2064715" cy="805070"/>
          </a:xfrm>
          <a:prstGeom prst="rect">
            <a:avLst/>
          </a:prstGeom>
        </p:spPr>
        <p:txBody>
          <a:bodyPr lIns="0" tIns="0" rIns="0" bIns="0" anchor="t" anchorCtr="0"/>
          <a:lstStyle>
            <a:lvl1pPr marL="0" indent="0" algn="l">
              <a:lnSpc>
                <a:spcPct val="100000"/>
              </a:lnSpc>
              <a:spcBef>
                <a:spcPts val="0"/>
              </a:spcBef>
              <a:buNone/>
              <a:defRPr sz="1500" b="0">
                <a:solidFill>
                  <a:schemeClr val="bg1"/>
                </a:solidFill>
                <a:latin typeface="+mj-lt"/>
                <a:cs typeface="Arial" panose="020B0604020202020204" pitchFamily="34" charset="0"/>
              </a:defRPr>
            </a:lvl1pPr>
          </a:lstStyle>
          <a:p>
            <a:pPr lvl="0"/>
            <a:r>
              <a:rPr lang="en-US" dirty="0"/>
              <a:t>Aenean in </a:t>
            </a:r>
            <a:r>
              <a:rPr lang="en-US" dirty="0" err="1"/>
              <a:t>mauris</a:t>
            </a:r>
            <a:r>
              <a:rPr lang="en-US" dirty="0"/>
              <a:t> porta, </a:t>
            </a:r>
            <a:r>
              <a:rPr lang="en-US" dirty="0" err="1"/>
              <a:t>pellentesque</a:t>
            </a:r>
            <a:r>
              <a:rPr lang="en-US" dirty="0"/>
              <a:t> </a:t>
            </a:r>
            <a:r>
              <a:rPr lang="en-US" dirty="0" err="1"/>
              <a:t>turpis</a:t>
            </a:r>
            <a:r>
              <a:rPr lang="en-US" dirty="0"/>
              <a:t> </a:t>
            </a:r>
            <a:r>
              <a:rPr lang="en-US" dirty="0" err="1"/>
              <a:t>aliquam</a:t>
            </a:r>
            <a:endParaRPr lang="en-US" dirty="0"/>
          </a:p>
        </p:txBody>
      </p:sp>
      <p:sp>
        <p:nvSpPr>
          <p:cNvPr id="2" name="Picture Placeholder 2">
            <a:extLst>
              <a:ext uri="{FF2B5EF4-FFF2-40B4-BE49-F238E27FC236}">
                <a16:creationId xmlns:a16="http://schemas.microsoft.com/office/drawing/2014/main" id="{FF78F226-C7DA-C162-73DC-AD8F5F5C879E}"/>
              </a:ext>
            </a:extLst>
          </p:cNvPr>
          <p:cNvSpPr>
            <a:spLocks noGrp="1"/>
          </p:cNvSpPr>
          <p:nvPr>
            <p:ph type="pic" sz="quarter" idx="27" hasCustomPrompt="1"/>
          </p:nvPr>
        </p:nvSpPr>
        <p:spPr>
          <a:xfrm>
            <a:off x="6800560" y="342900"/>
            <a:ext cx="2057132" cy="4457700"/>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5" name="Picture Placeholder 2">
            <a:extLst>
              <a:ext uri="{FF2B5EF4-FFF2-40B4-BE49-F238E27FC236}">
                <a16:creationId xmlns:a16="http://schemas.microsoft.com/office/drawing/2014/main" id="{98CFD8A2-99B0-2397-8D95-D98D69F9F953}"/>
              </a:ext>
            </a:extLst>
          </p:cNvPr>
          <p:cNvSpPr>
            <a:spLocks noGrp="1"/>
          </p:cNvSpPr>
          <p:nvPr>
            <p:ph type="pic" sz="quarter" idx="33" hasCustomPrompt="1"/>
          </p:nvPr>
        </p:nvSpPr>
        <p:spPr>
          <a:xfrm>
            <a:off x="4629142" y="342900"/>
            <a:ext cx="2057132" cy="4457700"/>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9" name="Picture Placeholder 2">
            <a:extLst>
              <a:ext uri="{FF2B5EF4-FFF2-40B4-BE49-F238E27FC236}">
                <a16:creationId xmlns:a16="http://schemas.microsoft.com/office/drawing/2014/main" id="{82D5F6BB-E613-B032-D4F9-4DECC1C73518}"/>
              </a:ext>
            </a:extLst>
          </p:cNvPr>
          <p:cNvSpPr>
            <a:spLocks noGrp="1"/>
          </p:cNvSpPr>
          <p:nvPr>
            <p:ph type="pic" sz="quarter" idx="34" hasCustomPrompt="1"/>
          </p:nvPr>
        </p:nvSpPr>
        <p:spPr>
          <a:xfrm>
            <a:off x="2457725" y="342900"/>
            <a:ext cx="2057132" cy="4457700"/>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cxnSp>
        <p:nvCxnSpPr>
          <p:cNvPr id="14" name="Straight Connector 13">
            <a:extLst>
              <a:ext uri="{FF2B5EF4-FFF2-40B4-BE49-F238E27FC236}">
                <a16:creationId xmlns:a16="http://schemas.microsoft.com/office/drawing/2014/main" id="{9ED3D0F5-9988-0034-78B4-6BC5091FF01C}"/>
              </a:ext>
            </a:extLst>
          </p:cNvPr>
          <p:cNvCxnSpPr/>
          <p:nvPr userDrawn="1"/>
        </p:nvCxnSpPr>
        <p:spPr>
          <a:xfrm>
            <a:off x="286308" y="342900"/>
            <a:ext cx="2057132"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9B1E3B03-08A6-FA46-3F64-C2900C8172B4}"/>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17" name="Text Placeholder 8">
            <a:extLst>
              <a:ext uri="{FF2B5EF4-FFF2-40B4-BE49-F238E27FC236}">
                <a16:creationId xmlns:a16="http://schemas.microsoft.com/office/drawing/2014/main" id="{51A3ACDC-1474-30E9-2F02-3438447848FD}"/>
              </a:ext>
            </a:extLst>
          </p:cNvPr>
          <p:cNvSpPr>
            <a:spLocks noGrp="1"/>
          </p:cNvSpPr>
          <p:nvPr>
            <p:ph type="body" sz="quarter" idx="35"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18449463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hoto 17">
    <p:bg>
      <p:bgPr>
        <a:solidFill>
          <a:schemeClr val="bg1"/>
        </a:solidFill>
        <a:effectLst/>
      </p:bgPr>
    </p:bg>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BEE82E17-06D5-0270-76FE-FE0D33A710C6}"/>
              </a:ext>
            </a:extLst>
          </p:cNvPr>
          <p:cNvSpPr>
            <a:spLocks noGrp="1"/>
          </p:cNvSpPr>
          <p:nvPr>
            <p:ph type="body" sz="quarter" idx="24" hasCustomPrompt="1"/>
          </p:nvPr>
        </p:nvSpPr>
        <p:spPr>
          <a:xfrm>
            <a:off x="286308" y="1356691"/>
            <a:ext cx="2057132" cy="3190461"/>
          </a:xfrm>
          <a:prstGeom prst="rect">
            <a:avLst/>
          </a:prstGeom>
        </p:spPr>
        <p:txBody>
          <a:bodyPr lIns="0" tIns="0" rIns="0" bIns="0" numCol="1" spcCol="457200">
            <a:noAutofit/>
          </a:bodyPr>
          <a:lstStyle>
            <a:lvl1pPr marL="0" indent="0">
              <a:lnSpc>
                <a:spcPct val="100000"/>
              </a:lnSpc>
              <a:buNone/>
              <a:defRPr sz="1050" b="0" i="0">
                <a:solidFill>
                  <a:schemeClr val="tx1"/>
                </a:solidFill>
                <a:latin typeface="+mn-lt"/>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Ut </a:t>
            </a:r>
            <a:r>
              <a:rPr lang="en-US" err="1"/>
              <a:t>ultricies</a:t>
            </a:r>
            <a:r>
              <a:rPr lang="en-US"/>
              <a:t> </a:t>
            </a:r>
            <a:r>
              <a:rPr lang="en-US" err="1"/>
              <a:t>arcu</a:t>
            </a:r>
            <a:r>
              <a:rPr lang="en-US"/>
              <a:t> non </a:t>
            </a:r>
            <a:r>
              <a:rPr lang="en-US" err="1"/>
              <a:t>est</a:t>
            </a:r>
            <a:r>
              <a:rPr lang="en-US"/>
              <a:t> </a:t>
            </a:r>
            <a:r>
              <a:rPr lang="en-US" err="1"/>
              <a:t>fringilla</a:t>
            </a:r>
            <a:r>
              <a:rPr lang="en-US"/>
              <a:t> </a:t>
            </a:r>
            <a:r>
              <a:rPr lang="en-US" err="1"/>
              <a:t>tristique</a:t>
            </a:r>
            <a:r>
              <a:rPr lang="en-US"/>
              <a:t>. Aenean in </a:t>
            </a:r>
            <a:r>
              <a:rPr lang="en-US" err="1"/>
              <a:t>mauris</a:t>
            </a:r>
            <a:r>
              <a:rPr lang="en-US"/>
              <a:t> porta, </a:t>
            </a:r>
            <a:r>
              <a:rPr lang="en-US" err="1"/>
              <a:t>pellentesque</a:t>
            </a:r>
            <a:r>
              <a:rPr lang="en-US"/>
              <a:t> </a:t>
            </a:r>
            <a:r>
              <a:rPr lang="en-US" err="1"/>
              <a:t>turpis</a:t>
            </a:r>
            <a:r>
              <a:rPr lang="en-US"/>
              <a:t> </a:t>
            </a:r>
            <a:r>
              <a:rPr lang="en-US" err="1"/>
              <a:t>aliquam</a:t>
            </a:r>
            <a:r>
              <a:rPr lang="en-US"/>
              <a:t>, porta lorem. Vestibulum ante ipsum </a:t>
            </a:r>
            <a:r>
              <a:rPr lang="en-US" err="1"/>
              <a:t>primis</a:t>
            </a:r>
            <a:r>
              <a:rPr lang="en-US"/>
              <a:t> in </a:t>
            </a:r>
            <a:r>
              <a:rPr lang="en-US" err="1"/>
              <a:t>faucibus</a:t>
            </a:r>
            <a:r>
              <a:rPr lang="en-US"/>
              <a:t> </a:t>
            </a:r>
            <a:r>
              <a:rPr lang="en-US" err="1"/>
              <a:t>orci</a:t>
            </a:r>
            <a:r>
              <a:rPr lang="en-US"/>
              <a:t> </a:t>
            </a:r>
            <a:r>
              <a:rPr lang="en-US" err="1"/>
              <a:t>luctus</a:t>
            </a:r>
            <a:r>
              <a:rPr lang="en-US"/>
              <a:t> et </a:t>
            </a:r>
            <a:r>
              <a:rPr lang="en-US" err="1"/>
              <a:t>ultrices</a:t>
            </a:r>
            <a:r>
              <a:rPr lang="en-US"/>
              <a:t> </a:t>
            </a:r>
            <a:r>
              <a:rPr lang="en-US" err="1"/>
              <a:t>posuere</a:t>
            </a:r>
            <a:r>
              <a:rPr lang="en-US"/>
              <a:t> </a:t>
            </a:r>
            <a:r>
              <a:rPr lang="en-US" err="1"/>
              <a:t>cubilia</a:t>
            </a:r>
            <a:r>
              <a:rPr lang="en-US"/>
              <a:t> </a:t>
            </a:r>
            <a:r>
              <a:rPr lang="en-US" err="1"/>
              <a:t>curae</a:t>
            </a:r>
            <a:r>
              <a:rPr lang="en-US"/>
              <a:t>; </a:t>
            </a:r>
            <a:r>
              <a:rPr lang="en-US" err="1"/>
              <a:t>Curabitur</a:t>
            </a:r>
            <a:r>
              <a:rPr lang="en-US"/>
              <a:t> dictum </a:t>
            </a:r>
            <a:r>
              <a:rPr lang="en-US" err="1"/>
              <a:t>vehicula</a:t>
            </a:r>
            <a:r>
              <a:rPr lang="en-US"/>
              <a:t> </a:t>
            </a:r>
            <a:r>
              <a:rPr lang="en-US" err="1"/>
              <a:t>urna</a:t>
            </a:r>
            <a:r>
              <a:rPr lang="en-US"/>
              <a:t>, et </a:t>
            </a:r>
            <a:r>
              <a:rPr lang="en-US" err="1"/>
              <a:t>porttitor</a:t>
            </a:r>
            <a:r>
              <a:rPr lang="en-US"/>
              <a:t> </a:t>
            </a:r>
            <a:r>
              <a:rPr lang="en-US" err="1"/>
              <a:t>leo</a:t>
            </a:r>
            <a:r>
              <a:rPr lang="en-US"/>
              <a:t> </a:t>
            </a:r>
            <a:r>
              <a:rPr lang="en-US" err="1"/>
              <a:t>feugiat</a:t>
            </a:r>
            <a:r>
              <a:rPr lang="en-US"/>
              <a:t> id. </a:t>
            </a:r>
            <a:r>
              <a:rPr lang="en-US" err="1"/>
              <a:t>Praesent</a:t>
            </a:r>
            <a:r>
              <a:rPr lang="en-US"/>
              <a:t> </a:t>
            </a:r>
            <a:r>
              <a:rPr lang="en-US" err="1"/>
              <a:t>imperdiet</a:t>
            </a:r>
            <a:r>
              <a:rPr lang="en-US"/>
              <a:t> lacinia </a:t>
            </a:r>
            <a:r>
              <a:rPr lang="en-US" err="1"/>
              <a:t>neque</a:t>
            </a:r>
            <a:r>
              <a:rPr lang="en-US"/>
              <a:t> at </a:t>
            </a:r>
            <a:r>
              <a:rPr lang="en-US" err="1"/>
              <a:t>varius</a:t>
            </a:r>
            <a:r>
              <a:rPr lang="en-US"/>
              <a:t>. </a:t>
            </a:r>
            <a:r>
              <a:rPr lang="en-US" err="1"/>
              <a:t>Nulla</a:t>
            </a:r>
            <a:r>
              <a:rPr lang="en-US"/>
              <a:t> id </a:t>
            </a:r>
            <a:r>
              <a:rPr lang="en-US" err="1"/>
              <a:t>neque</a:t>
            </a:r>
            <a:r>
              <a:rPr lang="en-US"/>
              <a:t> </a:t>
            </a:r>
            <a:r>
              <a:rPr lang="en-US" err="1"/>
              <a:t>porttitor</a:t>
            </a:r>
            <a:r>
              <a:rPr lang="en-US"/>
              <a:t>, pharetra </a:t>
            </a:r>
            <a:r>
              <a:rPr lang="en-US" err="1"/>
              <a:t>lacus</a:t>
            </a:r>
            <a:r>
              <a:rPr lang="en-US"/>
              <a:t> in, </a:t>
            </a:r>
            <a:r>
              <a:rPr lang="en-US" err="1"/>
              <a:t>egestas</a:t>
            </a:r>
            <a:r>
              <a:rPr lang="en-US"/>
              <a:t> </a:t>
            </a:r>
            <a:r>
              <a:rPr lang="en-US" err="1"/>
              <a:t>orci</a:t>
            </a:r>
            <a:r>
              <a:rPr lang="en-US"/>
              <a:t>. Ut </a:t>
            </a:r>
            <a:r>
              <a:rPr lang="en-US" err="1"/>
              <a:t>molestie</a:t>
            </a:r>
            <a:r>
              <a:rPr lang="en-US"/>
              <a:t> maximus </a:t>
            </a:r>
            <a:r>
              <a:rPr lang="en-US" err="1"/>
              <a:t>fringilla</a:t>
            </a:r>
            <a:r>
              <a:rPr lang="en-US"/>
              <a:t>. </a:t>
            </a:r>
            <a:r>
              <a:rPr lang="en-US" err="1"/>
              <a:t>Quisque</a:t>
            </a:r>
            <a:r>
              <a:rPr lang="en-US"/>
              <a:t> </a:t>
            </a:r>
            <a:r>
              <a:rPr lang="en-US" err="1"/>
              <a:t>dignissim</a:t>
            </a:r>
            <a:r>
              <a:rPr lang="en-US"/>
              <a:t> </a:t>
            </a:r>
            <a:r>
              <a:rPr lang="en-US" err="1"/>
              <a:t>nec</a:t>
            </a:r>
            <a:r>
              <a:rPr lang="en-US"/>
              <a:t> </a:t>
            </a:r>
            <a:r>
              <a:rPr lang="en-US" err="1"/>
              <a:t>enim</a:t>
            </a:r>
            <a:r>
              <a:rPr lang="en-US"/>
              <a:t> ac </a:t>
            </a:r>
            <a:r>
              <a:rPr lang="en-US" err="1"/>
              <a:t>posuere</a:t>
            </a:r>
            <a:r>
              <a:rPr lang="en-US"/>
              <a:t>. Proin </a:t>
            </a:r>
            <a:r>
              <a:rPr lang="en-US" err="1"/>
              <a:t>eget</a:t>
            </a:r>
            <a:r>
              <a:rPr lang="en-US"/>
              <a:t> </a:t>
            </a:r>
            <a:r>
              <a:rPr lang="en-US" err="1"/>
              <a:t>nibh</a:t>
            </a:r>
            <a:r>
              <a:rPr lang="en-US"/>
              <a:t> in </a:t>
            </a:r>
            <a:r>
              <a:rPr lang="en-US" err="1"/>
              <a:t>sapien</a:t>
            </a:r>
            <a:r>
              <a:rPr lang="en-US"/>
              <a:t> </a:t>
            </a:r>
            <a:r>
              <a:rPr lang="en-US" err="1"/>
              <a:t>molestie</a:t>
            </a:r>
            <a:r>
              <a:rPr lang="en-US"/>
              <a:t> </a:t>
            </a:r>
            <a:r>
              <a:rPr lang="en-US" err="1"/>
              <a:t>congue</a:t>
            </a:r>
            <a:r>
              <a:rPr lang="en-US"/>
              <a:t> vel id </a:t>
            </a:r>
            <a:r>
              <a:rPr lang="en-US" err="1"/>
              <a:t>nunc</a:t>
            </a:r>
            <a:r>
              <a:rPr lang="en-US"/>
              <a:t>.</a:t>
            </a:r>
          </a:p>
        </p:txBody>
      </p:sp>
      <p:sp>
        <p:nvSpPr>
          <p:cNvPr id="6" name="Text Placeholder 20">
            <a:extLst>
              <a:ext uri="{FF2B5EF4-FFF2-40B4-BE49-F238E27FC236}">
                <a16:creationId xmlns:a16="http://schemas.microsoft.com/office/drawing/2014/main" id="{75844311-BED8-71A2-F503-A595F3B9338F}"/>
              </a:ext>
            </a:extLst>
          </p:cNvPr>
          <p:cNvSpPr>
            <a:spLocks noGrp="1"/>
          </p:cNvSpPr>
          <p:nvPr>
            <p:ph type="body" sz="quarter" idx="32" hasCustomPrompt="1"/>
          </p:nvPr>
        </p:nvSpPr>
        <p:spPr>
          <a:xfrm>
            <a:off x="286308" y="454715"/>
            <a:ext cx="2064715" cy="805070"/>
          </a:xfrm>
          <a:prstGeom prst="rect">
            <a:avLst/>
          </a:prstGeom>
        </p:spPr>
        <p:txBody>
          <a:bodyPr lIns="0" tIns="0" rIns="0" bIns="0" anchor="t" anchorCtr="0"/>
          <a:lstStyle>
            <a:lvl1pPr marL="0" indent="0" algn="l">
              <a:lnSpc>
                <a:spcPct val="100000"/>
              </a:lnSpc>
              <a:spcBef>
                <a:spcPts val="0"/>
              </a:spcBef>
              <a:buNone/>
              <a:defRPr sz="1500" b="0">
                <a:solidFill>
                  <a:schemeClr val="tx1"/>
                </a:solidFill>
                <a:latin typeface="+mj-lt"/>
                <a:cs typeface="Arial" panose="020B0604020202020204" pitchFamily="34" charset="0"/>
              </a:defRPr>
            </a:lvl1pPr>
          </a:lstStyle>
          <a:p>
            <a:pPr lvl="0"/>
            <a:r>
              <a:rPr lang="en-US" dirty="0"/>
              <a:t>Aenean in </a:t>
            </a:r>
            <a:r>
              <a:rPr lang="en-US" dirty="0" err="1"/>
              <a:t>mauris</a:t>
            </a:r>
            <a:r>
              <a:rPr lang="en-US" dirty="0"/>
              <a:t> porta, </a:t>
            </a:r>
            <a:r>
              <a:rPr lang="en-US" dirty="0" err="1"/>
              <a:t>pellentesque</a:t>
            </a:r>
            <a:r>
              <a:rPr lang="en-US" dirty="0"/>
              <a:t> </a:t>
            </a:r>
            <a:r>
              <a:rPr lang="en-US" dirty="0" err="1"/>
              <a:t>turpis</a:t>
            </a:r>
            <a:r>
              <a:rPr lang="en-US" dirty="0"/>
              <a:t> </a:t>
            </a:r>
            <a:r>
              <a:rPr lang="en-US" dirty="0" err="1"/>
              <a:t>aliquam</a:t>
            </a:r>
            <a:endParaRPr lang="en-US" dirty="0"/>
          </a:p>
        </p:txBody>
      </p:sp>
      <p:sp>
        <p:nvSpPr>
          <p:cNvPr id="2" name="Picture Placeholder 2">
            <a:extLst>
              <a:ext uri="{FF2B5EF4-FFF2-40B4-BE49-F238E27FC236}">
                <a16:creationId xmlns:a16="http://schemas.microsoft.com/office/drawing/2014/main" id="{FF78F226-C7DA-C162-73DC-AD8F5F5C879E}"/>
              </a:ext>
            </a:extLst>
          </p:cNvPr>
          <p:cNvSpPr>
            <a:spLocks noGrp="1"/>
          </p:cNvSpPr>
          <p:nvPr>
            <p:ph type="pic" sz="quarter" idx="27" hasCustomPrompt="1"/>
          </p:nvPr>
        </p:nvSpPr>
        <p:spPr>
          <a:xfrm>
            <a:off x="6800560" y="342900"/>
            <a:ext cx="2057132" cy="4457700"/>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5" name="Picture Placeholder 2">
            <a:extLst>
              <a:ext uri="{FF2B5EF4-FFF2-40B4-BE49-F238E27FC236}">
                <a16:creationId xmlns:a16="http://schemas.microsoft.com/office/drawing/2014/main" id="{98CFD8A2-99B0-2397-8D95-D98D69F9F953}"/>
              </a:ext>
            </a:extLst>
          </p:cNvPr>
          <p:cNvSpPr>
            <a:spLocks noGrp="1"/>
          </p:cNvSpPr>
          <p:nvPr>
            <p:ph type="pic" sz="quarter" idx="33" hasCustomPrompt="1"/>
          </p:nvPr>
        </p:nvSpPr>
        <p:spPr>
          <a:xfrm>
            <a:off x="4629142" y="342900"/>
            <a:ext cx="2057132" cy="4457700"/>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9" name="Picture Placeholder 2">
            <a:extLst>
              <a:ext uri="{FF2B5EF4-FFF2-40B4-BE49-F238E27FC236}">
                <a16:creationId xmlns:a16="http://schemas.microsoft.com/office/drawing/2014/main" id="{82D5F6BB-E613-B032-D4F9-4DECC1C73518}"/>
              </a:ext>
            </a:extLst>
          </p:cNvPr>
          <p:cNvSpPr>
            <a:spLocks noGrp="1"/>
          </p:cNvSpPr>
          <p:nvPr>
            <p:ph type="pic" sz="quarter" idx="34" hasCustomPrompt="1"/>
          </p:nvPr>
        </p:nvSpPr>
        <p:spPr>
          <a:xfrm>
            <a:off x="2457725" y="342900"/>
            <a:ext cx="2057132" cy="4457700"/>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tx1"/>
                </a:solidFill>
                <a:latin typeface="Arial" panose="020B0604020202020204" pitchFamily="34" charset="0"/>
                <a:cs typeface="Arial" panose="020B0604020202020204" pitchFamily="34" charset="0"/>
              </a:defRPr>
            </a:lvl1pPr>
          </a:lstStyle>
          <a:p>
            <a:r>
              <a:rPr lang="en-US" dirty="0"/>
              <a:t>Photo</a:t>
            </a:r>
          </a:p>
        </p:txBody>
      </p:sp>
      <p:cxnSp>
        <p:nvCxnSpPr>
          <p:cNvPr id="14" name="Straight Connector 13">
            <a:extLst>
              <a:ext uri="{FF2B5EF4-FFF2-40B4-BE49-F238E27FC236}">
                <a16:creationId xmlns:a16="http://schemas.microsoft.com/office/drawing/2014/main" id="{9ED3D0F5-9988-0034-78B4-6BC5091FF01C}"/>
              </a:ext>
            </a:extLst>
          </p:cNvPr>
          <p:cNvCxnSpPr/>
          <p:nvPr userDrawn="1"/>
        </p:nvCxnSpPr>
        <p:spPr>
          <a:xfrm>
            <a:off x="286308" y="342900"/>
            <a:ext cx="205713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 Placeholder 4">
            <a:extLst>
              <a:ext uri="{FF2B5EF4-FFF2-40B4-BE49-F238E27FC236}">
                <a16:creationId xmlns:a16="http://schemas.microsoft.com/office/drawing/2014/main" id="{1C43E6CC-E1CE-8301-DE96-EFE3C5FF841B}"/>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4" name="Text Placeholder 8">
            <a:extLst>
              <a:ext uri="{FF2B5EF4-FFF2-40B4-BE49-F238E27FC236}">
                <a16:creationId xmlns:a16="http://schemas.microsoft.com/office/drawing/2014/main" id="{762742AB-5A79-3527-9BBD-DFD074DEAC16}"/>
              </a:ext>
            </a:extLst>
          </p:cNvPr>
          <p:cNvSpPr>
            <a:spLocks noGrp="1"/>
          </p:cNvSpPr>
          <p:nvPr>
            <p:ph type="body" sz="quarter" idx="35"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3249204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hoto 18">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B4FE688-4736-C2A2-FC63-1DC9A3698CB6}"/>
              </a:ext>
            </a:extLst>
          </p:cNvPr>
          <p:cNvSpPr/>
          <p:nvPr userDrawn="1"/>
        </p:nvSpPr>
        <p:spPr>
          <a:xfrm>
            <a:off x="823910" y="1369197"/>
            <a:ext cx="2293144" cy="3311128"/>
          </a:xfrm>
          <a:prstGeom prst="rect">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5" name="Text Placeholder 2">
            <a:extLst>
              <a:ext uri="{FF2B5EF4-FFF2-40B4-BE49-F238E27FC236}">
                <a16:creationId xmlns:a16="http://schemas.microsoft.com/office/drawing/2014/main" id="{B563A932-6A8C-41BF-B9FB-DA746138E208}"/>
              </a:ext>
            </a:extLst>
          </p:cNvPr>
          <p:cNvSpPr>
            <a:spLocks noGrp="1"/>
          </p:cNvSpPr>
          <p:nvPr>
            <p:ph type="body" sz="quarter" idx="23" hasCustomPrompt="1"/>
          </p:nvPr>
        </p:nvSpPr>
        <p:spPr>
          <a:xfrm>
            <a:off x="983134" y="3055621"/>
            <a:ext cx="1951649" cy="262334"/>
          </a:xfrm>
          <a:prstGeom prst="rect">
            <a:avLst/>
          </a:prstGeom>
          <a:ln>
            <a:noFill/>
          </a:ln>
        </p:spPr>
        <p:txBody>
          <a:bodyPr anchor="b">
            <a:noAutofit/>
          </a:bodyPr>
          <a:lstStyle>
            <a:lvl1pPr marL="0" indent="0">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PROJECT, MISSION</a:t>
            </a:r>
          </a:p>
        </p:txBody>
      </p:sp>
      <p:sp>
        <p:nvSpPr>
          <p:cNvPr id="6" name="Text Placeholder 2">
            <a:extLst>
              <a:ext uri="{FF2B5EF4-FFF2-40B4-BE49-F238E27FC236}">
                <a16:creationId xmlns:a16="http://schemas.microsoft.com/office/drawing/2014/main" id="{0D9009CD-671B-5968-5D67-CFF47D6895CA}"/>
              </a:ext>
            </a:extLst>
          </p:cNvPr>
          <p:cNvSpPr>
            <a:spLocks noGrp="1"/>
          </p:cNvSpPr>
          <p:nvPr>
            <p:ph type="body" sz="quarter" idx="24" hasCustomPrompt="1"/>
          </p:nvPr>
        </p:nvSpPr>
        <p:spPr>
          <a:xfrm>
            <a:off x="983135" y="3360173"/>
            <a:ext cx="1951649" cy="376385"/>
          </a:xfrm>
          <a:prstGeom prst="rect">
            <a:avLst/>
          </a:prstGeom>
          <a:ln>
            <a:noFill/>
          </a:ln>
        </p:spPr>
        <p:txBody>
          <a:bodyPr anchor="b">
            <a:noAutofit/>
          </a:bodyPr>
          <a:lstStyle>
            <a:lvl1pPr marL="0" indent="0">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7" name="Text Placeholder 2">
            <a:extLst>
              <a:ext uri="{FF2B5EF4-FFF2-40B4-BE49-F238E27FC236}">
                <a16:creationId xmlns:a16="http://schemas.microsoft.com/office/drawing/2014/main" id="{C2922D05-2F8F-5ADF-915B-53CF46DA8857}"/>
              </a:ext>
            </a:extLst>
          </p:cNvPr>
          <p:cNvSpPr>
            <a:spLocks noGrp="1"/>
          </p:cNvSpPr>
          <p:nvPr>
            <p:ph type="body" sz="quarter" idx="25" hasCustomPrompt="1"/>
          </p:nvPr>
        </p:nvSpPr>
        <p:spPr>
          <a:xfrm>
            <a:off x="983134" y="3847854"/>
            <a:ext cx="1951649" cy="680492"/>
          </a:xfrm>
          <a:prstGeom prst="rect">
            <a:avLst/>
          </a:prstGeom>
          <a:ln>
            <a:noFill/>
          </a:ln>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8" name="Picture Placeholder 2">
            <a:extLst>
              <a:ext uri="{FF2B5EF4-FFF2-40B4-BE49-F238E27FC236}">
                <a16:creationId xmlns:a16="http://schemas.microsoft.com/office/drawing/2014/main" id="{24043941-5695-EEC7-72B4-EB8C54B03FBE}"/>
              </a:ext>
            </a:extLst>
          </p:cNvPr>
          <p:cNvSpPr>
            <a:spLocks noGrp="1"/>
          </p:cNvSpPr>
          <p:nvPr>
            <p:ph type="pic" sz="quarter" idx="27" hasCustomPrompt="1"/>
          </p:nvPr>
        </p:nvSpPr>
        <p:spPr>
          <a:xfrm>
            <a:off x="823910" y="1369199"/>
            <a:ext cx="2293144" cy="1564925"/>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9" name="Rectangle 8">
            <a:extLst>
              <a:ext uri="{FF2B5EF4-FFF2-40B4-BE49-F238E27FC236}">
                <a16:creationId xmlns:a16="http://schemas.microsoft.com/office/drawing/2014/main" id="{00797E29-5967-C3F5-C46E-9DF291AFB90C}"/>
              </a:ext>
            </a:extLst>
          </p:cNvPr>
          <p:cNvSpPr/>
          <p:nvPr userDrawn="1"/>
        </p:nvSpPr>
        <p:spPr>
          <a:xfrm>
            <a:off x="6049712" y="1369197"/>
            <a:ext cx="2293144" cy="3311128"/>
          </a:xfrm>
          <a:prstGeom prst="rect">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10" name="Text Placeholder 2">
            <a:extLst>
              <a:ext uri="{FF2B5EF4-FFF2-40B4-BE49-F238E27FC236}">
                <a16:creationId xmlns:a16="http://schemas.microsoft.com/office/drawing/2014/main" id="{39F73AFE-AA22-48A8-B314-0C94850AD038}"/>
              </a:ext>
            </a:extLst>
          </p:cNvPr>
          <p:cNvSpPr>
            <a:spLocks noGrp="1"/>
          </p:cNvSpPr>
          <p:nvPr>
            <p:ph type="body" sz="quarter" idx="32" hasCustomPrompt="1"/>
          </p:nvPr>
        </p:nvSpPr>
        <p:spPr>
          <a:xfrm>
            <a:off x="6220460" y="3055621"/>
            <a:ext cx="1951649" cy="262334"/>
          </a:xfrm>
          <a:prstGeom prst="rect">
            <a:avLst/>
          </a:prstGeom>
          <a:ln>
            <a:noFill/>
          </a:ln>
        </p:spPr>
        <p:txBody>
          <a:bodyPr anchor="b">
            <a:noAutofit/>
          </a:bodyPr>
          <a:lstStyle>
            <a:lvl1pPr marL="0" indent="0">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PROJECT, MISSION</a:t>
            </a:r>
          </a:p>
        </p:txBody>
      </p:sp>
      <p:sp>
        <p:nvSpPr>
          <p:cNvPr id="11" name="Text Placeholder 2">
            <a:extLst>
              <a:ext uri="{FF2B5EF4-FFF2-40B4-BE49-F238E27FC236}">
                <a16:creationId xmlns:a16="http://schemas.microsoft.com/office/drawing/2014/main" id="{DE5AFBBB-EB44-CAF0-A5AC-F86A59609316}"/>
              </a:ext>
            </a:extLst>
          </p:cNvPr>
          <p:cNvSpPr>
            <a:spLocks noGrp="1"/>
          </p:cNvSpPr>
          <p:nvPr>
            <p:ph type="body" sz="quarter" idx="33" hasCustomPrompt="1"/>
          </p:nvPr>
        </p:nvSpPr>
        <p:spPr>
          <a:xfrm>
            <a:off x="6220460" y="3360173"/>
            <a:ext cx="1951649" cy="376385"/>
          </a:xfrm>
          <a:prstGeom prst="rect">
            <a:avLst/>
          </a:prstGeom>
          <a:ln>
            <a:noFill/>
          </a:ln>
        </p:spPr>
        <p:txBody>
          <a:bodyPr anchor="b">
            <a:noAutofit/>
          </a:bodyPr>
          <a:lstStyle>
            <a:lvl1pPr marL="0" indent="0">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12" name="Text Placeholder 2">
            <a:extLst>
              <a:ext uri="{FF2B5EF4-FFF2-40B4-BE49-F238E27FC236}">
                <a16:creationId xmlns:a16="http://schemas.microsoft.com/office/drawing/2014/main" id="{2147D427-9139-15F9-3BBF-D46977C6E415}"/>
              </a:ext>
            </a:extLst>
          </p:cNvPr>
          <p:cNvSpPr>
            <a:spLocks noGrp="1"/>
          </p:cNvSpPr>
          <p:nvPr>
            <p:ph type="body" sz="quarter" idx="34" hasCustomPrompt="1"/>
          </p:nvPr>
        </p:nvSpPr>
        <p:spPr>
          <a:xfrm>
            <a:off x="6220460" y="3847854"/>
            <a:ext cx="1951649" cy="680492"/>
          </a:xfrm>
          <a:prstGeom prst="rect">
            <a:avLst/>
          </a:prstGeom>
          <a:ln>
            <a:noFill/>
          </a:ln>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13" name="Picture Placeholder 2">
            <a:extLst>
              <a:ext uri="{FF2B5EF4-FFF2-40B4-BE49-F238E27FC236}">
                <a16:creationId xmlns:a16="http://schemas.microsoft.com/office/drawing/2014/main" id="{559EA608-A477-5647-8E5B-6EEB99C700C9}"/>
              </a:ext>
            </a:extLst>
          </p:cNvPr>
          <p:cNvSpPr>
            <a:spLocks noGrp="1"/>
          </p:cNvSpPr>
          <p:nvPr>
            <p:ph type="pic" sz="quarter" idx="35" hasCustomPrompt="1"/>
          </p:nvPr>
        </p:nvSpPr>
        <p:spPr>
          <a:xfrm>
            <a:off x="6049712" y="1369199"/>
            <a:ext cx="2293144" cy="1564925"/>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4" name="Rectangle 13">
            <a:extLst>
              <a:ext uri="{FF2B5EF4-FFF2-40B4-BE49-F238E27FC236}">
                <a16:creationId xmlns:a16="http://schemas.microsoft.com/office/drawing/2014/main" id="{BDB8CC9B-CAA1-F556-AFFA-5EC6D47525EA}"/>
              </a:ext>
            </a:extLst>
          </p:cNvPr>
          <p:cNvSpPr/>
          <p:nvPr userDrawn="1"/>
        </p:nvSpPr>
        <p:spPr>
          <a:xfrm>
            <a:off x="3452666" y="1369197"/>
            <a:ext cx="2293144" cy="3311128"/>
          </a:xfrm>
          <a:prstGeom prst="rect">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15" name="Text Placeholder 2">
            <a:extLst>
              <a:ext uri="{FF2B5EF4-FFF2-40B4-BE49-F238E27FC236}">
                <a16:creationId xmlns:a16="http://schemas.microsoft.com/office/drawing/2014/main" id="{442FC744-1AE3-CDFF-D8B8-79759CA8DF98}"/>
              </a:ext>
            </a:extLst>
          </p:cNvPr>
          <p:cNvSpPr>
            <a:spLocks noGrp="1"/>
          </p:cNvSpPr>
          <p:nvPr>
            <p:ph type="body" sz="quarter" idx="36" hasCustomPrompt="1"/>
          </p:nvPr>
        </p:nvSpPr>
        <p:spPr>
          <a:xfrm>
            <a:off x="3623414" y="3055621"/>
            <a:ext cx="1951649" cy="262334"/>
          </a:xfrm>
          <a:prstGeom prst="rect">
            <a:avLst/>
          </a:prstGeom>
          <a:ln>
            <a:noFill/>
          </a:ln>
        </p:spPr>
        <p:txBody>
          <a:bodyPr anchor="b">
            <a:noAutofit/>
          </a:bodyPr>
          <a:lstStyle>
            <a:lvl1pPr marL="0" indent="0">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PROJECT, MISSION</a:t>
            </a:r>
          </a:p>
        </p:txBody>
      </p:sp>
      <p:sp>
        <p:nvSpPr>
          <p:cNvPr id="16" name="Text Placeholder 2">
            <a:extLst>
              <a:ext uri="{FF2B5EF4-FFF2-40B4-BE49-F238E27FC236}">
                <a16:creationId xmlns:a16="http://schemas.microsoft.com/office/drawing/2014/main" id="{8A5BD4C8-DCAE-26A8-FC02-213EBDB4EFB5}"/>
              </a:ext>
            </a:extLst>
          </p:cNvPr>
          <p:cNvSpPr>
            <a:spLocks noGrp="1"/>
          </p:cNvSpPr>
          <p:nvPr>
            <p:ph type="body" sz="quarter" idx="37" hasCustomPrompt="1"/>
          </p:nvPr>
        </p:nvSpPr>
        <p:spPr>
          <a:xfrm>
            <a:off x="3623414" y="3360173"/>
            <a:ext cx="1951649" cy="376385"/>
          </a:xfrm>
          <a:prstGeom prst="rect">
            <a:avLst/>
          </a:prstGeom>
          <a:ln>
            <a:noFill/>
          </a:ln>
        </p:spPr>
        <p:txBody>
          <a:bodyPr anchor="b">
            <a:noAutofit/>
          </a:bodyPr>
          <a:lstStyle>
            <a:lvl1pPr marL="0" indent="0">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17" name="Text Placeholder 2">
            <a:extLst>
              <a:ext uri="{FF2B5EF4-FFF2-40B4-BE49-F238E27FC236}">
                <a16:creationId xmlns:a16="http://schemas.microsoft.com/office/drawing/2014/main" id="{FF81506A-093E-09E6-2C4B-E1239CDE319E}"/>
              </a:ext>
            </a:extLst>
          </p:cNvPr>
          <p:cNvSpPr>
            <a:spLocks noGrp="1"/>
          </p:cNvSpPr>
          <p:nvPr>
            <p:ph type="body" sz="quarter" idx="38" hasCustomPrompt="1"/>
          </p:nvPr>
        </p:nvSpPr>
        <p:spPr>
          <a:xfrm>
            <a:off x="3623414" y="3847854"/>
            <a:ext cx="1951649" cy="680492"/>
          </a:xfrm>
          <a:prstGeom prst="rect">
            <a:avLst/>
          </a:prstGeom>
          <a:ln>
            <a:noFill/>
          </a:ln>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21" name="Picture Placeholder 2">
            <a:extLst>
              <a:ext uri="{FF2B5EF4-FFF2-40B4-BE49-F238E27FC236}">
                <a16:creationId xmlns:a16="http://schemas.microsoft.com/office/drawing/2014/main" id="{CCE2D136-B162-31C8-CDEB-5C9C02A668B8}"/>
              </a:ext>
            </a:extLst>
          </p:cNvPr>
          <p:cNvSpPr>
            <a:spLocks noGrp="1"/>
          </p:cNvSpPr>
          <p:nvPr>
            <p:ph type="pic" sz="quarter" idx="39" hasCustomPrompt="1"/>
          </p:nvPr>
        </p:nvSpPr>
        <p:spPr>
          <a:xfrm>
            <a:off x="3452666" y="1369199"/>
            <a:ext cx="2293144" cy="1564925"/>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8" name="Text Placeholder 20">
            <a:extLst>
              <a:ext uri="{FF2B5EF4-FFF2-40B4-BE49-F238E27FC236}">
                <a16:creationId xmlns:a16="http://schemas.microsoft.com/office/drawing/2014/main" id="{05F5B945-C5A9-1388-4232-AC364EE34C7E}"/>
              </a:ext>
            </a:extLst>
          </p:cNvPr>
          <p:cNvSpPr>
            <a:spLocks noGrp="1"/>
          </p:cNvSpPr>
          <p:nvPr>
            <p:ph type="body" sz="quarter" idx="40" hasCustomPrompt="1"/>
          </p:nvPr>
        </p:nvSpPr>
        <p:spPr>
          <a:xfrm>
            <a:off x="822951" y="559076"/>
            <a:ext cx="3691906" cy="327992"/>
          </a:xfrm>
          <a:prstGeom prst="rect">
            <a:avLst/>
          </a:prstGeom>
        </p:spPr>
        <p:txBody>
          <a:bodyPr lIns="0" tIns="0" rIns="0" bIns="0" anchor="ctr" anchorCtr="0"/>
          <a:lstStyle>
            <a:lvl1pPr marL="0" indent="0" algn="l">
              <a:lnSpc>
                <a:spcPct val="100000"/>
              </a:lnSpc>
              <a:spcBef>
                <a:spcPts val="0"/>
              </a:spcBef>
              <a:buNone/>
              <a:defRPr sz="1800" b="0">
                <a:solidFill>
                  <a:schemeClr val="bg1"/>
                </a:solidFill>
                <a:latin typeface="+mj-lt"/>
                <a:cs typeface="Arial" panose="020B0604020202020204" pitchFamily="34" charset="0"/>
              </a:defRPr>
            </a:lvl1pPr>
          </a:lstStyle>
          <a:p>
            <a:pPr lvl="0"/>
            <a:r>
              <a:rPr lang="en-US" dirty="0"/>
              <a:t>Heading here</a:t>
            </a:r>
          </a:p>
        </p:txBody>
      </p:sp>
      <p:sp>
        <p:nvSpPr>
          <p:cNvPr id="19" name="Text Placeholder 18">
            <a:extLst>
              <a:ext uri="{FF2B5EF4-FFF2-40B4-BE49-F238E27FC236}">
                <a16:creationId xmlns:a16="http://schemas.microsoft.com/office/drawing/2014/main" id="{72E7DD41-C48D-340E-34D9-06B02975F01E}"/>
              </a:ext>
            </a:extLst>
          </p:cNvPr>
          <p:cNvSpPr>
            <a:spLocks noGrp="1"/>
          </p:cNvSpPr>
          <p:nvPr>
            <p:ph type="body" sz="quarter" idx="18" hasCustomPrompt="1"/>
          </p:nvPr>
        </p:nvSpPr>
        <p:spPr>
          <a:xfrm>
            <a:off x="822951" y="342900"/>
            <a:ext cx="3691906" cy="208722"/>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SLIDE TITLE</a:t>
            </a:r>
          </a:p>
        </p:txBody>
      </p:sp>
      <p:sp>
        <p:nvSpPr>
          <p:cNvPr id="20" name="Text Placeholder 4">
            <a:extLst>
              <a:ext uri="{FF2B5EF4-FFF2-40B4-BE49-F238E27FC236}">
                <a16:creationId xmlns:a16="http://schemas.microsoft.com/office/drawing/2014/main" id="{2F956038-3588-259E-75D1-B6C6F6D59248}"/>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22" name="Text Placeholder 8">
            <a:extLst>
              <a:ext uri="{FF2B5EF4-FFF2-40B4-BE49-F238E27FC236}">
                <a16:creationId xmlns:a16="http://schemas.microsoft.com/office/drawing/2014/main" id="{F9723F8F-B542-CBC1-26D8-0B5A1932F882}"/>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214863690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Photo 19">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62B68E6-E9D7-CAD9-0D6F-745D7C097EF3}"/>
              </a:ext>
            </a:extLst>
          </p:cNvPr>
          <p:cNvSpPr/>
          <p:nvPr userDrawn="1"/>
        </p:nvSpPr>
        <p:spPr>
          <a:xfrm>
            <a:off x="0" y="0"/>
            <a:ext cx="9144000" cy="5143500"/>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3" name="Rectangle 2">
            <a:extLst>
              <a:ext uri="{FF2B5EF4-FFF2-40B4-BE49-F238E27FC236}">
                <a16:creationId xmlns:a16="http://schemas.microsoft.com/office/drawing/2014/main" id="{E7B773A4-2964-B3B3-D19B-C8C01370CE02}"/>
              </a:ext>
            </a:extLst>
          </p:cNvPr>
          <p:cNvSpPr/>
          <p:nvPr userDrawn="1"/>
        </p:nvSpPr>
        <p:spPr>
          <a:xfrm rot="10800000">
            <a:off x="0" y="0"/>
            <a:ext cx="9144000" cy="5143500"/>
          </a:xfrm>
          <a:prstGeom prst="rect">
            <a:avLst/>
          </a:prstGeom>
          <a:gradFill>
            <a:gsLst>
              <a:gs pos="3000">
                <a:srgbClr val="000000">
                  <a:alpha val="94285"/>
                </a:srgbClr>
              </a:gs>
              <a:gs pos="30000">
                <a:schemeClr val="tx1"/>
              </a:gs>
              <a:gs pos="67000">
                <a:schemeClr val="accent1">
                  <a:alpha val="0"/>
                  <a:lumMod val="0"/>
                  <a:lumOff val="100000"/>
                </a:schemeClr>
              </a:gs>
            </a:gsLst>
            <a:lin ang="13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4" name="Rectangle 3">
            <a:extLst>
              <a:ext uri="{FF2B5EF4-FFF2-40B4-BE49-F238E27FC236}">
                <a16:creationId xmlns:a16="http://schemas.microsoft.com/office/drawing/2014/main" id="{BB4FE688-4736-C2A2-FC63-1DC9A3698CB6}"/>
              </a:ext>
            </a:extLst>
          </p:cNvPr>
          <p:cNvSpPr/>
          <p:nvPr userDrawn="1"/>
        </p:nvSpPr>
        <p:spPr>
          <a:xfrm>
            <a:off x="823910" y="1369197"/>
            <a:ext cx="2293144" cy="3311128"/>
          </a:xfrm>
          <a:prstGeom prst="rect">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5" name="Text Placeholder 2">
            <a:extLst>
              <a:ext uri="{FF2B5EF4-FFF2-40B4-BE49-F238E27FC236}">
                <a16:creationId xmlns:a16="http://schemas.microsoft.com/office/drawing/2014/main" id="{B563A932-6A8C-41BF-B9FB-DA746138E208}"/>
              </a:ext>
            </a:extLst>
          </p:cNvPr>
          <p:cNvSpPr>
            <a:spLocks noGrp="1"/>
          </p:cNvSpPr>
          <p:nvPr>
            <p:ph type="body" sz="quarter" idx="23" hasCustomPrompt="1"/>
          </p:nvPr>
        </p:nvSpPr>
        <p:spPr>
          <a:xfrm>
            <a:off x="983134" y="3055621"/>
            <a:ext cx="1951649" cy="262334"/>
          </a:xfrm>
          <a:prstGeom prst="rect">
            <a:avLst/>
          </a:prstGeom>
          <a:ln>
            <a:noFill/>
          </a:ln>
        </p:spPr>
        <p:txBody>
          <a:bodyPr anchor="b">
            <a:noAutofit/>
          </a:bodyPr>
          <a:lstStyle>
            <a:lvl1pPr marL="0" indent="0">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PROJECT, MISSION</a:t>
            </a:r>
          </a:p>
        </p:txBody>
      </p:sp>
      <p:sp>
        <p:nvSpPr>
          <p:cNvPr id="6" name="Text Placeholder 2">
            <a:extLst>
              <a:ext uri="{FF2B5EF4-FFF2-40B4-BE49-F238E27FC236}">
                <a16:creationId xmlns:a16="http://schemas.microsoft.com/office/drawing/2014/main" id="{0D9009CD-671B-5968-5D67-CFF47D6895CA}"/>
              </a:ext>
            </a:extLst>
          </p:cNvPr>
          <p:cNvSpPr>
            <a:spLocks noGrp="1"/>
          </p:cNvSpPr>
          <p:nvPr>
            <p:ph type="body" sz="quarter" idx="24" hasCustomPrompt="1"/>
          </p:nvPr>
        </p:nvSpPr>
        <p:spPr>
          <a:xfrm>
            <a:off x="983135" y="3360173"/>
            <a:ext cx="1951649" cy="376385"/>
          </a:xfrm>
          <a:prstGeom prst="rect">
            <a:avLst/>
          </a:prstGeom>
          <a:ln>
            <a:noFill/>
          </a:ln>
        </p:spPr>
        <p:txBody>
          <a:bodyPr anchor="b">
            <a:noAutofit/>
          </a:bodyPr>
          <a:lstStyle>
            <a:lvl1pPr marL="0" indent="0">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7" name="Text Placeholder 2">
            <a:extLst>
              <a:ext uri="{FF2B5EF4-FFF2-40B4-BE49-F238E27FC236}">
                <a16:creationId xmlns:a16="http://schemas.microsoft.com/office/drawing/2014/main" id="{C2922D05-2F8F-5ADF-915B-53CF46DA8857}"/>
              </a:ext>
            </a:extLst>
          </p:cNvPr>
          <p:cNvSpPr>
            <a:spLocks noGrp="1"/>
          </p:cNvSpPr>
          <p:nvPr>
            <p:ph type="body" sz="quarter" idx="25" hasCustomPrompt="1"/>
          </p:nvPr>
        </p:nvSpPr>
        <p:spPr>
          <a:xfrm>
            <a:off x="983134" y="3847854"/>
            <a:ext cx="1951649" cy="680492"/>
          </a:xfrm>
          <a:prstGeom prst="rect">
            <a:avLst/>
          </a:prstGeom>
          <a:ln>
            <a:noFill/>
          </a:ln>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8" name="Picture Placeholder 2">
            <a:extLst>
              <a:ext uri="{FF2B5EF4-FFF2-40B4-BE49-F238E27FC236}">
                <a16:creationId xmlns:a16="http://schemas.microsoft.com/office/drawing/2014/main" id="{24043941-5695-EEC7-72B4-EB8C54B03FBE}"/>
              </a:ext>
            </a:extLst>
          </p:cNvPr>
          <p:cNvSpPr>
            <a:spLocks noGrp="1"/>
          </p:cNvSpPr>
          <p:nvPr>
            <p:ph type="pic" sz="quarter" idx="27" hasCustomPrompt="1"/>
          </p:nvPr>
        </p:nvSpPr>
        <p:spPr>
          <a:xfrm>
            <a:off x="823910" y="1369199"/>
            <a:ext cx="2293144" cy="1564925"/>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9" name="Rectangle 8">
            <a:extLst>
              <a:ext uri="{FF2B5EF4-FFF2-40B4-BE49-F238E27FC236}">
                <a16:creationId xmlns:a16="http://schemas.microsoft.com/office/drawing/2014/main" id="{00797E29-5967-C3F5-C46E-9DF291AFB90C}"/>
              </a:ext>
            </a:extLst>
          </p:cNvPr>
          <p:cNvSpPr/>
          <p:nvPr userDrawn="1"/>
        </p:nvSpPr>
        <p:spPr>
          <a:xfrm>
            <a:off x="6049712" y="1369197"/>
            <a:ext cx="2293144" cy="3311128"/>
          </a:xfrm>
          <a:prstGeom prst="rect">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10" name="Text Placeholder 2">
            <a:extLst>
              <a:ext uri="{FF2B5EF4-FFF2-40B4-BE49-F238E27FC236}">
                <a16:creationId xmlns:a16="http://schemas.microsoft.com/office/drawing/2014/main" id="{39F73AFE-AA22-48A8-B314-0C94850AD038}"/>
              </a:ext>
            </a:extLst>
          </p:cNvPr>
          <p:cNvSpPr>
            <a:spLocks noGrp="1"/>
          </p:cNvSpPr>
          <p:nvPr>
            <p:ph type="body" sz="quarter" idx="32" hasCustomPrompt="1"/>
          </p:nvPr>
        </p:nvSpPr>
        <p:spPr>
          <a:xfrm>
            <a:off x="6220460" y="3055621"/>
            <a:ext cx="1951649" cy="262334"/>
          </a:xfrm>
          <a:prstGeom prst="rect">
            <a:avLst/>
          </a:prstGeom>
          <a:ln>
            <a:noFill/>
          </a:ln>
        </p:spPr>
        <p:txBody>
          <a:bodyPr anchor="b">
            <a:noAutofit/>
          </a:bodyPr>
          <a:lstStyle>
            <a:lvl1pPr marL="0" indent="0">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PROJECT, MISSION</a:t>
            </a:r>
          </a:p>
        </p:txBody>
      </p:sp>
      <p:sp>
        <p:nvSpPr>
          <p:cNvPr id="11" name="Text Placeholder 2">
            <a:extLst>
              <a:ext uri="{FF2B5EF4-FFF2-40B4-BE49-F238E27FC236}">
                <a16:creationId xmlns:a16="http://schemas.microsoft.com/office/drawing/2014/main" id="{DE5AFBBB-EB44-CAF0-A5AC-F86A59609316}"/>
              </a:ext>
            </a:extLst>
          </p:cNvPr>
          <p:cNvSpPr>
            <a:spLocks noGrp="1"/>
          </p:cNvSpPr>
          <p:nvPr>
            <p:ph type="body" sz="quarter" idx="33" hasCustomPrompt="1"/>
          </p:nvPr>
        </p:nvSpPr>
        <p:spPr>
          <a:xfrm>
            <a:off x="6220460" y="3360173"/>
            <a:ext cx="1951649" cy="376385"/>
          </a:xfrm>
          <a:prstGeom prst="rect">
            <a:avLst/>
          </a:prstGeom>
          <a:ln>
            <a:noFill/>
          </a:ln>
        </p:spPr>
        <p:txBody>
          <a:bodyPr anchor="b">
            <a:noAutofit/>
          </a:bodyPr>
          <a:lstStyle>
            <a:lvl1pPr marL="0" indent="0">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12" name="Text Placeholder 2">
            <a:extLst>
              <a:ext uri="{FF2B5EF4-FFF2-40B4-BE49-F238E27FC236}">
                <a16:creationId xmlns:a16="http://schemas.microsoft.com/office/drawing/2014/main" id="{2147D427-9139-15F9-3BBF-D46977C6E415}"/>
              </a:ext>
            </a:extLst>
          </p:cNvPr>
          <p:cNvSpPr>
            <a:spLocks noGrp="1"/>
          </p:cNvSpPr>
          <p:nvPr>
            <p:ph type="body" sz="quarter" idx="34" hasCustomPrompt="1"/>
          </p:nvPr>
        </p:nvSpPr>
        <p:spPr>
          <a:xfrm>
            <a:off x="6220460" y="3847854"/>
            <a:ext cx="1951649" cy="680492"/>
          </a:xfrm>
          <a:prstGeom prst="rect">
            <a:avLst/>
          </a:prstGeom>
          <a:ln>
            <a:noFill/>
          </a:ln>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13" name="Picture Placeholder 2">
            <a:extLst>
              <a:ext uri="{FF2B5EF4-FFF2-40B4-BE49-F238E27FC236}">
                <a16:creationId xmlns:a16="http://schemas.microsoft.com/office/drawing/2014/main" id="{559EA608-A477-5647-8E5B-6EEB99C700C9}"/>
              </a:ext>
            </a:extLst>
          </p:cNvPr>
          <p:cNvSpPr>
            <a:spLocks noGrp="1"/>
          </p:cNvSpPr>
          <p:nvPr>
            <p:ph type="pic" sz="quarter" idx="35" hasCustomPrompt="1"/>
          </p:nvPr>
        </p:nvSpPr>
        <p:spPr>
          <a:xfrm>
            <a:off x="6049712" y="1369199"/>
            <a:ext cx="2293144" cy="1564925"/>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4" name="Rectangle 13">
            <a:extLst>
              <a:ext uri="{FF2B5EF4-FFF2-40B4-BE49-F238E27FC236}">
                <a16:creationId xmlns:a16="http://schemas.microsoft.com/office/drawing/2014/main" id="{BDB8CC9B-CAA1-F556-AFFA-5EC6D47525EA}"/>
              </a:ext>
            </a:extLst>
          </p:cNvPr>
          <p:cNvSpPr/>
          <p:nvPr userDrawn="1"/>
        </p:nvSpPr>
        <p:spPr>
          <a:xfrm>
            <a:off x="3452666" y="1369197"/>
            <a:ext cx="2293144" cy="3311128"/>
          </a:xfrm>
          <a:prstGeom prst="rect">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15" name="Text Placeholder 2">
            <a:extLst>
              <a:ext uri="{FF2B5EF4-FFF2-40B4-BE49-F238E27FC236}">
                <a16:creationId xmlns:a16="http://schemas.microsoft.com/office/drawing/2014/main" id="{442FC744-1AE3-CDFF-D8B8-79759CA8DF98}"/>
              </a:ext>
            </a:extLst>
          </p:cNvPr>
          <p:cNvSpPr>
            <a:spLocks noGrp="1"/>
          </p:cNvSpPr>
          <p:nvPr>
            <p:ph type="body" sz="quarter" idx="36" hasCustomPrompt="1"/>
          </p:nvPr>
        </p:nvSpPr>
        <p:spPr>
          <a:xfrm>
            <a:off x="3623414" y="3055621"/>
            <a:ext cx="1951649" cy="262334"/>
          </a:xfrm>
          <a:prstGeom prst="rect">
            <a:avLst/>
          </a:prstGeom>
          <a:ln>
            <a:noFill/>
          </a:ln>
        </p:spPr>
        <p:txBody>
          <a:bodyPr anchor="b">
            <a:noAutofit/>
          </a:bodyPr>
          <a:lstStyle>
            <a:lvl1pPr marL="0" indent="0">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PROJECT, MISSION</a:t>
            </a:r>
          </a:p>
        </p:txBody>
      </p:sp>
      <p:sp>
        <p:nvSpPr>
          <p:cNvPr id="16" name="Text Placeholder 2">
            <a:extLst>
              <a:ext uri="{FF2B5EF4-FFF2-40B4-BE49-F238E27FC236}">
                <a16:creationId xmlns:a16="http://schemas.microsoft.com/office/drawing/2014/main" id="{8A5BD4C8-DCAE-26A8-FC02-213EBDB4EFB5}"/>
              </a:ext>
            </a:extLst>
          </p:cNvPr>
          <p:cNvSpPr>
            <a:spLocks noGrp="1"/>
          </p:cNvSpPr>
          <p:nvPr>
            <p:ph type="body" sz="quarter" idx="37" hasCustomPrompt="1"/>
          </p:nvPr>
        </p:nvSpPr>
        <p:spPr>
          <a:xfrm>
            <a:off x="3623414" y="3360173"/>
            <a:ext cx="1951649" cy="376385"/>
          </a:xfrm>
          <a:prstGeom prst="rect">
            <a:avLst/>
          </a:prstGeom>
          <a:ln>
            <a:noFill/>
          </a:ln>
        </p:spPr>
        <p:txBody>
          <a:bodyPr anchor="b">
            <a:noAutofit/>
          </a:bodyPr>
          <a:lstStyle>
            <a:lvl1pPr marL="0" indent="0">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17" name="Text Placeholder 2">
            <a:extLst>
              <a:ext uri="{FF2B5EF4-FFF2-40B4-BE49-F238E27FC236}">
                <a16:creationId xmlns:a16="http://schemas.microsoft.com/office/drawing/2014/main" id="{FF81506A-093E-09E6-2C4B-E1239CDE319E}"/>
              </a:ext>
            </a:extLst>
          </p:cNvPr>
          <p:cNvSpPr>
            <a:spLocks noGrp="1"/>
          </p:cNvSpPr>
          <p:nvPr>
            <p:ph type="body" sz="quarter" idx="38" hasCustomPrompt="1"/>
          </p:nvPr>
        </p:nvSpPr>
        <p:spPr>
          <a:xfrm>
            <a:off x="3623414" y="3847854"/>
            <a:ext cx="1951649" cy="680492"/>
          </a:xfrm>
          <a:prstGeom prst="rect">
            <a:avLst/>
          </a:prstGeom>
          <a:ln>
            <a:noFill/>
          </a:ln>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21" name="Picture Placeholder 2">
            <a:extLst>
              <a:ext uri="{FF2B5EF4-FFF2-40B4-BE49-F238E27FC236}">
                <a16:creationId xmlns:a16="http://schemas.microsoft.com/office/drawing/2014/main" id="{CCE2D136-B162-31C8-CDEB-5C9C02A668B8}"/>
              </a:ext>
            </a:extLst>
          </p:cNvPr>
          <p:cNvSpPr>
            <a:spLocks noGrp="1"/>
          </p:cNvSpPr>
          <p:nvPr>
            <p:ph type="pic" sz="quarter" idx="39" hasCustomPrompt="1"/>
          </p:nvPr>
        </p:nvSpPr>
        <p:spPr>
          <a:xfrm>
            <a:off x="3452666" y="1369199"/>
            <a:ext cx="2293144" cy="1564925"/>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8" name="Text Placeholder 20">
            <a:extLst>
              <a:ext uri="{FF2B5EF4-FFF2-40B4-BE49-F238E27FC236}">
                <a16:creationId xmlns:a16="http://schemas.microsoft.com/office/drawing/2014/main" id="{05F5B945-C5A9-1388-4232-AC364EE34C7E}"/>
              </a:ext>
            </a:extLst>
          </p:cNvPr>
          <p:cNvSpPr>
            <a:spLocks noGrp="1"/>
          </p:cNvSpPr>
          <p:nvPr>
            <p:ph type="body" sz="quarter" idx="40" hasCustomPrompt="1"/>
          </p:nvPr>
        </p:nvSpPr>
        <p:spPr>
          <a:xfrm>
            <a:off x="822951" y="559076"/>
            <a:ext cx="3691906" cy="327992"/>
          </a:xfrm>
          <a:prstGeom prst="rect">
            <a:avLst/>
          </a:prstGeom>
        </p:spPr>
        <p:txBody>
          <a:bodyPr lIns="0" tIns="0" rIns="0" bIns="0" anchor="ctr" anchorCtr="0"/>
          <a:lstStyle>
            <a:lvl1pPr marL="0" indent="0" algn="l">
              <a:lnSpc>
                <a:spcPct val="100000"/>
              </a:lnSpc>
              <a:spcBef>
                <a:spcPts val="0"/>
              </a:spcBef>
              <a:buNone/>
              <a:defRPr sz="1800" b="0">
                <a:solidFill>
                  <a:schemeClr val="bg1"/>
                </a:solidFill>
                <a:latin typeface="+mj-lt"/>
                <a:cs typeface="Arial" panose="020B0604020202020204" pitchFamily="34" charset="0"/>
              </a:defRPr>
            </a:lvl1pPr>
          </a:lstStyle>
          <a:p>
            <a:pPr lvl="0"/>
            <a:r>
              <a:rPr lang="en-US" dirty="0"/>
              <a:t>Heading here</a:t>
            </a:r>
          </a:p>
        </p:txBody>
      </p:sp>
      <p:sp>
        <p:nvSpPr>
          <p:cNvPr id="19" name="Text Placeholder 18">
            <a:extLst>
              <a:ext uri="{FF2B5EF4-FFF2-40B4-BE49-F238E27FC236}">
                <a16:creationId xmlns:a16="http://schemas.microsoft.com/office/drawing/2014/main" id="{72E7DD41-C48D-340E-34D9-06B02975F01E}"/>
              </a:ext>
            </a:extLst>
          </p:cNvPr>
          <p:cNvSpPr>
            <a:spLocks noGrp="1"/>
          </p:cNvSpPr>
          <p:nvPr>
            <p:ph type="body" sz="quarter" idx="18" hasCustomPrompt="1"/>
          </p:nvPr>
        </p:nvSpPr>
        <p:spPr>
          <a:xfrm>
            <a:off x="822951" y="342900"/>
            <a:ext cx="3691906" cy="208722"/>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SLIDE TITLE</a:t>
            </a:r>
          </a:p>
        </p:txBody>
      </p:sp>
      <p:sp>
        <p:nvSpPr>
          <p:cNvPr id="20" name="Text Placeholder 4">
            <a:extLst>
              <a:ext uri="{FF2B5EF4-FFF2-40B4-BE49-F238E27FC236}">
                <a16:creationId xmlns:a16="http://schemas.microsoft.com/office/drawing/2014/main" id="{9BBDFBEB-5B48-A120-A794-BB0A8854D779}"/>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22" name="Text Placeholder 8">
            <a:extLst>
              <a:ext uri="{FF2B5EF4-FFF2-40B4-BE49-F238E27FC236}">
                <a16:creationId xmlns:a16="http://schemas.microsoft.com/office/drawing/2014/main" id="{FA33465B-F237-DDEF-CEDB-D06E59617C66}"/>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279656773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hoto 20">
    <p:bg>
      <p:bgPr>
        <a:solidFill>
          <a:schemeClr val="tx1"/>
        </a:solid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D7BFB8DD-046E-BBBB-7DDF-8CDEC7954A00}"/>
              </a:ext>
            </a:extLst>
          </p:cNvPr>
          <p:cNvSpPr>
            <a:spLocks noGrp="1"/>
          </p:cNvSpPr>
          <p:nvPr>
            <p:ph type="pic" sz="quarter" idx="27" hasCustomPrompt="1"/>
          </p:nvPr>
        </p:nvSpPr>
        <p:spPr>
          <a:xfrm>
            <a:off x="3809226" y="1"/>
            <a:ext cx="3713716" cy="150398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9" name="Picture Placeholder 2">
            <a:extLst>
              <a:ext uri="{FF2B5EF4-FFF2-40B4-BE49-F238E27FC236}">
                <a16:creationId xmlns:a16="http://schemas.microsoft.com/office/drawing/2014/main" id="{FAF1C1EB-A55F-FBEB-DEB3-AAB8C1189E63}"/>
              </a:ext>
            </a:extLst>
          </p:cNvPr>
          <p:cNvSpPr>
            <a:spLocks noGrp="1"/>
          </p:cNvSpPr>
          <p:nvPr>
            <p:ph type="pic" sz="quarter" idx="28" hasCustomPrompt="1"/>
          </p:nvPr>
        </p:nvSpPr>
        <p:spPr>
          <a:xfrm>
            <a:off x="7670726" y="1"/>
            <a:ext cx="1473275" cy="150398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0" name="Picture Placeholder 2">
            <a:extLst>
              <a:ext uri="{FF2B5EF4-FFF2-40B4-BE49-F238E27FC236}">
                <a16:creationId xmlns:a16="http://schemas.microsoft.com/office/drawing/2014/main" id="{C1E15299-8F34-9DCC-DBFC-C8844D4442D8}"/>
              </a:ext>
            </a:extLst>
          </p:cNvPr>
          <p:cNvSpPr>
            <a:spLocks noGrp="1"/>
          </p:cNvSpPr>
          <p:nvPr>
            <p:ph type="pic" sz="quarter" idx="29" hasCustomPrompt="1"/>
          </p:nvPr>
        </p:nvSpPr>
        <p:spPr>
          <a:xfrm>
            <a:off x="3809226" y="1651233"/>
            <a:ext cx="2685094" cy="184011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1" name="Picture Placeholder 2">
            <a:extLst>
              <a:ext uri="{FF2B5EF4-FFF2-40B4-BE49-F238E27FC236}">
                <a16:creationId xmlns:a16="http://schemas.microsoft.com/office/drawing/2014/main" id="{B914708E-0C86-0154-7F34-5B1D5D1A4CCF}"/>
              </a:ext>
            </a:extLst>
          </p:cNvPr>
          <p:cNvSpPr>
            <a:spLocks noGrp="1"/>
          </p:cNvSpPr>
          <p:nvPr>
            <p:ph type="pic" sz="quarter" idx="30" hasCustomPrompt="1"/>
          </p:nvPr>
        </p:nvSpPr>
        <p:spPr>
          <a:xfrm>
            <a:off x="6650182" y="1651233"/>
            <a:ext cx="2493818" cy="184011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2" name="Picture Placeholder 2">
            <a:extLst>
              <a:ext uri="{FF2B5EF4-FFF2-40B4-BE49-F238E27FC236}">
                <a16:creationId xmlns:a16="http://schemas.microsoft.com/office/drawing/2014/main" id="{8395239D-5E4F-6467-1384-71366E908151}"/>
              </a:ext>
            </a:extLst>
          </p:cNvPr>
          <p:cNvSpPr>
            <a:spLocks noGrp="1"/>
          </p:cNvSpPr>
          <p:nvPr>
            <p:ph type="pic" sz="quarter" idx="31" hasCustomPrompt="1"/>
          </p:nvPr>
        </p:nvSpPr>
        <p:spPr>
          <a:xfrm>
            <a:off x="3809226" y="3637192"/>
            <a:ext cx="3350112" cy="150398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3" name="Picture Placeholder 2">
            <a:extLst>
              <a:ext uri="{FF2B5EF4-FFF2-40B4-BE49-F238E27FC236}">
                <a16:creationId xmlns:a16="http://schemas.microsoft.com/office/drawing/2014/main" id="{993787A9-867F-FAB1-8E91-116CEC141357}"/>
              </a:ext>
            </a:extLst>
          </p:cNvPr>
          <p:cNvSpPr>
            <a:spLocks noGrp="1"/>
          </p:cNvSpPr>
          <p:nvPr>
            <p:ph type="pic" sz="quarter" idx="32" hasCustomPrompt="1"/>
          </p:nvPr>
        </p:nvSpPr>
        <p:spPr>
          <a:xfrm>
            <a:off x="7335982" y="3637192"/>
            <a:ext cx="1808018" cy="150398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2" name="Text Placeholder 20">
            <a:extLst>
              <a:ext uri="{FF2B5EF4-FFF2-40B4-BE49-F238E27FC236}">
                <a16:creationId xmlns:a16="http://schemas.microsoft.com/office/drawing/2014/main" id="{0142632F-E5D0-C178-4F33-5F835EAC9A7F}"/>
              </a:ext>
            </a:extLst>
          </p:cNvPr>
          <p:cNvSpPr>
            <a:spLocks noGrp="1"/>
          </p:cNvSpPr>
          <p:nvPr>
            <p:ph type="body" sz="quarter" idx="33" hasCustomPrompt="1"/>
          </p:nvPr>
        </p:nvSpPr>
        <p:spPr>
          <a:xfrm>
            <a:off x="286308" y="1997765"/>
            <a:ext cx="3142841" cy="2802835"/>
          </a:xfrm>
          <a:prstGeom prst="rect">
            <a:avLst/>
          </a:prstGeom>
        </p:spPr>
        <p:txBody>
          <a:bodyPr lIns="0" tIns="0" rIns="0" bIns="0" anchor="t" anchorCtr="0"/>
          <a:lstStyle>
            <a:lvl1pPr marL="0" indent="0" algn="l">
              <a:lnSpc>
                <a:spcPct val="100000"/>
              </a:lnSpc>
              <a:spcBef>
                <a:spcPts val="0"/>
              </a:spcBef>
              <a:buNone/>
              <a:defRPr sz="3000" b="0">
                <a:solidFill>
                  <a:schemeClr val="bg1"/>
                </a:solidFill>
                <a:latin typeface="+mj-lt"/>
                <a:cs typeface="Arial" panose="020B0604020202020204" pitchFamily="34" charset="0"/>
              </a:defRPr>
            </a:lvl1pPr>
          </a:lstStyle>
          <a:p>
            <a:pPr lvl="0"/>
            <a:r>
              <a:rPr lang="en-US" dirty="0"/>
              <a:t>Slide Title </a:t>
            </a:r>
            <a:br>
              <a:rPr lang="en-US" dirty="0"/>
            </a:br>
            <a:r>
              <a:rPr lang="en-US" dirty="0"/>
              <a:t>Goes Here</a:t>
            </a:r>
          </a:p>
        </p:txBody>
      </p:sp>
      <p:sp>
        <p:nvSpPr>
          <p:cNvPr id="3" name="Text Placeholder 18">
            <a:extLst>
              <a:ext uri="{FF2B5EF4-FFF2-40B4-BE49-F238E27FC236}">
                <a16:creationId xmlns:a16="http://schemas.microsoft.com/office/drawing/2014/main" id="{37333E98-9936-6145-E452-99EF552D802A}"/>
              </a:ext>
            </a:extLst>
          </p:cNvPr>
          <p:cNvSpPr>
            <a:spLocks noGrp="1"/>
          </p:cNvSpPr>
          <p:nvPr>
            <p:ph type="body" sz="quarter" idx="18" hasCustomPrompt="1"/>
          </p:nvPr>
        </p:nvSpPr>
        <p:spPr>
          <a:xfrm>
            <a:off x="286309" y="1781589"/>
            <a:ext cx="3129395" cy="208722"/>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6" name="Text Placeholder 4">
            <a:extLst>
              <a:ext uri="{FF2B5EF4-FFF2-40B4-BE49-F238E27FC236}">
                <a16:creationId xmlns:a16="http://schemas.microsoft.com/office/drawing/2014/main" id="{ABFC2E58-451B-D627-00FC-2215C0F961D6}"/>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7" name="Text Placeholder 8">
            <a:extLst>
              <a:ext uri="{FF2B5EF4-FFF2-40B4-BE49-F238E27FC236}">
                <a16:creationId xmlns:a16="http://schemas.microsoft.com/office/drawing/2014/main" id="{C31DD707-A10B-D6B3-2972-D60C5ED7D464}"/>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400661053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Photo 20">
    <p:bg>
      <p:bgPr>
        <a:solidFill>
          <a:schemeClr val="tx1"/>
        </a:solid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D7BFB8DD-046E-BBBB-7DDF-8CDEC7954A00}"/>
              </a:ext>
            </a:extLst>
          </p:cNvPr>
          <p:cNvSpPr>
            <a:spLocks noGrp="1"/>
          </p:cNvSpPr>
          <p:nvPr>
            <p:ph type="pic" sz="quarter" idx="27" hasCustomPrompt="1"/>
          </p:nvPr>
        </p:nvSpPr>
        <p:spPr>
          <a:xfrm>
            <a:off x="3809226" y="1"/>
            <a:ext cx="3713716" cy="150398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9" name="Picture Placeholder 2">
            <a:extLst>
              <a:ext uri="{FF2B5EF4-FFF2-40B4-BE49-F238E27FC236}">
                <a16:creationId xmlns:a16="http://schemas.microsoft.com/office/drawing/2014/main" id="{FAF1C1EB-A55F-FBEB-DEB3-AAB8C1189E63}"/>
              </a:ext>
            </a:extLst>
          </p:cNvPr>
          <p:cNvSpPr>
            <a:spLocks noGrp="1"/>
          </p:cNvSpPr>
          <p:nvPr>
            <p:ph type="pic" sz="quarter" idx="28" hasCustomPrompt="1"/>
          </p:nvPr>
        </p:nvSpPr>
        <p:spPr>
          <a:xfrm>
            <a:off x="7670726" y="1"/>
            <a:ext cx="1473275" cy="150398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0" name="Picture Placeholder 2">
            <a:extLst>
              <a:ext uri="{FF2B5EF4-FFF2-40B4-BE49-F238E27FC236}">
                <a16:creationId xmlns:a16="http://schemas.microsoft.com/office/drawing/2014/main" id="{C1E15299-8F34-9DCC-DBFC-C8844D4442D8}"/>
              </a:ext>
            </a:extLst>
          </p:cNvPr>
          <p:cNvSpPr>
            <a:spLocks noGrp="1"/>
          </p:cNvSpPr>
          <p:nvPr>
            <p:ph type="pic" sz="quarter" idx="29" hasCustomPrompt="1"/>
          </p:nvPr>
        </p:nvSpPr>
        <p:spPr>
          <a:xfrm>
            <a:off x="3087232" y="1651233"/>
            <a:ext cx="3407088" cy="184011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1" name="Picture Placeholder 2">
            <a:extLst>
              <a:ext uri="{FF2B5EF4-FFF2-40B4-BE49-F238E27FC236}">
                <a16:creationId xmlns:a16="http://schemas.microsoft.com/office/drawing/2014/main" id="{B914708E-0C86-0154-7F34-5B1D5D1A4CCF}"/>
              </a:ext>
            </a:extLst>
          </p:cNvPr>
          <p:cNvSpPr>
            <a:spLocks noGrp="1"/>
          </p:cNvSpPr>
          <p:nvPr>
            <p:ph type="pic" sz="quarter" idx="30" hasCustomPrompt="1"/>
          </p:nvPr>
        </p:nvSpPr>
        <p:spPr>
          <a:xfrm>
            <a:off x="6650182" y="1651233"/>
            <a:ext cx="2493818" cy="184011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2" name="Picture Placeholder 2">
            <a:extLst>
              <a:ext uri="{FF2B5EF4-FFF2-40B4-BE49-F238E27FC236}">
                <a16:creationId xmlns:a16="http://schemas.microsoft.com/office/drawing/2014/main" id="{8395239D-5E4F-6467-1384-71366E908151}"/>
              </a:ext>
            </a:extLst>
          </p:cNvPr>
          <p:cNvSpPr>
            <a:spLocks noGrp="1"/>
          </p:cNvSpPr>
          <p:nvPr>
            <p:ph type="pic" sz="quarter" idx="31" hasCustomPrompt="1"/>
          </p:nvPr>
        </p:nvSpPr>
        <p:spPr>
          <a:xfrm>
            <a:off x="3809226" y="3637192"/>
            <a:ext cx="3350112" cy="150398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3" name="Picture Placeholder 2">
            <a:extLst>
              <a:ext uri="{FF2B5EF4-FFF2-40B4-BE49-F238E27FC236}">
                <a16:creationId xmlns:a16="http://schemas.microsoft.com/office/drawing/2014/main" id="{993787A9-867F-FAB1-8E91-116CEC141357}"/>
              </a:ext>
            </a:extLst>
          </p:cNvPr>
          <p:cNvSpPr>
            <a:spLocks noGrp="1"/>
          </p:cNvSpPr>
          <p:nvPr>
            <p:ph type="pic" sz="quarter" idx="32" hasCustomPrompt="1"/>
          </p:nvPr>
        </p:nvSpPr>
        <p:spPr>
          <a:xfrm>
            <a:off x="7335982" y="3637192"/>
            <a:ext cx="1808018" cy="150398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6" name="Text Placeholder 4">
            <a:extLst>
              <a:ext uri="{FF2B5EF4-FFF2-40B4-BE49-F238E27FC236}">
                <a16:creationId xmlns:a16="http://schemas.microsoft.com/office/drawing/2014/main" id="{ABFC2E58-451B-D627-00FC-2215C0F961D6}"/>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5" name="Picture Placeholder 2">
            <a:extLst>
              <a:ext uri="{FF2B5EF4-FFF2-40B4-BE49-F238E27FC236}">
                <a16:creationId xmlns:a16="http://schemas.microsoft.com/office/drawing/2014/main" id="{B9364073-50BD-8B8F-199E-5CA4739E7EED}"/>
              </a:ext>
            </a:extLst>
          </p:cNvPr>
          <p:cNvSpPr>
            <a:spLocks noGrp="1"/>
          </p:cNvSpPr>
          <p:nvPr>
            <p:ph type="pic" sz="quarter" idx="34" hasCustomPrompt="1"/>
          </p:nvPr>
        </p:nvSpPr>
        <p:spPr>
          <a:xfrm>
            <a:off x="0" y="1647731"/>
            <a:ext cx="2946903" cy="184011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 Photo  </a:t>
            </a:r>
          </a:p>
        </p:txBody>
      </p:sp>
      <p:sp>
        <p:nvSpPr>
          <p:cNvPr id="15" name="Picture Placeholder 2">
            <a:extLst>
              <a:ext uri="{FF2B5EF4-FFF2-40B4-BE49-F238E27FC236}">
                <a16:creationId xmlns:a16="http://schemas.microsoft.com/office/drawing/2014/main" id="{D58294AD-8D75-6F7D-BC8B-FAE673CEEF4C}"/>
              </a:ext>
            </a:extLst>
          </p:cNvPr>
          <p:cNvSpPr>
            <a:spLocks noGrp="1"/>
          </p:cNvSpPr>
          <p:nvPr>
            <p:ph type="pic" sz="quarter" idx="36" hasCustomPrompt="1"/>
          </p:nvPr>
        </p:nvSpPr>
        <p:spPr>
          <a:xfrm>
            <a:off x="1595673" y="1"/>
            <a:ext cx="2037031" cy="1507402"/>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  Photo </a:t>
            </a:r>
          </a:p>
        </p:txBody>
      </p:sp>
      <p:sp>
        <p:nvSpPr>
          <p:cNvPr id="17" name="Picture Placeholder 2">
            <a:extLst>
              <a:ext uri="{FF2B5EF4-FFF2-40B4-BE49-F238E27FC236}">
                <a16:creationId xmlns:a16="http://schemas.microsoft.com/office/drawing/2014/main" id="{54723162-6D2E-1E74-DAB0-7CFC74F6D197}"/>
              </a:ext>
            </a:extLst>
          </p:cNvPr>
          <p:cNvSpPr>
            <a:spLocks noGrp="1"/>
          </p:cNvSpPr>
          <p:nvPr>
            <p:ph type="pic" sz="quarter" idx="38" hasCustomPrompt="1"/>
          </p:nvPr>
        </p:nvSpPr>
        <p:spPr>
          <a:xfrm>
            <a:off x="0" y="0"/>
            <a:ext cx="1430447" cy="1507402"/>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pPr marL="0" marR="0" lvl="0" indent="0" algn="ctr"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  Photo </a:t>
            </a:r>
          </a:p>
        </p:txBody>
      </p:sp>
      <p:sp>
        <p:nvSpPr>
          <p:cNvPr id="18" name="Picture Placeholder 2">
            <a:extLst>
              <a:ext uri="{FF2B5EF4-FFF2-40B4-BE49-F238E27FC236}">
                <a16:creationId xmlns:a16="http://schemas.microsoft.com/office/drawing/2014/main" id="{568F3B4E-6343-64A9-6DF0-92FAD45E93A2}"/>
              </a:ext>
            </a:extLst>
          </p:cNvPr>
          <p:cNvSpPr>
            <a:spLocks noGrp="1"/>
          </p:cNvSpPr>
          <p:nvPr>
            <p:ph type="pic" sz="quarter" idx="39" hasCustomPrompt="1"/>
          </p:nvPr>
        </p:nvSpPr>
        <p:spPr>
          <a:xfrm>
            <a:off x="1688470" y="3639516"/>
            <a:ext cx="1952087" cy="150398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9" name="Picture Placeholder 2">
            <a:extLst>
              <a:ext uri="{FF2B5EF4-FFF2-40B4-BE49-F238E27FC236}">
                <a16:creationId xmlns:a16="http://schemas.microsoft.com/office/drawing/2014/main" id="{3FE7C2C4-3F7F-F4F8-CBE2-80A1D0D547A7}"/>
              </a:ext>
            </a:extLst>
          </p:cNvPr>
          <p:cNvSpPr>
            <a:spLocks noGrp="1"/>
          </p:cNvSpPr>
          <p:nvPr>
            <p:ph type="pic" sz="quarter" idx="40" hasCustomPrompt="1"/>
          </p:nvPr>
        </p:nvSpPr>
        <p:spPr>
          <a:xfrm>
            <a:off x="1" y="3639516"/>
            <a:ext cx="1525508" cy="150398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Tree>
    <p:extLst>
      <p:ext uri="{BB962C8B-B14F-4D97-AF65-F5344CB8AC3E}">
        <p14:creationId xmlns:p14="http://schemas.microsoft.com/office/powerpoint/2010/main" val="36896623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hoto 21">
    <p:bg>
      <p:bgPr>
        <a:solidFill>
          <a:schemeClr val="bg1"/>
        </a:solid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D7BFB8DD-046E-BBBB-7DDF-8CDEC7954A00}"/>
              </a:ext>
            </a:extLst>
          </p:cNvPr>
          <p:cNvSpPr>
            <a:spLocks noGrp="1"/>
          </p:cNvSpPr>
          <p:nvPr>
            <p:ph type="pic" sz="quarter" idx="27" hasCustomPrompt="1"/>
          </p:nvPr>
        </p:nvSpPr>
        <p:spPr>
          <a:xfrm>
            <a:off x="3809226" y="1"/>
            <a:ext cx="3713716" cy="150398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9" name="Picture Placeholder 2">
            <a:extLst>
              <a:ext uri="{FF2B5EF4-FFF2-40B4-BE49-F238E27FC236}">
                <a16:creationId xmlns:a16="http://schemas.microsoft.com/office/drawing/2014/main" id="{FAF1C1EB-A55F-FBEB-DEB3-AAB8C1189E63}"/>
              </a:ext>
            </a:extLst>
          </p:cNvPr>
          <p:cNvSpPr>
            <a:spLocks noGrp="1"/>
          </p:cNvSpPr>
          <p:nvPr>
            <p:ph type="pic" sz="quarter" idx="28" hasCustomPrompt="1"/>
          </p:nvPr>
        </p:nvSpPr>
        <p:spPr>
          <a:xfrm>
            <a:off x="7670726" y="1"/>
            <a:ext cx="1473275" cy="150398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10" name="Picture Placeholder 2">
            <a:extLst>
              <a:ext uri="{FF2B5EF4-FFF2-40B4-BE49-F238E27FC236}">
                <a16:creationId xmlns:a16="http://schemas.microsoft.com/office/drawing/2014/main" id="{C1E15299-8F34-9DCC-DBFC-C8844D4442D8}"/>
              </a:ext>
            </a:extLst>
          </p:cNvPr>
          <p:cNvSpPr>
            <a:spLocks noGrp="1"/>
          </p:cNvSpPr>
          <p:nvPr>
            <p:ph type="pic" sz="quarter" idx="29" hasCustomPrompt="1"/>
          </p:nvPr>
        </p:nvSpPr>
        <p:spPr>
          <a:xfrm>
            <a:off x="3809226" y="1651233"/>
            <a:ext cx="2685094" cy="184011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11" name="Picture Placeholder 2">
            <a:extLst>
              <a:ext uri="{FF2B5EF4-FFF2-40B4-BE49-F238E27FC236}">
                <a16:creationId xmlns:a16="http://schemas.microsoft.com/office/drawing/2014/main" id="{B914708E-0C86-0154-7F34-5B1D5D1A4CCF}"/>
              </a:ext>
            </a:extLst>
          </p:cNvPr>
          <p:cNvSpPr>
            <a:spLocks noGrp="1"/>
          </p:cNvSpPr>
          <p:nvPr>
            <p:ph type="pic" sz="quarter" idx="30" hasCustomPrompt="1"/>
          </p:nvPr>
        </p:nvSpPr>
        <p:spPr>
          <a:xfrm>
            <a:off x="6650182" y="1651233"/>
            <a:ext cx="2493818" cy="184011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12" name="Picture Placeholder 2">
            <a:extLst>
              <a:ext uri="{FF2B5EF4-FFF2-40B4-BE49-F238E27FC236}">
                <a16:creationId xmlns:a16="http://schemas.microsoft.com/office/drawing/2014/main" id="{8395239D-5E4F-6467-1384-71366E908151}"/>
              </a:ext>
            </a:extLst>
          </p:cNvPr>
          <p:cNvSpPr>
            <a:spLocks noGrp="1"/>
          </p:cNvSpPr>
          <p:nvPr>
            <p:ph type="pic" sz="quarter" idx="31" hasCustomPrompt="1"/>
          </p:nvPr>
        </p:nvSpPr>
        <p:spPr>
          <a:xfrm>
            <a:off x="3809226" y="3637192"/>
            <a:ext cx="3350112" cy="150398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13" name="Picture Placeholder 2">
            <a:extLst>
              <a:ext uri="{FF2B5EF4-FFF2-40B4-BE49-F238E27FC236}">
                <a16:creationId xmlns:a16="http://schemas.microsoft.com/office/drawing/2014/main" id="{993787A9-867F-FAB1-8E91-116CEC141357}"/>
              </a:ext>
            </a:extLst>
          </p:cNvPr>
          <p:cNvSpPr>
            <a:spLocks noGrp="1"/>
          </p:cNvSpPr>
          <p:nvPr>
            <p:ph type="pic" sz="quarter" idx="32" hasCustomPrompt="1"/>
          </p:nvPr>
        </p:nvSpPr>
        <p:spPr>
          <a:xfrm>
            <a:off x="7335982" y="3637192"/>
            <a:ext cx="1808018" cy="150398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2" name="Text Placeholder 20">
            <a:extLst>
              <a:ext uri="{FF2B5EF4-FFF2-40B4-BE49-F238E27FC236}">
                <a16:creationId xmlns:a16="http://schemas.microsoft.com/office/drawing/2014/main" id="{0142632F-E5D0-C178-4F33-5F835EAC9A7F}"/>
              </a:ext>
            </a:extLst>
          </p:cNvPr>
          <p:cNvSpPr>
            <a:spLocks noGrp="1"/>
          </p:cNvSpPr>
          <p:nvPr>
            <p:ph type="body" sz="quarter" idx="33" hasCustomPrompt="1"/>
          </p:nvPr>
        </p:nvSpPr>
        <p:spPr>
          <a:xfrm>
            <a:off x="286308" y="1997765"/>
            <a:ext cx="3142841" cy="2802835"/>
          </a:xfrm>
          <a:prstGeom prst="rect">
            <a:avLst/>
          </a:prstGeom>
        </p:spPr>
        <p:txBody>
          <a:bodyPr lIns="0" tIns="0" rIns="0" bIns="0" anchor="t" anchorCtr="0"/>
          <a:lstStyle>
            <a:lvl1pPr marL="0" indent="0" algn="l">
              <a:lnSpc>
                <a:spcPct val="100000"/>
              </a:lnSpc>
              <a:spcBef>
                <a:spcPts val="0"/>
              </a:spcBef>
              <a:buNone/>
              <a:defRPr sz="3000" b="0">
                <a:solidFill>
                  <a:schemeClr val="tx1"/>
                </a:solidFill>
                <a:latin typeface="+mj-lt"/>
                <a:cs typeface="Arial" panose="020B0604020202020204" pitchFamily="34" charset="0"/>
              </a:defRPr>
            </a:lvl1pPr>
          </a:lstStyle>
          <a:p>
            <a:pPr lvl="0"/>
            <a:r>
              <a:rPr lang="en-US" dirty="0"/>
              <a:t>Slide Title </a:t>
            </a:r>
            <a:br>
              <a:rPr lang="en-US" dirty="0"/>
            </a:br>
            <a:r>
              <a:rPr lang="en-US" dirty="0"/>
              <a:t>Goes Here</a:t>
            </a:r>
          </a:p>
        </p:txBody>
      </p:sp>
      <p:sp>
        <p:nvSpPr>
          <p:cNvPr id="3" name="Text Placeholder 18">
            <a:extLst>
              <a:ext uri="{FF2B5EF4-FFF2-40B4-BE49-F238E27FC236}">
                <a16:creationId xmlns:a16="http://schemas.microsoft.com/office/drawing/2014/main" id="{37333E98-9936-6145-E452-99EF552D802A}"/>
              </a:ext>
            </a:extLst>
          </p:cNvPr>
          <p:cNvSpPr>
            <a:spLocks noGrp="1"/>
          </p:cNvSpPr>
          <p:nvPr>
            <p:ph type="body" sz="quarter" idx="18" hasCustomPrompt="1"/>
          </p:nvPr>
        </p:nvSpPr>
        <p:spPr>
          <a:xfrm>
            <a:off x="286309" y="1781589"/>
            <a:ext cx="3129395" cy="208722"/>
          </a:xfrm>
          <a:prstGeom prst="rect">
            <a:avLst/>
          </a:prstGeom>
        </p:spPr>
        <p:txBody>
          <a:bodyPr lIns="0" tIns="0" rIns="0" bIns="0" anchor="b"/>
          <a:lstStyle>
            <a:lvl1pPr marL="0" indent="0">
              <a:lnSpc>
                <a:spcPct val="100000"/>
              </a:lnSpc>
              <a:buNone/>
              <a:defRPr sz="750" spc="225">
                <a:solidFill>
                  <a:srgbClr val="0031A0"/>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4" name="Text Placeholder 4">
            <a:extLst>
              <a:ext uri="{FF2B5EF4-FFF2-40B4-BE49-F238E27FC236}">
                <a16:creationId xmlns:a16="http://schemas.microsoft.com/office/drawing/2014/main" id="{18F94A47-6827-60FA-F4A0-3507C69A6F57}"/>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5" name="Text Placeholder 8">
            <a:extLst>
              <a:ext uri="{FF2B5EF4-FFF2-40B4-BE49-F238E27FC236}">
                <a16:creationId xmlns:a16="http://schemas.microsoft.com/office/drawing/2014/main" id="{C73084C2-5D7C-86C3-ABA0-1EB15FC432D3}"/>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364300391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Photo 20">
    <p:bg>
      <p:bgRef idx="1001">
        <a:schemeClr val="bg1"/>
      </p:bgRef>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D7BFB8DD-046E-BBBB-7DDF-8CDEC7954A00}"/>
              </a:ext>
            </a:extLst>
          </p:cNvPr>
          <p:cNvSpPr>
            <a:spLocks noGrp="1"/>
          </p:cNvSpPr>
          <p:nvPr>
            <p:ph type="pic" sz="quarter" idx="27" hasCustomPrompt="1"/>
          </p:nvPr>
        </p:nvSpPr>
        <p:spPr>
          <a:xfrm>
            <a:off x="3809226" y="1"/>
            <a:ext cx="3713716" cy="150398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9" name="Picture Placeholder 2">
            <a:extLst>
              <a:ext uri="{FF2B5EF4-FFF2-40B4-BE49-F238E27FC236}">
                <a16:creationId xmlns:a16="http://schemas.microsoft.com/office/drawing/2014/main" id="{FAF1C1EB-A55F-FBEB-DEB3-AAB8C1189E63}"/>
              </a:ext>
            </a:extLst>
          </p:cNvPr>
          <p:cNvSpPr>
            <a:spLocks noGrp="1"/>
          </p:cNvSpPr>
          <p:nvPr>
            <p:ph type="pic" sz="quarter" idx="28" hasCustomPrompt="1"/>
          </p:nvPr>
        </p:nvSpPr>
        <p:spPr>
          <a:xfrm>
            <a:off x="7670726" y="1"/>
            <a:ext cx="1473275" cy="150398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0" name="Picture Placeholder 2">
            <a:extLst>
              <a:ext uri="{FF2B5EF4-FFF2-40B4-BE49-F238E27FC236}">
                <a16:creationId xmlns:a16="http://schemas.microsoft.com/office/drawing/2014/main" id="{C1E15299-8F34-9DCC-DBFC-C8844D4442D8}"/>
              </a:ext>
            </a:extLst>
          </p:cNvPr>
          <p:cNvSpPr>
            <a:spLocks noGrp="1"/>
          </p:cNvSpPr>
          <p:nvPr>
            <p:ph type="pic" sz="quarter" idx="29" hasCustomPrompt="1"/>
          </p:nvPr>
        </p:nvSpPr>
        <p:spPr>
          <a:xfrm>
            <a:off x="3087232" y="1651233"/>
            <a:ext cx="3407088" cy="184011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1" name="Picture Placeholder 2">
            <a:extLst>
              <a:ext uri="{FF2B5EF4-FFF2-40B4-BE49-F238E27FC236}">
                <a16:creationId xmlns:a16="http://schemas.microsoft.com/office/drawing/2014/main" id="{B914708E-0C86-0154-7F34-5B1D5D1A4CCF}"/>
              </a:ext>
            </a:extLst>
          </p:cNvPr>
          <p:cNvSpPr>
            <a:spLocks noGrp="1"/>
          </p:cNvSpPr>
          <p:nvPr>
            <p:ph type="pic" sz="quarter" idx="30" hasCustomPrompt="1"/>
          </p:nvPr>
        </p:nvSpPr>
        <p:spPr>
          <a:xfrm>
            <a:off x="6650182" y="1651233"/>
            <a:ext cx="2493818" cy="184011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2" name="Picture Placeholder 2">
            <a:extLst>
              <a:ext uri="{FF2B5EF4-FFF2-40B4-BE49-F238E27FC236}">
                <a16:creationId xmlns:a16="http://schemas.microsoft.com/office/drawing/2014/main" id="{8395239D-5E4F-6467-1384-71366E908151}"/>
              </a:ext>
            </a:extLst>
          </p:cNvPr>
          <p:cNvSpPr>
            <a:spLocks noGrp="1"/>
          </p:cNvSpPr>
          <p:nvPr>
            <p:ph type="pic" sz="quarter" idx="31" hasCustomPrompt="1"/>
          </p:nvPr>
        </p:nvSpPr>
        <p:spPr>
          <a:xfrm>
            <a:off x="3809226" y="3637192"/>
            <a:ext cx="3350112" cy="150398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3" name="Picture Placeholder 2">
            <a:extLst>
              <a:ext uri="{FF2B5EF4-FFF2-40B4-BE49-F238E27FC236}">
                <a16:creationId xmlns:a16="http://schemas.microsoft.com/office/drawing/2014/main" id="{993787A9-867F-FAB1-8E91-116CEC141357}"/>
              </a:ext>
            </a:extLst>
          </p:cNvPr>
          <p:cNvSpPr>
            <a:spLocks noGrp="1"/>
          </p:cNvSpPr>
          <p:nvPr>
            <p:ph type="pic" sz="quarter" idx="32" hasCustomPrompt="1"/>
          </p:nvPr>
        </p:nvSpPr>
        <p:spPr>
          <a:xfrm>
            <a:off x="7335982" y="3637192"/>
            <a:ext cx="1808018" cy="150398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6" name="Text Placeholder 4">
            <a:extLst>
              <a:ext uri="{FF2B5EF4-FFF2-40B4-BE49-F238E27FC236}">
                <a16:creationId xmlns:a16="http://schemas.microsoft.com/office/drawing/2014/main" id="{ABFC2E58-451B-D627-00FC-2215C0F961D6}"/>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5" name="Picture Placeholder 2">
            <a:extLst>
              <a:ext uri="{FF2B5EF4-FFF2-40B4-BE49-F238E27FC236}">
                <a16:creationId xmlns:a16="http://schemas.microsoft.com/office/drawing/2014/main" id="{B9364073-50BD-8B8F-199E-5CA4739E7EED}"/>
              </a:ext>
            </a:extLst>
          </p:cNvPr>
          <p:cNvSpPr>
            <a:spLocks noGrp="1"/>
          </p:cNvSpPr>
          <p:nvPr>
            <p:ph type="pic" sz="quarter" idx="34" hasCustomPrompt="1"/>
          </p:nvPr>
        </p:nvSpPr>
        <p:spPr>
          <a:xfrm>
            <a:off x="0" y="1647731"/>
            <a:ext cx="2946903" cy="184011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pPr marL="0" marR="0" lvl="0" indent="0" algn="ctr"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  Photo </a:t>
            </a:r>
          </a:p>
        </p:txBody>
      </p:sp>
      <p:sp>
        <p:nvSpPr>
          <p:cNvPr id="15" name="Picture Placeholder 2">
            <a:extLst>
              <a:ext uri="{FF2B5EF4-FFF2-40B4-BE49-F238E27FC236}">
                <a16:creationId xmlns:a16="http://schemas.microsoft.com/office/drawing/2014/main" id="{D58294AD-8D75-6F7D-BC8B-FAE673CEEF4C}"/>
              </a:ext>
            </a:extLst>
          </p:cNvPr>
          <p:cNvSpPr>
            <a:spLocks noGrp="1"/>
          </p:cNvSpPr>
          <p:nvPr>
            <p:ph type="pic" sz="quarter" idx="36" hasCustomPrompt="1"/>
          </p:nvPr>
        </p:nvSpPr>
        <p:spPr>
          <a:xfrm>
            <a:off x="1595673" y="1"/>
            <a:ext cx="2037031" cy="1507402"/>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pPr marL="0" marR="0" lvl="0" indent="0" algn="ctr"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 Photo </a:t>
            </a:r>
          </a:p>
        </p:txBody>
      </p:sp>
      <p:sp>
        <p:nvSpPr>
          <p:cNvPr id="17" name="Picture Placeholder 2">
            <a:extLst>
              <a:ext uri="{FF2B5EF4-FFF2-40B4-BE49-F238E27FC236}">
                <a16:creationId xmlns:a16="http://schemas.microsoft.com/office/drawing/2014/main" id="{54723162-6D2E-1E74-DAB0-7CFC74F6D197}"/>
              </a:ext>
            </a:extLst>
          </p:cNvPr>
          <p:cNvSpPr>
            <a:spLocks noGrp="1"/>
          </p:cNvSpPr>
          <p:nvPr>
            <p:ph type="pic" sz="quarter" idx="38" hasCustomPrompt="1"/>
          </p:nvPr>
        </p:nvSpPr>
        <p:spPr>
          <a:xfrm>
            <a:off x="0" y="0"/>
            <a:ext cx="1430447" cy="1507402"/>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 Photo</a:t>
            </a:r>
          </a:p>
        </p:txBody>
      </p:sp>
      <p:sp>
        <p:nvSpPr>
          <p:cNvPr id="18" name="Picture Placeholder 2">
            <a:extLst>
              <a:ext uri="{FF2B5EF4-FFF2-40B4-BE49-F238E27FC236}">
                <a16:creationId xmlns:a16="http://schemas.microsoft.com/office/drawing/2014/main" id="{568F3B4E-6343-64A9-6DF0-92FAD45E93A2}"/>
              </a:ext>
            </a:extLst>
          </p:cNvPr>
          <p:cNvSpPr>
            <a:spLocks noGrp="1"/>
          </p:cNvSpPr>
          <p:nvPr>
            <p:ph type="pic" sz="quarter" idx="39" hasCustomPrompt="1"/>
          </p:nvPr>
        </p:nvSpPr>
        <p:spPr>
          <a:xfrm>
            <a:off x="1688470" y="3639516"/>
            <a:ext cx="1952087" cy="150398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9" name="Picture Placeholder 2">
            <a:extLst>
              <a:ext uri="{FF2B5EF4-FFF2-40B4-BE49-F238E27FC236}">
                <a16:creationId xmlns:a16="http://schemas.microsoft.com/office/drawing/2014/main" id="{3FE7C2C4-3F7F-F4F8-CBE2-80A1D0D547A7}"/>
              </a:ext>
            </a:extLst>
          </p:cNvPr>
          <p:cNvSpPr>
            <a:spLocks noGrp="1"/>
          </p:cNvSpPr>
          <p:nvPr>
            <p:ph type="pic" sz="quarter" idx="40" hasCustomPrompt="1"/>
          </p:nvPr>
        </p:nvSpPr>
        <p:spPr>
          <a:xfrm>
            <a:off x="1" y="3639516"/>
            <a:ext cx="1525508" cy="150398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Tree>
    <p:extLst>
      <p:ext uri="{BB962C8B-B14F-4D97-AF65-F5344CB8AC3E}">
        <p14:creationId xmlns:p14="http://schemas.microsoft.com/office/powerpoint/2010/main" val="2242682897"/>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Org 1">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2DFD18D-87D1-2B5F-A080-0920564A1F93}"/>
              </a:ext>
            </a:extLst>
          </p:cNvPr>
          <p:cNvSpPr>
            <a:spLocks noGrp="1"/>
          </p:cNvSpPr>
          <p:nvPr>
            <p:ph type="body" sz="quarter" idx="25" hasCustomPrompt="1"/>
          </p:nvPr>
        </p:nvSpPr>
        <p:spPr>
          <a:xfrm>
            <a:off x="1388758" y="1493812"/>
            <a:ext cx="2040391" cy="579953"/>
          </a:xfrm>
          <a:prstGeom prst="rect">
            <a:avLst/>
          </a:prstGeom>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11" name="Text Placeholder 2">
            <a:extLst>
              <a:ext uri="{FF2B5EF4-FFF2-40B4-BE49-F238E27FC236}">
                <a16:creationId xmlns:a16="http://schemas.microsoft.com/office/drawing/2014/main" id="{5CC68821-0C11-5B1D-1218-F95537A86330}"/>
              </a:ext>
            </a:extLst>
          </p:cNvPr>
          <p:cNvSpPr>
            <a:spLocks noGrp="1"/>
          </p:cNvSpPr>
          <p:nvPr>
            <p:ph type="body" sz="quarter" idx="23" hasCustomPrompt="1"/>
          </p:nvPr>
        </p:nvSpPr>
        <p:spPr>
          <a:xfrm>
            <a:off x="1388758" y="1095503"/>
            <a:ext cx="2040392" cy="376977"/>
          </a:xfrm>
          <a:prstGeom prst="rect">
            <a:avLst/>
          </a:prstGeom>
        </p:spPr>
        <p:txBody>
          <a:bodyPr anchor="b">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21" name="Picture Placeholder 2">
            <a:extLst>
              <a:ext uri="{FF2B5EF4-FFF2-40B4-BE49-F238E27FC236}">
                <a16:creationId xmlns:a16="http://schemas.microsoft.com/office/drawing/2014/main" id="{4E925FFB-9862-224D-B022-290A0D1E5AF3}"/>
              </a:ext>
            </a:extLst>
          </p:cNvPr>
          <p:cNvSpPr>
            <a:spLocks noGrp="1"/>
          </p:cNvSpPr>
          <p:nvPr>
            <p:ph type="pic" sz="quarter" idx="27" hasCustomPrompt="1"/>
          </p:nvPr>
        </p:nvSpPr>
        <p:spPr>
          <a:xfrm>
            <a:off x="3816129" y="0"/>
            <a:ext cx="5327871" cy="5143500"/>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23" name="Text Placeholder 2">
            <a:extLst>
              <a:ext uri="{FF2B5EF4-FFF2-40B4-BE49-F238E27FC236}">
                <a16:creationId xmlns:a16="http://schemas.microsoft.com/office/drawing/2014/main" id="{B444FEB0-0BB7-E3F1-AAF1-5F47BB259A65}"/>
              </a:ext>
            </a:extLst>
          </p:cNvPr>
          <p:cNvSpPr>
            <a:spLocks noGrp="1"/>
          </p:cNvSpPr>
          <p:nvPr>
            <p:ph type="body" sz="quarter" idx="29" hasCustomPrompt="1"/>
          </p:nvPr>
        </p:nvSpPr>
        <p:spPr>
          <a:xfrm>
            <a:off x="1391128" y="2817522"/>
            <a:ext cx="2040391" cy="579953"/>
          </a:xfrm>
          <a:prstGeom prst="rect">
            <a:avLst/>
          </a:prstGeom>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24" name="Text Placeholder 2">
            <a:extLst>
              <a:ext uri="{FF2B5EF4-FFF2-40B4-BE49-F238E27FC236}">
                <a16:creationId xmlns:a16="http://schemas.microsoft.com/office/drawing/2014/main" id="{1089F050-CCBE-FC21-6DB3-7D0997057A64}"/>
              </a:ext>
            </a:extLst>
          </p:cNvPr>
          <p:cNvSpPr>
            <a:spLocks noGrp="1"/>
          </p:cNvSpPr>
          <p:nvPr>
            <p:ph type="body" sz="quarter" idx="30" hasCustomPrompt="1"/>
          </p:nvPr>
        </p:nvSpPr>
        <p:spPr>
          <a:xfrm>
            <a:off x="1388758" y="2411760"/>
            <a:ext cx="2040392" cy="376977"/>
          </a:xfrm>
          <a:prstGeom prst="rect">
            <a:avLst/>
          </a:prstGeom>
        </p:spPr>
        <p:txBody>
          <a:bodyPr anchor="b">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25" name="Text Placeholder 2">
            <a:extLst>
              <a:ext uri="{FF2B5EF4-FFF2-40B4-BE49-F238E27FC236}">
                <a16:creationId xmlns:a16="http://schemas.microsoft.com/office/drawing/2014/main" id="{D7866AEF-3B7A-64CE-3CB3-2AD9F110911C}"/>
              </a:ext>
            </a:extLst>
          </p:cNvPr>
          <p:cNvSpPr>
            <a:spLocks noGrp="1"/>
          </p:cNvSpPr>
          <p:nvPr>
            <p:ph type="body" sz="quarter" idx="31" hasCustomPrompt="1"/>
          </p:nvPr>
        </p:nvSpPr>
        <p:spPr>
          <a:xfrm>
            <a:off x="1388758" y="4220647"/>
            <a:ext cx="2040391" cy="579953"/>
          </a:xfrm>
          <a:prstGeom prst="rect">
            <a:avLst/>
          </a:prstGeom>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26" name="Text Placeholder 2">
            <a:extLst>
              <a:ext uri="{FF2B5EF4-FFF2-40B4-BE49-F238E27FC236}">
                <a16:creationId xmlns:a16="http://schemas.microsoft.com/office/drawing/2014/main" id="{151102C6-8E53-D4FF-2F48-F67A95203978}"/>
              </a:ext>
            </a:extLst>
          </p:cNvPr>
          <p:cNvSpPr>
            <a:spLocks noGrp="1"/>
          </p:cNvSpPr>
          <p:nvPr>
            <p:ph type="body" sz="quarter" idx="32" hasCustomPrompt="1"/>
          </p:nvPr>
        </p:nvSpPr>
        <p:spPr>
          <a:xfrm>
            <a:off x="1388758" y="3824923"/>
            <a:ext cx="2040392" cy="376977"/>
          </a:xfrm>
          <a:prstGeom prst="rect">
            <a:avLst/>
          </a:prstGeom>
        </p:spPr>
        <p:txBody>
          <a:bodyPr anchor="b">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29" name="Picture Placeholder 28">
            <a:extLst>
              <a:ext uri="{FF2B5EF4-FFF2-40B4-BE49-F238E27FC236}">
                <a16:creationId xmlns:a16="http://schemas.microsoft.com/office/drawing/2014/main" id="{75AD6AB2-F1E5-ADB3-6D64-1D19EDAC3FA6}"/>
              </a:ext>
            </a:extLst>
          </p:cNvPr>
          <p:cNvSpPr>
            <a:spLocks noGrp="1"/>
          </p:cNvSpPr>
          <p:nvPr>
            <p:ph type="pic" sz="quarter" idx="33" hasCustomPrompt="1"/>
          </p:nvPr>
        </p:nvSpPr>
        <p:spPr>
          <a:xfrm>
            <a:off x="286309" y="1061936"/>
            <a:ext cx="1021556" cy="1021556"/>
          </a:xfrm>
          <a:prstGeom prst="ellipse">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30" name="Picture Placeholder 28">
            <a:extLst>
              <a:ext uri="{FF2B5EF4-FFF2-40B4-BE49-F238E27FC236}">
                <a16:creationId xmlns:a16="http://schemas.microsoft.com/office/drawing/2014/main" id="{5207C683-6C7C-2681-1601-A67A65AF6334}"/>
              </a:ext>
            </a:extLst>
          </p:cNvPr>
          <p:cNvSpPr>
            <a:spLocks noGrp="1"/>
          </p:cNvSpPr>
          <p:nvPr>
            <p:ph type="pic" sz="quarter" idx="34" hasCustomPrompt="1"/>
          </p:nvPr>
        </p:nvSpPr>
        <p:spPr>
          <a:xfrm>
            <a:off x="286309" y="2347021"/>
            <a:ext cx="1021556" cy="1021556"/>
          </a:xfrm>
          <a:prstGeom prst="ellipse">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31" name="Picture Placeholder 28">
            <a:extLst>
              <a:ext uri="{FF2B5EF4-FFF2-40B4-BE49-F238E27FC236}">
                <a16:creationId xmlns:a16="http://schemas.microsoft.com/office/drawing/2014/main" id="{ED954B00-80BC-FB2B-07A1-C2EF82F29BA7}"/>
              </a:ext>
            </a:extLst>
          </p:cNvPr>
          <p:cNvSpPr>
            <a:spLocks noGrp="1"/>
          </p:cNvSpPr>
          <p:nvPr>
            <p:ph type="pic" sz="quarter" idx="35" hasCustomPrompt="1"/>
          </p:nvPr>
        </p:nvSpPr>
        <p:spPr>
          <a:xfrm>
            <a:off x="286309" y="3715866"/>
            <a:ext cx="1021556" cy="1021556"/>
          </a:xfrm>
          <a:prstGeom prst="ellipse">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5" name="Text Placeholder 20">
            <a:extLst>
              <a:ext uri="{FF2B5EF4-FFF2-40B4-BE49-F238E27FC236}">
                <a16:creationId xmlns:a16="http://schemas.microsoft.com/office/drawing/2014/main" id="{999FF7DF-5890-9F5D-926B-A46D4ED73E09}"/>
              </a:ext>
            </a:extLst>
          </p:cNvPr>
          <p:cNvSpPr>
            <a:spLocks noGrp="1"/>
          </p:cNvSpPr>
          <p:nvPr>
            <p:ph type="body" sz="quarter" idx="36" hasCustomPrompt="1"/>
          </p:nvPr>
        </p:nvSpPr>
        <p:spPr>
          <a:xfrm>
            <a:off x="286308" y="559076"/>
            <a:ext cx="3142841" cy="327992"/>
          </a:xfrm>
          <a:prstGeom prst="rect">
            <a:avLst/>
          </a:prstGeom>
        </p:spPr>
        <p:txBody>
          <a:bodyPr lIns="0" tIns="0" rIns="0" bIns="0" anchor="ctr" anchorCtr="0"/>
          <a:lstStyle>
            <a:lvl1pPr marL="0" indent="0" algn="l">
              <a:lnSpc>
                <a:spcPct val="100000"/>
              </a:lnSpc>
              <a:spcBef>
                <a:spcPts val="0"/>
              </a:spcBef>
              <a:buNone/>
              <a:defRPr sz="1800" b="0">
                <a:solidFill>
                  <a:srgbClr val="000000"/>
                </a:solidFill>
                <a:latin typeface="+mj-lt"/>
                <a:cs typeface="Arial" panose="020B0604020202020204" pitchFamily="34" charset="0"/>
              </a:defRPr>
            </a:lvl1pPr>
          </a:lstStyle>
          <a:p>
            <a:pPr lvl="0"/>
            <a:r>
              <a:rPr lang="en-US" dirty="0"/>
              <a:t>Heading here</a:t>
            </a:r>
          </a:p>
        </p:txBody>
      </p:sp>
      <p:sp>
        <p:nvSpPr>
          <p:cNvPr id="7" name="Text Placeholder 18">
            <a:extLst>
              <a:ext uri="{FF2B5EF4-FFF2-40B4-BE49-F238E27FC236}">
                <a16:creationId xmlns:a16="http://schemas.microsoft.com/office/drawing/2014/main" id="{7C3C01E2-653A-D8BE-FF89-D7AACA2FD03E}"/>
              </a:ext>
            </a:extLst>
          </p:cNvPr>
          <p:cNvSpPr>
            <a:spLocks noGrp="1"/>
          </p:cNvSpPr>
          <p:nvPr>
            <p:ph type="body" sz="quarter" idx="18" hasCustomPrompt="1"/>
          </p:nvPr>
        </p:nvSpPr>
        <p:spPr>
          <a:xfrm>
            <a:off x="286308" y="342900"/>
            <a:ext cx="3142841" cy="208722"/>
          </a:xfrm>
          <a:prstGeom prst="rect">
            <a:avLst/>
          </a:prstGeom>
        </p:spPr>
        <p:txBody>
          <a:bodyPr lIns="0" tIns="0" rIns="0" bIns="0" anchor="b"/>
          <a:lstStyle>
            <a:lvl1pPr marL="0" indent="0">
              <a:lnSpc>
                <a:spcPct val="100000"/>
              </a:lnSpc>
              <a:buNone/>
              <a:defRPr sz="750" spc="225">
                <a:solidFill>
                  <a:srgbClr val="0031A0"/>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SLIDE TITLE</a:t>
            </a:r>
          </a:p>
        </p:txBody>
      </p:sp>
      <p:sp>
        <p:nvSpPr>
          <p:cNvPr id="8" name="Text Placeholder 4">
            <a:extLst>
              <a:ext uri="{FF2B5EF4-FFF2-40B4-BE49-F238E27FC236}">
                <a16:creationId xmlns:a16="http://schemas.microsoft.com/office/drawing/2014/main" id="{E299CD69-EB64-DC23-C2C1-1925FF81ABBF}"/>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9" name="Text Placeholder 8">
            <a:extLst>
              <a:ext uri="{FF2B5EF4-FFF2-40B4-BE49-F238E27FC236}">
                <a16:creationId xmlns:a16="http://schemas.microsoft.com/office/drawing/2014/main" id="{2EA0778F-C155-2678-3B5D-41A4C2E7B7EA}"/>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447251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Org 2">
    <p:bg>
      <p:bgPr>
        <a:solidFill>
          <a:schemeClr val="bg1"/>
        </a:solidFill>
        <a:effectLst/>
      </p:bgPr>
    </p:bg>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75AD6AB2-F1E5-ADB3-6D64-1D19EDAC3FA6}"/>
              </a:ext>
            </a:extLst>
          </p:cNvPr>
          <p:cNvSpPr>
            <a:spLocks noGrp="1"/>
          </p:cNvSpPr>
          <p:nvPr>
            <p:ph type="pic" sz="quarter" idx="33" hasCustomPrompt="1"/>
          </p:nvPr>
        </p:nvSpPr>
        <p:spPr>
          <a:xfrm>
            <a:off x="2591443" y="342900"/>
            <a:ext cx="951991" cy="951990"/>
          </a:xfrm>
          <a:prstGeom prst="ellipse">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5" name="Text Placeholder 20">
            <a:extLst>
              <a:ext uri="{FF2B5EF4-FFF2-40B4-BE49-F238E27FC236}">
                <a16:creationId xmlns:a16="http://schemas.microsoft.com/office/drawing/2014/main" id="{999FF7DF-5890-9F5D-926B-A46D4ED73E09}"/>
              </a:ext>
            </a:extLst>
          </p:cNvPr>
          <p:cNvSpPr>
            <a:spLocks noGrp="1"/>
          </p:cNvSpPr>
          <p:nvPr>
            <p:ph type="body" sz="quarter" idx="36" hasCustomPrompt="1"/>
          </p:nvPr>
        </p:nvSpPr>
        <p:spPr>
          <a:xfrm>
            <a:off x="286308" y="559076"/>
            <a:ext cx="2057132" cy="327992"/>
          </a:xfrm>
          <a:prstGeom prst="rect">
            <a:avLst/>
          </a:prstGeom>
        </p:spPr>
        <p:txBody>
          <a:bodyPr lIns="0" tIns="0" rIns="0" bIns="0" anchor="ctr" anchorCtr="0"/>
          <a:lstStyle>
            <a:lvl1pPr marL="0" indent="0" algn="l">
              <a:lnSpc>
                <a:spcPct val="100000"/>
              </a:lnSpc>
              <a:spcBef>
                <a:spcPts val="0"/>
              </a:spcBef>
              <a:buNone/>
              <a:defRPr sz="1800" b="0">
                <a:solidFill>
                  <a:srgbClr val="000000"/>
                </a:solidFill>
                <a:latin typeface="+mj-lt"/>
                <a:cs typeface="Arial" panose="020B0604020202020204" pitchFamily="34" charset="0"/>
              </a:defRPr>
            </a:lvl1pPr>
          </a:lstStyle>
          <a:p>
            <a:pPr lvl="0"/>
            <a:r>
              <a:rPr lang="en-US" dirty="0"/>
              <a:t>Heading here</a:t>
            </a:r>
          </a:p>
        </p:txBody>
      </p:sp>
      <p:sp>
        <p:nvSpPr>
          <p:cNvPr id="7" name="Text Placeholder 18">
            <a:extLst>
              <a:ext uri="{FF2B5EF4-FFF2-40B4-BE49-F238E27FC236}">
                <a16:creationId xmlns:a16="http://schemas.microsoft.com/office/drawing/2014/main" id="{7C3C01E2-653A-D8BE-FF89-D7AACA2FD03E}"/>
              </a:ext>
            </a:extLst>
          </p:cNvPr>
          <p:cNvSpPr>
            <a:spLocks noGrp="1"/>
          </p:cNvSpPr>
          <p:nvPr>
            <p:ph type="body" sz="quarter" idx="18" hasCustomPrompt="1"/>
          </p:nvPr>
        </p:nvSpPr>
        <p:spPr>
          <a:xfrm>
            <a:off x="286308" y="342900"/>
            <a:ext cx="2057132" cy="208722"/>
          </a:xfrm>
          <a:prstGeom prst="rect">
            <a:avLst/>
          </a:prstGeom>
        </p:spPr>
        <p:txBody>
          <a:bodyPr lIns="0" tIns="0" rIns="0" bIns="0" anchor="b"/>
          <a:lstStyle>
            <a:lvl1pPr marL="0" indent="0">
              <a:lnSpc>
                <a:spcPct val="100000"/>
              </a:lnSpc>
              <a:buNone/>
              <a:defRPr sz="750" spc="225">
                <a:solidFill>
                  <a:srgbClr val="0031A0"/>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SLIDE TITLE</a:t>
            </a:r>
          </a:p>
        </p:txBody>
      </p:sp>
      <p:sp>
        <p:nvSpPr>
          <p:cNvPr id="28" name="Text Placeholder 2">
            <a:extLst>
              <a:ext uri="{FF2B5EF4-FFF2-40B4-BE49-F238E27FC236}">
                <a16:creationId xmlns:a16="http://schemas.microsoft.com/office/drawing/2014/main" id="{99836A5F-62FB-6489-789F-9A1B353ACDEE}"/>
              </a:ext>
            </a:extLst>
          </p:cNvPr>
          <p:cNvSpPr>
            <a:spLocks noGrp="1"/>
          </p:cNvSpPr>
          <p:nvPr>
            <p:ph type="body" sz="quarter" idx="24" hasCustomPrompt="1"/>
          </p:nvPr>
        </p:nvSpPr>
        <p:spPr>
          <a:xfrm>
            <a:off x="286308" y="1207605"/>
            <a:ext cx="2057132" cy="3592996"/>
          </a:xfrm>
          <a:prstGeom prst="rect">
            <a:avLst/>
          </a:prstGeom>
        </p:spPr>
        <p:txBody>
          <a:bodyPr lIns="0" tIns="0" rIns="0" bIns="0" numCol="1" spcCol="457200">
            <a:noAutofit/>
          </a:bodyPr>
          <a:lstStyle>
            <a:lvl1pPr marL="0" indent="0">
              <a:lnSpc>
                <a:spcPct val="100000"/>
              </a:lnSpc>
              <a:buNone/>
              <a:defRPr sz="1050" b="0" i="0">
                <a:solidFill>
                  <a:schemeClr val="tx1"/>
                </a:solidFill>
                <a:latin typeface="+mn-lt"/>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Ut </a:t>
            </a:r>
            <a:r>
              <a:rPr lang="en-US" err="1"/>
              <a:t>ultricies</a:t>
            </a:r>
            <a:r>
              <a:rPr lang="en-US"/>
              <a:t> </a:t>
            </a:r>
            <a:r>
              <a:rPr lang="en-US" err="1"/>
              <a:t>arcu</a:t>
            </a:r>
            <a:r>
              <a:rPr lang="en-US"/>
              <a:t> non </a:t>
            </a:r>
            <a:r>
              <a:rPr lang="en-US" err="1"/>
              <a:t>est</a:t>
            </a:r>
            <a:r>
              <a:rPr lang="en-US"/>
              <a:t> </a:t>
            </a:r>
            <a:r>
              <a:rPr lang="en-US" err="1"/>
              <a:t>fringilla</a:t>
            </a:r>
            <a:r>
              <a:rPr lang="en-US"/>
              <a:t> </a:t>
            </a:r>
            <a:r>
              <a:rPr lang="en-US" err="1"/>
              <a:t>tristique</a:t>
            </a:r>
            <a:r>
              <a:rPr lang="en-US"/>
              <a:t>. Aenean in </a:t>
            </a:r>
            <a:r>
              <a:rPr lang="en-US" err="1"/>
              <a:t>mauris</a:t>
            </a:r>
            <a:r>
              <a:rPr lang="en-US"/>
              <a:t> porta, </a:t>
            </a:r>
            <a:r>
              <a:rPr lang="en-US" err="1"/>
              <a:t>pellentesque</a:t>
            </a:r>
            <a:r>
              <a:rPr lang="en-US"/>
              <a:t> </a:t>
            </a:r>
            <a:r>
              <a:rPr lang="en-US" err="1"/>
              <a:t>turpis</a:t>
            </a:r>
            <a:r>
              <a:rPr lang="en-US"/>
              <a:t> </a:t>
            </a:r>
            <a:r>
              <a:rPr lang="en-US" err="1"/>
              <a:t>aliquam</a:t>
            </a:r>
            <a:r>
              <a:rPr lang="en-US"/>
              <a:t>, porta lorem. Vestibulum ante ipsum </a:t>
            </a:r>
            <a:r>
              <a:rPr lang="en-US" err="1"/>
              <a:t>primis</a:t>
            </a:r>
            <a:r>
              <a:rPr lang="en-US"/>
              <a:t> in </a:t>
            </a:r>
            <a:r>
              <a:rPr lang="en-US" err="1"/>
              <a:t>faucibus</a:t>
            </a:r>
            <a:r>
              <a:rPr lang="en-US"/>
              <a:t> </a:t>
            </a:r>
            <a:r>
              <a:rPr lang="en-US" err="1"/>
              <a:t>orci</a:t>
            </a:r>
            <a:r>
              <a:rPr lang="en-US"/>
              <a:t> </a:t>
            </a:r>
            <a:r>
              <a:rPr lang="en-US" err="1"/>
              <a:t>luctus</a:t>
            </a:r>
            <a:r>
              <a:rPr lang="en-US"/>
              <a:t> et </a:t>
            </a:r>
            <a:r>
              <a:rPr lang="en-US" err="1"/>
              <a:t>ultrices</a:t>
            </a:r>
            <a:r>
              <a:rPr lang="en-US"/>
              <a:t> </a:t>
            </a:r>
            <a:r>
              <a:rPr lang="en-US" err="1"/>
              <a:t>posuere</a:t>
            </a:r>
            <a:r>
              <a:rPr lang="en-US"/>
              <a:t> </a:t>
            </a:r>
            <a:r>
              <a:rPr lang="en-US" err="1"/>
              <a:t>cubilia</a:t>
            </a:r>
            <a:r>
              <a:rPr lang="en-US"/>
              <a:t> </a:t>
            </a:r>
            <a:r>
              <a:rPr lang="en-US" err="1"/>
              <a:t>curae</a:t>
            </a:r>
            <a:r>
              <a:rPr lang="en-US"/>
              <a:t>; </a:t>
            </a:r>
            <a:r>
              <a:rPr lang="en-US" err="1"/>
              <a:t>Curabitur</a:t>
            </a:r>
            <a:r>
              <a:rPr lang="en-US"/>
              <a:t> dictum </a:t>
            </a:r>
            <a:r>
              <a:rPr lang="en-US" err="1"/>
              <a:t>vehicula</a:t>
            </a:r>
            <a:r>
              <a:rPr lang="en-US"/>
              <a:t> </a:t>
            </a:r>
            <a:r>
              <a:rPr lang="en-US" err="1"/>
              <a:t>urna</a:t>
            </a:r>
            <a:r>
              <a:rPr lang="en-US"/>
              <a:t>, et </a:t>
            </a:r>
            <a:r>
              <a:rPr lang="en-US" err="1"/>
              <a:t>porttitor</a:t>
            </a:r>
            <a:r>
              <a:rPr lang="en-US"/>
              <a:t> </a:t>
            </a:r>
            <a:r>
              <a:rPr lang="en-US" err="1"/>
              <a:t>leo</a:t>
            </a:r>
            <a:r>
              <a:rPr lang="en-US"/>
              <a:t> </a:t>
            </a:r>
            <a:r>
              <a:rPr lang="en-US" err="1"/>
              <a:t>feugiat</a:t>
            </a:r>
            <a:r>
              <a:rPr lang="en-US"/>
              <a:t> id. </a:t>
            </a:r>
            <a:r>
              <a:rPr lang="en-US" err="1"/>
              <a:t>Praesent</a:t>
            </a:r>
            <a:r>
              <a:rPr lang="en-US"/>
              <a:t> </a:t>
            </a:r>
            <a:r>
              <a:rPr lang="en-US" err="1"/>
              <a:t>imperdiet</a:t>
            </a:r>
            <a:r>
              <a:rPr lang="en-US"/>
              <a:t> lacinia </a:t>
            </a:r>
            <a:r>
              <a:rPr lang="en-US" err="1"/>
              <a:t>neque</a:t>
            </a:r>
            <a:r>
              <a:rPr lang="en-US"/>
              <a:t> at </a:t>
            </a:r>
            <a:r>
              <a:rPr lang="en-US" err="1"/>
              <a:t>varius</a:t>
            </a:r>
            <a:r>
              <a:rPr lang="en-US"/>
              <a:t>. </a:t>
            </a:r>
            <a:r>
              <a:rPr lang="en-US" err="1"/>
              <a:t>Nulla</a:t>
            </a:r>
            <a:r>
              <a:rPr lang="en-US"/>
              <a:t> id </a:t>
            </a:r>
            <a:r>
              <a:rPr lang="en-US" err="1"/>
              <a:t>neque</a:t>
            </a:r>
            <a:r>
              <a:rPr lang="en-US"/>
              <a:t> </a:t>
            </a:r>
            <a:r>
              <a:rPr lang="en-US" err="1"/>
              <a:t>porttitor</a:t>
            </a:r>
            <a:r>
              <a:rPr lang="en-US"/>
              <a:t>, pharetra </a:t>
            </a:r>
            <a:r>
              <a:rPr lang="en-US" err="1"/>
              <a:t>lacus</a:t>
            </a:r>
            <a:r>
              <a:rPr lang="en-US"/>
              <a:t> in, </a:t>
            </a:r>
            <a:r>
              <a:rPr lang="en-US" err="1"/>
              <a:t>egestas</a:t>
            </a:r>
            <a:r>
              <a:rPr lang="en-US"/>
              <a:t> </a:t>
            </a:r>
            <a:r>
              <a:rPr lang="en-US" err="1"/>
              <a:t>orci</a:t>
            </a:r>
            <a:r>
              <a:rPr lang="en-US"/>
              <a:t>. Ut </a:t>
            </a:r>
            <a:r>
              <a:rPr lang="en-US" err="1"/>
              <a:t>molestie</a:t>
            </a:r>
            <a:r>
              <a:rPr lang="en-US"/>
              <a:t> maximus </a:t>
            </a:r>
            <a:r>
              <a:rPr lang="en-US" err="1"/>
              <a:t>fringilla</a:t>
            </a:r>
            <a:r>
              <a:rPr lang="en-US"/>
              <a:t>. </a:t>
            </a:r>
            <a:r>
              <a:rPr lang="en-US" err="1"/>
              <a:t>Quisque</a:t>
            </a:r>
            <a:r>
              <a:rPr lang="en-US"/>
              <a:t> </a:t>
            </a:r>
            <a:r>
              <a:rPr lang="en-US" err="1"/>
              <a:t>dignissim</a:t>
            </a:r>
            <a:r>
              <a:rPr lang="en-US"/>
              <a:t> </a:t>
            </a:r>
            <a:r>
              <a:rPr lang="en-US" err="1"/>
              <a:t>nec</a:t>
            </a:r>
            <a:r>
              <a:rPr lang="en-US"/>
              <a:t> </a:t>
            </a:r>
            <a:r>
              <a:rPr lang="en-US" err="1"/>
              <a:t>enim</a:t>
            </a:r>
            <a:r>
              <a:rPr lang="en-US"/>
              <a:t> ac </a:t>
            </a:r>
            <a:r>
              <a:rPr lang="en-US" err="1"/>
              <a:t>posuere</a:t>
            </a:r>
            <a:r>
              <a:rPr lang="en-US"/>
              <a:t>. Proin </a:t>
            </a:r>
            <a:r>
              <a:rPr lang="en-US" err="1"/>
              <a:t>eget</a:t>
            </a:r>
            <a:r>
              <a:rPr lang="en-US"/>
              <a:t> </a:t>
            </a:r>
            <a:r>
              <a:rPr lang="en-US" err="1"/>
              <a:t>nibh</a:t>
            </a:r>
            <a:r>
              <a:rPr lang="en-US"/>
              <a:t> in </a:t>
            </a:r>
            <a:r>
              <a:rPr lang="en-US" err="1"/>
              <a:t>sapien</a:t>
            </a:r>
            <a:r>
              <a:rPr lang="en-US"/>
              <a:t> </a:t>
            </a:r>
            <a:r>
              <a:rPr lang="en-US" err="1"/>
              <a:t>molestie</a:t>
            </a:r>
            <a:r>
              <a:rPr lang="en-US"/>
              <a:t> </a:t>
            </a:r>
            <a:r>
              <a:rPr lang="en-US" err="1"/>
              <a:t>congue</a:t>
            </a:r>
            <a:r>
              <a:rPr lang="en-US"/>
              <a:t> vel id </a:t>
            </a:r>
            <a:r>
              <a:rPr lang="en-US" err="1"/>
              <a:t>nunc</a:t>
            </a:r>
            <a:r>
              <a:rPr lang="en-US"/>
              <a:t>.</a:t>
            </a:r>
          </a:p>
        </p:txBody>
      </p:sp>
      <p:sp>
        <p:nvSpPr>
          <p:cNvPr id="32" name="Text Placeholder 2">
            <a:extLst>
              <a:ext uri="{FF2B5EF4-FFF2-40B4-BE49-F238E27FC236}">
                <a16:creationId xmlns:a16="http://schemas.microsoft.com/office/drawing/2014/main" id="{C59234A6-0D12-CC2F-9448-B1CC3E7F9558}"/>
              </a:ext>
            </a:extLst>
          </p:cNvPr>
          <p:cNvSpPr>
            <a:spLocks noGrp="1"/>
          </p:cNvSpPr>
          <p:nvPr>
            <p:ph type="body" sz="quarter" idx="46" hasCustomPrompt="1"/>
          </p:nvPr>
        </p:nvSpPr>
        <p:spPr>
          <a:xfrm>
            <a:off x="3608946" y="4276681"/>
            <a:ext cx="1991619" cy="523919"/>
          </a:xfrm>
          <a:prstGeom prst="rect">
            <a:avLst/>
          </a:prstGeom>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33" name="Text Placeholder 2">
            <a:extLst>
              <a:ext uri="{FF2B5EF4-FFF2-40B4-BE49-F238E27FC236}">
                <a16:creationId xmlns:a16="http://schemas.microsoft.com/office/drawing/2014/main" id="{63657C4A-08D8-385E-81BF-BE38B1DDB576}"/>
              </a:ext>
            </a:extLst>
          </p:cNvPr>
          <p:cNvSpPr>
            <a:spLocks noGrp="1"/>
          </p:cNvSpPr>
          <p:nvPr>
            <p:ph type="body" sz="quarter" idx="47" hasCustomPrompt="1"/>
          </p:nvPr>
        </p:nvSpPr>
        <p:spPr>
          <a:xfrm>
            <a:off x="3608947" y="3846443"/>
            <a:ext cx="1991620" cy="411491"/>
          </a:xfrm>
          <a:prstGeom prst="rect">
            <a:avLst/>
          </a:prstGeom>
        </p:spPr>
        <p:txBody>
          <a:bodyPr anchor="b">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38" name="Picture Placeholder 28">
            <a:extLst>
              <a:ext uri="{FF2B5EF4-FFF2-40B4-BE49-F238E27FC236}">
                <a16:creationId xmlns:a16="http://schemas.microsoft.com/office/drawing/2014/main" id="{DEF9641E-37C6-C932-1521-E06685CE824E}"/>
              </a:ext>
            </a:extLst>
          </p:cNvPr>
          <p:cNvSpPr>
            <a:spLocks noGrp="1"/>
          </p:cNvSpPr>
          <p:nvPr>
            <p:ph type="pic" sz="quarter" idx="52" hasCustomPrompt="1"/>
          </p:nvPr>
        </p:nvSpPr>
        <p:spPr>
          <a:xfrm>
            <a:off x="2591443" y="1511470"/>
            <a:ext cx="951991" cy="951990"/>
          </a:xfrm>
          <a:prstGeom prst="ellipse">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39" name="Picture Placeholder 28">
            <a:extLst>
              <a:ext uri="{FF2B5EF4-FFF2-40B4-BE49-F238E27FC236}">
                <a16:creationId xmlns:a16="http://schemas.microsoft.com/office/drawing/2014/main" id="{DE3A2F9E-B153-A76A-5254-DAC3BF5819AD}"/>
              </a:ext>
            </a:extLst>
          </p:cNvPr>
          <p:cNvSpPr>
            <a:spLocks noGrp="1"/>
          </p:cNvSpPr>
          <p:nvPr>
            <p:ph type="pic" sz="quarter" idx="53" hasCustomPrompt="1"/>
          </p:nvPr>
        </p:nvSpPr>
        <p:spPr>
          <a:xfrm>
            <a:off x="2591443" y="2680040"/>
            <a:ext cx="951991" cy="951990"/>
          </a:xfrm>
          <a:prstGeom prst="ellipse">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40" name="Picture Placeholder 28">
            <a:extLst>
              <a:ext uri="{FF2B5EF4-FFF2-40B4-BE49-F238E27FC236}">
                <a16:creationId xmlns:a16="http://schemas.microsoft.com/office/drawing/2014/main" id="{191E3930-613E-5DD6-1335-2BFA9711AB4B}"/>
              </a:ext>
            </a:extLst>
          </p:cNvPr>
          <p:cNvSpPr>
            <a:spLocks noGrp="1"/>
          </p:cNvSpPr>
          <p:nvPr>
            <p:ph type="pic" sz="quarter" idx="54" hasCustomPrompt="1"/>
          </p:nvPr>
        </p:nvSpPr>
        <p:spPr>
          <a:xfrm>
            <a:off x="2591443" y="3848610"/>
            <a:ext cx="951991" cy="951990"/>
          </a:xfrm>
          <a:prstGeom prst="ellipse">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41" name="Text Placeholder 2">
            <a:extLst>
              <a:ext uri="{FF2B5EF4-FFF2-40B4-BE49-F238E27FC236}">
                <a16:creationId xmlns:a16="http://schemas.microsoft.com/office/drawing/2014/main" id="{70C18430-565C-2DD7-6B7B-55FAD5EF9BF1}"/>
              </a:ext>
            </a:extLst>
          </p:cNvPr>
          <p:cNvSpPr>
            <a:spLocks noGrp="1"/>
          </p:cNvSpPr>
          <p:nvPr>
            <p:ph type="body" sz="quarter" idx="55" hasCustomPrompt="1"/>
          </p:nvPr>
        </p:nvSpPr>
        <p:spPr>
          <a:xfrm>
            <a:off x="3608946" y="3107591"/>
            <a:ext cx="1991619" cy="523919"/>
          </a:xfrm>
          <a:prstGeom prst="rect">
            <a:avLst/>
          </a:prstGeom>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42" name="Text Placeholder 2">
            <a:extLst>
              <a:ext uri="{FF2B5EF4-FFF2-40B4-BE49-F238E27FC236}">
                <a16:creationId xmlns:a16="http://schemas.microsoft.com/office/drawing/2014/main" id="{5B762832-4527-67AB-2FF4-CA8C7F45A302}"/>
              </a:ext>
            </a:extLst>
          </p:cNvPr>
          <p:cNvSpPr>
            <a:spLocks noGrp="1"/>
          </p:cNvSpPr>
          <p:nvPr>
            <p:ph type="body" sz="quarter" idx="56" hasCustomPrompt="1"/>
          </p:nvPr>
        </p:nvSpPr>
        <p:spPr>
          <a:xfrm>
            <a:off x="3608947" y="2677353"/>
            <a:ext cx="1991620" cy="411491"/>
          </a:xfrm>
          <a:prstGeom prst="rect">
            <a:avLst/>
          </a:prstGeom>
        </p:spPr>
        <p:txBody>
          <a:bodyPr anchor="b">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43" name="Text Placeholder 2">
            <a:extLst>
              <a:ext uri="{FF2B5EF4-FFF2-40B4-BE49-F238E27FC236}">
                <a16:creationId xmlns:a16="http://schemas.microsoft.com/office/drawing/2014/main" id="{35CC69AE-3527-2962-F18D-975B04FD6EF6}"/>
              </a:ext>
            </a:extLst>
          </p:cNvPr>
          <p:cNvSpPr>
            <a:spLocks noGrp="1"/>
          </p:cNvSpPr>
          <p:nvPr>
            <p:ph type="body" sz="quarter" idx="57" hasCustomPrompt="1"/>
          </p:nvPr>
        </p:nvSpPr>
        <p:spPr>
          <a:xfrm>
            <a:off x="3633333" y="1943100"/>
            <a:ext cx="1991619" cy="523919"/>
          </a:xfrm>
          <a:prstGeom prst="rect">
            <a:avLst/>
          </a:prstGeom>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44" name="Text Placeholder 2">
            <a:extLst>
              <a:ext uri="{FF2B5EF4-FFF2-40B4-BE49-F238E27FC236}">
                <a16:creationId xmlns:a16="http://schemas.microsoft.com/office/drawing/2014/main" id="{27E8DB04-E9CD-9725-E8AF-148021F8DC07}"/>
              </a:ext>
            </a:extLst>
          </p:cNvPr>
          <p:cNvSpPr>
            <a:spLocks noGrp="1"/>
          </p:cNvSpPr>
          <p:nvPr>
            <p:ph type="body" sz="quarter" idx="58" hasCustomPrompt="1"/>
          </p:nvPr>
        </p:nvSpPr>
        <p:spPr>
          <a:xfrm>
            <a:off x="3633333" y="1512862"/>
            <a:ext cx="1991620" cy="411491"/>
          </a:xfrm>
          <a:prstGeom prst="rect">
            <a:avLst/>
          </a:prstGeom>
        </p:spPr>
        <p:txBody>
          <a:bodyPr anchor="b">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45" name="Text Placeholder 2">
            <a:extLst>
              <a:ext uri="{FF2B5EF4-FFF2-40B4-BE49-F238E27FC236}">
                <a16:creationId xmlns:a16="http://schemas.microsoft.com/office/drawing/2014/main" id="{6D4F2A9D-C316-11F6-67FA-0A17F295B396}"/>
              </a:ext>
            </a:extLst>
          </p:cNvPr>
          <p:cNvSpPr>
            <a:spLocks noGrp="1"/>
          </p:cNvSpPr>
          <p:nvPr>
            <p:ph type="body" sz="quarter" idx="59" hasCustomPrompt="1"/>
          </p:nvPr>
        </p:nvSpPr>
        <p:spPr>
          <a:xfrm>
            <a:off x="3633333" y="771525"/>
            <a:ext cx="1991619" cy="523919"/>
          </a:xfrm>
          <a:prstGeom prst="rect">
            <a:avLst/>
          </a:prstGeom>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46" name="Text Placeholder 2">
            <a:extLst>
              <a:ext uri="{FF2B5EF4-FFF2-40B4-BE49-F238E27FC236}">
                <a16:creationId xmlns:a16="http://schemas.microsoft.com/office/drawing/2014/main" id="{AAAD5D5F-41FA-0958-B41B-7C046F431F2E}"/>
              </a:ext>
            </a:extLst>
          </p:cNvPr>
          <p:cNvSpPr>
            <a:spLocks noGrp="1"/>
          </p:cNvSpPr>
          <p:nvPr>
            <p:ph type="body" sz="quarter" idx="60" hasCustomPrompt="1"/>
          </p:nvPr>
        </p:nvSpPr>
        <p:spPr>
          <a:xfrm>
            <a:off x="3633333" y="341287"/>
            <a:ext cx="1991620" cy="411491"/>
          </a:xfrm>
          <a:prstGeom prst="rect">
            <a:avLst/>
          </a:prstGeom>
        </p:spPr>
        <p:txBody>
          <a:bodyPr anchor="b">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47" name="Picture Placeholder 28">
            <a:extLst>
              <a:ext uri="{FF2B5EF4-FFF2-40B4-BE49-F238E27FC236}">
                <a16:creationId xmlns:a16="http://schemas.microsoft.com/office/drawing/2014/main" id="{AD174768-C66C-94AE-1120-787C054BF987}"/>
              </a:ext>
            </a:extLst>
          </p:cNvPr>
          <p:cNvSpPr>
            <a:spLocks noGrp="1"/>
          </p:cNvSpPr>
          <p:nvPr>
            <p:ph type="pic" sz="quarter" idx="61" hasCustomPrompt="1"/>
          </p:nvPr>
        </p:nvSpPr>
        <p:spPr>
          <a:xfrm>
            <a:off x="5857707" y="342900"/>
            <a:ext cx="951991" cy="951990"/>
          </a:xfrm>
          <a:prstGeom prst="ellipse">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48" name="Text Placeholder 2">
            <a:extLst>
              <a:ext uri="{FF2B5EF4-FFF2-40B4-BE49-F238E27FC236}">
                <a16:creationId xmlns:a16="http://schemas.microsoft.com/office/drawing/2014/main" id="{16D1D5BE-A3AF-81E6-B1C5-71DD78E3B173}"/>
              </a:ext>
            </a:extLst>
          </p:cNvPr>
          <p:cNvSpPr>
            <a:spLocks noGrp="1"/>
          </p:cNvSpPr>
          <p:nvPr>
            <p:ph type="body" sz="quarter" idx="62" hasCustomPrompt="1"/>
          </p:nvPr>
        </p:nvSpPr>
        <p:spPr>
          <a:xfrm>
            <a:off x="6875210" y="4276681"/>
            <a:ext cx="1991619" cy="523919"/>
          </a:xfrm>
          <a:prstGeom prst="rect">
            <a:avLst/>
          </a:prstGeom>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49" name="Text Placeholder 2">
            <a:extLst>
              <a:ext uri="{FF2B5EF4-FFF2-40B4-BE49-F238E27FC236}">
                <a16:creationId xmlns:a16="http://schemas.microsoft.com/office/drawing/2014/main" id="{6688D2D3-A84B-D656-3F46-CFB0F87F0D7B}"/>
              </a:ext>
            </a:extLst>
          </p:cNvPr>
          <p:cNvSpPr>
            <a:spLocks noGrp="1"/>
          </p:cNvSpPr>
          <p:nvPr>
            <p:ph type="body" sz="quarter" idx="63" hasCustomPrompt="1"/>
          </p:nvPr>
        </p:nvSpPr>
        <p:spPr>
          <a:xfrm>
            <a:off x="6875211" y="3846443"/>
            <a:ext cx="1991620" cy="411491"/>
          </a:xfrm>
          <a:prstGeom prst="rect">
            <a:avLst/>
          </a:prstGeom>
        </p:spPr>
        <p:txBody>
          <a:bodyPr anchor="b">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50" name="Picture Placeholder 28">
            <a:extLst>
              <a:ext uri="{FF2B5EF4-FFF2-40B4-BE49-F238E27FC236}">
                <a16:creationId xmlns:a16="http://schemas.microsoft.com/office/drawing/2014/main" id="{939CB521-BCC8-691E-B494-6C1E875E0C70}"/>
              </a:ext>
            </a:extLst>
          </p:cNvPr>
          <p:cNvSpPr>
            <a:spLocks noGrp="1"/>
          </p:cNvSpPr>
          <p:nvPr>
            <p:ph type="pic" sz="quarter" idx="64" hasCustomPrompt="1"/>
          </p:nvPr>
        </p:nvSpPr>
        <p:spPr>
          <a:xfrm>
            <a:off x="5857707" y="1511470"/>
            <a:ext cx="951991" cy="951990"/>
          </a:xfrm>
          <a:prstGeom prst="ellipse">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51" name="Picture Placeholder 28">
            <a:extLst>
              <a:ext uri="{FF2B5EF4-FFF2-40B4-BE49-F238E27FC236}">
                <a16:creationId xmlns:a16="http://schemas.microsoft.com/office/drawing/2014/main" id="{6120A071-FE68-4096-F8BC-1A5BDAFB1A6C}"/>
              </a:ext>
            </a:extLst>
          </p:cNvPr>
          <p:cNvSpPr>
            <a:spLocks noGrp="1"/>
          </p:cNvSpPr>
          <p:nvPr>
            <p:ph type="pic" sz="quarter" idx="65" hasCustomPrompt="1"/>
          </p:nvPr>
        </p:nvSpPr>
        <p:spPr>
          <a:xfrm>
            <a:off x="5857707" y="2680040"/>
            <a:ext cx="951991" cy="951990"/>
          </a:xfrm>
          <a:prstGeom prst="ellipse">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52" name="Picture Placeholder 28">
            <a:extLst>
              <a:ext uri="{FF2B5EF4-FFF2-40B4-BE49-F238E27FC236}">
                <a16:creationId xmlns:a16="http://schemas.microsoft.com/office/drawing/2014/main" id="{FDC2286C-92BA-3C39-C7FC-6A431A87A04F}"/>
              </a:ext>
            </a:extLst>
          </p:cNvPr>
          <p:cNvSpPr>
            <a:spLocks noGrp="1"/>
          </p:cNvSpPr>
          <p:nvPr>
            <p:ph type="pic" sz="quarter" idx="66" hasCustomPrompt="1"/>
          </p:nvPr>
        </p:nvSpPr>
        <p:spPr>
          <a:xfrm>
            <a:off x="5857707" y="3848610"/>
            <a:ext cx="951991" cy="951990"/>
          </a:xfrm>
          <a:prstGeom prst="ellipse">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53" name="Text Placeholder 2">
            <a:extLst>
              <a:ext uri="{FF2B5EF4-FFF2-40B4-BE49-F238E27FC236}">
                <a16:creationId xmlns:a16="http://schemas.microsoft.com/office/drawing/2014/main" id="{D675CFD5-0C12-F4D2-A9A5-1C63FB7F097E}"/>
              </a:ext>
            </a:extLst>
          </p:cNvPr>
          <p:cNvSpPr>
            <a:spLocks noGrp="1"/>
          </p:cNvSpPr>
          <p:nvPr>
            <p:ph type="body" sz="quarter" idx="67" hasCustomPrompt="1"/>
          </p:nvPr>
        </p:nvSpPr>
        <p:spPr>
          <a:xfrm>
            <a:off x="6875210" y="3107591"/>
            <a:ext cx="1991619" cy="523919"/>
          </a:xfrm>
          <a:prstGeom prst="rect">
            <a:avLst/>
          </a:prstGeom>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54" name="Text Placeholder 2">
            <a:extLst>
              <a:ext uri="{FF2B5EF4-FFF2-40B4-BE49-F238E27FC236}">
                <a16:creationId xmlns:a16="http://schemas.microsoft.com/office/drawing/2014/main" id="{C169A740-022C-0603-48DB-E03EC8589E1F}"/>
              </a:ext>
            </a:extLst>
          </p:cNvPr>
          <p:cNvSpPr>
            <a:spLocks noGrp="1"/>
          </p:cNvSpPr>
          <p:nvPr>
            <p:ph type="body" sz="quarter" idx="68" hasCustomPrompt="1"/>
          </p:nvPr>
        </p:nvSpPr>
        <p:spPr>
          <a:xfrm>
            <a:off x="6875211" y="2677353"/>
            <a:ext cx="1991620" cy="411491"/>
          </a:xfrm>
          <a:prstGeom prst="rect">
            <a:avLst/>
          </a:prstGeom>
        </p:spPr>
        <p:txBody>
          <a:bodyPr anchor="b">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55" name="Text Placeholder 2">
            <a:extLst>
              <a:ext uri="{FF2B5EF4-FFF2-40B4-BE49-F238E27FC236}">
                <a16:creationId xmlns:a16="http://schemas.microsoft.com/office/drawing/2014/main" id="{EC6B9E44-3C10-9BBE-BB76-765AABA55107}"/>
              </a:ext>
            </a:extLst>
          </p:cNvPr>
          <p:cNvSpPr>
            <a:spLocks noGrp="1"/>
          </p:cNvSpPr>
          <p:nvPr>
            <p:ph type="body" sz="quarter" idx="69" hasCustomPrompt="1"/>
          </p:nvPr>
        </p:nvSpPr>
        <p:spPr>
          <a:xfrm>
            <a:off x="6899597" y="1943100"/>
            <a:ext cx="1991619" cy="523919"/>
          </a:xfrm>
          <a:prstGeom prst="rect">
            <a:avLst/>
          </a:prstGeom>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56" name="Text Placeholder 2">
            <a:extLst>
              <a:ext uri="{FF2B5EF4-FFF2-40B4-BE49-F238E27FC236}">
                <a16:creationId xmlns:a16="http://schemas.microsoft.com/office/drawing/2014/main" id="{F521140A-1890-7692-95B2-FCF80C395BDC}"/>
              </a:ext>
            </a:extLst>
          </p:cNvPr>
          <p:cNvSpPr>
            <a:spLocks noGrp="1"/>
          </p:cNvSpPr>
          <p:nvPr>
            <p:ph type="body" sz="quarter" idx="70" hasCustomPrompt="1"/>
          </p:nvPr>
        </p:nvSpPr>
        <p:spPr>
          <a:xfrm>
            <a:off x="6899597" y="1512862"/>
            <a:ext cx="1991620" cy="411491"/>
          </a:xfrm>
          <a:prstGeom prst="rect">
            <a:avLst/>
          </a:prstGeom>
        </p:spPr>
        <p:txBody>
          <a:bodyPr anchor="b">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57" name="Text Placeholder 2">
            <a:extLst>
              <a:ext uri="{FF2B5EF4-FFF2-40B4-BE49-F238E27FC236}">
                <a16:creationId xmlns:a16="http://schemas.microsoft.com/office/drawing/2014/main" id="{C4C7685C-AFE8-2D98-73C4-CCCC2530CCA7}"/>
              </a:ext>
            </a:extLst>
          </p:cNvPr>
          <p:cNvSpPr>
            <a:spLocks noGrp="1"/>
          </p:cNvSpPr>
          <p:nvPr>
            <p:ph type="body" sz="quarter" idx="71" hasCustomPrompt="1"/>
          </p:nvPr>
        </p:nvSpPr>
        <p:spPr>
          <a:xfrm>
            <a:off x="6899597" y="771525"/>
            <a:ext cx="1991619" cy="523919"/>
          </a:xfrm>
          <a:prstGeom prst="rect">
            <a:avLst/>
          </a:prstGeom>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58" name="Text Placeholder 2">
            <a:extLst>
              <a:ext uri="{FF2B5EF4-FFF2-40B4-BE49-F238E27FC236}">
                <a16:creationId xmlns:a16="http://schemas.microsoft.com/office/drawing/2014/main" id="{F428264F-22D5-613A-69A3-C3F0BFA77596}"/>
              </a:ext>
            </a:extLst>
          </p:cNvPr>
          <p:cNvSpPr>
            <a:spLocks noGrp="1"/>
          </p:cNvSpPr>
          <p:nvPr>
            <p:ph type="body" sz="quarter" idx="72" hasCustomPrompt="1"/>
          </p:nvPr>
        </p:nvSpPr>
        <p:spPr>
          <a:xfrm>
            <a:off x="6899597" y="341287"/>
            <a:ext cx="1991620" cy="411491"/>
          </a:xfrm>
          <a:prstGeom prst="rect">
            <a:avLst/>
          </a:prstGeom>
        </p:spPr>
        <p:txBody>
          <a:bodyPr anchor="b">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59" name="Text Placeholder 4">
            <a:extLst>
              <a:ext uri="{FF2B5EF4-FFF2-40B4-BE49-F238E27FC236}">
                <a16:creationId xmlns:a16="http://schemas.microsoft.com/office/drawing/2014/main" id="{F8FC3B0F-5B07-25AA-A400-426047231556}"/>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60" name="Text Placeholder 8">
            <a:extLst>
              <a:ext uri="{FF2B5EF4-FFF2-40B4-BE49-F238E27FC236}">
                <a16:creationId xmlns:a16="http://schemas.microsoft.com/office/drawing/2014/main" id="{24F6FC09-ED53-D26C-1B30-206488821FED}"/>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1817985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Card Medium 2">
    <p:spTree>
      <p:nvGrpSpPr>
        <p:cNvPr id="1" name=""/>
        <p:cNvGrpSpPr/>
        <p:nvPr/>
      </p:nvGrpSpPr>
      <p:grpSpPr>
        <a:xfrm>
          <a:off x="0" y="0"/>
          <a:ext cx="0" cy="0"/>
          <a:chOff x="0" y="0"/>
          <a:chExt cx="0" cy="0"/>
        </a:xfrm>
      </p:grpSpPr>
      <p:pic>
        <p:nvPicPr>
          <p:cNvPr id="22" name="Picture 21" descr="A nebula in space with stars&#10;&#10;Description automatically generated">
            <a:extLst>
              <a:ext uri="{FF2B5EF4-FFF2-40B4-BE49-F238E27FC236}">
                <a16:creationId xmlns:a16="http://schemas.microsoft.com/office/drawing/2014/main" id="{69C77161-61AA-DF79-2A63-1DC54304D50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
            <a:ext cx="9144001" cy="5143501"/>
          </a:xfrm>
          <a:prstGeom prst="rect">
            <a:avLst/>
          </a:prstGeom>
        </p:spPr>
      </p:pic>
      <p:sp>
        <p:nvSpPr>
          <p:cNvPr id="8" name="Rectangle 7">
            <a:extLst>
              <a:ext uri="{FF2B5EF4-FFF2-40B4-BE49-F238E27FC236}">
                <a16:creationId xmlns:a16="http://schemas.microsoft.com/office/drawing/2014/main" id="{50811338-5160-58C8-9DB4-FD43CC6096B9}"/>
              </a:ext>
            </a:extLst>
          </p:cNvPr>
          <p:cNvSpPr/>
          <p:nvPr userDrawn="1"/>
        </p:nvSpPr>
        <p:spPr>
          <a:xfrm>
            <a:off x="0" y="0"/>
            <a:ext cx="9144000" cy="5143500"/>
          </a:xfrm>
          <a:prstGeom prst="rect">
            <a:avLst/>
          </a:prstGeom>
          <a:gradFill>
            <a:gsLst>
              <a:gs pos="13000">
                <a:srgbClr val="000000"/>
              </a:gs>
              <a:gs pos="100000">
                <a:schemeClr val="accent1">
                  <a:alpha val="0"/>
                  <a:lumMod val="0"/>
                  <a:lumOff val="10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9" name="Text Placeholder 18">
            <a:extLst>
              <a:ext uri="{FF2B5EF4-FFF2-40B4-BE49-F238E27FC236}">
                <a16:creationId xmlns:a16="http://schemas.microsoft.com/office/drawing/2014/main" id="{E2DDD2A0-2D6C-44A5-E5D8-CF85E1E503E2}"/>
              </a:ext>
            </a:extLst>
          </p:cNvPr>
          <p:cNvSpPr>
            <a:spLocks noGrp="1"/>
          </p:cNvSpPr>
          <p:nvPr>
            <p:ph type="body" sz="quarter" idx="18" hasCustomPrompt="1"/>
          </p:nvPr>
        </p:nvSpPr>
        <p:spPr>
          <a:xfrm>
            <a:off x="299754" y="743764"/>
            <a:ext cx="3129395" cy="275035"/>
          </a:xfrm>
          <a:prstGeom prst="rect">
            <a:avLst/>
          </a:prstGeom>
        </p:spPr>
        <p:txBody>
          <a:bodyPr lIns="0" tIns="0" rIns="0" bIns="0" anchor="b"/>
          <a:lstStyle>
            <a:lvl1pPr marL="0" indent="0">
              <a:lnSpc>
                <a:spcPct val="100000"/>
              </a:lnSpc>
              <a:buNone/>
              <a:defRPr sz="750" spc="225">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THEME, PROJECT, MISSION</a:t>
            </a:r>
          </a:p>
        </p:txBody>
      </p:sp>
      <p:sp>
        <p:nvSpPr>
          <p:cNvPr id="60" name="Text Placeholder 20">
            <a:extLst>
              <a:ext uri="{FF2B5EF4-FFF2-40B4-BE49-F238E27FC236}">
                <a16:creationId xmlns:a16="http://schemas.microsoft.com/office/drawing/2014/main" id="{F8217C33-F14E-1B81-3BDE-87A138A0B47D}"/>
              </a:ext>
            </a:extLst>
          </p:cNvPr>
          <p:cNvSpPr>
            <a:spLocks noGrp="1"/>
          </p:cNvSpPr>
          <p:nvPr>
            <p:ph type="body" sz="quarter" idx="20" hasCustomPrompt="1"/>
          </p:nvPr>
        </p:nvSpPr>
        <p:spPr>
          <a:xfrm>
            <a:off x="299754" y="2673767"/>
            <a:ext cx="3129395" cy="155019"/>
          </a:xfrm>
          <a:prstGeom prst="rect">
            <a:avLst/>
          </a:prstGeom>
        </p:spPr>
        <p:txBody>
          <a:bodyPr lIns="0" tIns="0" rIns="0" bIns="0"/>
          <a:lstStyle>
            <a:lvl1pPr marL="0" indent="0">
              <a:lnSpc>
                <a:spcPct val="100000"/>
              </a:lnSpc>
              <a:buNone/>
              <a:defRPr sz="105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61" name="Text Placeholder 20">
            <a:extLst>
              <a:ext uri="{FF2B5EF4-FFF2-40B4-BE49-F238E27FC236}">
                <a16:creationId xmlns:a16="http://schemas.microsoft.com/office/drawing/2014/main" id="{7C44A35A-CA54-98D9-69E4-CEA98DF883D8}"/>
              </a:ext>
            </a:extLst>
          </p:cNvPr>
          <p:cNvSpPr>
            <a:spLocks noGrp="1"/>
          </p:cNvSpPr>
          <p:nvPr>
            <p:ph type="body" sz="quarter" idx="21" hasCustomPrompt="1"/>
          </p:nvPr>
        </p:nvSpPr>
        <p:spPr>
          <a:xfrm>
            <a:off x="299754" y="2907386"/>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63" name="Text Placeholder 20">
            <a:extLst>
              <a:ext uri="{FF2B5EF4-FFF2-40B4-BE49-F238E27FC236}">
                <a16:creationId xmlns:a16="http://schemas.microsoft.com/office/drawing/2014/main" id="{D0AD78DE-3640-5C7B-0B47-D1EBC97E26DC}"/>
              </a:ext>
            </a:extLst>
          </p:cNvPr>
          <p:cNvSpPr>
            <a:spLocks noGrp="1"/>
          </p:cNvSpPr>
          <p:nvPr>
            <p:ph type="body" sz="quarter" idx="22" hasCustomPrompt="1"/>
          </p:nvPr>
        </p:nvSpPr>
        <p:spPr>
          <a:xfrm>
            <a:off x="299754" y="3951713"/>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DATE</a:t>
            </a:r>
          </a:p>
          <a:p>
            <a:pPr lvl="0"/>
            <a:endParaRPr lang="en-US"/>
          </a:p>
        </p:txBody>
      </p:sp>
      <p:sp>
        <p:nvSpPr>
          <p:cNvPr id="64" name="Text Placeholder 20">
            <a:extLst>
              <a:ext uri="{FF2B5EF4-FFF2-40B4-BE49-F238E27FC236}">
                <a16:creationId xmlns:a16="http://schemas.microsoft.com/office/drawing/2014/main" id="{4266614C-F80A-7EC1-E8F6-B69DDA79D41F}"/>
              </a:ext>
            </a:extLst>
          </p:cNvPr>
          <p:cNvSpPr>
            <a:spLocks noGrp="1"/>
          </p:cNvSpPr>
          <p:nvPr>
            <p:ph type="body" sz="quarter" idx="23" hasCustomPrompt="1"/>
          </p:nvPr>
        </p:nvSpPr>
        <p:spPr>
          <a:xfrm>
            <a:off x="299754" y="3200401"/>
            <a:ext cx="3129395" cy="155019"/>
          </a:xfrm>
          <a:prstGeom prst="rect">
            <a:avLst/>
          </a:prstGeom>
        </p:spPr>
        <p:txBody>
          <a:bodyPr lIns="0" tIns="0" rIns="0" bIns="0"/>
          <a:lstStyle>
            <a:lvl1pPr marL="0" indent="0">
              <a:lnSpc>
                <a:spcPct val="100000"/>
              </a:lnSpc>
              <a:buNone/>
              <a:defRPr sz="105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65" name="Text Placeholder 20">
            <a:extLst>
              <a:ext uri="{FF2B5EF4-FFF2-40B4-BE49-F238E27FC236}">
                <a16:creationId xmlns:a16="http://schemas.microsoft.com/office/drawing/2014/main" id="{87978CDA-87F8-C00E-9483-F2AF236E9F54}"/>
              </a:ext>
            </a:extLst>
          </p:cNvPr>
          <p:cNvSpPr>
            <a:spLocks noGrp="1"/>
          </p:cNvSpPr>
          <p:nvPr>
            <p:ph type="body" sz="quarter" idx="24" hasCustomPrompt="1"/>
          </p:nvPr>
        </p:nvSpPr>
        <p:spPr>
          <a:xfrm>
            <a:off x="299754" y="3434018"/>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pic>
        <p:nvPicPr>
          <p:cNvPr id="66" name="NASA_Insignia-RGB.svg" descr="NASA_Insignia-RGB.svg">
            <a:extLst>
              <a:ext uri="{FF2B5EF4-FFF2-40B4-BE49-F238E27FC236}">
                <a16:creationId xmlns:a16="http://schemas.microsoft.com/office/drawing/2014/main" id="{64ECB61F-DE1E-6CD3-14D0-40FBB6A159F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67" name="TextBox 66">
            <a:extLst>
              <a:ext uri="{FF2B5EF4-FFF2-40B4-BE49-F238E27FC236}">
                <a16:creationId xmlns:a16="http://schemas.microsoft.com/office/drawing/2014/main" id="{86D2554A-1F83-BA6D-8EF0-0B9C6DCE723B}"/>
              </a:ext>
            </a:extLst>
          </p:cNvPr>
          <p:cNvSpPr txBox="1"/>
          <p:nvPr userDrawn="1"/>
        </p:nvSpPr>
        <p:spPr>
          <a:xfrm>
            <a:off x="286308" y="262109"/>
            <a:ext cx="1994276" cy="8079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bg1"/>
                </a:solidFill>
                <a:latin typeface="+mn-lt"/>
                <a:cs typeface="Arial" panose="020B0604020202020204" pitchFamily="34" charset="0"/>
              </a:rPr>
              <a:t>National Aeronautics a</a:t>
            </a:r>
            <a:r>
              <a:rPr lang="en-US" sz="525" b="1" dirty="0">
                <a:solidFill>
                  <a:schemeClr val="bg1"/>
                </a:solidFill>
                <a:latin typeface="+mn-lt"/>
                <a:cs typeface="Arial" panose="020B0604020202020204" pitchFamily="34" charset="0"/>
              </a:rPr>
              <a:t>n</a:t>
            </a:r>
            <a:r>
              <a:rPr sz="525" b="1" dirty="0">
                <a:solidFill>
                  <a:schemeClr val="bg1"/>
                </a:solidFill>
                <a:latin typeface="+mn-lt"/>
                <a:cs typeface="Arial" panose="020B0604020202020204" pitchFamily="34" charset="0"/>
              </a:rPr>
              <a:t>d Space Administration</a:t>
            </a:r>
          </a:p>
        </p:txBody>
      </p:sp>
      <p:sp>
        <p:nvSpPr>
          <p:cNvPr id="4" name="Text Placeholder 4">
            <a:extLst>
              <a:ext uri="{FF2B5EF4-FFF2-40B4-BE49-F238E27FC236}">
                <a16:creationId xmlns:a16="http://schemas.microsoft.com/office/drawing/2014/main" id="{2A43B63E-220E-6706-175A-F9F054C725AE}"/>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5" name="Text Placeholder 8">
            <a:extLst>
              <a:ext uri="{FF2B5EF4-FFF2-40B4-BE49-F238E27FC236}">
                <a16:creationId xmlns:a16="http://schemas.microsoft.com/office/drawing/2014/main" id="{4DB53A3F-1C07-0DA8-BA37-F448D8987A58}"/>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3" name="Text Placeholder 20">
            <a:extLst>
              <a:ext uri="{FF2B5EF4-FFF2-40B4-BE49-F238E27FC236}">
                <a16:creationId xmlns:a16="http://schemas.microsoft.com/office/drawing/2014/main" id="{79F3316C-E947-F923-A375-6F789DE2A3F3}"/>
              </a:ext>
            </a:extLst>
          </p:cNvPr>
          <p:cNvSpPr>
            <a:spLocks noGrp="1"/>
          </p:cNvSpPr>
          <p:nvPr>
            <p:ph type="body" sz="quarter" idx="19" hasCustomPrompt="1"/>
          </p:nvPr>
        </p:nvSpPr>
        <p:spPr>
          <a:xfrm>
            <a:off x="286308" y="1129831"/>
            <a:ext cx="3148856" cy="1441919"/>
          </a:xfrm>
          <a:prstGeom prst="rect">
            <a:avLst/>
          </a:prstGeom>
        </p:spPr>
        <p:txBody>
          <a:bodyPr lIns="0" tIns="0" rIns="0" bIns="0"/>
          <a:lstStyle>
            <a:lvl1pPr marL="0" indent="0" algn="l">
              <a:lnSpc>
                <a:spcPct val="100000"/>
              </a:lnSpc>
              <a:spcBef>
                <a:spcPts val="0"/>
              </a:spcBef>
              <a:buNone/>
              <a:defRPr sz="3375" b="0">
                <a:solidFill>
                  <a:schemeClr val="bg1"/>
                </a:solidFill>
                <a:latin typeface="+mj-lt"/>
                <a:cs typeface="Arial" panose="020B0604020202020204" pitchFamily="34" charset="0"/>
              </a:defRPr>
            </a:lvl1pPr>
          </a:lstStyle>
          <a:p>
            <a:pPr lvl="0"/>
            <a:r>
              <a:rPr lang="en-US" dirty="0"/>
              <a:t>Presentation</a:t>
            </a:r>
            <a:br>
              <a:rPr lang="en-US" dirty="0"/>
            </a:br>
            <a:r>
              <a:rPr lang="en-US" dirty="0"/>
              <a:t>Title Goes Here</a:t>
            </a:r>
          </a:p>
        </p:txBody>
      </p:sp>
    </p:spTree>
    <p:extLst>
      <p:ext uri="{BB962C8B-B14F-4D97-AF65-F5344CB8AC3E}">
        <p14:creationId xmlns:p14="http://schemas.microsoft.com/office/powerpoint/2010/main" val="12734945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Org 3">
    <p:bg>
      <p:bgPr>
        <a:solidFill>
          <a:schemeClr val="bg1"/>
        </a:solidFill>
        <a:effectLst/>
      </p:bgPr>
    </p:bg>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11C6B14F-9AC0-4080-B4BC-292A2464E843}"/>
              </a:ext>
            </a:extLst>
          </p:cNvPr>
          <p:cNvSpPr>
            <a:spLocks noGrp="1"/>
          </p:cNvSpPr>
          <p:nvPr>
            <p:ph type="pic" sz="quarter" idx="27" hasCustomPrompt="1"/>
          </p:nvPr>
        </p:nvSpPr>
        <p:spPr>
          <a:xfrm>
            <a:off x="1" y="2"/>
            <a:ext cx="2568088" cy="514349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2" name="Text Placeholder 2">
            <a:extLst>
              <a:ext uri="{FF2B5EF4-FFF2-40B4-BE49-F238E27FC236}">
                <a16:creationId xmlns:a16="http://schemas.microsoft.com/office/drawing/2014/main" id="{208D0123-8A26-2AD5-469A-2E2F37B34A7E}"/>
              </a:ext>
            </a:extLst>
          </p:cNvPr>
          <p:cNvSpPr>
            <a:spLocks noGrp="1"/>
          </p:cNvSpPr>
          <p:nvPr>
            <p:ph type="body" sz="quarter" idx="25" hasCustomPrompt="1"/>
          </p:nvPr>
        </p:nvSpPr>
        <p:spPr>
          <a:xfrm>
            <a:off x="4118925" y="1619455"/>
            <a:ext cx="1909365" cy="579953"/>
          </a:xfrm>
          <a:prstGeom prst="rect">
            <a:avLst/>
          </a:prstGeom>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3" name="Text Placeholder 2">
            <a:extLst>
              <a:ext uri="{FF2B5EF4-FFF2-40B4-BE49-F238E27FC236}">
                <a16:creationId xmlns:a16="http://schemas.microsoft.com/office/drawing/2014/main" id="{F98BCD13-6397-B22C-422C-060716835FDE}"/>
              </a:ext>
            </a:extLst>
          </p:cNvPr>
          <p:cNvSpPr>
            <a:spLocks noGrp="1"/>
          </p:cNvSpPr>
          <p:nvPr>
            <p:ph type="body" sz="quarter" idx="23" hasCustomPrompt="1"/>
          </p:nvPr>
        </p:nvSpPr>
        <p:spPr>
          <a:xfrm>
            <a:off x="4118926" y="1250963"/>
            <a:ext cx="1909366" cy="376977"/>
          </a:xfrm>
          <a:prstGeom prst="rect">
            <a:avLst/>
          </a:prstGeom>
        </p:spPr>
        <p:txBody>
          <a:bodyPr anchor="b">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4" name="Text Placeholder 2">
            <a:extLst>
              <a:ext uri="{FF2B5EF4-FFF2-40B4-BE49-F238E27FC236}">
                <a16:creationId xmlns:a16="http://schemas.microsoft.com/office/drawing/2014/main" id="{8A45F2AE-7135-DDAA-3170-6E85DC6E101B}"/>
              </a:ext>
            </a:extLst>
          </p:cNvPr>
          <p:cNvSpPr>
            <a:spLocks noGrp="1"/>
          </p:cNvSpPr>
          <p:nvPr>
            <p:ph type="body" sz="quarter" idx="29" hasCustomPrompt="1"/>
          </p:nvPr>
        </p:nvSpPr>
        <p:spPr>
          <a:xfrm>
            <a:off x="4118925" y="2818652"/>
            <a:ext cx="1909365" cy="579953"/>
          </a:xfrm>
          <a:prstGeom prst="rect">
            <a:avLst/>
          </a:prstGeom>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5" name="Text Placeholder 2">
            <a:extLst>
              <a:ext uri="{FF2B5EF4-FFF2-40B4-BE49-F238E27FC236}">
                <a16:creationId xmlns:a16="http://schemas.microsoft.com/office/drawing/2014/main" id="{37137081-4C00-CFFA-17A2-05E1F8397206}"/>
              </a:ext>
            </a:extLst>
          </p:cNvPr>
          <p:cNvSpPr>
            <a:spLocks noGrp="1"/>
          </p:cNvSpPr>
          <p:nvPr>
            <p:ph type="body" sz="quarter" idx="30" hasCustomPrompt="1"/>
          </p:nvPr>
        </p:nvSpPr>
        <p:spPr>
          <a:xfrm>
            <a:off x="4118926" y="2450162"/>
            <a:ext cx="1909366" cy="376977"/>
          </a:xfrm>
          <a:prstGeom prst="rect">
            <a:avLst/>
          </a:prstGeom>
        </p:spPr>
        <p:txBody>
          <a:bodyPr anchor="b">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6" name="Text Placeholder 2">
            <a:extLst>
              <a:ext uri="{FF2B5EF4-FFF2-40B4-BE49-F238E27FC236}">
                <a16:creationId xmlns:a16="http://schemas.microsoft.com/office/drawing/2014/main" id="{EE45B585-B91A-D93A-2F63-A63AFA0AD85A}"/>
              </a:ext>
            </a:extLst>
          </p:cNvPr>
          <p:cNvSpPr>
            <a:spLocks noGrp="1"/>
          </p:cNvSpPr>
          <p:nvPr>
            <p:ph type="body" sz="quarter" idx="31" hasCustomPrompt="1"/>
          </p:nvPr>
        </p:nvSpPr>
        <p:spPr>
          <a:xfrm>
            <a:off x="4118925" y="4046956"/>
            <a:ext cx="1909365" cy="579953"/>
          </a:xfrm>
          <a:prstGeom prst="rect">
            <a:avLst/>
          </a:prstGeom>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8" name="Text Placeholder 2">
            <a:extLst>
              <a:ext uri="{FF2B5EF4-FFF2-40B4-BE49-F238E27FC236}">
                <a16:creationId xmlns:a16="http://schemas.microsoft.com/office/drawing/2014/main" id="{6C6782D0-EFF1-94D2-7E40-68A1D39757FD}"/>
              </a:ext>
            </a:extLst>
          </p:cNvPr>
          <p:cNvSpPr>
            <a:spLocks noGrp="1"/>
          </p:cNvSpPr>
          <p:nvPr>
            <p:ph type="body" sz="quarter" idx="32" hasCustomPrompt="1"/>
          </p:nvPr>
        </p:nvSpPr>
        <p:spPr>
          <a:xfrm>
            <a:off x="4118926" y="3678464"/>
            <a:ext cx="1909366" cy="376977"/>
          </a:xfrm>
          <a:prstGeom prst="rect">
            <a:avLst/>
          </a:prstGeom>
        </p:spPr>
        <p:txBody>
          <a:bodyPr anchor="b">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9" name="Picture Placeholder 28">
            <a:extLst>
              <a:ext uri="{FF2B5EF4-FFF2-40B4-BE49-F238E27FC236}">
                <a16:creationId xmlns:a16="http://schemas.microsoft.com/office/drawing/2014/main" id="{078B0025-C81F-20A3-F518-909A2ACA74DE}"/>
              </a:ext>
            </a:extLst>
          </p:cNvPr>
          <p:cNvSpPr>
            <a:spLocks noGrp="1"/>
          </p:cNvSpPr>
          <p:nvPr>
            <p:ph type="pic" sz="quarter" idx="33" hasCustomPrompt="1"/>
          </p:nvPr>
        </p:nvSpPr>
        <p:spPr>
          <a:xfrm>
            <a:off x="3003221" y="1262122"/>
            <a:ext cx="1021556" cy="1021556"/>
          </a:xfrm>
          <a:prstGeom prst="ellipse">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0" name="Picture Placeholder 28">
            <a:extLst>
              <a:ext uri="{FF2B5EF4-FFF2-40B4-BE49-F238E27FC236}">
                <a16:creationId xmlns:a16="http://schemas.microsoft.com/office/drawing/2014/main" id="{9322676D-F206-561A-6197-D84E7094B528}"/>
              </a:ext>
            </a:extLst>
          </p:cNvPr>
          <p:cNvSpPr>
            <a:spLocks noGrp="1"/>
          </p:cNvSpPr>
          <p:nvPr>
            <p:ph type="pic" sz="quarter" idx="34" hasCustomPrompt="1"/>
          </p:nvPr>
        </p:nvSpPr>
        <p:spPr>
          <a:xfrm>
            <a:off x="3003221" y="2430148"/>
            <a:ext cx="1021556" cy="1021556"/>
          </a:xfrm>
          <a:prstGeom prst="ellipse">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1" name="Picture Placeholder 28">
            <a:extLst>
              <a:ext uri="{FF2B5EF4-FFF2-40B4-BE49-F238E27FC236}">
                <a16:creationId xmlns:a16="http://schemas.microsoft.com/office/drawing/2014/main" id="{2CB3EBC8-D33D-7393-C220-B1853E5EE739}"/>
              </a:ext>
            </a:extLst>
          </p:cNvPr>
          <p:cNvSpPr>
            <a:spLocks noGrp="1"/>
          </p:cNvSpPr>
          <p:nvPr>
            <p:ph type="pic" sz="quarter" idx="35" hasCustomPrompt="1"/>
          </p:nvPr>
        </p:nvSpPr>
        <p:spPr>
          <a:xfrm>
            <a:off x="3003221" y="3614133"/>
            <a:ext cx="1021556" cy="1021556"/>
          </a:xfrm>
          <a:prstGeom prst="ellipse">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7" name="Text Placeholder 2">
            <a:extLst>
              <a:ext uri="{FF2B5EF4-FFF2-40B4-BE49-F238E27FC236}">
                <a16:creationId xmlns:a16="http://schemas.microsoft.com/office/drawing/2014/main" id="{51E3ECB7-5E63-C542-9FE3-F11466237088}"/>
              </a:ext>
            </a:extLst>
          </p:cNvPr>
          <p:cNvSpPr>
            <a:spLocks noGrp="1"/>
          </p:cNvSpPr>
          <p:nvPr>
            <p:ph type="body" sz="quarter" idx="37" hasCustomPrompt="1"/>
          </p:nvPr>
        </p:nvSpPr>
        <p:spPr>
          <a:xfrm>
            <a:off x="6800579" y="1228103"/>
            <a:ext cx="2056695" cy="376977"/>
          </a:xfrm>
          <a:prstGeom prst="rect">
            <a:avLst/>
          </a:prstGeom>
        </p:spPr>
        <p:txBody>
          <a:bodyPr anchor="b">
            <a:noAutofit/>
          </a:bodyPr>
          <a:lstStyle>
            <a:lvl1pPr marL="0" indent="0" algn="l">
              <a:lnSpc>
                <a:spcPct val="100000"/>
              </a:lnSpc>
              <a:buNone/>
              <a:defRPr sz="13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35" name="Text Placeholder 34">
            <a:extLst>
              <a:ext uri="{FF2B5EF4-FFF2-40B4-BE49-F238E27FC236}">
                <a16:creationId xmlns:a16="http://schemas.microsoft.com/office/drawing/2014/main" id="{084DD49F-172F-4D7B-1E82-76E215181950}"/>
              </a:ext>
            </a:extLst>
          </p:cNvPr>
          <p:cNvSpPr>
            <a:spLocks noGrp="1"/>
          </p:cNvSpPr>
          <p:nvPr>
            <p:ph type="body" sz="quarter" idx="38" hasCustomPrompt="1"/>
          </p:nvPr>
        </p:nvSpPr>
        <p:spPr>
          <a:xfrm>
            <a:off x="6800560" y="1724026"/>
            <a:ext cx="2057132" cy="2939816"/>
          </a:xfrm>
          <a:prstGeom prst="rect">
            <a:avLst/>
          </a:prstGeom>
        </p:spPr>
        <p:txBody>
          <a:bodyPr/>
          <a:lstStyle>
            <a:lvl1pPr marL="0" indent="0" algn="l">
              <a:lnSpc>
                <a:spcPct val="100000"/>
              </a:lnSpc>
              <a:buNone/>
              <a:defRPr sz="1050">
                <a:latin typeface="Arial" panose="020B0604020202020204" pitchFamily="34" charset="0"/>
                <a:cs typeface="Arial" panose="020B0604020202020204" pitchFamily="34" charset="0"/>
              </a:defRPr>
            </a:lvl1pPr>
            <a:lvl2pPr marL="342892" indent="0">
              <a:buNone/>
              <a:defRPr/>
            </a:lvl2pPr>
          </a:lstStyle>
          <a:p>
            <a:pPr lvl="0"/>
            <a:r>
              <a:rPr lang="en-US"/>
              <a:t>Body Copy</a:t>
            </a:r>
          </a:p>
        </p:txBody>
      </p:sp>
      <p:sp>
        <p:nvSpPr>
          <p:cNvPr id="12" name="Text Placeholder 20">
            <a:extLst>
              <a:ext uri="{FF2B5EF4-FFF2-40B4-BE49-F238E27FC236}">
                <a16:creationId xmlns:a16="http://schemas.microsoft.com/office/drawing/2014/main" id="{D9EF7F0A-9C5A-28C4-1389-39524E685947}"/>
              </a:ext>
            </a:extLst>
          </p:cNvPr>
          <p:cNvSpPr>
            <a:spLocks noGrp="1"/>
          </p:cNvSpPr>
          <p:nvPr>
            <p:ph type="body" sz="quarter" idx="39" hasCustomPrompt="1"/>
          </p:nvPr>
        </p:nvSpPr>
        <p:spPr>
          <a:xfrm>
            <a:off x="3007302" y="559076"/>
            <a:ext cx="5850390" cy="670892"/>
          </a:xfrm>
          <a:prstGeom prst="rect">
            <a:avLst/>
          </a:prstGeom>
        </p:spPr>
        <p:txBody>
          <a:bodyPr lIns="0" tIns="0" rIns="0" bIns="0" anchor="t" anchorCtr="0"/>
          <a:lstStyle>
            <a:lvl1pPr marL="0" indent="0" algn="l">
              <a:lnSpc>
                <a:spcPct val="100000"/>
              </a:lnSpc>
              <a:spcBef>
                <a:spcPts val="0"/>
              </a:spcBef>
              <a:buNone/>
              <a:defRPr sz="3000" b="0">
                <a:solidFill>
                  <a:schemeClr val="tx1"/>
                </a:solidFill>
                <a:latin typeface="+mj-lt"/>
                <a:cs typeface="Arial" panose="020B0604020202020204" pitchFamily="34" charset="0"/>
              </a:defRPr>
            </a:lvl1pPr>
          </a:lstStyle>
          <a:p>
            <a:pPr lvl="0"/>
            <a:r>
              <a:rPr lang="en-US" dirty="0"/>
              <a:t>Slide Title Goes Here</a:t>
            </a:r>
          </a:p>
        </p:txBody>
      </p:sp>
      <p:sp>
        <p:nvSpPr>
          <p:cNvPr id="13" name="Text Placeholder 18">
            <a:extLst>
              <a:ext uri="{FF2B5EF4-FFF2-40B4-BE49-F238E27FC236}">
                <a16:creationId xmlns:a16="http://schemas.microsoft.com/office/drawing/2014/main" id="{66B17D08-5E5C-21B3-BAB2-A2B3AB70BCB2}"/>
              </a:ext>
            </a:extLst>
          </p:cNvPr>
          <p:cNvSpPr>
            <a:spLocks noGrp="1"/>
          </p:cNvSpPr>
          <p:nvPr>
            <p:ph type="body" sz="quarter" idx="18" hasCustomPrompt="1"/>
          </p:nvPr>
        </p:nvSpPr>
        <p:spPr>
          <a:xfrm>
            <a:off x="3007303" y="342900"/>
            <a:ext cx="3129395" cy="208722"/>
          </a:xfrm>
          <a:prstGeom prst="rect">
            <a:avLst/>
          </a:prstGeom>
        </p:spPr>
        <p:txBody>
          <a:bodyPr lIns="0" tIns="0" rIns="0" bIns="0" anchor="b"/>
          <a:lstStyle>
            <a:lvl1pPr marL="0" indent="0">
              <a:lnSpc>
                <a:spcPct val="100000"/>
              </a:lnSpc>
              <a:buNone/>
              <a:defRPr sz="750" spc="225">
                <a:solidFill>
                  <a:srgbClr val="0031A0"/>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cxnSp>
        <p:nvCxnSpPr>
          <p:cNvPr id="15" name="Straight Connector 14">
            <a:extLst>
              <a:ext uri="{FF2B5EF4-FFF2-40B4-BE49-F238E27FC236}">
                <a16:creationId xmlns:a16="http://schemas.microsoft.com/office/drawing/2014/main" id="{78328B23-30C9-5AAA-8044-EE37AF3D66A4}"/>
              </a:ext>
            </a:extLst>
          </p:cNvPr>
          <p:cNvCxnSpPr/>
          <p:nvPr userDrawn="1"/>
        </p:nvCxnSpPr>
        <p:spPr>
          <a:xfrm>
            <a:off x="6686275" y="1237422"/>
            <a:ext cx="0" cy="356317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 Placeholder 4">
            <a:extLst>
              <a:ext uri="{FF2B5EF4-FFF2-40B4-BE49-F238E27FC236}">
                <a16:creationId xmlns:a16="http://schemas.microsoft.com/office/drawing/2014/main" id="{186FB690-B0EE-D86B-C545-6EFAAC4337F5}"/>
              </a:ext>
            </a:extLst>
          </p:cNvPr>
          <p:cNvSpPr txBox="1">
            <a:spLocks/>
          </p:cNvSpPr>
          <p:nvPr userDrawn="1"/>
        </p:nvSpPr>
        <p:spPr>
          <a:xfrm>
            <a:off x="6685679" y="4800600"/>
            <a:ext cx="2172012"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20" name="Text Placeholder 8">
            <a:extLst>
              <a:ext uri="{FF2B5EF4-FFF2-40B4-BE49-F238E27FC236}">
                <a16:creationId xmlns:a16="http://schemas.microsoft.com/office/drawing/2014/main" id="{35AA9600-CA48-3188-9AA7-A2581F8F94A4}"/>
              </a:ext>
            </a:extLst>
          </p:cNvPr>
          <p:cNvSpPr>
            <a:spLocks noGrp="1"/>
          </p:cNvSpPr>
          <p:nvPr>
            <p:ph type="body" sz="quarter" idx="11" hasCustomPrompt="1"/>
          </p:nvPr>
        </p:nvSpPr>
        <p:spPr>
          <a:xfrm>
            <a:off x="2973897" y="4800600"/>
            <a:ext cx="3115512"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419984168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Org 4">
    <p:bg>
      <p:bgPr>
        <a:solidFill>
          <a:schemeClr val="tx1"/>
        </a:solidFill>
        <a:effectLst/>
      </p:bgPr>
    </p:bg>
    <p:spTree>
      <p:nvGrpSpPr>
        <p:cNvPr id="1" name=""/>
        <p:cNvGrpSpPr/>
        <p:nvPr/>
      </p:nvGrpSpPr>
      <p:grpSpPr>
        <a:xfrm>
          <a:off x="0" y="0"/>
          <a:ext cx="0" cy="0"/>
          <a:chOff x="0" y="0"/>
          <a:chExt cx="0" cy="0"/>
        </a:xfrm>
      </p:grpSpPr>
      <p:sp>
        <p:nvSpPr>
          <p:cNvPr id="48" name="Picture Placeholder 28">
            <a:extLst>
              <a:ext uri="{FF2B5EF4-FFF2-40B4-BE49-F238E27FC236}">
                <a16:creationId xmlns:a16="http://schemas.microsoft.com/office/drawing/2014/main" id="{56A2D1A3-FDEB-E787-C175-224B98135191}"/>
              </a:ext>
            </a:extLst>
          </p:cNvPr>
          <p:cNvSpPr>
            <a:spLocks noGrp="1"/>
          </p:cNvSpPr>
          <p:nvPr>
            <p:ph type="pic" sz="quarter" idx="43" hasCustomPrompt="1"/>
          </p:nvPr>
        </p:nvSpPr>
        <p:spPr>
          <a:xfrm>
            <a:off x="286308" y="1146971"/>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49" name="Picture Placeholder 28">
            <a:extLst>
              <a:ext uri="{FF2B5EF4-FFF2-40B4-BE49-F238E27FC236}">
                <a16:creationId xmlns:a16="http://schemas.microsoft.com/office/drawing/2014/main" id="{305425D4-4291-20F9-2C35-2702826C3590}"/>
              </a:ext>
            </a:extLst>
          </p:cNvPr>
          <p:cNvSpPr>
            <a:spLocks noGrp="1"/>
          </p:cNvSpPr>
          <p:nvPr>
            <p:ph type="pic" sz="quarter" idx="44" hasCustomPrompt="1"/>
          </p:nvPr>
        </p:nvSpPr>
        <p:spPr>
          <a:xfrm>
            <a:off x="286308" y="2386316"/>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50" name="Picture Placeholder 28">
            <a:extLst>
              <a:ext uri="{FF2B5EF4-FFF2-40B4-BE49-F238E27FC236}">
                <a16:creationId xmlns:a16="http://schemas.microsoft.com/office/drawing/2014/main" id="{63B3BB68-14DE-4A70-DB43-1006BED8C38D}"/>
              </a:ext>
            </a:extLst>
          </p:cNvPr>
          <p:cNvSpPr>
            <a:spLocks noGrp="1"/>
          </p:cNvSpPr>
          <p:nvPr>
            <p:ph type="pic" sz="quarter" idx="45" hasCustomPrompt="1"/>
          </p:nvPr>
        </p:nvSpPr>
        <p:spPr>
          <a:xfrm>
            <a:off x="286308" y="3643276"/>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6" name="Text Placeholder 2">
            <a:extLst>
              <a:ext uri="{FF2B5EF4-FFF2-40B4-BE49-F238E27FC236}">
                <a16:creationId xmlns:a16="http://schemas.microsoft.com/office/drawing/2014/main" id="{80A17329-A3BE-6A80-9010-E1409DED4B27}"/>
              </a:ext>
            </a:extLst>
          </p:cNvPr>
          <p:cNvSpPr>
            <a:spLocks noGrp="1"/>
          </p:cNvSpPr>
          <p:nvPr>
            <p:ph type="body" sz="quarter" idx="25" hasCustomPrompt="1"/>
          </p:nvPr>
        </p:nvSpPr>
        <p:spPr>
          <a:xfrm>
            <a:off x="1277763" y="1522877"/>
            <a:ext cx="1428227" cy="524201"/>
          </a:xfrm>
          <a:prstGeom prst="rect">
            <a:avLst/>
          </a:prstGeom>
        </p:spPr>
        <p:txBody>
          <a:bodyPr numCol="1" spcCol="274320">
            <a:noAutofit/>
          </a:bodyPr>
          <a:lstStyle>
            <a:lvl1pPr marL="0" indent="0">
              <a:lnSpc>
                <a:spcPct val="100000"/>
              </a:lnSpc>
              <a:spcBef>
                <a:spcPts val="45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18" name="Text Placeholder 2">
            <a:extLst>
              <a:ext uri="{FF2B5EF4-FFF2-40B4-BE49-F238E27FC236}">
                <a16:creationId xmlns:a16="http://schemas.microsoft.com/office/drawing/2014/main" id="{9CE0AC8A-2F6F-A440-8B6D-956A83DF3AA6}"/>
              </a:ext>
            </a:extLst>
          </p:cNvPr>
          <p:cNvSpPr>
            <a:spLocks noGrp="1"/>
          </p:cNvSpPr>
          <p:nvPr>
            <p:ph type="body" sz="quarter" idx="26" hasCustomPrompt="1"/>
          </p:nvPr>
        </p:nvSpPr>
        <p:spPr>
          <a:xfrm>
            <a:off x="1277763" y="1236799"/>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23" name="Text Placeholder 2">
            <a:extLst>
              <a:ext uri="{FF2B5EF4-FFF2-40B4-BE49-F238E27FC236}">
                <a16:creationId xmlns:a16="http://schemas.microsoft.com/office/drawing/2014/main" id="{0AA15AA4-F3DC-F246-C770-8329BCB02F39}"/>
              </a:ext>
            </a:extLst>
          </p:cNvPr>
          <p:cNvSpPr>
            <a:spLocks noGrp="1"/>
          </p:cNvSpPr>
          <p:nvPr>
            <p:ph type="body" sz="quarter" idx="31" hasCustomPrompt="1"/>
          </p:nvPr>
        </p:nvSpPr>
        <p:spPr>
          <a:xfrm>
            <a:off x="1277763" y="2731656"/>
            <a:ext cx="1428227" cy="524201"/>
          </a:xfrm>
          <a:prstGeom prst="rect">
            <a:avLst/>
          </a:prstGeom>
        </p:spPr>
        <p:txBody>
          <a:bodyPr numCol="1" spcCol="274320">
            <a:noAutofit/>
          </a:bodyPr>
          <a:lstStyle>
            <a:lvl1pPr marL="0" indent="0">
              <a:lnSpc>
                <a:spcPct val="100000"/>
              </a:lnSpc>
              <a:spcBef>
                <a:spcPts val="45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24" name="Text Placeholder 2">
            <a:extLst>
              <a:ext uri="{FF2B5EF4-FFF2-40B4-BE49-F238E27FC236}">
                <a16:creationId xmlns:a16="http://schemas.microsoft.com/office/drawing/2014/main" id="{16C4208A-6C34-442D-BF67-D4C0D9B2D1EB}"/>
              </a:ext>
            </a:extLst>
          </p:cNvPr>
          <p:cNvSpPr>
            <a:spLocks noGrp="1"/>
          </p:cNvSpPr>
          <p:nvPr>
            <p:ph type="body" sz="quarter" idx="32" hasCustomPrompt="1"/>
          </p:nvPr>
        </p:nvSpPr>
        <p:spPr>
          <a:xfrm>
            <a:off x="1277763" y="2468713"/>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29" name="Text Placeholder 2">
            <a:extLst>
              <a:ext uri="{FF2B5EF4-FFF2-40B4-BE49-F238E27FC236}">
                <a16:creationId xmlns:a16="http://schemas.microsoft.com/office/drawing/2014/main" id="{9B47C17A-F5A2-A367-DFB9-E145B67BBBE9}"/>
              </a:ext>
            </a:extLst>
          </p:cNvPr>
          <p:cNvSpPr>
            <a:spLocks noGrp="1"/>
          </p:cNvSpPr>
          <p:nvPr>
            <p:ph type="body" sz="quarter" idx="37" hasCustomPrompt="1"/>
          </p:nvPr>
        </p:nvSpPr>
        <p:spPr>
          <a:xfrm>
            <a:off x="1277763" y="3993949"/>
            <a:ext cx="1428227" cy="524201"/>
          </a:xfrm>
          <a:prstGeom prst="rect">
            <a:avLst/>
          </a:prstGeom>
        </p:spPr>
        <p:txBody>
          <a:bodyPr numCol="1" spcCol="274320">
            <a:noAutofit/>
          </a:bodyPr>
          <a:lstStyle>
            <a:lvl1pPr marL="0" indent="0">
              <a:lnSpc>
                <a:spcPct val="100000"/>
              </a:lnSpc>
              <a:spcBef>
                <a:spcPts val="45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30" name="Text Placeholder 2">
            <a:extLst>
              <a:ext uri="{FF2B5EF4-FFF2-40B4-BE49-F238E27FC236}">
                <a16:creationId xmlns:a16="http://schemas.microsoft.com/office/drawing/2014/main" id="{25B07CFF-0BBF-1318-788A-9A660DE61D59}"/>
              </a:ext>
            </a:extLst>
          </p:cNvPr>
          <p:cNvSpPr>
            <a:spLocks noGrp="1"/>
          </p:cNvSpPr>
          <p:nvPr>
            <p:ph type="body" sz="quarter" idx="38" hasCustomPrompt="1"/>
          </p:nvPr>
        </p:nvSpPr>
        <p:spPr>
          <a:xfrm>
            <a:off x="1277763" y="3700627"/>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2" name="Text Placeholder 20">
            <a:extLst>
              <a:ext uri="{FF2B5EF4-FFF2-40B4-BE49-F238E27FC236}">
                <a16:creationId xmlns:a16="http://schemas.microsoft.com/office/drawing/2014/main" id="{9EC035CD-EEAB-7073-58ED-1D1F686B33F5}"/>
              </a:ext>
            </a:extLst>
          </p:cNvPr>
          <p:cNvSpPr>
            <a:spLocks noGrp="1"/>
          </p:cNvSpPr>
          <p:nvPr>
            <p:ph type="body" sz="quarter" idx="52" hasCustomPrompt="1"/>
          </p:nvPr>
        </p:nvSpPr>
        <p:spPr>
          <a:xfrm>
            <a:off x="299753" y="559076"/>
            <a:ext cx="8557939" cy="551622"/>
          </a:xfrm>
          <a:prstGeom prst="rect">
            <a:avLst/>
          </a:prstGeom>
        </p:spPr>
        <p:txBody>
          <a:bodyPr lIns="0" tIns="0" rIns="0" bIns="0" anchor="t" anchorCtr="0"/>
          <a:lstStyle>
            <a:lvl1pPr marL="0" indent="0" algn="l">
              <a:lnSpc>
                <a:spcPct val="100000"/>
              </a:lnSpc>
              <a:spcBef>
                <a:spcPts val="0"/>
              </a:spcBef>
              <a:buNone/>
              <a:defRPr sz="2475" b="0">
                <a:solidFill>
                  <a:schemeClr val="bg1"/>
                </a:solidFill>
                <a:latin typeface="+mj-lt"/>
                <a:cs typeface="Arial" panose="020B0604020202020204" pitchFamily="34" charset="0"/>
              </a:defRPr>
            </a:lvl1pPr>
          </a:lstStyle>
          <a:p>
            <a:pPr lvl="0"/>
            <a:r>
              <a:rPr lang="en-US" dirty="0"/>
              <a:t>Slide Title Goes Here</a:t>
            </a:r>
          </a:p>
        </p:txBody>
      </p:sp>
      <p:sp>
        <p:nvSpPr>
          <p:cNvPr id="3" name="Text Placeholder 18">
            <a:extLst>
              <a:ext uri="{FF2B5EF4-FFF2-40B4-BE49-F238E27FC236}">
                <a16:creationId xmlns:a16="http://schemas.microsoft.com/office/drawing/2014/main" id="{28CAACF5-CC3E-E125-A03C-1B0CDFC29DBA}"/>
              </a:ext>
            </a:extLst>
          </p:cNvPr>
          <p:cNvSpPr>
            <a:spLocks noGrp="1"/>
          </p:cNvSpPr>
          <p:nvPr>
            <p:ph type="body" sz="quarter" idx="18" hasCustomPrompt="1"/>
          </p:nvPr>
        </p:nvSpPr>
        <p:spPr>
          <a:xfrm>
            <a:off x="299754" y="342900"/>
            <a:ext cx="3129395" cy="208722"/>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7" name="Picture Placeholder 28">
            <a:extLst>
              <a:ext uri="{FF2B5EF4-FFF2-40B4-BE49-F238E27FC236}">
                <a16:creationId xmlns:a16="http://schemas.microsoft.com/office/drawing/2014/main" id="{24305304-7F87-40F6-8D7E-4C1F0B0B3954}"/>
              </a:ext>
            </a:extLst>
          </p:cNvPr>
          <p:cNvSpPr>
            <a:spLocks noGrp="1"/>
          </p:cNvSpPr>
          <p:nvPr>
            <p:ph type="pic" sz="quarter" idx="53" hasCustomPrompt="1"/>
          </p:nvPr>
        </p:nvSpPr>
        <p:spPr>
          <a:xfrm>
            <a:off x="3368279" y="1146971"/>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8" name="Picture Placeholder 28">
            <a:extLst>
              <a:ext uri="{FF2B5EF4-FFF2-40B4-BE49-F238E27FC236}">
                <a16:creationId xmlns:a16="http://schemas.microsoft.com/office/drawing/2014/main" id="{FAEECFB9-6FCC-583B-DA60-42A11C1621E5}"/>
              </a:ext>
            </a:extLst>
          </p:cNvPr>
          <p:cNvSpPr>
            <a:spLocks noGrp="1"/>
          </p:cNvSpPr>
          <p:nvPr>
            <p:ph type="pic" sz="quarter" idx="54" hasCustomPrompt="1"/>
          </p:nvPr>
        </p:nvSpPr>
        <p:spPr>
          <a:xfrm>
            <a:off x="3368279" y="2386316"/>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9" name="Picture Placeholder 28">
            <a:extLst>
              <a:ext uri="{FF2B5EF4-FFF2-40B4-BE49-F238E27FC236}">
                <a16:creationId xmlns:a16="http://schemas.microsoft.com/office/drawing/2014/main" id="{8B5BE71E-0868-17AF-9FF8-05085B044F12}"/>
              </a:ext>
            </a:extLst>
          </p:cNvPr>
          <p:cNvSpPr>
            <a:spLocks noGrp="1"/>
          </p:cNvSpPr>
          <p:nvPr>
            <p:ph type="pic" sz="quarter" idx="55" hasCustomPrompt="1"/>
          </p:nvPr>
        </p:nvSpPr>
        <p:spPr>
          <a:xfrm>
            <a:off x="3368279" y="3643276"/>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0" name="Text Placeholder 2">
            <a:extLst>
              <a:ext uri="{FF2B5EF4-FFF2-40B4-BE49-F238E27FC236}">
                <a16:creationId xmlns:a16="http://schemas.microsoft.com/office/drawing/2014/main" id="{99811845-096F-8537-AFA2-D73EDC4E2F62}"/>
              </a:ext>
            </a:extLst>
          </p:cNvPr>
          <p:cNvSpPr>
            <a:spLocks noGrp="1"/>
          </p:cNvSpPr>
          <p:nvPr>
            <p:ph type="body" sz="quarter" idx="56" hasCustomPrompt="1"/>
          </p:nvPr>
        </p:nvSpPr>
        <p:spPr>
          <a:xfrm>
            <a:off x="4359734" y="1522877"/>
            <a:ext cx="1428227" cy="524201"/>
          </a:xfrm>
          <a:prstGeom prst="rect">
            <a:avLst/>
          </a:prstGeom>
        </p:spPr>
        <p:txBody>
          <a:bodyPr numCol="1" spcCol="274320">
            <a:noAutofit/>
          </a:bodyPr>
          <a:lstStyle>
            <a:lvl1pPr marL="0" indent="0">
              <a:lnSpc>
                <a:spcPct val="100000"/>
              </a:lnSpc>
              <a:spcBef>
                <a:spcPts val="45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11" name="Text Placeholder 2">
            <a:extLst>
              <a:ext uri="{FF2B5EF4-FFF2-40B4-BE49-F238E27FC236}">
                <a16:creationId xmlns:a16="http://schemas.microsoft.com/office/drawing/2014/main" id="{E7230156-AFE1-7F59-695B-3EFA88F9FCCC}"/>
              </a:ext>
            </a:extLst>
          </p:cNvPr>
          <p:cNvSpPr>
            <a:spLocks noGrp="1"/>
          </p:cNvSpPr>
          <p:nvPr>
            <p:ph type="body" sz="quarter" idx="57" hasCustomPrompt="1"/>
          </p:nvPr>
        </p:nvSpPr>
        <p:spPr>
          <a:xfrm>
            <a:off x="4359734" y="1236799"/>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12" name="Text Placeholder 2">
            <a:extLst>
              <a:ext uri="{FF2B5EF4-FFF2-40B4-BE49-F238E27FC236}">
                <a16:creationId xmlns:a16="http://schemas.microsoft.com/office/drawing/2014/main" id="{50118333-38F1-2809-9D6B-382EB8ED9FCB}"/>
              </a:ext>
            </a:extLst>
          </p:cNvPr>
          <p:cNvSpPr>
            <a:spLocks noGrp="1"/>
          </p:cNvSpPr>
          <p:nvPr>
            <p:ph type="body" sz="quarter" idx="58" hasCustomPrompt="1"/>
          </p:nvPr>
        </p:nvSpPr>
        <p:spPr>
          <a:xfrm>
            <a:off x="4359734" y="2731656"/>
            <a:ext cx="1428227" cy="524201"/>
          </a:xfrm>
          <a:prstGeom prst="rect">
            <a:avLst/>
          </a:prstGeom>
        </p:spPr>
        <p:txBody>
          <a:bodyPr numCol="1" spcCol="274320">
            <a:noAutofit/>
          </a:bodyPr>
          <a:lstStyle>
            <a:lvl1pPr marL="0" indent="0">
              <a:lnSpc>
                <a:spcPct val="100000"/>
              </a:lnSpc>
              <a:spcBef>
                <a:spcPts val="45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13" name="Text Placeholder 2">
            <a:extLst>
              <a:ext uri="{FF2B5EF4-FFF2-40B4-BE49-F238E27FC236}">
                <a16:creationId xmlns:a16="http://schemas.microsoft.com/office/drawing/2014/main" id="{F49F9221-0773-424F-FD32-3CB586BA5BFE}"/>
              </a:ext>
            </a:extLst>
          </p:cNvPr>
          <p:cNvSpPr>
            <a:spLocks noGrp="1"/>
          </p:cNvSpPr>
          <p:nvPr>
            <p:ph type="body" sz="quarter" idx="59" hasCustomPrompt="1"/>
          </p:nvPr>
        </p:nvSpPr>
        <p:spPr>
          <a:xfrm>
            <a:off x="4359734" y="2468713"/>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14" name="Text Placeholder 2">
            <a:extLst>
              <a:ext uri="{FF2B5EF4-FFF2-40B4-BE49-F238E27FC236}">
                <a16:creationId xmlns:a16="http://schemas.microsoft.com/office/drawing/2014/main" id="{B8F0B840-9E9A-D04C-7A89-294FF3895810}"/>
              </a:ext>
            </a:extLst>
          </p:cNvPr>
          <p:cNvSpPr>
            <a:spLocks noGrp="1"/>
          </p:cNvSpPr>
          <p:nvPr>
            <p:ph type="body" sz="quarter" idx="60" hasCustomPrompt="1"/>
          </p:nvPr>
        </p:nvSpPr>
        <p:spPr>
          <a:xfrm>
            <a:off x="4359734" y="3993949"/>
            <a:ext cx="1428227" cy="524201"/>
          </a:xfrm>
          <a:prstGeom prst="rect">
            <a:avLst/>
          </a:prstGeom>
        </p:spPr>
        <p:txBody>
          <a:bodyPr numCol="1" spcCol="274320">
            <a:noAutofit/>
          </a:bodyPr>
          <a:lstStyle>
            <a:lvl1pPr marL="0" indent="0">
              <a:lnSpc>
                <a:spcPct val="100000"/>
              </a:lnSpc>
              <a:spcBef>
                <a:spcPts val="45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15" name="Text Placeholder 2">
            <a:extLst>
              <a:ext uri="{FF2B5EF4-FFF2-40B4-BE49-F238E27FC236}">
                <a16:creationId xmlns:a16="http://schemas.microsoft.com/office/drawing/2014/main" id="{8DF64530-30A1-C462-D0CF-45AE3A27510E}"/>
              </a:ext>
            </a:extLst>
          </p:cNvPr>
          <p:cNvSpPr>
            <a:spLocks noGrp="1"/>
          </p:cNvSpPr>
          <p:nvPr>
            <p:ph type="body" sz="quarter" idx="61" hasCustomPrompt="1"/>
          </p:nvPr>
        </p:nvSpPr>
        <p:spPr>
          <a:xfrm>
            <a:off x="4359734" y="3700627"/>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43" name="Picture Placeholder 28">
            <a:extLst>
              <a:ext uri="{FF2B5EF4-FFF2-40B4-BE49-F238E27FC236}">
                <a16:creationId xmlns:a16="http://schemas.microsoft.com/office/drawing/2014/main" id="{8AC820A0-2DF6-D515-CC20-6DB61CF08C05}"/>
              </a:ext>
            </a:extLst>
          </p:cNvPr>
          <p:cNvSpPr>
            <a:spLocks noGrp="1"/>
          </p:cNvSpPr>
          <p:nvPr>
            <p:ph type="pic" sz="quarter" idx="62" hasCustomPrompt="1"/>
          </p:nvPr>
        </p:nvSpPr>
        <p:spPr>
          <a:xfrm>
            <a:off x="6429133" y="1146971"/>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44" name="Picture Placeholder 28">
            <a:extLst>
              <a:ext uri="{FF2B5EF4-FFF2-40B4-BE49-F238E27FC236}">
                <a16:creationId xmlns:a16="http://schemas.microsoft.com/office/drawing/2014/main" id="{E0C31131-FF5F-E191-8C86-C55ACF11E387}"/>
              </a:ext>
            </a:extLst>
          </p:cNvPr>
          <p:cNvSpPr>
            <a:spLocks noGrp="1"/>
          </p:cNvSpPr>
          <p:nvPr>
            <p:ph type="pic" sz="quarter" idx="63" hasCustomPrompt="1"/>
          </p:nvPr>
        </p:nvSpPr>
        <p:spPr>
          <a:xfrm>
            <a:off x="6429133" y="2386316"/>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45" name="Picture Placeholder 28">
            <a:extLst>
              <a:ext uri="{FF2B5EF4-FFF2-40B4-BE49-F238E27FC236}">
                <a16:creationId xmlns:a16="http://schemas.microsoft.com/office/drawing/2014/main" id="{698554C4-39B4-F33B-FFF3-701726166D16}"/>
              </a:ext>
            </a:extLst>
          </p:cNvPr>
          <p:cNvSpPr>
            <a:spLocks noGrp="1"/>
          </p:cNvSpPr>
          <p:nvPr>
            <p:ph type="pic" sz="quarter" idx="64" hasCustomPrompt="1"/>
          </p:nvPr>
        </p:nvSpPr>
        <p:spPr>
          <a:xfrm>
            <a:off x="6429133" y="3643276"/>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46" name="Text Placeholder 2">
            <a:extLst>
              <a:ext uri="{FF2B5EF4-FFF2-40B4-BE49-F238E27FC236}">
                <a16:creationId xmlns:a16="http://schemas.microsoft.com/office/drawing/2014/main" id="{EFEC8042-7C02-8ECF-409D-6E856D04E845}"/>
              </a:ext>
            </a:extLst>
          </p:cNvPr>
          <p:cNvSpPr>
            <a:spLocks noGrp="1"/>
          </p:cNvSpPr>
          <p:nvPr>
            <p:ph type="body" sz="quarter" idx="65" hasCustomPrompt="1"/>
          </p:nvPr>
        </p:nvSpPr>
        <p:spPr>
          <a:xfrm>
            <a:off x="7420588" y="1522877"/>
            <a:ext cx="1428227" cy="524201"/>
          </a:xfrm>
          <a:prstGeom prst="rect">
            <a:avLst/>
          </a:prstGeom>
        </p:spPr>
        <p:txBody>
          <a:bodyPr numCol="1" spcCol="274320">
            <a:noAutofit/>
          </a:bodyPr>
          <a:lstStyle>
            <a:lvl1pPr marL="0" indent="0">
              <a:lnSpc>
                <a:spcPct val="100000"/>
              </a:lnSpc>
              <a:spcBef>
                <a:spcPts val="45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47" name="Text Placeholder 2">
            <a:extLst>
              <a:ext uri="{FF2B5EF4-FFF2-40B4-BE49-F238E27FC236}">
                <a16:creationId xmlns:a16="http://schemas.microsoft.com/office/drawing/2014/main" id="{CF39F79D-8F1C-0B8B-9C4B-F75F626D5DFA}"/>
              </a:ext>
            </a:extLst>
          </p:cNvPr>
          <p:cNvSpPr>
            <a:spLocks noGrp="1"/>
          </p:cNvSpPr>
          <p:nvPr>
            <p:ph type="body" sz="quarter" idx="66" hasCustomPrompt="1"/>
          </p:nvPr>
        </p:nvSpPr>
        <p:spPr>
          <a:xfrm>
            <a:off x="7420588" y="1236799"/>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51" name="Text Placeholder 2">
            <a:extLst>
              <a:ext uri="{FF2B5EF4-FFF2-40B4-BE49-F238E27FC236}">
                <a16:creationId xmlns:a16="http://schemas.microsoft.com/office/drawing/2014/main" id="{B6E21237-7022-E41C-A91D-E73B1AC8B87B}"/>
              </a:ext>
            </a:extLst>
          </p:cNvPr>
          <p:cNvSpPr>
            <a:spLocks noGrp="1"/>
          </p:cNvSpPr>
          <p:nvPr>
            <p:ph type="body" sz="quarter" idx="67" hasCustomPrompt="1"/>
          </p:nvPr>
        </p:nvSpPr>
        <p:spPr>
          <a:xfrm>
            <a:off x="7420588" y="2731656"/>
            <a:ext cx="1428227" cy="524201"/>
          </a:xfrm>
          <a:prstGeom prst="rect">
            <a:avLst/>
          </a:prstGeom>
        </p:spPr>
        <p:txBody>
          <a:bodyPr numCol="1" spcCol="274320">
            <a:noAutofit/>
          </a:bodyPr>
          <a:lstStyle>
            <a:lvl1pPr marL="0" indent="0">
              <a:lnSpc>
                <a:spcPct val="100000"/>
              </a:lnSpc>
              <a:spcBef>
                <a:spcPts val="45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52" name="Text Placeholder 2">
            <a:extLst>
              <a:ext uri="{FF2B5EF4-FFF2-40B4-BE49-F238E27FC236}">
                <a16:creationId xmlns:a16="http://schemas.microsoft.com/office/drawing/2014/main" id="{EF164000-76AC-9674-EB0D-0123F541FE7B}"/>
              </a:ext>
            </a:extLst>
          </p:cNvPr>
          <p:cNvSpPr>
            <a:spLocks noGrp="1"/>
          </p:cNvSpPr>
          <p:nvPr>
            <p:ph type="body" sz="quarter" idx="68" hasCustomPrompt="1"/>
          </p:nvPr>
        </p:nvSpPr>
        <p:spPr>
          <a:xfrm>
            <a:off x="7420588" y="2468713"/>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53" name="Text Placeholder 2">
            <a:extLst>
              <a:ext uri="{FF2B5EF4-FFF2-40B4-BE49-F238E27FC236}">
                <a16:creationId xmlns:a16="http://schemas.microsoft.com/office/drawing/2014/main" id="{979E2175-E450-C720-6FAC-798D6E5F38FA}"/>
              </a:ext>
            </a:extLst>
          </p:cNvPr>
          <p:cNvSpPr>
            <a:spLocks noGrp="1"/>
          </p:cNvSpPr>
          <p:nvPr>
            <p:ph type="body" sz="quarter" idx="69" hasCustomPrompt="1"/>
          </p:nvPr>
        </p:nvSpPr>
        <p:spPr>
          <a:xfrm>
            <a:off x="7420588" y="3993949"/>
            <a:ext cx="1428227" cy="524201"/>
          </a:xfrm>
          <a:prstGeom prst="rect">
            <a:avLst/>
          </a:prstGeom>
        </p:spPr>
        <p:txBody>
          <a:bodyPr numCol="1" spcCol="274320">
            <a:noAutofit/>
          </a:bodyPr>
          <a:lstStyle>
            <a:lvl1pPr marL="0" indent="0">
              <a:lnSpc>
                <a:spcPct val="100000"/>
              </a:lnSpc>
              <a:spcBef>
                <a:spcPts val="45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60" name="Text Placeholder 2">
            <a:extLst>
              <a:ext uri="{FF2B5EF4-FFF2-40B4-BE49-F238E27FC236}">
                <a16:creationId xmlns:a16="http://schemas.microsoft.com/office/drawing/2014/main" id="{E87F9E9B-64A5-D86C-943E-C28F25B6B12E}"/>
              </a:ext>
            </a:extLst>
          </p:cNvPr>
          <p:cNvSpPr>
            <a:spLocks noGrp="1"/>
          </p:cNvSpPr>
          <p:nvPr>
            <p:ph type="body" sz="quarter" idx="70" hasCustomPrompt="1"/>
          </p:nvPr>
        </p:nvSpPr>
        <p:spPr>
          <a:xfrm>
            <a:off x="7420588" y="3700627"/>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63" name="Text Placeholder 4">
            <a:extLst>
              <a:ext uri="{FF2B5EF4-FFF2-40B4-BE49-F238E27FC236}">
                <a16:creationId xmlns:a16="http://schemas.microsoft.com/office/drawing/2014/main" id="{5EB19C6F-A760-FFF0-1992-5522391AB360}"/>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64" name="Text Placeholder 8">
            <a:extLst>
              <a:ext uri="{FF2B5EF4-FFF2-40B4-BE49-F238E27FC236}">
                <a16:creationId xmlns:a16="http://schemas.microsoft.com/office/drawing/2014/main" id="{080301CF-D15D-6C78-42FE-395899ECBD62}"/>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20036582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Org 5">
    <p:bg>
      <p:bgPr>
        <a:solidFill>
          <a:schemeClr val="bg1"/>
        </a:solidFill>
        <a:effectLst/>
      </p:bgPr>
    </p:bg>
    <p:spTree>
      <p:nvGrpSpPr>
        <p:cNvPr id="1" name=""/>
        <p:cNvGrpSpPr/>
        <p:nvPr/>
      </p:nvGrpSpPr>
      <p:grpSpPr>
        <a:xfrm>
          <a:off x="0" y="0"/>
          <a:ext cx="0" cy="0"/>
          <a:chOff x="0" y="0"/>
          <a:chExt cx="0" cy="0"/>
        </a:xfrm>
      </p:grpSpPr>
      <p:sp>
        <p:nvSpPr>
          <p:cNvPr id="48" name="Picture Placeholder 28">
            <a:extLst>
              <a:ext uri="{FF2B5EF4-FFF2-40B4-BE49-F238E27FC236}">
                <a16:creationId xmlns:a16="http://schemas.microsoft.com/office/drawing/2014/main" id="{56A2D1A3-FDEB-E787-C175-224B98135191}"/>
              </a:ext>
            </a:extLst>
          </p:cNvPr>
          <p:cNvSpPr>
            <a:spLocks noGrp="1"/>
          </p:cNvSpPr>
          <p:nvPr>
            <p:ph type="pic" sz="quarter" idx="43" hasCustomPrompt="1"/>
          </p:nvPr>
        </p:nvSpPr>
        <p:spPr>
          <a:xfrm>
            <a:off x="286308" y="1146971"/>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49" name="Picture Placeholder 28">
            <a:extLst>
              <a:ext uri="{FF2B5EF4-FFF2-40B4-BE49-F238E27FC236}">
                <a16:creationId xmlns:a16="http://schemas.microsoft.com/office/drawing/2014/main" id="{305425D4-4291-20F9-2C35-2702826C3590}"/>
              </a:ext>
            </a:extLst>
          </p:cNvPr>
          <p:cNvSpPr>
            <a:spLocks noGrp="1"/>
          </p:cNvSpPr>
          <p:nvPr>
            <p:ph type="pic" sz="quarter" idx="44" hasCustomPrompt="1"/>
          </p:nvPr>
        </p:nvSpPr>
        <p:spPr>
          <a:xfrm>
            <a:off x="286308" y="2386316"/>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50" name="Picture Placeholder 28">
            <a:extLst>
              <a:ext uri="{FF2B5EF4-FFF2-40B4-BE49-F238E27FC236}">
                <a16:creationId xmlns:a16="http://schemas.microsoft.com/office/drawing/2014/main" id="{63B3BB68-14DE-4A70-DB43-1006BED8C38D}"/>
              </a:ext>
            </a:extLst>
          </p:cNvPr>
          <p:cNvSpPr>
            <a:spLocks noGrp="1"/>
          </p:cNvSpPr>
          <p:nvPr>
            <p:ph type="pic" sz="quarter" idx="45" hasCustomPrompt="1"/>
          </p:nvPr>
        </p:nvSpPr>
        <p:spPr>
          <a:xfrm>
            <a:off x="286308" y="3643276"/>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16" name="Text Placeholder 2">
            <a:extLst>
              <a:ext uri="{FF2B5EF4-FFF2-40B4-BE49-F238E27FC236}">
                <a16:creationId xmlns:a16="http://schemas.microsoft.com/office/drawing/2014/main" id="{80A17329-A3BE-6A80-9010-E1409DED4B27}"/>
              </a:ext>
            </a:extLst>
          </p:cNvPr>
          <p:cNvSpPr>
            <a:spLocks noGrp="1"/>
          </p:cNvSpPr>
          <p:nvPr>
            <p:ph type="body" sz="quarter" idx="25" hasCustomPrompt="1"/>
          </p:nvPr>
        </p:nvSpPr>
        <p:spPr>
          <a:xfrm>
            <a:off x="1277763" y="1522877"/>
            <a:ext cx="1428227" cy="524201"/>
          </a:xfrm>
          <a:prstGeom prst="rect">
            <a:avLst/>
          </a:prstGeom>
        </p:spPr>
        <p:txBody>
          <a:bodyPr numCol="1" spcCol="274320">
            <a:noAutofit/>
          </a:bodyPr>
          <a:lstStyle>
            <a:lvl1pPr marL="0" indent="0">
              <a:lnSpc>
                <a:spcPct val="100000"/>
              </a:lnSpc>
              <a:spcBef>
                <a:spcPts val="45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18" name="Text Placeholder 2">
            <a:extLst>
              <a:ext uri="{FF2B5EF4-FFF2-40B4-BE49-F238E27FC236}">
                <a16:creationId xmlns:a16="http://schemas.microsoft.com/office/drawing/2014/main" id="{9CE0AC8A-2F6F-A440-8B6D-956A83DF3AA6}"/>
              </a:ext>
            </a:extLst>
          </p:cNvPr>
          <p:cNvSpPr>
            <a:spLocks noGrp="1"/>
          </p:cNvSpPr>
          <p:nvPr>
            <p:ph type="body" sz="quarter" idx="26" hasCustomPrompt="1"/>
          </p:nvPr>
        </p:nvSpPr>
        <p:spPr>
          <a:xfrm>
            <a:off x="1277763" y="1236799"/>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23" name="Text Placeholder 2">
            <a:extLst>
              <a:ext uri="{FF2B5EF4-FFF2-40B4-BE49-F238E27FC236}">
                <a16:creationId xmlns:a16="http://schemas.microsoft.com/office/drawing/2014/main" id="{0AA15AA4-F3DC-F246-C770-8329BCB02F39}"/>
              </a:ext>
            </a:extLst>
          </p:cNvPr>
          <p:cNvSpPr>
            <a:spLocks noGrp="1"/>
          </p:cNvSpPr>
          <p:nvPr>
            <p:ph type="body" sz="quarter" idx="31" hasCustomPrompt="1"/>
          </p:nvPr>
        </p:nvSpPr>
        <p:spPr>
          <a:xfrm>
            <a:off x="1277763" y="2731656"/>
            <a:ext cx="1428227" cy="524201"/>
          </a:xfrm>
          <a:prstGeom prst="rect">
            <a:avLst/>
          </a:prstGeom>
        </p:spPr>
        <p:txBody>
          <a:bodyPr numCol="1" spcCol="274320">
            <a:noAutofit/>
          </a:bodyPr>
          <a:lstStyle>
            <a:lvl1pPr marL="0" indent="0">
              <a:lnSpc>
                <a:spcPct val="100000"/>
              </a:lnSpc>
              <a:spcBef>
                <a:spcPts val="45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24" name="Text Placeholder 2">
            <a:extLst>
              <a:ext uri="{FF2B5EF4-FFF2-40B4-BE49-F238E27FC236}">
                <a16:creationId xmlns:a16="http://schemas.microsoft.com/office/drawing/2014/main" id="{16C4208A-6C34-442D-BF67-D4C0D9B2D1EB}"/>
              </a:ext>
            </a:extLst>
          </p:cNvPr>
          <p:cNvSpPr>
            <a:spLocks noGrp="1"/>
          </p:cNvSpPr>
          <p:nvPr>
            <p:ph type="body" sz="quarter" idx="32" hasCustomPrompt="1"/>
          </p:nvPr>
        </p:nvSpPr>
        <p:spPr>
          <a:xfrm>
            <a:off x="1277763" y="2468713"/>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29" name="Text Placeholder 2">
            <a:extLst>
              <a:ext uri="{FF2B5EF4-FFF2-40B4-BE49-F238E27FC236}">
                <a16:creationId xmlns:a16="http://schemas.microsoft.com/office/drawing/2014/main" id="{9B47C17A-F5A2-A367-DFB9-E145B67BBBE9}"/>
              </a:ext>
            </a:extLst>
          </p:cNvPr>
          <p:cNvSpPr>
            <a:spLocks noGrp="1"/>
          </p:cNvSpPr>
          <p:nvPr>
            <p:ph type="body" sz="quarter" idx="37" hasCustomPrompt="1"/>
          </p:nvPr>
        </p:nvSpPr>
        <p:spPr>
          <a:xfrm>
            <a:off x="1277763" y="3993949"/>
            <a:ext cx="1428227" cy="524201"/>
          </a:xfrm>
          <a:prstGeom prst="rect">
            <a:avLst/>
          </a:prstGeom>
        </p:spPr>
        <p:txBody>
          <a:bodyPr numCol="1" spcCol="274320">
            <a:noAutofit/>
          </a:bodyPr>
          <a:lstStyle>
            <a:lvl1pPr marL="0" indent="0">
              <a:lnSpc>
                <a:spcPct val="100000"/>
              </a:lnSpc>
              <a:spcBef>
                <a:spcPts val="45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30" name="Text Placeholder 2">
            <a:extLst>
              <a:ext uri="{FF2B5EF4-FFF2-40B4-BE49-F238E27FC236}">
                <a16:creationId xmlns:a16="http://schemas.microsoft.com/office/drawing/2014/main" id="{25B07CFF-0BBF-1318-788A-9A660DE61D59}"/>
              </a:ext>
            </a:extLst>
          </p:cNvPr>
          <p:cNvSpPr>
            <a:spLocks noGrp="1"/>
          </p:cNvSpPr>
          <p:nvPr>
            <p:ph type="body" sz="quarter" idx="38" hasCustomPrompt="1"/>
          </p:nvPr>
        </p:nvSpPr>
        <p:spPr>
          <a:xfrm>
            <a:off x="1277763" y="3700627"/>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6" name="TextBox 5">
            <a:extLst>
              <a:ext uri="{FF2B5EF4-FFF2-40B4-BE49-F238E27FC236}">
                <a16:creationId xmlns:a16="http://schemas.microsoft.com/office/drawing/2014/main" id="{BA3F39EE-77EC-404C-D633-65EF019D5D0C}"/>
              </a:ext>
            </a:extLst>
          </p:cNvPr>
          <p:cNvSpPr txBox="1"/>
          <p:nvPr userDrawn="1"/>
        </p:nvSpPr>
        <p:spPr>
          <a:xfrm>
            <a:off x="6425400" y="4791624"/>
            <a:ext cx="2630347" cy="230832"/>
          </a:xfrm>
          <a:prstGeom prst="rect">
            <a:avLst/>
          </a:prstGeom>
          <a:noFill/>
        </p:spPr>
        <p:txBody>
          <a:bodyPr wrap="square" rtlCol="0">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900"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900" kern="1200" dirty="0">
              <a:solidFill>
                <a:schemeClr val="tx1"/>
              </a:solidFill>
              <a:effectLst/>
              <a:latin typeface="+mn-lt"/>
              <a:ea typeface="+mn-ea"/>
              <a:cs typeface="+mn-cs"/>
            </a:endParaRPr>
          </a:p>
        </p:txBody>
      </p:sp>
      <p:sp>
        <p:nvSpPr>
          <p:cNvPr id="2" name="Text Placeholder 20">
            <a:extLst>
              <a:ext uri="{FF2B5EF4-FFF2-40B4-BE49-F238E27FC236}">
                <a16:creationId xmlns:a16="http://schemas.microsoft.com/office/drawing/2014/main" id="{9EC035CD-EEAB-7073-58ED-1D1F686B33F5}"/>
              </a:ext>
            </a:extLst>
          </p:cNvPr>
          <p:cNvSpPr>
            <a:spLocks noGrp="1"/>
          </p:cNvSpPr>
          <p:nvPr>
            <p:ph type="body" sz="quarter" idx="52" hasCustomPrompt="1"/>
          </p:nvPr>
        </p:nvSpPr>
        <p:spPr>
          <a:xfrm>
            <a:off x="299753" y="559076"/>
            <a:ext cx="8557939" cy="551622"/>
          </a:xfrm>
          <a:prstGeom prst="rect">
            <a:avLst/>
          </a:prstGeom>
        </p:spPr>
        <p:txBody>
          <a:bodyPr lIns="0" tIns="0" rIns="0" bIns="0" anchor="t" anchorCtr="0"/>
          <a:lstStyle>
            <a:lvl1pPr marL="0" indent="0" algn="l">
              <a:lnSpc>
                <a:spcPct val="100000"/>
              </a:lnSpc>
              <a:spcBef>
                <a:spcPts val="0"/>
              </a:spcBef>
              <a:buNone/>
              <a:defRPr sz="2475" b="0">
                <a:solidFill>
                  <a:schemeClr val="tx1"/>
                </a:solidFill>
                <a:latin typeface="+mj-lt"/>
                <a:cs typeface="Arial" panose="020B0604020202020204" pitchFamily="34" charset="0"/>
              </a:defRPr>
            </a:lvl1pPr>
          </a:lstStyle>
          <a:p>
            <a:pPr lvl="0"/>
            <a:r>
              <a:rPr lang="en-US" dirty="0"/>
              <a:t>Slide Title Goes Here</a:t>
            </a:r>
          </a:p>
        </p:txBody>
      </p:sp>
      <p:sp>
        <p:nvSpPr>
          <p:cNvPr id="3" name="Text Placeholder 18">
            <a:extLst>
              <a:ext uri="{FF2B5EF4-FFF2-40B4-BE49-F238E27FC236}">
                <a16:creationId xmlns:a16="http://schemas.microsoft.com/office/drawing/2014/main" id="{28CAACF5-CC3E-E125-A03C-1B0CDFC29DBA}"/>
              </a:ext>
            </a:extLst>
          </p:cNvPr>
          <p:cNvSpPr>
            <a:spLocks noGrp="1"/>
          </p:cNvSpPr>
          <p:nvPr>
            <p:ph type="body" sz="quarter" idx="18" hasCustomPrompt="1"/>
          </p:nvPr>
        </p:nvSpPr>
        <p:spPr>
          <a:xfrm>
            <a:off x="299754" y="342900"/>
            <a:ext cx="3129395" cy="208722"/>
          </a:xfrm>
          <a:prstGeom prst="rect">
            <a:avLst/>
          </a:prstGeom>
        </p:spPr>
        <p:txBody>
          <a:bodyPr lIns="0" tIns="0" rIns="0" bIns="0" anchor="b"/>
          <a:lstStyle>
            <a:lvl1pPr marL="0" indent="0">
              <a:lnSpc>
                <a:spcPct val="100000"/>
              </a:lnSpc>
              <a:buNone/>
              <a:defRPr sz="750" spc="225">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7" name="Picture Placeholder 28">
            <a:extLst>
              <a:ext uri="{FF2B5EF4-FFF2-40B4-BE49-F238E27FC236}">
                <a16:creationId xmlns:a16="http://schemas.microsoft.com/office/drawing/2014/main" id="{24305304-7F87-40F6-8D7E-4C1F0B0B3954}"/>
              </a:ext>
            </a:extLst>
          </p:cNvPr>
          <p:cNvSpPr>
            <a:spLocks noGrp="1"/>
          </p:cNvSpPr>
          <p:nvPr>
            <p:ph type="pic" sz="quarter" idx="53" hasCustomPrompt="1"/>
          </p:nvPr>
        </p:nvSpPr>
        <p:spPr>
          <a:xfrm>
            <a:off x="3368279" y="1146971"/>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8" name="Picture Placeholder 28">
            <a:extLst>
              <a:ext uri="{FF2B5EF4-FFF2-40B4-BE49-F238E27FC236}">
                <a16:creationId xmlns:a16="http://schemas.microsoft.com/office/drawing/2014/main" id="{FAEECFB9-6FCC-583B-DA60-42A11C1621E5}"/>
              </a:ext>
            </a:extLst>
          </p:cNvPr>
          <p:cNvSpPr>
            <a:spLocks noGrp="1"/>
          </p:cNvSpPr>
          <p:nvPr>
            <p:ph type="pic" sz="quarter" idx="54" hasCustomPrompt="1"/>
          </p:nvPr>
        </p:nvSpPr>
        <p:spPr>
          <a:xfrm>
            <a:off x="3368279" y="2386316"/>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9" name="Picture Placeholder 28">
            <a:extLst>
              <a:ext uri="{FF2B5EF4-FFF2-40B4-BE49-F238E27FC236}">
                <a16:creationId xmlns:a16="http://schemas.microsoft.com/office/drawing/2014/main" id="{8B5BE71E-0868-17AF-9FF8-05085B044F12}"/>
              </a:ext>
            </a:extLst>
          </p:cNvPr>
          <p:cNvSpPr>
            <a:spLocks noGrp="1"/>
          </p:cNvSpPr>
          <p:nvPr>
            <p:ph type="pic" sz="quarter" idx="55" hasCustomPrompt="1"/>
          </p:nvPr>
        </p:nvSpPr>
        <p:spPr>
          <a:xfrm>
            <a:off x="3368279" y="3643276"/>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10" name="Text Placeholder 2">
            <a:extLst>
              <a:ext uri="{FF2B5EF4-FFF2-40B4-BE49-F238E27FC236}">
                <a16:creationId xmlns:a16="http://schemas.microsoft.com/office/drawing/2014/main" id="{99811845-096F-8537-AFA2-D73EDC4E2F62}"/>
              </a:ext>
            </a:extLst>
          </p:cNvPr>
          <p:cNvSpPr>
            <a:spLocks noGrp="1"/>
          </p:cNvSpPr>
          <p:nvPr>
            <p:ph type="body" sz="quarter" idx="56" hasCustomPrompt="1"/>
          </p:nvPr>
        </p:nvSpPr>
        <p:spPr>
          <a:xfrm>
            <a:off x="4359734" y="1522877"/>
            <a:ext cx="1428227" cy="524201"/>
          </a:xfrm>
          <a:prstGeom prst="rect">
            <a:avLst/>
          </a:prstGeom>
        </p:spPr>
        <p:txBody>
          <a:bodyPr numCol="1" spcCol="274320">
            <a:noAutofit/>
          </a:bodyPr>
          <a:lstStyle>
            <a:lvl1pPr marL="0" indent="0">
              <a:lnSpc>
                <a:spcPct val="100000"/>
              </a:lnSpc>
              <a:spcBef>
                <a:spcPts val="45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11" name="Text Placeholder 2">
            <a:extLst>
              <a:ext uri="{FF2B5EF4-FFF2-40B4-BE49-F238E27FC236}">
                <a16:creationId xmlns:a16="http://schemas.microsoft.com/office/drawing/2014/main" id="{E7230156-AFE1-7F59-695B-3EFA88F9FCCC}"/>
              </a:ext>
            </a:extLst>
          </p:cNvPr>
          <p:cNvSpPr>
            <a:spLocks noGrp="1"/>
          </p:cNvSpPr>
          <p:nvPr>
            <p:ph type="body" sz="quarter" idx="57" hasCustomPrompt="1"/>
          </p:nvPr>
        </p:nvSpPr>
        <p:spPr>
          <a:xfrm>
            <a:off x="4359734" y="1236799"/>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12" name="Text Placeholder 2">
            <a:extLst>
              <a:ext uri="{FF2B5EF4-FFF2-40B4-BE49-F238E27FC236}">
                <a16:creationId xmlns:a16="http://schemas.microsoft.com/office/drawing/2014/main" id="{50118333-38F1-2809-9D6B-382EB8ED9FCB}"/>
              </a:ext>
            </a:extLst>
          </p:cNvPr>
          <p:cNvSpPr>
            <a:spLocks noGrp="1"/>
          </p:cNvSpPr>
          <p:nvPr>
            <p:ph type="body" sz="quarter" idx="58" hasCustomPrompt="1"/>
          </p:nvPr>
        </p:nvSpPr>
        <p:spPr>
          <a:xfrm>
            <a:off x="4359734" y="2731656"/>
            <a:ext cx="1428227" cy="524201"/>
          </a:xfrm>
          <a:prstGeom prst="rect">
            <a:avLst/>
          </a:prstGeom>
        </p:spPr>
        <p:txBody>
          <a:bodyPr numCol="1" spcCol="274320">
            <a:noAutofit/>
          </a:bodyPr>
          <a:lstStyle>
            <a:lvl1pPr marL="0" indent="0">
              <a:lnSpc>
                <a:spcPct val="100000"/>
              </a:lnSpc>
              <a:spcBef>
                <a:spcPts val="45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13" name="Text Placeholder 2">
            <a:extLst>
              <a:ext uri="{FF2B5EF4-FFF2-40B4-BE49-F238E27FC236}">
                <a16:creationId xmlns:a16="http://schemas.microsoft.com/office/drawing/2014/main" id="{F49F9221-0773-424F-FD32-3CB586BA5BFE}"/>
              </a:ext>
            </a:extLst>
          </p:cNvPr>
          <p:cNvSpPr>
            <a:spLocks noGrp="1"/>
          </p:cNvSpPr>
          <p:nvPr>
            <p:ph type="body" sz="quarter" idx="59" hasCustomPrompt="1"/>
          </p:nvPr>
        </p:nvSpPr>
        <p:spPr>
          <a:xfrm>
            <a:off x="4359734" y="2468713"/>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14" name="Text Placeholder 2">
            <a:extLst>
              <a:ext uri="{FF2B5EF4-FFF2-40B4-BE49-F238E27FC236}">
                <a16:creationId xmlns:a16="http://schemas.microsoft.com/office/drawing/2014/main" id="{B8F0B840-9E9A-D04C-7A89-294FF3895810}"/>
              </a:ext>
            </a:extLst>
          </p:cNvPr>
          <p:cNvSpPr>
            <a:spLocks noGrp="1"/>
          </p:cNvSpPr>
          <p:nvPr>
            <p:ph type="body" sz="quarter" idx="60" hasCustomPrompt="1"/>
          </p:nvPr>
        </p:nvSpPr>
        <p:spPr>
          <a:xfrm>
            <a:off x="4359734" y="3993949"/>
            <a:ext cx="1428227" cy="524201"/>
          </a:xfrm>
          <a:prstGeom prst="rect">
            <a:avLst/>
          </a:prstGeom>
        </p:spPr>
        <p:txBody>
          <a:bodyPr numCol="1" spcCol="274320">
            <a:noAutofit/>
          </a:bodyPr>
          <a:lstStyle>
            <a:lvl1pPr marL="0" indent="0">
              <a:lnSpc>
                <a:spcPct val="100000"/>
              </a:lnSpc>
              <a:spcBef>
                <a:spcPts val="45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15" name="Text Placeholder 2">
            <a:extLst>
              <a:ext uri="{FF2B5EF4-FFF2-40B4-BE49-F238E27FC236}">
                <a16:creationId xmlns:a16="http://schemas.microsoft.com/office/drawing/2014/main" id="{8DF64530-30A1-C462-D0CF-45AE3A27510E}"/>
              </a:ext>
            </a:extLst>
          </p:cNvPr>
          <p:cNvSpPr>
            <a:spLocks noGrp="1"/>
          </p:cNvSpPr>
          <p:nvPr>
            <p:ph type="body" sz="quarter" idx="61" hasCustomPrompt="1"/>
          </p:nvPr>
        </p:nvSpPr>
        <p:spPr>
          <a:xfrm>
            <a:off x="4359734" y="3700627"/>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43" name="Picture Placeholder 28">
            <a:extLst>
              <a:ext uri="{FF2B5EF4-FFF2-40B4-BE49-F238E27FC236}">
                <a16:creationId xmlns:a16="http://schemas.microsoft.com/office/drawing/2014/main" id="{8AC820A0-2DF6-D515-CC20-6DB61CF08C05}"/>
              </a:ext>
            </a:extLst>
          </p:cNvPr>
          <p:cNvSpPr>
            <a:spLocks noGrp="1"/>
          </p:cNvSpPr>
          <p:nvPr>
            <p:ph type="pic" sz="quarter" idx="62" hasCustomPrompt="1"/>
          </p:nvPr>
        </p:nvSpPr>
        <p:spPr>
          <a:xfrm>
            <a:off x="6429133" y="1146971"/>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44" name="Picture Placeholder 28">
            <a:extLst>
              <a:ext uri="{FF2B5EF4-FFF2-40B4-BE49-F238E27FC236}">
                <a16:creationId xmlns:a16="http://schemas.microsoft.com/office/drawing/2014/main" id="{E0C31131-FF5F-E191-8C86-C55ACF11E387}"/>
              </a:ext>
            </a:extLst>
          </p:cNvPr>
          <p:cNvSpPr>
            <a:spLocks noGrp="1"/>
          </p:cNvSpPr>
          <p:nvPr>
            <p:ph type="pic" sz="quarter" idx="63" hasCustomPrompt="1"/>
          </p:nvPr>
        </p:nvSpPr>
        <p:spPr>
          <a:xfrm>
            <a:off x="6429133" y="2386316"/>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45" name="Picture Placeholder 28">
            <a:extLst>
              <a:ext uri="{FF2B5EF4-FFF2-40B4-BE49-F238E27FC236}">
                <a16:creationId xmlns:a16="http://schemas.microsoft.com/office/drawing/2014/main" id="{698554C4-39B4-F33B-FFF3-701726166D16}"/>
              </a:ext>
            </a:extLst>
          </p:cNvPr>
          <p:cNvSpPr>
            <a:spLocks noGrp="1"/>
          </p:cNvSpPr>
          <p:nvPr>
            <p:ph type="pic" sz="quarter" idx="64" hasCustomPrompt="1"/>
          </p:nvPr>
        </p:nvSpPr>
        <p:spPr>
          <a:xfrm>
            <a:off x="6429133" y="3643276"/>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46" name="Text Placeholder 2">
            <a:extLst>
              <a:ext uri="{FF2B5EF4-FFF2-40B4-BE49-F238E27FC236}">
                <a16:creationId xmlns:a16="http://schemas.microsoft.com/office/drawing/2014/main" id="{EFEC8042-7C02-8ECF-409D-6E856D04E845}"/>
              </a:ext>
            </a:extLst>
          </p:cNvPr>
          <p:cNvSpPr>
            <a:spLocks noGrp="1"/>
          </p:cNvSpPr>
          <p:nvPr>
            <p:ph type="body" sz="quarter" idx="65" hasCustomPrompt="1"/>
          </p:nvPr>
        </p:nvSpPr>
        <p:spPr>
          <a:xfrm>
            <a:off x="7420588" y="1522877"/>
            <a:ext cx="1428227" cy="524201"/>
          </a:xfrm>
          <a:prstGeom prst="rect">
            <a:avLst/>
          </a:prstGeom>
        </p:spPr>
        <p:txBody>
          <a:bodyPr numCol="1" spcCol="274320">
            <a:noAutofit/>
          </a:bodyPr>
          <a:lstStyle>
            <a:lvl1pPr marL="0" indent="0">
              <a:lnSpc>
                <a:spcPct val="100000"/>
              </a:lnSpc>
              <a:spcBef>
                <a:spcPts val="45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47" name="Text Placeholder 2">
            <a:extLst>
              <a:ext uri="{FF2B5EF4-FFF2-40B4-BE49-F238E27FC236}">
                <a16:creationId xmlns:a16="http://schemas.microsoft.com/office/drawing/2014/main" id="{CF39F79D-8F1C-0B8B-9C4B-F75F626D5DFA}"/>
              </a:ext>
            </a:extLst>
          </p:cNvPr>
          <p:cNvSpPr>
            <a:spLocks noGrp="1"/>
          </p:cNvSpPr>
          <p:nvPr>
            <p:ph type="body" sz="quarter" idx="66" hasCustomPrompt="1"/>
          </p:nvPr>
        </p:nvSpPr>
        <p:spPr>
          <a:xfrm>
            <a:off x="7420588" y="1236799"/>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51" name="Text Placeholder 2">
            <a:extLst>
              <a:ext uri="{FF2B5EF4-FFF2-40B4-BE49-F238E27FC236}">
                <a16:creationId xmlns:a16="http://schemas.microsoft.com/office/drawing/2014/main" id="{B6E21237-7022-E41C-A91D-E73B1AC8B87B}"/>
              </a:ext>
            </a:extLst>
          </p:cNvPr>
          <p:cNvSpPr>
            <a:spLocks noGrp="1"/>
          </p:cNvSpPr>
          <p:nvPr>
            <p:ph type="body" sz="quarter" idx="67" hasCustomPrompt="1"/>
          </p:nvPr>
        </p:nvSpPr>
        <p:spPr>
          <a:xfrm>
            <a:off x="7420588" y="2731656"/>
            <a:ext cx="1428227" cy="524201"/>
          </a:xfrm>
          <a:prstGeom prst="rect">
            <a:avLst/>
          </a:prstGeom>
        </p:spPr>
        <p:txBody>
          <a:bodyPr numCol="1" spcCol="274320">
            <a:noAutofit/>
          </a:bodyPr>
          <a:lstStyle>
            <a:lvl1pPr marL="0" indent="0">
              <a:lnSpc>
                <a:spcPct val="100000"/>
              </a:lnSpc>
              <a:spcBef>
                <a:spcPts val="45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52" name="Text Placeholder 2">
            <a:extLst>
              <a:ext uri="{FF2B5EF4-FFF2-40B4-BE49-F238E27FC236}">
                <a16:creationId xmlns:a16="http://schemas.microsoft.com/office/drawing/2014/main" id="{EF164000-76AC-9674-EB0D-0123F541FE7B}"/>
              </a:ext>
            </a:extLst>
          </p:cNvPr>
          <p:cNvSpPr>
            <a:spLocks noGrp="1"/>
          </p:cNvSpPr>
          <p:nvPr>
            <p:ph type="body" sz="quarter" idx="68" hasCustomPrompt="1"/>
          </p:nvPr>
        </p:nvSpPr>
        <p:spPr>
          <a:xfrm>
            <a:off x="7420588" y="2468713"/>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53" name="Text Placeholder 2">
            <a:extLst>
              <a:ext uri="{FF2B5EF4-FFF2-40B4-BE49-F238E27FC236}">
                <a16:creationId xmlns:a16="http://schemas.microsoft.com/office/drawing/2014/main" id="{979E2175-E450-C720-6FAC-798D6E5F38FA}"/>
              </a:ext>
            </a:extLst>
          </p:cNvPr>
          <p:cNvSpPr>
            <a:spLocks noGrp="1"/>
          </p:cNvSpPr>
          <p:nvPr>
            <p:ph type="body" sz="quarter" idx="69" hasCustomPrompt="1"/>
          </p:nvPr>
        </p:nvSpPr>
        <p:spPr>
          <a:xfrm>
            <a:off x="7420588" y="3993949"/>
            <a:ext cx="1428227" cy="524201"/>
          </a:xfrm>
          <a:prstGeom prst="rect">
            <a:avLst/>
          </a:prstGeom>
        </p:spPr>
        <p:txBody>
          <a:bodyPr numCol="1" spcCol="274320">
            <a:noAutofit/>
          </a:bodyPr>
          <a:lstStyle>
            <a:lvl1pPr marL="0" indent="0">
              <a:lnSpc>
                <a:spcPct val="100000"/>
              </a:lnSpc>
              <a:spcBef>
                <a:spcPts val="45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60" name="Text Placeholder 2">
            <a:extLst>
              <a:ext uri="{FF2B5EF4-FFF2-40B4-BE49-F238E27FC236}">
                <a16:creationId xmlns:a16="http://schemas.microsoft.com/office/drawing/2014/main" id="{E87F9E9B-64A5-D86C-943E-C28F25B6B12E}"/>
              </a:ext>
            </a:extLst>
          </p:cNvPr>
          <p:cNvSpPr>
            <a:spLocks noGrp="1"/>
          </p:cNvSpPr>
          <p:nvPr>
            <p:ph type="body" sz="quarter" idx="70" hasCustomPrompt="1"/>
          </p:nvPr>
        </p:nvSpPr>
        <p:spPr>
          <a:xfrm>
            <a:off x="7420588" y="3700627"/>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Tree>
    <p:extLst>
      <p:ext uri="{BB962C8B-B14F-4D97-AF65-F5344CB8AC3E}">
        <p14:creationId xmlns:p14="http://schemas.microsoft.com/office/powerpoint/2010/main" val="34702531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Org 6">
    <p:bg>
      <p:bgPr>
        <a:solidFill>
          <a:schemeClr val="tx1"/>
        </a:solidFill>
        <a:effectLst/>
      </p:bgPr>
    </p:bg>
    <p:spTree>
      <p:nvGrpSpPr>
        <p:cNvPr id="1" name=""/>
        <p:cNvGrpSpPr/>
        <p:nvPr/>
      </p:nvGrpSpPr>
      <p:grpSpPr>
        <a:xfrm>
          <a:off x="0" y="0"/>
          <a:ext cx="0" cy="0"/>
          <a:chOff x="0" y="0"/>
          <a:chExt cx="0" cy="0"/>
        </a:xfrm>
      </p:grpSpPr>
      <p:sp>
        <p:nvSpPr>
          <p:cNvPr id="48" name="Picture Placeholder 28">
            <a:extLst>
              <a:ext uri="{FF2B5EF4-FFF2-40B4-BE49-F238E27FC236}">
                <a16:creationId xmlns:a16="http://schemas.microsoft.com/office/drawing/2014/main" id="{56A2D1A3-FDEB-E787-C175-224B98135191}"/>
              </a:ext>
            </a:extLst>
          </p:cNvPr>
          <p:cNvSpPr>
            <a:spLocks noGrp="1"/>
          </p:cNvSpPr>
          <p:nvPr>
            <p:ph type="pic" sz="quarter" idx="43" hasCustomPrompt="1"/>
          </p:nvPr>
        </p:nvSpPr>
        <p:spPr>
          <a:xfrm>
            <a:off x="286308" y="1146971"/>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49" name="Picture Placeholder 28">
            <a:extLst>
              <a:ext uri="{FF2B5EF4-FFF2-40B4-BE49-F238E27FC236}">
                <a16:creationId xmlns:a16="http://schemas.microsoft.com/office/drawing/2014/main" id="{305425D4-4291-20F9-2C35-2702826C3590}"/>
              </a:ext>
            </a:extLst>
          </p:cNvPr>
          <p:cNvSpPr>
            <a:spLocks noGrp="1"/>
          </p:cNvSpPr>
          <p:nvPr>
            <p:ph type="pic" sz="quarter" idx="44" hasCustomPrompt="1"/>
          </p:nvPr>
        </p:nvSpPr>
        <p:spPr>
          <a:xfrm>
            <a:off x="286308" y="2386316"/>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50" name="Picture Placeholder 28">
            <a:extLst>
              <a:ext uri="{FF2B5EF4-FFF2-40B4-BE49-F238E27FC236}">
                <a16:creationId xmlns:a16="http://schemas.microsoft.com/office/drawing/2014/main" id="{63B3BB68-14DE-4A70-DB43-1006BED8C38D}"/>
              </a:ext>
            </a:extLst>
          </p:cNvPr>
          <p:cNvSpPr>
            <a:spLocks noGrp="1"/>
          </p:cNvSpPr>
          <p:nvPr>
            <p:ph type="pic" sz="quarter" idx="45" hasCustomPrompt="1"/>
          </p:nvPr>
        </p:nvSpPr>
        <p:spPr>
          <a:xfrm>
            <a:off x="286308" y="3643276"/>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6" name="Text Placeholder 2">
            <a:extLst>
              <a:ext uri="{FF2B5EF4-FFF2-40B4-BE49-F238E27FC236}">
                <a16:creationId xmlns:a16="http://schemas.microsoft.com/office/drawing/2014/main" id="{80A17329-A3BE-6A80-9010-E1409DED4B27}"/>
              </a:ext>
            </a:extLst>
          </p:cNvPr>
          <p:cNvSpPr>
            <a:spLocks noGrp="1"/>
          </p:cNvSpPr>
          <p:nvPr>
            <p:ph type="body" sz="quarter" idx="25" hasCustomPrompt="1"/>
          </p:nvPr>
        </p:nvSpPr>
        <p:spPr>
          <a:xfrm>
            <a:off x="1277763" y="1522877"/>
            <a:ext cx="1428227" cy="524201"/>
          </a:xfrm>
          <a:prstGeom prst="rect">
            <a:avLst/>
          </a:prstGeom>
        </p:spPr>
        <p:txBody>
          <a:bodyPr numCol="1" spcCol="274320">
            <a:noAutofit/>
          </a:bodyPr>
          <a:lstStyle>
            <a:lvl1pPr marL="0" indent="0">
              <a:lnSpc>
                <a:spcPct val="100000"/>
              </a:lnSpc>
              <a:spcBef>
                <a:spcPts val="45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18" name="Text Placeholder 2">
            <a:extLst>
              <a:ext uri="{FF2B5EF4-FFF2-40B4-BE49-F238E27FC236}">
                <a16:creationId xmlns:a16="http://schemas.microsoft.com/office/drawing/2014/main" id="{9CE0AC8A-2F6F-A440-8B6D-956A83DF3AA6}"/>
              </a:ext>
            </a:extLst>
          </p:cNvPr>
          <p:cNvSpPr>
            <a:spLocks noGrp="1"/>
          </p:cNvSpPr>
          <p:nvPr>
            <p:ph type="body" sz="quarter" idx="26" hasCustomPrompt="1"/>
          </p:nvPr>
        </p:nvSpPr>
        <p:spPr>
          <a:xfrm>
            <a:off x="1277763" y="1236799"/>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23" name="Text Placeholder 2">
            <a:extLst>
              <a:ext uri="{FF2B5EF4-FFF2-40B4-BE49-F238E27FC236}">
                <a16:creationId xmlns:a16="http://schemas.microsoft.com/office/drawing/2014/main" id="{0AA15AA4-F3DC-F246-C770-8329BCB02F39}"/>
              </a:ext>
            </a:extLst>
          </p:cNvPr>
          <p:cNvSpPr>
            <a:spLocks noGrp="1"/>
          </p:cNvSpPr>
          <p:nvPr>
            <p:ph type="body" sz="quarter" idx="31" hasCustomPrompt="1"/>
          </p:nvPr>
        </p:nvSpPr>
        <p:spPr>
          <a:xfrm>
            <a:off x="1277763" y="2731656"/>
            <a:ext cx="1428227" cy="524201"/>
          </a:xfrm>
          <a:prstGeom prst="rect">
            <a:avLst/>
          </a:prstGeom>
        </p:spPr>
        <p:txBody>
          <a:bodyPr numCol="1" spcCol="274320">
            <a:noAutofit/>
          </a:bodyPr>
          <a:lstStyle>
            <a:lvl1pPr marL="0" indent="0">
              <a:lnSpc>
                <a:spcPct val="100000"/>
              </a:lnSpc>
              <a:spcBef>
                <a:spcPts val="45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24" name="Text Placeholder 2">
            <a:extLst>
              <a:ext uri="{FF2B5EF4-FFF2-40B4-BE49-F238E27FC236}">
                <a16:creationId xmlns:a16="http://schemas.microsoft.com/office/drawing/2014/main" id="{16C4208A-6C34-442D-BF67-D4C0D9B2D1EB}"/>
              </a:ext>
            </a:extLst>
          </p:cNvPr>
          <p:cNvSpPr>
            <a:spLocks noGrp="1"/>
          </p:cNvSpPr>
          <p:nvPr>
            <p:ph type="body" sz="quarter" idx="32" hasCustomPrompt="1"/>
          </p:nvPr>
        </p:nvSpPr>
        <p:spPr>
          <a:xfrm>
            <a:off x="1277763" y="2468713"/>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29" name="Text Placeholder 2">
            <a:extLst>
              <a:ext uri="{FF2B5EF4-FFF2-40B4-BE49-F238E27FC236}">
                <a16:creationId xmlns:a16="http://schemas.microsoft.com/office/drawing/2014/main" id="{9B47C17A-F5A2-A367-DFB9-E145B67BBBE9}"/>
              </a:ext>
            </a:extLst>
          </p:cNvPr>
          <p:cNvSpPr>
            <a:spLocks noGrp="1"/>
          </p:cNvSpPr>
          <p:nvPr>
            <p:ph type="body" sz="quarter" idx="37" hasCustomPrompt="1"/>
          </p:nvPr>
        </p:nvSpPr>
        <p:spPr>
          <a:xfrm>
            <a:off x="1277763" y="3993949"/>
            <a:ext cx="1428227" cy="524201"/>
          </a:xfrm>
          <a:prstGeom prst="rect">
            <a:avLst/>
          </a:prstGeom>
        </p:spPr>
        <p:txBody>
          <a:bodyPr numCol="1" spcCol="274320">
            <a:noAutofit/>
          </a:bodyPr>
          <a:lstStyle>
            <a:lvl1pPr marL="0" indent="0">
              <a:lnSpc>
                <a:spcPct val="100000"/>
              </a:lnSpc>
              <a:spcBef>
                <a:spcPts val="45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30" name="Text Placeholder 2">
            <a:extLst>
              <a:ext uri="{FF2B5EF4-FFF2-40B4-BE49-F238E27FC236}">
                <a16:creationId xmlns:a16="http://schemas.microsoft.com/office/drawing/2014/main" id="{25B07CFF-0BBF-1318-788A-9A660DE61D59}"/>
              </a:ext>
            </a:extLst>
          </p:cNvPr>
          <p:cNvSpPr>
            <a:spLocks noGrp="1"/>
          </p:cNvSpPr>
          <p:nvPr>
            <p:ph type="body" sz="quarter" idx="38" hasCustomPrompt="1"/>
          </p:nvPr>
        </p:nvSpPr>
        <p:spPr>
          <a:xfrm>
            <a:off x="1277763" y="3700627"/>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6" name="TextBox 5">
            <a:extLst>
              <a:ext uri="{FF2B5EF4-FFF2-40B4-BE49-F238E27FC236}">
                <a16:creationId xmlns:a16="http://schemas.microsoft.com/office/drawing/2014/main" id="{BA3F39EE-77EC-404C-D633-65EF019D5D0C}"/>
              </a:ext>
            </a:extLst>
          </p:cNvPr>
          <p:cNvSpPr txBox="1"/>
          <p:nvPr userDrawn="1"/>
        </p:nvSpPr>
        <p:spPr>
          <a:xfrm>
            <a:off x="6425400" y="4791624"/>
            <a:ext cx="2630347" cy="230832"/>
          </a:xfrm>
          <a:prstGeom prst="rect">
            <a:avLst/>
          </a:prstGeom>
          <a:noFill/>
        </p:spPr>
        <p:txBody>
          <a:bodyPr wrap="square" rtlCol="0">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900"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900" kern="1200" dirty="0">
              <a:solidFill>
                <a:schemeClr val="bg1"/>
              </a:solidFill>
              <a:effectLst/>
              <a:latin typeface="+mn-lt"/>
              <a:ea typeface="+mn-ea"/>
              <a:cs typeface="+mn-cs"/>
            </a:endParaRPr>
          </a:p>
        </p:txBody>
      </p:sp>
      <p:sp>
        <p:nvSpPr>
          <p:cNvPr id="2" name="Text Placeholder 20">
            <a:extLst>
              <a:ext uri="{FF2B5EF4-FFF2-40B4-BE49-F238E27FC236}">
                <a16:creationId xmlns:a16="http://schemas.microsoft.com/office/drawing/2014/main" id="{9EC035CD-EEAB-7073-58ED-1D1F686B33F5}"/>
              </a:ext>
            </a:extLst>
          </p:cNvPr>
          <p:cNvSpPr>
            <a:spLocks noGrp="1"/>
          </p:cNvSpPr>
          <p:nvPr>
            <p:ph type="body" sz="quarter" idx="52" hasCustomPrompt="1"/>
          </p:nvPr>
        </p:nvSpPr>
        <p:spPr>
          <a:xfrm>
            <a:off x="299753" y="559076"/>
            <a:ext cx="5506428" cy="670892"/>
          </a:xfrm>
          <a:prstGeom prst="rect">
            <a:avLst/>
          </a:prstGeom>
        </p:spPr>
        <p:txBody>
          <a:bodyPr lIns="0" tIns="0" rIns="0" bIns="0" anchor="t" anchorCtr="0"/>
          <a:lstStyle>
            <a:lvl1pPr marL="0" indent="0" algn="l">
              <a:lnSpc>
                <a:spcPct val="100000"/>
              </a:lnSpc>
              <a:spcBef>
                <a:spcPts val="0"/>
              </a:spcBef>
              <a:buNone/>
              <a:defRPr sz="2475" b="0">
                <a:solidFill>
                  <a:schemeClr val="bg1"/>
                </a:solidFill>
                <a:latin typeface="+mj-lt"/>
                <a:cs typeface="Arial" panose="020B0604020202020204" pitchFamily="34" charset="0"/>
              </a:defRPr>
            </a:lvl1pPr>
          </a:lstStyle>
          <a:p>
            <a:pPr lvl="0"/>
            <a:r>
              <a:rPr lang="en-US" dirty="0"/>
              <a:t>Slide Title Goes Here</a:t>
            </a:r>
          </a:p>
        </p:txBody>
      </p:sp>
      <p:sp>
        <p:nvSpPr>
          <p:cNvPr id="3" name="Text Placeholder 18">
            <a:extLst>
              <a:ext uri="{FF2B5EF4-FFF2-40B4-BE49-F238E27FC236}">
                <a16:creationId xmlns:a16="http://schemas.microsoft.com/office/drawing/2014/main" id="{28CAACF5-CC3E-E125-A03C-1B0CDFC29DBA}"/>
              </a:ext>
            </a:extLst>
          </p:cNvPr>
          <p:cNvSpPr>
            <a:spLocks noGrp="1"/>
          </p:cNvSpPr>
          <p:nvPr>
            <p:ph type="body" sz="quarter" idx="18" hasCustomPrompt="1"/>
          </p:nvPr>
        </p:nvSpPr>
        <p:spPr>
          <a:xfrm>
            <a:off x="299754" y="342900"/>
            <a:ext cx="3129395" cy="208722"/>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7" name="Picture Placeholder 28">
            <a:extLst>
              <a:ext uri="{FF2B5EF4-FFF2-40B4-BE49-F238E27FC236}">
                <a16:creationId xmlns:a16="http://schemas.microsoft.com/office/drawing/2014/main" id="{24305304-7F87-40F6-8D7E-4C1F0B0B3954}"/>
              </a:ext>
            </a:extLst>
          </p:cNvPr>
          <p:cNvSpPr>
            <a:spLocks noGrp="1"/>
          </p:cNvSpPr>
          <p:nvPr>
            <p:ph type="pic" sz="quarter" idx="53" hasCustomPrompt="1"/>
          </p:nvPr>
        </p:nvSpPr>
        <p:spPr>
          <a:xfrm>
            <a:off x="3368279" y="1146971"/>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8" name="Picture Placeholder 28">
            <a:extLst>
              <a:ext uri="{FF2B5EF4-FFF2-40B4-BE49-F238E27FC236}">
                <a16:creationId xmlns:a16="http://schemas.microsoft.com/office/drawing/2014/main" id="{FAEECFB9-6FCC-583B-DA60-42A11C1621E5}"/>
              </a:ext>
            </a:extLst>
          </p:cNvPr>
          <p:cNvSpPr>
            <a:spLocks noGrp="1"/>
          </p:cNvSpPr>
          <p:nvPr>
            <p:ph type="pic" sz="quarter" idx="54" hasCustomPrompt="1"/>
          </p:nvPr>
        </p:nvSpPr>
        <p:spPr>
          <a:xfrm>
            <a:off x="3368279" y="2386316"/>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9" name="Picture Placeholder 28">
            <a:extLst>
              <a:ext uri="{FF2B5EF4-FFF2-40B4-BE49-F238E27FC236}">
                <a16:creationId xmlns:a16="http://schemas.microsoft.com/office/drawing/2014/main" id="{8B5BE71E-0868-17AF-9FF8-05085B044F12}"/>
              </a:ext>
            </a:extLst>
          </p:cNvPr>
          <p:cNvSpPr>
            <a:spLocks noGrp="1"/>
          </p:cNvSpPr>
          <p:nvPr>
            <p:ph type="pic" sz="quarter" idx="55" hasCustomPrompt="1"/>
          </p:nvPr>
        </p:nvSpPr>
        <p:spPr>
          <a:xfrm>
            <a:off x="3368279" y="3643276"/>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0" name="Text Placeholder 2">
            <a:extLst>
              <a:ext uri="{FF2B5EF4-FFF2-40B4-BE49-F238E27FC236}">
                <a16:creationId xmlns:a16="http://schemas.microsoft.com/office/drawing/2014/main" id="{99811845-096F-8537-AFA2-D73EDC4E2F62}"/>
              </a:ext>
            </a:extLst>
          </p:cNvPr>
          <p:cNvSpPr>
            <a:spLocks noGrp="1"/>
          </p:cNvSpPr>
          <p:nvPr>
            <p:ph type="body" sz="quarter" idx="56" hasCustomPrompt="1"/>
          </p:nvPr>
        </p:nvSpPr>
        <p:spPr>
          <a:xfrm>
            <a:off x="4359734" y="1522877"/>
            <a:ext cx="1428227" cy="524201"/>
          </a:xfrm>
          <a:prstGeom prst="rect">
            <a:avLst/>
          </a:prstGeom>
        </p:spPr>
        <p:txBody>
          <a:bodyPr numCol="1" spcCol="274320">
            <a:noAutofit/>
          </a:bodyPr>
          <a:lstStyle>
            <a:lvl1pPr marL="0" indent="0">
              <a:lnSpc>
                <a:spcPct val="100000"/>
              </a:lnSpc>
              <a:spcBef>
                <a:spcPts val="45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11" name="Text Placeholder 2">
            <a:extLst>
              <a:ext uri="{FF2B5EF4-FFF2-40B4-BE49-F238E27FC236}">
                <a16:creationId xmlns:a16="http://schemas.microsoft.com/office/drawing/2014/main" id="{E7230156-AFE1-7F59-695B-3EFA88F9FCCC}"/>
              </a:ext>
            </a:extLst>
          </p:cNvPr>
          <p:cNvSpPr>
            <a:spLocks noGrp="1"/>
          </p:cNvSpPr>
          <p:nvPr>
            <p:ph type="body" sz="quarter" idx="57" hasCustomPrompt="1"/>
          </p:nvPr>
        </p:nvSpPr>
        <p:spPr>
          <a:xfrm>
            <a:off x="4359734" y="1236799"/>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12" name="Text Placeholder 2">
            <a:extLst>
              <a:ext uri="{FF2B5EF4-FFF2-40B4-BE49-F238E27FC236}">
                <a16:creationId xmlns:a16="http://schemas.microsoft.com/office/drawing/2014/main" id="{50118333-38F1-2809-9D6B-382EB8ED9FCB}"/>
              </a:ext>
            </a:extLst>
          </p:cNvPr>
          <p:cNvSpPr>
            <a:spLocks noGrp="1"/>
          </p:cNvSpPr>
          <p:nvPr>
            <p:ph type="body" sz="quarter" idx="58" hasCustomPrompt="1"/>
          </p:nvPr>
        </p:nvSpPr>
        <p:spPr>
          <a:xfrm>
            <a:off x="4359734" y="2731656"/>
            <a:ext cx="1428227" cy="524201"/>
          </a:xfrm>
          <a:prstGeom prst="rect">
            <a:avLst/>
          </a:prstGeom>
        </p:spPr>
        <p:txBody>
          <a:bodyPr numCol="1" spcCol="274320">
            <a:noAutofit/>
          </a:bodyPr>
          <a:lstStyle>
            <a:lvl1pPr marL="0" indent="0">
              <a:lnSpc>
                <a:spcPct val="100000"/>
              </a:lnSpc>
              <a:spcBef>
                <a:spcPts val="45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13" name="Text Placeholder 2">
            <a:extLst>
              <a:ext uri="{FF2B5EF4-FFF2-40B4-BE49-F238E27FC236}">
                <a16:creationId xmlns:a16="http://schemas.microsoft.com/office/drawing/2014/main" id="{F49F9221-0773-424F-FD32-3CB586BA5BFE}"/>
              </a:ext>
            </a:extLst>
          </p:cNvPr>
          <p:cNvSpPr>
            <a:spLocks noGrp="1"/>
          </p:cNvSpPr>
          <p:nvPr>
            <p:ph type="body" sz="quarter" idx="59" hasCustomPrompt="1"/>
          </p:nvPr>
        </p:nvSpPr>
        <p:spPr>
          <a:xfrm>
            <a:off x="4359734" y="2468713"/>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14" name="Text Placeholder 2">
            <a:extLst>
              <a:ext uri="{FF2B5EF4-FFF2-40B4-BE49-F238E27FC236}">
                <a16:creationId xmlns:a16="http://schemas.microsoft.com/office/drawing/2014/main" id="{B8F0B840-9E9A-D04C-7A89-294FF3895810}"/>
              </a:ext>
            </a:extLst>
          </p:cNvPr>
          <p:cNvSpPr>
            <a:spLocks noGrp="1"/>
          </p:cNvSpPr>
          <p:nvPr>
            <p:ph type="body" sz="quarter" idx="60" hasCustomPrompt="1"/>
          </p:nvPr>
        </p:nvSpPr>
        <p:spPr>
          <a:xfrm>
            <a:off x="4359734" y="3993949"/>
            <a:ext cx="1428227" cy="524201"/>
          </a:xfrm>
          <a:prstGeom prst="rect">
            <a:avLst/>
          </a:prstGeom>
        </p:spPr>
        <p:txBody>
          <a:bodyPr numCol="1" spcCol="274320">
            <a:noAutofit/>
          </a:bodyPr>
          <a:lstStyle>
            <a:lvl1pPr marL="0" indent="0">
              <a:lnSpc>
                <a:spcPct val="100000"/>
              </a:lnSpc>
              <a:spcBef>
                <a:spcPts val="45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15" name="Text Placeholder 2">
            <a:extLst>
              <a:ext uri="{FF2B5EF4-FFF2-40B4-BE49-F238E27FC236}">
                <a16:creationId xmlns:a16="http://schemas.microsoft.com/office/drawing/2014/main" id="{8DF64530-30A1-C462-D0CF-45AE3A27510E}"/>
              </a:ext>
            </a:extLst>
          </p:cNvPr>
          <p:cNvSpPr>
            <a:spLocks noGrp="1"/>
          </p:cNvSpPr>
          <p:nvPr>
            <p:ph type="body" sz="quarter" idx="61" hasCustomPrompt="1"/>
          </p:nvPr>
        </p:nvSpPr>
        <p:spPr>
          <a:xfrm>
            <a:off x="4359734" y="3700627"/>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4" name="Picture Placeholder 2">
            <a:extLst>
              <a:ext uri="{FF2B5EF4-FFF2-40B4-BE49-F238E27FC236}">
                <a16:creationId xmlns:a16="http://schemas.microsoft.com/office/drawing/2014/main" id="{DF42A385-69A6-9B40-C870-7E791E8F3E61}"/>
              </a:ext>
            </a:extLst>
          </p:cNvPr>
          <p:cNvSpPr>
            <a:spLocks noGrp="1"/>
          </p:cNvSpPr>
          <p:nvPr>
            <p:ph type="pic" sz="quarter" idx="27" hasCustomPrompt="1"/>
          </p:nvPr>
        </p:nvSpPr>
        <p:spPr>
          <a:xfrm>
            <a:off x="6186303" y="2"/>
            <a:ext cx="2984009" cy="514349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5" name="Text Placeholder 4">
            <a:extLst>
              <a:ext uri="{FF2B5EF4-FFF2-40B4-BE49-F238E27FC236}">
                <a16:creationId xmlns:a16="http://schemas.microsoft.com/office/drawing/2014/main" id="{C443C608-1CA4-3B49-AA6C-9CEF609935A7}"/>
              </a:ext>
            </a:extLst>
          </p:cNvPr>
          <p:cNvSpPr txBox="1">
            <a:spLocks/>
          </p:cNvSpPr>
          <p:nvPr userDrawn="1"/>
        </p:nvSpPr>
        <p:spPr>
          <a:xfrm>
            <a:off x="4629142" y="4800600"/>
            <a:ext cx="1184492"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17" name="Text Placeholder 8">
            <a:extLst>
              <a:ext uri="{FF2B5EF4-FFF2-40B4-BE49-F238E27FC236}">
                <a16:creationId xmlns:a16="http://schemas.microsoft.com/office/drawing/2014/main" id="{4D92EF9C-34C5-297C-ED42-F8984ED25DCC}"/>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15145638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Org 7">
    <p:bg>
      <p:bgPr>
        <a:solidFill>
          <a:schemeClr val="bg1"/>
        </a:solidFill>
        <a:effectLst/>
      </p:bgPr>
    </p:bg>
    <p:spTree>
      <p:nvGrpSpPr>
        <p:cNvPr id="1" name=""/>
        <p:cNvGrpSpPr/>
        <p:nvPr/>
      </p:nvGrpSpPr>
      <p:grpSpPr>
        <a:xfrm>
          <a:off x="0" y="0"/>
          <a:ext cx="0" cy="0"/>
          <a:chOff x="0" y="0"/>
          <a:chExt cx="0" cy="0"/>
        </a:xfrm>
      </p:grpSpPr>
      <p:sp>
        <p:nvSpPr>
          <p:cNvPr id="48" name="Picture Placeholder 28">
            <a:extLst>
              <a:ext uri="{FF2B5EF4-FFF2-40B4-BE49-F238E27FC236}">
                <a16:creationId xmlns:a16="http://schemas.microsoft.com/office/drawing/2014/main" id="{56A2D1A3-FDEB-E787-C175-224B98135191}"/>
              </a:ext>
            </a:extLst>
          </p:cNvPr>
          <p:cNvSpPr>
            <a:spLocks noGrp="1"/>
          </p:cNvSpPr>
          <p:nvPr>
            <p:ph type="pic" sz="quarter" idx="43" hasCustomPrompt="1"/>
          </p:nvPr>
        </p:nvSpPr>
        <p:spPr>
          <a:xfrm>
            <a:off x="286308" y="1146971"/>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49" name="Picture Placeholder 28">
            <a:extLst>
              <a:ext uri="{FF2B5EF4-FFF2-40B4-BE49-F238E27FC236}">
                <a16:creationId xmlns:a16="http://schemas.microsoft.com/office/drawing/2014/main" id="{305425D4-4291-20F9-2C35-2702826C3590}"/>
              </a:ext>
            </a:extLst>
          </p:cNvPr>
          <p:cNvSpPr>
            <a:spLocks noGrp="1"/>
          </p:cNvSpPr>
          <p:nvPr>
            <p:ph type="pic" sz="quarter" idx="44" hasCustomPrompt="1"/>
          </p:nvPr>
        </p:nvSpPr>
        <p:spPr>
          <a:xfrm>
            <a:off x="286308" y="2386316"/>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50" name="Picture Placeholder 28">
            <a:extLst>
              <a:ext uri="{FF2B5EF4-FFF2-40B4-BE49-F238E27FC236}">
                <a16:creationId xmlns:a16="http://schemas.microsoft.com/office/drawing/2014/main" id="{63B3BB68-14DE-4A70-DB43-1006BED8C38D}"/>
              </a:ext>
            </a:extLst>
          </p:cNvPr>
          <p:cNvSpPr>
            <a:spLocks noGrp="1"/>
          </p:cNvSpPr>
          <p:nvPr>
            <p:ph type="pic" sz="quarter" idx="45" hasCustomPrompt="1"/>
          </p:nvPr>
        </p:nvSpPr>
        <p:spPr>
          <a:xfrm>
            <a:off x="286308" y="3643276"/>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16" name="Text Placeholder 2">
            <a:extLst>
              <a:ext uri="{FF2B5EF4-FFF2-40B4-BE49-F238E27FC236}">
                <a16:creationId xmlns:a16="http://schemas.microsoft.com/office/drawing/2014/main" id="{80A17329-A3BE-6A80-9010-E1409DED4B27}"/>
              </a:ext>
            </a:extLst>
          </p:cNvPr>
          <p:cNvSpPr>
            <a:spLocks noGrp="1"/>
          </p:cNvSpPr>
          <p:nvPr>
            <p:ph type="body" sz="quarter" idx="25" hasCustomPrompt="1"/>
          </p:nvPr>
        </p:nvSpPr>
        <p:spPr>
          <a:xfrm>
            <a:off x="1277763" y="1522877"/>
            <a:ext cx="1428227" cy="524201"/>
          </a:xfrm>
          <a:prstGeom prst="rect">
            <a:avLst/>
          </a:prstGeom>
        </p:spPr>
        <p:txBody>
          <a:bodyPr numCol="1" spcCol="274320">
            <a:noAutofit/>
          </a:bodyPr>
          <a:lstStyle>
            <a:lvl1pPr marL="0" indent="0">
              <a:lnSpc>
                <a:spcPct val="100000"/>
              </a:lnSpc>
              <a:spcBef>
                <a:spcPts val="45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18" name="Text Placeholder 2">
            <a:extLst>
              <a:ext uri="{FF2B5EF4-FFF2-40B4-BE49-F238E27FC236}">
                <a16:creationId xmlns:a16="http://schemas.microsoft.com/office/drawing/2014/main" id="{9CE0AC8A-2F6F-A440-8B6D-956A83DF3AA6}"/>
              </a:ext>
            </a:extLst>
          </p:cNvPr>
          <p:cNvSpPr>
            <a:spLocks noGrp="1"/>
          </p:cNvSpPr>
          <p:nvPr>
            <p:ph type="body" sz="quarter" idx="26" hasCustomPrompt="1"/>
          </p:nvPr>
        </p:nvSpPr>
        <p:spPr>
          <a:xfrm>
            <a:off x="1277763" y="1236799"/>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23" name="Text Placeholder 2">
            <a:extLst>
              <a:ext uri="{FF2B5EF4-FFF2-40B4-BE49-F238E27FC236}">
                <a16:creationId xmlns:a16="http://schemas.microsoft.com/office/drawing/2014/main" id="{0AA15AA4-F3DC-F246-C770-8329BCB02F39}"/>
              </a:ext>
            </a:extLst>
          </p:cNvPr>
          <p:cNvSpPr>
            <a:spLocks noGrp="1"/>
          </p:cNvSpPr>
          <p:nvPr>
            <p:ph type="body" sz="quarter" idx="31" hasCustomPrompt="1"/>
          </p:nvPr>
        </p:nvSpPr>
        <p:spPr>
          <a:xfrm>
            <a:off x="1277763" y="2731656"/>
            <a:ext cx="1428227" cy="524201"/>
          </a:xfrm>
          <a:prstGeom prst="rect">
            <a:avLst/>
          </a:prstGeom>
        </p:spPr>
        <p:txBody>
          <a:bodyPr numCol="1" spcCol="274320">
            <a:noAutofit/>
          </a:bodyPr>
          <a:lstStyle>
            <a:lvl1pPr marL="0" indent="0">
              <a:lnSpc>
                <a:spcPct val="100000"/>
              </a:lnSpc>
              <a:spcBef>
                <a:spcPts val="45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24" name="Text Placeholder 2">
            <a:extLst>
              <a:ext uri="{FF2B5EF4-FFF2-40B4-BE49-F238E27FC236}">
                <a16:creationId xmlns:a16="http://schemas.microsoft.com/office/drawing/2014/main" id="{16C4208A-6C34-442D-BF67-D4C0D9B2D1EB}"/>
              </a:ext>
            </a:extLst>
          </p:cNvPr>
          <p:cNvSpPr>
            <a:spLocks noGrp="1"/>
          </p:cNvSpPr>
          <p:nvPr>
            <p:ph type="body" sz="quarter" idx="32" hasCustomPrompt="1"/>
          </p:nvPr>
        </p:nvSpPr>
        <p:spPr>
          <a:xfrm>
            <a:off x="1277763" y="2468713"/>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29" name="Text Placeholder 2">
            <a:extLst>
              <a:ext uri="{FF2B5EF4-FFF2-40B4-BE49-F238E27FC236}">
                <a16:creationId xmlns:a16="http://schemas.microsoft.com/office/drawing/2014/main" id="{9B47C17A-F5A2-A367-DFB9-E145B67BBBE9}"/>
              </a:ext>
            </a:extLst>
          </p:cNvPr>
          <p:cNvSpPr>
            <a:spLocks noGrp="1"/>
          </p:cNvSpPr>
          <p:nvPr>
            <p:ph type="body" sz="quarter" idx="37" hasCustomPrompt="1"/>
          </p:nvPr>
        </p:nvSpPr>
        <p:spPr>
          <a:xfrm>
            <a:off x="1277763" y="3993949"/>
            <a:ext cx="1428227" cy="524201"/>
          </a:xfrm>
          <a:prstGeom prst="rect">
            <a:avLst/>
          </a:prstGeom>
        </p:spPr>
        <p:txBody>
          <a:bodyPr numCol="1" spcCol="274320">
            <a:noAutofit/>
          </a:bodyPr>
          <a:lstStyle>
            <a:lvl1pPr marL="0" indent="0">
              <a:lnSpc>
                <a:spcPct val="100000"/>
              </a:lnSpc>
              <a:spcBef>
                <a:spcPts val="45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30" name="Text Placeholder 2">
            <a:extLst>
              <a:ext uri="{FF2B5EF4-FFF2-40B4-BE49-F238E27FC236}">
                <a16:creationId xmlns:a16="http://schemas.microsoft.com/office/drawing/2014/main" id="{25B07CFF-0BBF-1318-788A-9A660DE61D59}"/>
              </a:ext>
            </a:extLst>
          </p:cNvPr>
          <p:cNvSpPr>
            <a:spLocks noGrp="1"/>
          </p:cNvSpPr>
          <p:nvPr>
            <p:ph type="body" sz="quarter" idx="38" hasCustomPrompt="1"/>
          </p:nvPr>
        </p:nvSpPr>
        <p:spPr>
          <a:xfrm>
            <a:off x="1277763" y="3700627"/>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6" name="TextBox 5">
            <a:extLst>
              <a:ext uri="{FF2B5EF4-FFF2-40B4-BE49-F238E27FC236}">
                <a16:creationId xmlns:a16="http://schemas.microsoft.com/office/drawing/2014/main" id="{BA3F39EE-77EC-404C-D633-65EF019D5D0C}"/>
              </a:ext>
            </a:extLst>
          </p:cNvPr>
          <p:cNvSpPr txBox="1"/>
          <p:nvPr userDrawn="1"/>
        </p:nvSpPr>
        <p:spPr>
          <a:xfrm>
            <a:off x="6425400" y="4791624"/>
            <a:ext cx="2630347" cy="230832"/>
          </a:xfrm>
          <a:prstGeom prst="rect">
            <a:avLst/>
          </a:prstGeom>
          <a:noFill/>
        </p:spPr>
        <p:txBody>
          <a:bodyPr wrap="square" rtlCol="0">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900"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900" kern="1200" dirty="0">
              <a:solidFill>
                <a:schemeClr val="tx1"/>
              </a:solidFill>
              <a:effectLst/>
              <a:latin typeface="+mn-lt"/>
              <a:ea typeface="+mn-ea"/>
              <a:cs typeface="+mn-cs"/>
            </a:endParaRPr>
          </a:p>
        </p:txBody>
      </p:sp>
      <p:sp>
        <p:nvSpPr>
          <p:cNvPr id="2" name="Text Placeholder 20">
            <a:extLst>
              <a:ext uri="{FF2B5EF4-FFF2-40B4-BE49-F238E27FC236}">
                <a16:creationId xmlns:a16="http://schemas.microsoft.com/office/drawing/2014/main" id="{9EC035CD-EEAB-7073-58ED-1D1F686B33F5}"/>
              </a:ext>
            </a:extLst>
          </p:cNvPr>
          <p:cNvSpPr>
            <a:spLocks noGrp="1"/>
          </p:cNvSpPr>
          <p:nvPr>
            <p:ph type="body" sz="quarter" idx="52" hasCustomPrompt="1"/>
          </p:nvPr>
        </p:nvSpPr>
        <p:spPr>
          <a:xfrm>
            <a:off x="299753" y="559076"/>
            <a:ext cx="5506428" cy="670892"/>
          </a:xfrm>
          <a:prstGeom prst="rect">
            <a:avLst/>
          </a:prstGeom>
        </p:spPr>
        <p:txBody>
          <a:bodyPr lIns="0" tIns="0" rIns="0" bIns="0" anchor="t" anchorCtr="0"/>
          <a:lstStyle>
            <a:lvl1pPr marL="0" indent="0" algn="l">
              <a:lnSpc>
                <a:spcPct val="100000"/>
              </a:lnSpc>
              <a:spcBef>
                <a:spcPts val="0"/>
              </a:spcBef>
              <a:buNone/>
              <a:defRPr sz="2475" b="0">
                <a:solidFill>
                  <a:schemeClr val="tx1"/>
                </a:solidFill>
                <a:latin typeface="+mj-lt"/>
                <a:cs typeface="Arial" panose="020B0604020202020204" pitchFamily="34" charset="0"/>
              </a:defRPr>
            </a:lvl1pPr>
          </a:lstStyle>
          <a:p>
            <a:pPr lvl="0"/>
            <a:r>
              <a:rPr lang="en-US" dirty="0"/>
              <a:t>Slide Title Goes Here</a:t>
            </a:r>
          </a:p>
        </p:txBody>
      </p:sp>
      <p:sp>
        <p:nvSpPr>
          <p:cNvPr id="3" name="Text Placeholder 18">
            <a:extLst>
              <a:ext uri="{FF2B5EF4-FFF2-40B4-BE49-F238E27FC236}">
                <a16:creationId xmlns:a16="http://schemas.microsoft.com/office/drawing/2014/main" id="{28CAACF5-CC3E-E125-A03C-1B0CDFC29DBA}"/>
              </a:ext>
            </a:extLst>
          </p:cNvPr>
          <p:cNvSpPr>
            <a:spLocks noGrp="1"/>
          </p:cNvSpPr>
          <p:nvPr>
            <p:ph type="body" sz="quarter" idx="18" hasCustomPrompt="1"/>
          </p:nvPr>
        </p:nvSpPr>
        <p:spPr>
          <a:xfrm>
            <a:off x="299754" y="342900"/>
            <a:ext cx="3129395" cy="208722"/>
          </a:xfrm>
          <a:prstGeom prst="rect">
            <a:avLst/>
          </a:prstGeom>
        </p:spPr>
        <p:txBody>
          <a:bodyPr lIns="0" tIns="0" rIns="0" bIns="0" anchor="b"/>
          <a:lstStyle>
            <a:lvl1pPr marL="0" indent="0">
              <a:lnSpc>
                <a:spcPct val="100000"/>
              </a:lnSpc>
              <a:buNone/>
              <a:defRPr sz="750" spc="225">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7" name="Picture Placeholder 28">
            <a:extLst>
              <a:ext uri="{FF2B5EF4-FFF2-40B4-BE49-F238E27FC236}">
                <a16:creationId xmlns:a16="http://schemas.microsoft.com/office/drawing/2014/main" id="{24305304-7F87-40F6-8D7E-4C1F0B0B3954}"/>
              </a:ext>
            </a:extLst>
          </p:cNvPr>
          <p:cNvSpPr>
            <a:spLocks noGrp="1"/>
          </p:cNvSpPr>
          <p:nvPr>
            <p:ph type="pic" sz="quarter" idx="53" hasCustomPrompt="1"/>
          </p:nvPr>
        </p:nvSpPr>
        <p:spPr>
          <a:xfrm>
            <a:off x="3368279" y="1146971"/>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8" name="Picture Placeholder 28">
            <a:extLst>
              <a:ext uri="{FF2B5EF4-FFF2-40B4-BE49-F238E27FC236}">
                <a16:creationId xmlns:a16="http://schemas.microsoft.com/office/drawing/2014/main" id="{FAEECFB9-6FCC-583B-DA60-42A11C1621E5}"/>
              </a:ext>
            </a:extLst>
          </p:cNvPr>
          <p:cNvSpPr>
            <a:spLocks noGrp="1"/>
          </p:cNvSpPr>
          <p:nvPr>
            <p:ph type="pic" sz="quarter" idx="54" hasCustomPrompt="1"/>
          </p:nvPr>
        </p:nvSpPr>
        <p:spPr>
          <a:xfrm>
            <a:off x="3368279" y="2386316"/>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9" name="Picture Placeholder 28">
            <a:extLst>
              <a:ext uri="{FF2B5EF4-FFF2-40B4-BE49-F238E27FC236}">
                <a16:creationId xmlns:a16="http://schemas.microsoft.com/office/drawing/2014/main" id="{8B5BE71E-0868-17AF-9FF8-05085B044F12}"/>
              </a:ext>
            </a:extLst>
          </p:cNvPr>
          <p:cNvSpPr>
            <a:spLocks noGrp="1"/>
          </p:cNvSpPr>
          <p:nvPr>
            <p:ph type="pic" sz="quarter" idx="55" hasCustomPrompt="1"/>
          </p:nvPr>
        </p:nvSpPr>
        <p:spPr>
          <a:xfrm>
            <a:off x="3368279" y="3643276"/>
            <a:ext cx="822960" cy="822960"/>
          </a:xfrm>
          <a:prstGeom prst="ellipse">
            <a:avLst/>
          </a:prstGeom>
          <a:solidFill>
            <a:schemeClr val="tx1">
              <a:lumMod val="75000"/>
              <a:lumOff val="25000"/>
            </a:schemeClr>
          </a:solidFill>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10" name="Text Placeholder 2">
            <a:extLst>
              <a:ext uri="{FF2B5EF4-FFF2-40B4-BE49-F238E27FC236}">
                <a16:creationId xmlns:a16="http://schemas.microsoft.com/office/drawing/2014/main" id="{99811845-096F-8537-AFA2-D73EDC4E2F62}"/>
              </a:ext>
            </a:extLst>
          </p:cNvPr>
          <p:cNvSpPr>
            <a:spLocks noGrp="1"/>
          </p:cNvSpPr>
          <p:nvPr>
            <p:ph type="body" sz="quarter" idx="56" hasCustomPrompt="1"/>
          </p:nvPr>
        </p:nvSpPr>
        <p:spPr>
          <a:xfrm>
            <a:off x="4359734" y="1522877"/>
            <a:ext cx="1428227" cy="524201"/>
          </a:xfrm>
          <a:prstGeom prst="rect">
            <a:avLst/>
          </a:prstGeom>
        </p:spPr>
        <p:txBody>
          <a:bodyPr numCol="1" spcCol="274320">
            <a:noAutofit/>
          </a:bodyPr>
          <a:lstStyle>
            <a:lvl1pPr marL="0" indent="0">
              <a:lnSpc>
                <a:spcPct val="100000"/>
              </a:lnSpc>
              <a:spcBef>
                <a:spcPts val="45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11" name="Text Placeholder 2">
            <a:extLst>
              <a:ext uri="{FF2B5EF4-FFF2-40B4-BE49-F238E27FC236}">
                <a16:creationId xmlns:a16="http://schemas.microsoft.com/office/drawing/2014/main" id="{E7230156-AFE1-7F59-695B-3EFA88F9FCCC}"/>
              </a:ext>
            </a:extLst>
          </p:cNvPr>
          <p:cNvSpPr>
            <a:spLocks noGrp="1"/>
          </p:cNvSpPr>
          <p:nvPr>
            <p:ph type="body" sz="quarter" idx="57" hasCustomPrompt="1"/>
          </p:nvPr>
        </p:nvSpPr>
        <p:spPr>
          <a:xfrm>
            <a:off x="4359734" y="1236799"/>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12" name="Text Placeholder 2">
            <a:extLst>
              <a:ext uri="{FF2B5EF4-FFF2-40B4-BE49-F238E27FC236}">
                <a16:creationId xmlns:a16="http://schemas.microsoft.com/office/drawing/2014/main" id="{50118333-38F1-2809-9D6B-382EB8ED9FCB}"/>
              </a:ext>
            </a:extLst>
          </p:cNvPr>
          <p:cNvSpPr>
            <a:spLocks noGrp="1"/>
          </p:cNvSpPr>
          <p:nvPr>
            <p:ph type="body" sz="quarter" idx="58" hasCustomPrompt="1"/>
          </p:nvPr>
        </p:nvSpPr>
        <p:spPr>
          <a:xfrm>
            <a:off x="4359734" y="2731656"/>
            <a:ext cx="1428227" cy="524201"/>
          </a:xfrm>
          <a:prstGeom prst="rect">
            <a:avLst/>
          </a:prstGeom>
        </p:spPr>
        <p:txBody>
          <a:bodyPr numCol="1" spcCol="274320">
            <a:noAutofit/>
          </a:bodyPr>
          <a:lstStyle>
            <a:lvl1pPr marL="0" indent="0">
              <a:lnSpc>
                <a:spcPct val="100000"/>
              </a:lnSpc>
              <a:spcBef>
                <a:spcPts val="45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13" name="Text Placeholder 2">
            <a:extLst>
              <a:ext uri="{FF2B5EF4-FFF2-40B4-BE49-F238E27FC236}">
                <a16:creationId xmlns:a16="http://schemas.microsoft.com/office/drawing/2014/main" id="{F49F9221-0773-424F-FD32-3CB586BA5BFE}"/>
              </a:ext>
            </a:extLst>
          </p:cNvPr>
          <p:cNvSpPr>
            <a:spLocks noGrp="1"/>
          </p:cNvSpPr>
          <p:nvPr>
            <p:ph type="body" sz="quarter" idx="59" hasCustomPrompt="1"/>
          </p:nvPr>
        </p:nvSpPr>
        <p:spPr>
          <a:xfrm>
            <a:off x="4359734" y="2468713"/>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14" name="Text Placeholder 2">
            <a:extLst>
              <a:ext uri="{FF2B5EF4-FFF2-40B4-BE49-F238E27FC236}">
                <a16:creationId xmlns:a16="http://schemas.microsoft.com/office/drawing/2014/main" id="{B8F0B840-9E9A-D04C-7A89-294FF3895810}"/>
              </a:ext>
            </a:extLst>
          </p:cNvPr>
          <p:cNvSpPr>
            <a:spLocks noGrp="1"/>
          </p:cNvSpPr>
          <p:nvPr>
            <p:ph type="body" sz="quarter" idx="60" hasCustomPrompt="1"/>
          </p:nvPr>
        </p:nvSpPr>
        <p:spPr>
          <a:xfrm>
            <a:off x="4359734" y="3993949"/>
            <a:ext cx="1428227" cy="524201"/>
          </a:xfrm>
          <a:prstGeom prst="rect">
            <a:avLst/>
          </a:prstGeom>
        </p:spPr>
        <p:txBody>
          <a:bodyPr numCol="1" spcCol="274320">
            <a:noAutofit/>
          </a:bodyPr>
          <a:lstStyle>
            <a:lvl1pPr marL="0" indent="0">
              <a:lnSpc>
                <a:spcPct val="100000"/>
              </a:lnSpc>
              <a:spcBef>
                <a:spcPts val="45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15" name="Text Placeholder 2">
            <a:extLst>
              <a:ext uri="{FF2B5EF4-FFF2-40B4-BE49-F238E27FC236}">
                <a16:creationId xmlns:a16="http://schemas.microsoft.com/office/drawing/2014/main" id="{8DF64530-30A1-C462-D0CF-45AE3A27510E}"/>
              </a:ext>
            </a:extLst>
          </p:cNvPr>
          <p:cNvSpPr>
            <a:spLocks noGrp="1"/>
          </p:cNvSpPr>
          <p:nvPr>
            <p:ph type="body" sz="quarter" idx="61" hasCustomPrompt="1"/>
          </p:nvPr>
        </p:nvSpPr>
        <p:spPr>
          <a:xfrm>
            <a:off x="4359734" y="3700627"/>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4" name="Picture Placeholder 2">
            <a:extLst>
              <a:ext uri="{FF2B5EF4-FFF2-40B4-BE49-F238E27FC236}">
                <a16:creationId xmlns:a16="http://schemas.microsoft.com/office/drawing/2014/main" id="{DF42A385-69A6-9B40-C870-7E791E8F3E61}"/>
              </a:ext>
            </a:extLst>
          </p:cNvPr>
          <p:cNvSpPr>
            <a:spLocks noGrp="1"/>
          </p:cNvSpPr>
          <p:nvPr>
            <p:ph type="pic" sz="quarter" idx="27" hasCustomPrompt="1"/>
          </p:nvPr>
        </p:nvSpPr>
        <p:spPr>
          <a:xfrm>
            <a:off x="6186303" y="2"/>
            <a:ext cx="2984009" cy="514349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5" name="Text Placeholder 4">
            <a:extLst>
              <a:ext uri="{FF2B5EF4-FFF2-40B4-BE49-F238E27FC236}">
                <a16:creationId xmlns:a16="http://schemas.microsoft.com/office/drawing/2014/main" id="{94E8598C-8882-E6A5-1CCC-319E931A9BFB}"/>
              </a:ext>
            </a:extLst>
          </p:cNvPr>
          <p:cNvSpPr txBox="1">
            <a:spLocks/>
          </p:cNvSpPr>
          <p:nvPr userDrawn="1"/>
        </p:nvSpPr>
        <p:spPr>
          <a:xfrm>
            <a:off x="4629143" y="4800600"/>
            <a:ext cx="1154678"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17" name="Text Placeholder 8">
            <a:extLst>
              <a:ext uri="{FF2B5EF4-FFF2-40B4-BE49-F238E27FC236}">
                <a16:creationId xmlns:a16="http://schemas.microsoft.com/office/drawing/2014/main" id="{3EA133EF-12BB-0B0A-5419-0B6C9179B30C}"/>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246392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Org 8">
    <p:bg>
      <p:bgPr>
        <a:solidFill>
          <a:schemeClr val="tx1"/>
        </a:solidFill>
        <a:effectLst/>
      </p:bgPr>
    </p:bg>
    <p:spTree>
      <p:nvGrpSpPr>
        <p:cNvPr id="1" name=""/>
        <p:cNvGrpSpPr/>
        <p:nvPr/>
      </p:nvGrpSpPr>
      <p:grpSpPr>
        <a:xfrm>
          <a:off x="0" y="0"/>
          <a:ext cx="0" cy="0"/>
          <a:chOff x="0" y="0"/>
          <a:chExt cx="0" cy="0"/>
        </a:xfrm>
      </p:grpSpPr>
      <p:sp>
        <p:nvSpPr>
          <p:cNvPr id="54" name="Picture Placeholder 28">
            <a:extLst>
              <a:ext uri="{FF2B5EF4-FFF2-40B4-BE49-F238E27FC236}">
                <a16:creationId xmlns:a16="http://schemas.microsoft.com/office/drawing/2014/main" id="{BFBDC991-C65A-7CCE-8ECE-43E3C28F86B8}"/>
              </a:ext>
            </a:extLst>
          </p:cNvPr>
          <p:cNvSpPr>
            <a:spLocks noGrp="1"/>
          </p:cNvSpPr>
          <p:nvPr>
            <p:ph type="pic" sz="quarter" idx="46" hasCustomPrompt="1"/>
          </p:nvPr>
        </p:nvSpPr>
        <p:spPr>
          <a:xfrm>
            <a:off x="3365139" y="1146971"/>
            <a:ext cx="822960" cy="822960"/>
          </a:xfrm>
          <a:prstGeom prst="ellipse">
            <a:avLst/>
          </a:prstGeom>
          <a:solidFill>
            <a:schemeClr val="tx1">
              <a:lumMod val="75000"/>
              <a:lumOff val="25000"/>
            </a:schemeClr>
          </a:solidFill>
          <a:ln w="76200">
            <a:noFill/>
          </a:ln>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55" name="Picture Placeholder 28">
            <a:extLst>
              <a:ext uri="{FF2B5EF4-FFF2-40B4-BE49-F238E27FC236}">
                <a16:creationId xmlns:a16="http://schemas.microsoft.com/office/drawing/2014/main" id="{1923E759-E65D-0734-1C0F-4377232BA148}"/>
              </a:ext>
            </a:extLst>
          </p:cNvPr>
          <p:cNvSpPr>
            <a:spLocks noGrp="1"/>
          </p:cNvSpPr>
          <p:nvPr>
            <p:ph type="pic" sz="quarter" idx="47" hasCustomPrompt="1"/>
          </p:nvPr>
        </p:nvSpPr>
        <p:spPr>
          <a:xfrm>
            <a:off x="3365139" y="2386316"/>
            <a:ext cx="822960" cy="822960"/>
          </a:xfrm>
          <a:prstGeom prst="ellipse">
            <a:avLst/>
          </a:prstGeom>
          <a:solidFill>
            <a:schemeClr val="tx1">
              <a:lumMod val="75000"/>
              <a:lumOff val="25000"/>
            </a:schemeClr>
          </a:solidFill>
          <a:ln w="76200">
            <a:noFill/>
          </a:ln>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56" name="Picture Placeholder 28">
            <a:extLst>
              <a:ext uri="{FF2B5EF4-FFF2-40B4-BE49-F238E27FC236}">
                <a16:creationId xmlns:a16="http://schemas.microsoft.com/office/drawing/2014/main" id="{41BA6488-7308-BE5A-E1A7-537E34BB6264}"/>
              </a:ext>
            </a:extLst>
          </p:cNvPr>
          <p:cNvSpPr>
            <a:spLocks noGrp="1"/>
          </p:cNvSpPr>
          <p:nvPr>
            <p:ph type="pic" sz="quarter" idx="48" hasCustomPrompt="1"/>
          </p:nvPr>
        </p:nvSpPr>
        <p:spPr>
          <a:xfrm>
            <a:off x="3365139" y="3643276"/>
            <a:ext cx="822960" cy="822960"/>
          </a:xfrm>
          <a:prstGeom prst="ellipse">
            <a:avLst/>
          </a:prstGeom>
          <a:solidFill>
            <a:schemeClr val="tx1">
              <a:lumMod val="75000"/>
              <a:lumOff val="25000"/>
            </a:schemeClr>
          </a:solidFill>
          <a:ln w="76200">
            <a:noFill/>
          </a:ln>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57" name="Picture Placeholder 28">
            <a:extLst>
              <a:ext uri="{FF2B5EF4-FFF2-40B4-BE49-F238E27FC236}">
                <a16:creationId xmlns:a16="http://schemas.microsoft.com/office/drawing/2014/main" id="{F3DA78A7-4191-B912-6A61-92CEC1DA5449}"/>
              </a:ext>
            </a:extLst>
          </p:cNvPr>
          <p:cNvSpPr>
            <a:spLocks noGrp="1"/>
          </p:cNvSpPr>
          <p:nvPr>
            <p:ph type="pic" sz="quarter" idx="49" hasCustomPrompt="1"/>
          </p:nvPr>
        </p:nvSpPr>
        <p:spPr>
          <a:xfrm>
            <a:off x="6177913" y="1146971"/>
            <a:ext cx="822960" cy="822960"/>
          </a:xfrm>
          <a:prstGeom prst="ellipse">
            <a:avLst/>
          </a:prstGeom>
          <a:solidFill>
            <a:schemeClr val="tx1">
              <a:lumMod val="75000"/>
              <a:lumOff val="25000"/>
            </a:schemeClr>
          </a:solidFill>
          <a:ln w="76200">
            <a:noFill/>
          </a:ln>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58" name="Picture Placeholder 28">
            <a:extLst>
              <a:ext uri="{FF2B5EF4-FFF2-40B4-BE49-F238E27FC236}">
                <a16:creationId xmlns:a16="http://schemas.microsoft.com/office/drawing/2014/main" id="{E48A9B62-E9AF-504B-BF69-6C477EA4EEAE}"/>
              </a:ext>
            </a:extLst>
          </p:cNvPr>
          <p:cNvSpPr>
            <a:spLocks noGrp="1"/>
          </p:cNvSpPr>
          <p:nvPr>
            <p:ph type="pic" sz="quarter" idx="50" hasCustomPrompt="1"/>
          </p:nvPr>
        </p:nvSpPr>
        <p:spPr>
          <a:xfrm>
            <a:off x="6177913" y="2386316"/>
            <a:ext cx="822960" cy="822960"/>
          </a:xfrm>
          <a:prstGeom prst="ellipse">
            <a:avLst/>
          </a:prstGeom>
          <a:solidFill>
            <a:schemeClr val="tx1">
              <a:lumMod val="75000"/>
              <a:lumOff val="25000"/>
            </a:schemeClr>
          </a:solidFill>
          <a:ln w="76200">
            <a:noFill/>
          </a:ln>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59" name="Picture Placeholder 28">
            <a:extLst>
              <a:ext uri="{FF2B5EF4-FFF2-40B4-BE49-F238E27FC236}">
                <a16:creationId xmlns:a16="http://schemas.microsoft.com/office/drawing/2014/main" id="{D9BBAEDE-368C-5FBD-E3AC-5E6C3FC951AF}"/>
              </a:ext>
            </a:extLst>
          </p:cNvPr>
          <p:cNvSpPr>
            <a:spLocks noGrp="1"/>
          </p:cNvSpPr>
          <p:nvPr>
            <p:ph type="pic" sz="quarter" idx="51" hasCustomPrompt="1"/>
          </p:nvPr>
        </p:nvSpPr>
        <p:spPr>
          <a:xfrm>
            <a:off x="6177913" y="3643276"/>
            <a:ext cx="822960" cy="822960"/>
          </a:xfrm>
          <a:prstGeom prst="ellipse">
            <a:avLst/>
          </a:prstGeom>
          <a:solidFill>
            <a:schemeClr val="tx1">
              <a:lumMod val="75000"/>
              <a:lumOff val="25000"/>
            </a:schemeClr>
          </a:solidFill>
          <a:ln w="76200">
            <a:noFill/>
          </a:ln>
        </p:spPr>
        <p:txBody>
          <a:bodyPr anchor="ctr"/>
          <a:lstStyle>
            <a:lvl1pPr marL="0" indent="0" algn="ctr">
              <a:lnSpc>
                <a:spcPct val="100000"/>
              </a:lnSpc>
              <a:buNone/>
              <a:defRPr sz="10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19" name="Text Placeholder 2">
            <a:extLst>
              <a:ext uri="{FF2B5EF4-FFF2-40B4-BE49-F238E27FC236}">
                <a16:creationId xmlns:a16="http://schemas.microsoft.com/office/drawing/2014/main" id="{772D06A3-AE4B-1AD3-07CC-C0182C6F22FB}"/>
              </a:ext>
            </a:extLst>
          </p:cNvPr>
          <p:cNvSpPr>
            <a:spLocks noGrp="1"/>
          </p:cNvSpPr>
          <p:nvPr>
            <p:ph type="body" sz="quarter" idx="27" hasCustomPrompt="1"/>
          </p:nvPr>
        </p:nvSpPr>
        <p:spPr>
          <a:xfrm>
            <a:off x="4469021" y="1530388"/>
            <a:ext cx="1428227" cy="524201"/>
          </a:xfrm>
          <a:prstGeom prst="rect">
            <a:avLst/>
          </a:prstGeom>
        </p:spPr>
        <p:txBody>
          <a:bodyPr numCol="1" spcCol="274320">
            <a:noAutofit/>
          </a:bodyPr>
          <a:lstStyle>
            <a:lvl1pPr marL="0" indent="0">
              <a:lnSpc>
                <a:spcPct val="100000"/>
              </a:lnSpc>
              <a:spcBef>
                <a:spcPts val="30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20" name="Text Placeholder 2">
            <a:extLst>
              <a:ext uri="{FF2B5EF4-FFF2-40B4-BE49-F238E27FC236}">
                <a16:creationId xmlns:a16="http://schemas.microsoft.com/office/drawing/2014/main" id="{B3A14AF9-0FB5-6EAA-B89A-DE8B1C1574D9}"/>
              </a:ext>
            </a:extLst>
          </p:cNvPr>
          <p:cNvSpPr>
            <a:spLocks noGrp="1"/>
          </p:cNvSpPr>
          <p:nvPr>
            <p:ph type="body" sz="quarter" idx="28" hasCustomPrompt="1"/>
          </p:nvPr>
        </p:nvSpPr>
        <p:spPr>
          <a:xfrm>
            <a:off x="4469021" y="1236799"/>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21" name="Text Placeholder 2">
            <a:extLst>
              <a:ext uri="{FF2B5EF4-FFF2-40B4-BE49-F238E27FC236}">
                <a16:creationId xmlns:a16="http://schemas.microsoft.com/office/drawing/2014/main" id="{09DD090A-256E-DC86-4983-DB1B95F29D48}"/>
              </a:ext>
            </a:extLst>
          </p:cNvPr>
          <p:cNvSpPr>
            <a:spLocks noGrp="1"/>
          </p:cNvSpPr>
          <p:nvPr>
            <p:ph type="body" sz="quarter" idx="29" hasCustomPrompt="1"/>
          </p:nvPr>
        </p:nvSpPr>
        <p:spPr>
          <a:xfrm>
            <a:off x="7288506" y="1530388"/>
            <a:ext cx="1428227" cy="524201"/>
          </a:xfrm>
          <a:prstGeom prst="rect">
            <a:avLst/>
          </a:prstGeom>
        </p:spPr>
        <p:txBody>
          <a:bodyPr numCol="1" spcCol="274320">
            <a:noAutofit/>
          </a:bodyPr>
          <a:lstStyle>
            <a:lvl1pPr marL="0" indent="0">
              <a:lnSpc>
                <a:spcPct val="100000"/>
              </a:lnSpc>
              <a:spcBef>
                <a:spcPts val="30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22" name="Text Placeholder 2">
            <a:extLst>
              <a:ext uri="{FF2B5EF4-FFF2-40B4-BE49-F238E27FC236}">
                <a16:creationId xmlns:a16="http://schemas.microsoft.com/office/drawing/2014/main" id="{B0D46982-EFEA-619E-D5A7-629CB6DC1543}"/>
              </a:ext>
            </a:extLst>
          </p:cNvPr>
          <p:cNvSpPr>
            <a:spLocks noGrp="1"/>
          </p:cNvSpPr>
          <p:nvPr>
            <p:ph type="body" sz="quarter" idx="30" hasCustomPrompt="1"/>
          </p:nvPr>
        </p:nvSpPr>
        <p:spPr>
          <a:xfrm>
            <a:off x="7288506" y="1236799"/>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25" name="Text Placeholder 2">
            <a:extLst>
              <a:ext uri="{FF2B5EF4-FFF2-40B4-BE49-F238E27FC236}">
                <a16:creationId xmlns:a16="http://schemas.microsoft.com/office/drawing/2014/main" id="{D4633162-D71B-E728-E879-CE933837513E}"/>
              </a:ext>
            </a:extLst>
          </p:cNvPr>
          <p:cNvSpPr>
            <a:spLocks noGrp="1"/>
          </p:cNvSpPr>
          <p:nvPr>
            <p:ph type="body" sz="quarter" idx="33" hasCustomPrompt="1"/>
          </p:nvPr>
        </p:nvSpPr>
        <p:spPr>
          <a:xfrm>
            <a:off x="4469021" y="2750325"/>
            <a:ext cx="1428227" cy="524201"/>
          </a:xfrm>
          <a:prstGeom prst="rect">
            <a:avLst/>
          </a:prstGeom>
        </p:spPr>
        <p:txBody>
          <a:bodyPr numCol="1" spcCol="274320">
            <a:noAutofit/>
          </a:bodyPr>
          <a:lstStyle>
            <a:lvl1pPr marL="0" indent="0">
              <a:lnSpc>
                <a:spcPct val="100000"/>
              </a:lnSpc>
              <a:spcBef>
                <a:spcPts val="30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26" name="Text Placeholder 2">
            <a:extLst>
              <a:ext uri="{FF2B5EF4-FFF2-40B4-BE49-F238E27FC236}">
                <a16:creationId xmlns:a16="http://schemas.microsoft.com/office/drawing/2014/main" id="{46B1E98B-EC51-D825-23E1-82874C9770AF}"/>
              </a:ext>
            </a:extLst>
          </p:cNvPr>
          <p:cNvSpPr>
            <a:spLocks noGrp="1"/>
          </p:cNvSpPr>
          <p:nvPr>
            <p:ph type="body" sz="quarter" idx="34" hasCustomPrompt="1"/>
          </p:nvPr>
        </p:nvSpPr>
        <p:spPr>
          <a:xfrm>
            <a:off x="4469021" y="2468713"/>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27" name="Text Placeholder 2">
            <a:extLst>
              <a:ext uri="{FF2B5EF4-FFF2-40B4-BE49-F238E27FC236}">
                <a16:creationId xmlns:a16="http://schemas.microsoft.com/office/drawing/2014/main" id="{B87FF74B-7A00-B98B-2A27-51ED2BF81BB9}"/>
              </a:ext>
            </a:extLst>
          </p:cNvPr>
          <p:cNvSpPr>
            <a:spLocks noGrp="1"/>
          </p:cNvSpPr>
          <p:nvPr>
            <p:ph type="body" sz="quarter" idx="35" hasCustomPrompt="1"/>
          </p:nvPr>
        </p:nvSpPr>
        <p:spPr>
          <a:xfrm>
            <a:off x="7288506" y="2750325"/>
            <a:ext cx="1428227" cy="524201"/>
          </a:xfrm>
          <a:prstGeom prst="rect">
            <a:avLst/>
          </a:prstGeom>
        </p:spPr>
        <p:txBody>
          <a:bodyPr numCol="1" spcCol="274320">
            <a:noAutofit/>
          </a:bodyPr>
          <a:lstStyle>
            <a:lvl1pPr marL="0" indent="0">
              <a:lnSpc>
                <a:spcPct val="100000"/>
              </a:lnSpc>
              <a:spcBef>
                <a:spcPts val="30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28" name="Text Placeholder 2">
            <a:extLst>
              <a:ext uri="{FF2B5EF4-FFF2-40B4-BE49-F238E27FC236}">
                <a16:creationId xmlns:a16="http://schemas.microsoft.com/office/drawing/2014/main" id="{CC218A25-F77A-BCDD-CE61-2E5DAB571B10}"/>
              </a:ext>
            </a:extLst>
          </p:cNvPr>
          <p:cNvSpPr>
            <a:spLocks noGrp="1"/>
          </p:cNvSpPr>
          <p:nvPr>
            <p:ph type="body" sz="quarter" idx="36" hasCustomPrompt="1"/>
          </p:nvPr>
        </p:nvSpPr>
        <p:spPr>
          <a:xfrm>
            <a:off x="7288506" y="2468713"/>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31" name="Text Placeholder 2">
            <a:extLst>
              <a:ext uri="{FF2B5EF4-FFF2-40B4-BE49-F238E27FC236}">
                <a16:creationId xmlns:a16="http://schemas.microsoft.com/office/drawing/2014/main" id="{48B03ACE-AB5B-2EFA-5D0E-588DA095C843}"/>
              </a:ext>
            </a:extLst>
          </p:cNvPr>
          <p:cNvSpPr>
            <a:spLocks noGrp="1"/>
          </p:cNvSpPr>
          <p:nvPr>
            <p:ph type="body" sz="quarter" idx="39" hasCustomPrompt="1"/>
          </p:nvPr>
        </p:nvSpPr>
        <p:spPr>
          <a:xfrm>
            <a:off x="4469021" y="3979145"/>
            <a:ext cx="1428227" cy="524201"/>
          </a:xfrm>
          <a:prstGeom prst="rect">
            <a:avLst/>
          </a:prstGeom>
        </p:spPr>
        <p:txBody>
          <a:bodyPr numCol="1" spcCol="274320">
            <a:noAutofit/>
          </a:bodyPr>
          <a:lstStyle>
            <a:lvl1pPr marL="0" indent="0">
              <a:lnSpc>
                <a:spcPct val="100000"/>
              </a:lnSpc>
              <a:spcBef>
                <a:spcPts val="30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32" name="Text Placeholder 2">
            <a:extLst>
              <a:ext uri="{FF2B5EF4-FFF2-40B4-BE49-F238E27FC236}">
                <a16:creationId xmlns:a16="http://schemas.microsoft.com/office/drawing/2014/main" id="{79B6C836-2E88-D1DA-26DD-3B33AC7EE6AB}"/>
              </a:ext>
            </a:extLst>
          </p:cNvPr>
          <p:cNvSpPr>
            <a:spLocks noGrp="1"/>
          </p:cNvSpPr>
          <p:nvPr>
            <p:ph type="body" sz="quarter" idx="40" hasCustomPrompt="1"/>
          </p:nvPr>
        </p:nvSpPr>
        <p:spPr>
          <a:xfrm>
            <a:off x="4469021" y="3700627"/>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33" name="Text Placeholder 2">
            <a:extLst>
              <a:ext uri="{FF2B5EF4-FFF2-40B4-BE49-F238E27FC236}">
                <a16:creationId xmlns:a16="http://schemas.microsoft.com/office/drawing/2014/main" id="{65DB30B3-C93D-0876-29DD-EB149D26C052}"/>
              </a:ext>
            </a:extLst>
          </p:cNvPr>
          <p:cNvSpPr>
            <a:spLocks noGrp="1"/>
          </p:cNvSpPr>
          <p:nvPr>
            <p:ph type="body" sz="quarter" idx="41" hasCustomPrompt="1"/>
          </p:nvPr>
        </p:nvSpPr>
        <p:spPr>
          <a:xfrm>
            <a:off x="7288506" y="3979145"/>
            <a:ext cx="1428227" cy="524201"/>
          </a:xfrm>
          <a:prstGeom prst="rect">
            <a:avLst/>
          </a:prstGeom>
        </p:spPr>
        <p:txBody>
          <a:bodyPr numCol="1" spcCol="274320">
            <a:noAutofit/>
          </a:bodyPr>
          <a:lstStyle>
            <a:lvl1pPr marL="0" indent="0">
              <a:lnSpc>
                <a:spcPct val="100000"/>
              </a:lnSpc>
              <a:spcBef>
                <a:spcPts val="300"/>
              </a:spcBef>
              <a:buNone/>
              <a:defRPr sz="90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34" name="Text Placeholder 2">
            <a:extLst>
              <a:ext uri="{FF2B5EF4-FFF2-40B4-BE49-F238E27FC236}">
                <a16:creationId xmlns:a16="http://schemas.microsoft.com/office/drawing/2014/main" id="{4783019D-A73C-0B9A-C0E6-903877790406}"/>
              </a:ext>
            </a:extLst>
          </p:cNvPr>
          <p:cNvSpPr>
            <a:spLocks noGrp="1"/>
          </p:cNvSpPr>
          <p:nvPr>
            <p:ph type="body" sz="quarter" idx="42" hasCustomPrompt="1"/>
          </p:nvPr>
        </p:nvSpPr>
        <p:spPr>
          <a:xfrm>
            <a:off x="7288506" y="3700627"/>
            <a:ext cx="1428227" cy="262100"/>
          </a:xfrm>
          <a:prstGeom prst="rect">
            <a:avLst/>
          </a:prstGeom>
        </p:spPr>
        <p:txBody>
          <a:bodyPr numCol="1" spcCol="274320">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6" name="Text Placeholder 2">
            <a:extLst>
              <a:ext uri="{FF2B5EF4-FFF2-40B4-BE49-F238E27FC236}">
                <a16:creationId xmlns:a16="http://schemas.microsoft.com/office/drawing/2014/main" id="{DA8D2020-8660-5C46-329A-1AEB2E0CD11D}"/>
              </a:ext>
            </a:extLst>
          </p:cNvPr>
          <p:cNvSpPr>
            <a:spLocks noGrp="1"/>
          </p:cNvSpPr>
          <p:nvPr>
            <p:ph type="body" sz="quarter" idx="25" hasCustomPrompt="1"/>
          </p:nvPr>
        </p:nvSpPr>
        <p:spPr>
          <a:xfrm>
            <a:off x="286308" y="2635526"/>
            <a:ext cx="2705330" cy="1851991"/>
          </a:xfrm>
          <a:prstGeom prst="rect">
            <a:avLst/>
          </a:prstGeom>
        </p:spPr>
        <p:txBody>
          <a:bodyPr>
            <a:noAutofit/>
          </a:bodyPr>
          <a:lstStyle>
            <a:lvl1pPr marL="0" indent="0">
              <a:lnSpc>
                <a:spcPct val="100000"/>
              </a:lnSpc>
              <a:buNone/>
              <a:defRPr sz="1050" b="0"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2" name="Text Placeholder 20">
            <a:extLst>
              <a:ext uri="{FF2B5EF4-FFF2-40B4-BE49-F238E27FC236}">
                <a16:creationId xmlns:a16="http://schemas.microsoft.com/office/drawing/2014/main" id="{0B666F08-CD3B-A4B8-B37A-9469C702A6B3}"/>
              </a:ext>
            </a:extLst>
          </p:cNvPr>
          <p:cNvSpPr>
            <a:spLocks noGrp="1"/>
          </p:cNvSpPr>
          <p:nvPr>
            <p:ph type="body" sz="quarter" idx="52" hasCustomPrompt="1"/>
          </p:nvPr>
        </p:nvSpPr>
        <p:spPr>
          <a:xfrm>
            <a:off x="286308" y="1386509"/>
            <a:ext cx="2709950" cy="1185241"/>
          </a:xfrm>
          <a:prstGeom prst="rect">
            <a:avLst/>
          </a:prstGeom>
        </p:spPr>
        <p:txBody>
          <a:bodyPr lIns="0" tIns="0" rIns="0" bIns="0" anchor="t" anchorCtr="0"/>
          <a:lstStyle>
            <a:lvl1pPr marL="0" indent="0" algn="l">
              <a:lnSpc>
                <a:spcPct val="100000"/>
              </a:lnSpc>
              <a:spcBef>
                <a:spcPts val="0"/>
              </a:spcBef>
              <a:buNone/>
              <a:defRPr sz="3000" b="0">
                <a:solidFill>
                  <a:schemeClr val="bg1"/>
                </a:solidFill>
                <a:latin typeface="+mj-lt"/>
                <a:cs typeface="Arial" panose="020B0604020202020204" pitchFamily="34" charset="0"/>
              </a:defRPr>
            </a:lvl1pPr>
          </a:lstStyle>
          <a:p>
            <a:pPr lvl="0"/>
            <a:r>
              <a:rPr lang="en-US" dirty="0"/>
              <a:t>Slide Title </a:t>
            </a:r>
            <a:br>
              <a:rPr lang="en-US" dirty="0"/>
            </a:br>
            <a:r>
              <a:rPr lang="en-US" dirty="0"/>
              <a:t>Goes Here</a:t>
            </a:r>
          </a:p>
        </p:txBody>
      </p:sp>
      <p:sp>
        <p:nvSpPr>
          <p:cNvPr id="3" name="Text Placeholder 18">
            <a:extLst>
              <a:ext uri="{FF2B5EF4-FFF2-40B4-BE49-F238E27FC236}">
                <a16:creationId xmlns:a16="http://schemas.microsoft.com/office/drawing/2014/main" id="{8260B28F-1A44-8906-34C1-FB73B8E5C592}"/>
              </a:ext>
            </a:extLst>
          </p:cNvPr>
          <p:cNvSpPr>
            <a:spLocks noGrp="1"/>
          </p:cNvSpPr>
          <p:nvPr>
            <p:ph type="body" sz="quarter" idx="18" hasCustomPrompt="1"/>
          </p:nvPr>
        </p:nvSpPr>
        <p:spPr>
          <a:xfrm>
            <a:off x="286308" y="1170333"/>
            <a:ext cx="2698356" cy="208722"/>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4" name="Text Placeholder 4">
            <a:extLst>
              <a:ext uri="{FF2B5EF4-FFF2-40B4-BE49-F238E27FC236}">
                <a16:creationId xmlns:a16="http://schemas.microsoft.com/office/drawing/2014/main" id="{674B35CF-E890-9BC9-5254-E3E66D583366}"/>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5" name="Text Placeholder 8">
            <a:extLst>
              <a:ext uri="{FF2B5EF4-FFF2-40B4-BE49-F238E27FC236}">
                <a16:creationId xmlns:a16="http://schemas.microsoft.com/office/drawing/2014/main" id="{58A47A08-192D-DF27-7206-F0D7CE1E310B}"/>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307118639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Org 9">
    <p:bg>
      <p:bgPr>
        <a:solidFill>
          <a:schemeClr val="bg1"/>
        </a:solidFill>
        <a:effectLst/>
      </p:bgPr>
    </p:bg>
    <p:spTree>
      <p:nvGrpSpPr>
        <p:cNvPr id="1" name=""/>
        <p:cNvGrpSpPr/>
        <p:nvPr/>
      </p:nvGrpSpPr>
      <p:grpSpPr>
        <a:xfrm>
          <a:off x="0" y="0"/>
          <a:ext cx="0" cy="0"/>
          <a:chOff x="0" y="0"/>
          <a:chExt cx="0" cy="0"/>
        </a:xfrm>
      </p:grpSpPr>
      <p:sp>
        <p:nvSpPr>
          <p:cNvPr id="54" name="Picture Placeholder 28">
            <a:extLst>
              <a:ext uri="{FF2B5EF4-FFF2-40B4-BE49-F238E27FC236}">
                <a16:creationId xmlns:a16="http://schemas.microsoft.com/office/drawing/2014/main" id="{BFBDC991-C65A-7CCE-8ECE-43E3C28F86B8}"/>
              </a:ext>
            </a:extLst>
          </p:cNvPr>
          <p:cNvSpPr>
            <a:spLocks noGrp="1"/>
          </p:cNvSpPr>
          <p:nvPr>
            <p:ph type="pic" sz="quarter" idx="46" hasCustomPrompt="1"/>
          </p:nvPr>
        </p:nvSpPr>
        <p:spPr>
          <a:xfrm>
            <a:off x="3543434" y="1146971"/>
            <a:ext cx="822960" cy="822960"/>
          </a:xfrm>
          <a:prstGeom prst="ellipse">
            <a:avLst/>
          </a:prstGeom>
          <a:solidFill>
            <a:schemeClr val="tx1">
              <a:lumMod val="75000"/>
              <a:lumOff val="25000"/>
            </a:schemeClr>
          </a:solidFill>
          <a:ln w="76200">
            <a:noFill/>
          </a:ln>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55" name="Picture Placeholder 28">
            <a:extLst>
              <a:ext uri="{FF2B5EF4-FFF2-40B4-BE49-F238E27FC236}">
                <a16:creationId xmlns:a16="http://schemas.microsoft.com/office/drawing/2014/main" id="{1923E759-E65D-0734-1C0F-4377232BA148}"/>
              </a:ext>
            </a:extLst>
          </p:cNvPr>
          <p:cNvSpPr>
            <a:spLocks noGrp="1"/>
          </p:cNvSpPr>
          <p:nvPr>
            <p:ph type="pic" sz="quarter" idx="47" hasCustomPrompt="1"/>
          </p:nvPr>
        </p:nvSpPr>
        <p:spPr>
          <a:xfrm>
            <a:off x="3543434" y="2386316"/>
            <a:ext cx="822960" cy="822960"/>
          </a:xfrm>
          <a:prstGeom prst="ellipse">
            <a:avLst/>
          </a:prstGeom>
          <a:solidFill>
            <a:schemeClr val="tx1">
              <a:lumMod val="75000"/>
              <a:lumOff val="25000"/>
            </a:schemeClr>
          </a:solidFill>
          <a:ln w="76200">
            <a:noFill/>
          </a:ln>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56" name="Picture Placeholder 28">
            <a:extLst>
              <a:ext uri="{FF2B5EF4-FFF2-40B4-BE49-F238E27FC236}">
                <a16:creationId xmlns:a16="http://schemas.microsoft.com/office/drawing/2014/main" id="{41BA6488-7308-BE5A-E1A7-537E34BB6264}"/>
              </a:ext>
            </a:extLst>
          </p:cNvPr>
          <p:cNvSpPr>
            <a:spLocks noGrp="1"/>
          </p:cNvSpPr>
          <p:nvPr>
            <p:ph type="pic" sz="quarter" idx="48" hasCustomPrompt="1"/>
          </p:nvPr>
        </p:nvSpPr>
        <p:spPr>
          <a:xfrm>
            <a:off x="3543434" y="3643276"/>
            <a:ext cx="822960" cy="822960"/>
          </a:xfrm>
          <a:prstGeom prst="ellipse">
            <a:avLst/>
          </a:prstGeom>
          <a:solidFill>
            <a:schemeClr val="tx1">
              <a:lumMod val="75000"/>
              <a:lumOff val="25000"/>
            </a:schemeClr>
          </a:solidFill>
          <a:ln w="76200">
            <a:noFill/>
          </a:ln>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57" name="Picture Placeholder 28">
            <a:extLst>
              <a:ext uri="{FF2B5EF4-FFF2-40B4-BE49-F238E27FC236}">
                <a16:creationId xmlns:a16="http://schemas.microsoft.com/office/drawing/2014/main" id="{F3DA78A7-4191-B912-6A61-92CEC1DA5449}"/>
              </a:ext>
            </a:extLst>
          </p:cNvPr>
          <p:cNvSpPr>
            <a:spLocks noGrp="1"/>
          </p:cNvSpPr>
          <p:nvPr>
            <p:ph type="pic" sz="quarter" idx="49" hasCustomPrompt="1"/>
          </p:nvPr>
        </p:nvSpPr>
        <p:spPr>
          <a:xfrm>
            <a:off x="6356208" y="1146971"/>
            <a:ext cx="822960" cy="822960"/>
          </a:xfrm>
          <a:prstGeom prst="ellipse">
            <a:avLst/>
          </a:prstGeom>
          <a:solidFill>
            <a:schemeClr val="tx1">
              <a:lumMod val="75000"/>
              <a:lumOff val="25000"/>
            </a:schemeClr>
          </a:solidFill>
          <a:ln w="76200">
            <a:noFill/>
          </a:ln>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58" name="Picture Placeholder 28">
            <a:extLst>
              <a:ext uri="{FF2B5EF4-FFF2-40B4-BE49-F238E27FC236}">
                <a16:creationId xmlns:a16="http://schemas.microsoft.com/office/drawing/2014/main" id="{E48A9B62-E9AF-504B-BF69-6C477EA4EEAE}"/>
              </a:ext>
            </a:extLst>
          </p:cNvPr>
          <p:cNvSpPr>
            <a:spLocks noGrp="1"/>
          </p:cNvSpPr>
          <p:nvPr>
            <p:ph type="pic" sz="quarter" idx="50" hasCustomPrompt="1"/>
          </p:nvPr>
        </p:nvSpPr>
        <p:spPr>
          <a:xfrm>
            <a:off x="6356208" y="2386316"/>
            <a:ext cx="822960" cy="822960"/>
          </a:xfrm>
          <a:prstGeom prst="ellipse">
            <a:avLst/>
          </a:prstGeom>
          <a:solidFill>
            <a:schemeClr val="tx1">
              <a:lumMod val="75000"/>
              <a:lumOff val="25000"/>
            </a:schemeClr>
          </a:solidFill>
          <a:ln w="76200">
            <a:noFill/>
          </a:ln>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59" name="Picture Placeholder 28">
            <a:extLst>
              <a:ext uri="{FF2B5EF4-FFF2-40B4-BE49-F238E27FC236}">
                <a16:creationId xmlns:a16="http://schemas.microsoft.com/office/drawing/2014/main" id="{D9BBAEDE-368C-5FBD-E3AC-5E6C3FC951AF}"/>
              </a:ext>
            </a:extLst>
          </p:cNvPr>
          <p:cNvSpPr>
            <a:spLocks noGrp="1"/>
          </p:cNvSpPr>
          <p:nvPr>
            <p:ph type="pic" sz="quarter" idx="51" hasCustomPrompt="1"/>
          </p:nvPr>
        </p:nvSpPr>
        <p:spPr>
          <a:xfrm>
            <a:off x="6356208" y="3643276"/>
            <a:ext cx="822960" cy="822960"/>
          </a:xfrm>
          <a:prstGeom prst="ellipse">
            <a:avLst/>
          </a:prstGeom>
          <a:solidFill>
            <a:schemeClr val="tx1">
              <a:lumMod val="75000"/>
              <a:lumOff val="25000"/>
            </a:schemeClr>
          </a:solidFill>
          <a:ln w="76200">
            <a:noFill/>
          </a:ln>
        </p:spPr>
        <p:txBody>
          <a:bodyPr anchor="ctr"/>
          <a:lstStyle>
            <a:lvl1pPr marL="0" indent="0" algn="ctr">
              <a:lnSpc>
                <a:spcPct val="100000"/>
              </a:lnSpc>
              <a:buNone/>
              <a:defRPr sz="1050">
                <a:solidFill>
                  <a:schemeClr val="tx1"/>
                </a:solidFill>
                <a:latin typeface="Arial" panose="020B0604020202020204" pitchFamily="34" charset="0"/>
                <a:cs typeface="Arial" panose="020B0604020202020204" pitchFamily="34" charset="0"/>
              </a:defRPr>
            </a:lvl1pPr>
          </a:lstStyle>
          <a:p>
            <a:r>
              <a:rPr lang="en-US" dirty="0"/>
              <a:t>Photo</a:t>
            </a:r>
          </a:p>
        </p:txBody>
      </p:sp>
      <p:sp>
        <p:nvSpPr>
          <p:cNvPr id="19" name="Text Placeholder 2">
            <a:extLst>
              <a:ext uri="{FF2B5EF4-FFF2-40B4-BE49-F238E27FC236}">
                <a16:creationId xmlns:a16="http://schemas.microsoft.com/office/drawing/2014/main" id="{772D06A3-AE4B-1AD3-07CC-C0182C6F22FB}"/>
              </a:ext>
            </a:extLst>
          </p:cNvPr>
          <p:cNvSpPr>
            <a:spLocks noGrp="1"/>
          </p:cNvSpPr>
          <p:nvPr>
            <p:ph type="body" sz="quarter" idx="27" hasCustomPrompt="1"/>
          </p:nvPr>
        </p:nvSpPr>
        <p:spPr>
          <a:xfrm>
            <a:off x="4469021" y="1530388"/>
            <a:ext cx="1428227" cy="524201"/>
          </a:xfrm>
          <a:prstGeom prst="rect">
            <a:avLst/>
          </a:prstGeom>
        </p:spPr>
        <p:txBody>
          <a:bodyPr numCol="1" spcCol="274320">
            <a:noAutofit/>
          </a:bodyPr>
          <a:lstStyle>
            <a:lvl1pPr marL="0" indent="0">
              <a:lnSpc>
                <a:spcPct val="100000"/>
              </a:lnSpc>
              <a:spcBef>
                <a:spcPts val="30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20" name="Text Placeholder 2">
            <a:extLst>
              <a:ext uri="{FF2B5EF4-FFF2-40B4-BE49-F238E27FC236}">
                <a16:creationId xmlns:a16="http://schemas.microsoft.com/office/drawing/2014/main" id="{B3A14AF9-0FB5-6EAA-B89A-DE8B1C1574D9}"/>
              </a:ext>
            </a:extLst>
          </p:cNvPr>
          <p:cNvSpPr>
            <a:spLocks noGrp="1"/>
          </p:cNvSpPr>
          <p:nvPr>
            <p:ph type="body" sz="quarter" idx="28" hasCustomPrompt="1"/>
          </p:nvPr>
        </p:nvSpPr>
        <p:spPr>
          <a:xfrm>
            <a:off x="4469021" y="1236799"/>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21" name="Text Placeholder 2">
            <a:extLst>
              <a:ext uri="{FF2B5EF4-FFF2-40B4-BE49-F238E27FC236}">
                <a16:creationId xmlns:a16="http://schemas.microsoft.com/office/drawing/2014/main" id="{09DD090A-256E-DC86-4983-DB1B95F29D48}"/>
              </a:ext>
            </a:extLst>
          </p:cNvPr>
          <p:cNvSpPr>
            <a:spLocks noGrp="1"/>
          </p:cNvSpPr>
          <p:nvPr>
            <p:ph type="body" sz="quarter" idx="29" hasCustomPrompt="1"/>
          </p:nvPr>
        </p:nvSpPr>
        <p:spPr>
          <a:xfrm>
            <a:off x="7288506" y="1530388"/>
            <a:ext cx="1428227" cy="524201"/>
          </a:xfrm>
          <a:prstGeom prst="rect">
            <a:avLst/>
          </a:prstGeom>
        </p:spPr>
        <p:txBody>
          <a:bodyPr numCol="1" spcCol="274320">
            <a:noAutofit/>
          </a:bodyPr>
          <a:lstStyle>
            <a:lvl1pPr marL="0" indent="0">
              <a:lnSpc>
                <a:spcPct val="100000"/>
              </a:lnSpc>
              <a:spcBef>
                <a:spcPts val="30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22" name="Text Placeholder 2">
            <a:extLst>
              <a:ext uri="{FF2B5EF4-FFF2-40B4-BE49-F238E27FC236}">
                <a16:creationId xmlns:a16="http://schemas.microsoft.com/office/drawing/2014/main" id="{B0D46982-EFEA-619E-D5A7-629CB6DC1543}"/>
              </a:ext>
            </a:extLst>
          </p:cNvPr>
          <p:cNvSpPr>
            <a:spLocks noGrp="1"/>
          </p:cNvSpPr>
          <p:nvPr>
            <p:ph type="body" sz="quarter" idx="30" hasCustomPrompt="1"/>
          </p:nvPr>
        </p:nvSpPr>
        <p:spPr>
          <a:xfrm>
            <a:off x="7288506" y="1236799"/>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25" name="Text Placeholder 2">
            <a:extLst>
              <a:ext uri="{FF2B5EF4-FFF2-40B4-BE49-F238E27FC236}">
                <a16:creationId xmlns:a16="http://schemas.microsoft.com/office/drawing/2014/main" id="{D4633162-D71B-E728-E879-CE933837513E}"/>
              </a:ext>
            </a:extLst>
          </p:cNvPr>
          <p:cNvSpPr>
            <a:spLocks noGrp="1"/>
          </p:cNvSpPr>
          <p:nvPr>
            <p:ph type="body" sz="quarter" idx="33" hasCustomPrompt="1"/>
          </p:nvPr>
        </p:nvSpPr>
        <p:spPr>
          <a:xfrm>
            <a:off x="4469021" y="2750325"/>
            <a:ext cx="1428227" cy="524201"/>
          </a:xfrm>
          <a:prstGeom prst="rect">
            <a:avLst/>
          </a:prstGeom>
        </p:spPr>
        <p:txBody>
          <a:bodyPr numCol="1" spcCol="274320">
            <a:noAutofit/>
          </a:bodyPr>
          <a:lstStyle>
            <a:lvl1pPr marL="0" indent="0">
              <a:lnSpc>
                <a:spcPct val="100000"/>
              </a:lnSpc>
              <a:spcBef>
                <a:spcPts val="30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26" name="Text Placeholder 2">
            <a:extLst>
              <a:ext uri="{FF2B5EF4-FFF2-40B4-BE49-F238E27FC236}">
                <a16:creationId xmlns:a16="http://schemas.microsoft.com/office/drawing/2014/main" id="{46B1E98B-EC51-D825-23E1-82874C9770AF}"/>
              </a:ext>
            </a:extLst>
          </p:cNvPr>
          <p:cNvSpPr>
            <a:spLocks noGrp="1"/>
          </p:cNvSpPr>
          <p:nvPr>
            <p:ph type="body" sz="quarter" idx="34" hasCustomPrompt="1"/>
          </p:nvPr>
        </p:nvSpPr>
        <p:spPr>
          <a:xfrm>
            <a:off x="4469021" y="2468713"/>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27" name="Text Placeholder 2">
            <a:extLst>
              <a:ext uri="{FF2B5EF4-FFF2-40B4-BE49-F238E27FC236}">
                <a16:creationId xmlns:a16="http://schemas.microsoft.com/office/drawing/2014/main" id="{B87FF74B-7A00-B98B-2A27-51ED2BF81BB9}"/>
              </a:ext>
            </a:extLst>
          </p:cNvPr>
          <p:cNvSpPr>
            <a:spLocks noGrp="1"/>
          </p:cNvSpPr>
          <p:nvPr>
            <p:ph type="body" sz="quarter" idx="35" hasCustomPrompt="1"/>
          </p:nvPr>
        </p:nvSpPr>
        <p:spPr>
          <a:xfrm>
            <a:off x="7288506" y="2750325"/>
            <a:ext cx="1428227" cy="524201"/>
          </a:xfrm>
          <a:prstGeom prst="rect">
            <a:avLst/>
          </a:prstGeom>
        </p:spPr>
        <p:txBody>
          <a:bodyPr numCol="1" spcCol="274320">
            <a:noAutofit/>
          </a:bodyPr>
          <a:lstStyle>
            <a:lvl1pPr marL="0" indent="0">
              <a:lnSpc>
                <a:spcPct val="100000"/>
              </a:lnSpc>
              <a:spcBef>
                <a:spcPts val="30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28" name="Text Placeholder 2">
            <a:extLst>
              <a:ext uri="{FF2B5EF4-FFF2-40B4-BE49-F238E27FC236}">
                <a16:creationId xmlns:a16="http://schemas.microsoft.com/office/drawing/2014/main" id="{CC218A25-F77A-BCDD-CE61-2E5DAB571B10}"/>
              </a:ext>
            </a:extLst>
          </p:cNvPr>
          <p:cNvSpPr>
            <a:spLocks noGrp="1"/>
          </p:cNvSpPr>
          <p:nvPr>
            <p:ph type="body" sz="quarter" idx="36" hasCustomPrompt="1"/>
          </p:nvPr>
        </p:nvSpPr>
        <p:spPr>
          <a:xfrm>
            <a:off x="7288506" y="2468713"/>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31" name="Text Placeholder 2">
            <a:extLst>
              <a:ext uri="{FF2B5EF4-FFF2-40B4-BE49-F238E27FC236}">
                <a16:creationId xmlns:a16="http://schemas.microsoft.com/office/drawing/2014/main" id="{48B03ACE-AB5B-2EFA-5D0E-588DA095C843}"/>
              </a:ext>
            </a:extLst>
          </p:cNvPr>
          <p:cNvSpPr>
            <a:spLocks noGrp="1"/>
          </p:cNvSpPr>
          <p:nvPr>
            <p:ph type="body" sz="quarter" idx="39" hasCustomPrompt="1"/>
          </p:nvPr>
        </p:nvSpPr>
        <p:spPr>
          <a:xfrm>
            <a:off x="4469021" y="3979145"/>
            <a:ext cx="1428227" cy="524201"/>
          </a:xfrm>
          <a:prstGeom prst="rect">
            <a:avLst/>
          </a:prstGeom>
        </p:spPr>
        <p:txBody>
          <a:bodyPr numCol="1" spcCol="274320">
            <a:noAutofit/>
          </a:bodyPr>
          <a:lstStyle>
            <a:lvl1pPr marL="0" indent="0">
              <a:lnSpc>
                <a:spcPct val="100000"/>
              </a:lnSpc>
              <a:spcBef>
                <a:spcPts val="30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32" name="Text Placeholder 2">
            <a:extLst>
              <a:ext uri="{FF2B5EF4-FFF2-40B4-BE49-F238E27FC236}">
                <a16:creationId xmlns:a16="http://schemas.microsoft.com/office/drawing/2014/main" id="{79B6C836-2E88-D1DA-26DD-3B33AC7EE6AB}"/>
              </a:ext>
            </a:extLst>
          </p:cNvPr>
          <p:cNvSpPr>
            <a:spLocks noGrp="1"/>
          </p:cNvSpPr>
          <p:nvPr>
            <p:ph type="body" sz="quarter" idx="40" hasCustomPrompt="1"/>
          </p:nvPr>
        </p:nvSpPr>
        <p:spPr>
          <a:xfrm>
            <a:off x="4469021" y="3700627"/>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33" name="Text Placeholder 2">
            <a:extLst>
              <a:ext uri="{FF2B5EF4-FFF2-40B4-BE49-F238E27FC236}">
                <a16:creationId xmlns:a16="http://schemas.microsoft.com/office/drawing/2014/main" id="{65DB30B3-C93D-0876-29DD-EB149D26C052}"/>
              </a:ext>
            </a:extLst>
          </p:cNvPr>
          <p:cNvSpPr>
            <a:spLocks noGrp="1"/>
          </p:cNvSpPr>
          <p:nvPr>
            <p:ph type="body" sz="quarter" idx="41" hasCustomPrompt="1"/>
          </p:nvPr>
        </p:nvSpPr>
        <p:spPr>
          <a:xfrm>
            <a:off x="7288506" y="3979145"/>
            <a:ext cx="1428227" cy="524201"/>
          </a:xfrm>
          <a:prstGeom prst="rect">
            <a:avLst/>
          </a:prstGeom>
        </p:spPr>
        <p:txBody>
          <a:bodyPr numCol="1" spcCol="274320">
            <a:noAutofit/>
          </a:bodyPr>
          <a:lstStyle>
            <a:lvl1pPr marL="0" indent="0">
              <a:lnSpc>
                <a:spcPct val="100000"/>
              </a:lnSpc>
              <a:spcBef>
                <a:spcPts val="300"/>
              </a:spcBef>
              <a:buNone/>
              <a:defRPr sz="90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Job Title </a:t>
            </a:r>
            <a:br>
              <a:rPr lang="en-US"/>
            </a:br>
            <a:r>
              <a:rPr lang="en-US"/>
              <a:t>Department Title</a:t>
            </a:r>
            <a:br>
              <a:rPr lang="en-US"/>
            </a:br>
            <a:r>
              <a:rPr lang="en-US"/>
              <a:t>Other Information</a:t>
            </a:r>
          </a:p>
        </p:txBody>
      </p:sp>
      <p:sp>
        <p:nvSpPr>
          <p:cNvPr id="34" name="Text Placeholder 2">
            <a:extLst>
              <a:ext uri="{FF2B5EF4-FFF2-40B4-BE49-F238E27FC236}">
                <a16:creationId xmlns:a16="http://schemas.microsoft.com/office/drawing/2014/main" id="{4783019D-A73C-0B9A-C0E6-903877790406}"/>
              </a:ext>
            </a:extLst>
          </p:cNvPr>
          <p:cNvSpPr>
            <a:spLocks noGrp="1"/>
          </p:cNvSpPr>
          <p:nvPr>
            <p:ph type="body" sz="quarter" idx="42" hasCustomPrompt="1"/>
          </p:nvPr>
        </p:nvSpPr>
        <p:spPr>
          <a:xfrm>
            <a:off x="7288506" y="3700627"/>
            <a:ext cx="1428227" cy="262100"/>
          </a:xfrm>
          <a:prstGeom prst="rect">
            <a:avLst/>
          </a:prstGeom>
        </p:spPr>
        <p:txBody>
          <a:bodyPr numCol="1" spcCol="274320">
            <a:noAutofit/>
          </a:bodyPr>
          <a:lstStyle>
            <a:lvl1pPr marL="0" indent="0">
              <a:lnSpc>
                <a:spcPct val="100000"/>
              </a:lnSpc>
              <a:buNone/>
              <a:defRPr sz="10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First Last</a:t>
            </a:r>
          </a:p>
        </p:txBody>
      </p:sp>
      <p:sp>
        <p:nvSpPr>
          <p:cNvPr id="6" name="Text Placeholder 2">
            <a:extLst>
              <a:ext uri="{FF2B5EF4-FFF2-40B4-BE49-F238E27FC236}">
                <a16:creationId xmlns:a16="http://schemas.microsoft.com/office/drawing/2014/main" id="{DA8D2020-8660-5C46-329A-1AEB2E0CD11D}"/>
              </a:ext>
            </a:extLst>
          </p:cNvPr>
          <p:cNvSpPr>
            <a:spLocks noGrp="1"/>
          </p:cNvSpPr>
          <p:nvPr>
            <p:ph type="body" sz="quarter" idx="25" hasCustomPrompt="1"/>
          </p:nvPr>
        </p:nvSpPr>
        <p:spPr>
          <a:xfrm>
            <a:off x="286308" y="2635526"/>
            <a:ext cx="2705330" cy="1851991"/>
          </a:xfrm>
          <a:prstGeom prst="rect">
            <a:avLst/>
          </a:prstGeom>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2" name="Text Placeholder 20">
            <a:extLst>
              <a:ext uri="{FF2B5EF4-FFF2-40B4-BE49-F238E27FC236}">
                <a16:creationId xmlns:a16="http://schemas.microsoft.com/office/drawing/2014/main" id="{0B666F08-CD3B-A4B8-B37A-9469C702A6B3}"/>
              </a:ext>
            </a:extLst>
          </p:cNvPr>
          <p:cNvSpPr>
            <a:spLocks noGrp="1"/>
          </p:cNvSpPr>
          <p:nvPr>
            <p:ph type="body" sz="quarter" idx="52" hasCustomPrompt="1"/>
          </p:nvPr>
        </p:nvSpPr>
        <p:spPr>
          <a:xfrm>
            <a:off x="286308" y="1386509"/>
            <a:ext cx="2709950" cy="1185241"/>
          </a:xfrm>
          <a:prstGeom prst="rect">
            <a:avLst/>
          </a:prstGeom>
        </p:spPr>
        <p:txBody>
          <a:bodyPr lIns="0" tIns="0" rIns="0" bIns="0" anchor="t" anchorCtr="0"/>
          <a:lstStyle>
            <a:lvl1pPr marL="0" indent="0" algn="l">
              <a:lnSpc>
                <a:spcPct val="100000"/>
              </a:lnSpc>
              <a:spcBef>
                <a:spcPts val="0"/>
              </a:spcBef>
              <a:buNone/>
              <a:defRPr sz="3000" b="0">
                <a:solidFill>
                  <a:schemeClr val="tx1"/>
                </a:solidFill>
                <a:latin typeface="+mj-lt"/>
                <a:cs typeface="Arial" panose="020B0604020202020204" pitchFamily="34" charset="0"/>
              </a:defRPr>
            </a:lvl1pPr>
          </a:lstStyle>
          <a:p>
            <a:pPr lvl="0"/>
            <a:r>
              <a:rPr lang="en-US" dirty="0"/>
              <a:t>Slide Title </a:t>
            </a:r>
            <a:br>
              <a:rPr lang="en-US" dirty="0"/>
            </a:br>
            <a:r>
              <a:rPr lang="en-US" dirty="0"/>
              <a:t>Goes Here</a:t>
            </a:r>
          </a:p>
        </p:txBody>
      </p:sp>
      <p:sp>
        <p:nvSpPr>
          <p:cNvPr id="3" name="Text Placeholder 18">
            <a:extLst>
              <a:ext uri="{FF2B5EF4-FFF2-40B4-BE49-F238E27FC236}">
                <a16:creationId xmlns:a16="http://schemas.microsoft.com/office/drawing/2014/main" id="{8260B28F-1A44-8906-34C1-FB73B8E5C592}"/>
              </a:ext>
            </a:extLst>
          </p:cNvPr>
          <p:cNvSpPr>
            <a:spLocks noGrp="1"/>
          </p:cNvSpPr>
          <p:nvPr>
            <p:ph type="body" sz="quarter" idx="18" hasCustomPrompt="1"/>
          </p:nvPr>
        </p:nvSpPr>
        <p:spPr>
          <a:xfrm>
            <a:off x="286308" y="1170333"/>
            <a:ext cx="2698356" cy="208722"/>
          </a:xfrm>
          <a:prstGeom prst="rect">
            <a:avLst/>
          </a:prstGeom>
        </p:spPr>
        <p:txBody>
          <a:bodyPr lIns="0" tIns="0" rIns="0" bIns="0" anchor="b"/>
          <a:lstStyle>
            <a:lvl1pPr marL="0" indent="0">
              <a:lnSpc>
                <a:spcPct val="100000"/>
              </a:lnSpc>
              <a:buNone/>
              <a:defRPr sz="750" spc="225">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4" name="Text Placeholder 4">
            <a:extLst>
              <a:ext uri="{FF2B5EF4-FFF2-40B4-BE49-F238E27FC236}">
                <a16:creationId xmlns:a16="http://schemas.microsoft.com/office/drawing/2014/main" id="{298584E7-C973-D6E6-C7C4-063097D0A84A}"/>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5" name="Text Placeholder 8">
            <a:extLst>
              <a:ext uri="{FF2B5EF4-FFF2-40B4-BE49-F238E27FC236}">
                <a16:creationId xmlns:a16="http://schemas.microsoft.com/office/drawing/2014/main" id="{E362A0CC-7047-EC00-51F8-48984F7D1022}"/>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233121732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Stats 1">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7B5E5A2-CB7C-D009-E678-9121555AFC59}"/>
              </a:ext>
            </a:extLst>
          </p:cNvPr>
          <p:cNvSpPr/>
          <p:nvPr userDrawn="1"/>
        </p:nvSpPr>
        <p:spPr>
          <a:xfrm>
            <a:off x="0" y="0"/>
            <a:ext cx="9144000" cy="5143500"/>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23" name="Rectangle 22">
            <a:extLst>
              <a:ext uri="{FF2B5EF4-FFF2-40B4-BE49-F238E27FC236}">
                <a16:creationId xmlns:a16="http://schemas.microsoft.com/office/drawing/2014/main" id="{731EABA4-5C52-9B28-E61E-783EEA2BD7A7}"/>
              </a:ext>
            </a:extLst>
          </p:cNvPr>
          <p:cNvSpPr/>
          <p:nvPr userDrawn="1"/>
        </p:nvSpPr>
        <p:spPr>
          <a:xfrm>
            <a:off x="0" y="-4723"/>
            <a:ext cx="9144000" cy="5143500"/>
          </a:xfrm>
          <a:prstGeom prst="rect">
            <a:avLst/>
          </a:prstGeom>
          <a:gradFill>
            <a:gsLst>
              <a:gs pos="11000">
                <a:srgbClr val="000000"/>
              </a:gs>
              <a:gs pos="66000">
                <a:schemeClr val="tx1">
                  <a:alpha val="95860"/>
                </a:schemeClr>
              </a:gs>
              <a:gs pos="35000">
                <a:schemeClr val="tx1">
                  <a:alpha val="52144"/>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41" name="Text Placeholder 2">
            <a:extLst>
              <a:ext uri="{FF2B5EF4-FFF2-40B4-BE49-F238E27FC236}">
                <a16:creationId xmlns:a16="http://schemas.microsoft.com/office/drawing/2014/main" id="{31ACE61E-8C01-688F-8A51-B78FF5B4061B}"/>
              </a:ext>
            </a:extLst>
          </p:cNvPr>
          <p:cNvSpPr>
            <a:spLocks noGrp="1"/>
          </p:cNvSpPr>
          <p:nvPr>
            <p:ph type="body" sz="quarter" idx="24" hasCustomPrompt="1"/>
          </p:nvPr>
        </p:nvSpPr>
        <p:spPr>
          <a:xfrm>
            <a:off x="286308" y="1341782"/>
            <a:ext cx="4228549" cy="3458818"/>
          </a:xfrm>
          <a:prstGeom prst="rect">
            <a:avLst/>
          </a:prstGeom>
        </p:spPr>
        <p:txBody>
          <a:bodyPr numCol="1" spcCol="457200">
            <a:noAutofit/>
          </a:bodyPr>
          <a:lstStyle>
            <a:lvl1pPr marL="0" indent="0">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45" name="Text Placeholder 20">
            <a:extLst>
              <a:ext uri="{FF2B5EF4-FFF2-40B4-BE49-F238E27FC236}">
                <a16:creationId xmlns:a16="http://schemas.microsoft.com/office/drawing/2014/main" id="{43D4F412-F240-C7BD-8F43-FF39B8AFC160}"/>
              </a:ext>
            </a:extLst>
          </p:cNvPr>
          <p:cNvSpPr>
            <a:spLocks noGrp="1"/>
          </p:cNvSpPr>
          <p:nvPr>
            <p:ph type="body" sz="quarter" idx="28" hasCustomPrompt="1"/>
          </p:nvPr>
        </p:nvSpPr>
        <p:spPr>
          <a:xfrm>
            <a:off x="4644049" y="646803"/>
            <a:ext cx="2042226" cy="553632"/>
          </a:xfrm>
          <a:prstGeom prst="rect">
            <a:avLst/>
          </a:prstGeom>
        </p:spPr>
        <p:txBody>
          <a:bodyPr anchor="ctr"/>
          <a:lstStyle>
            <a:lvl1pPr marL="0" indent="0" algn="ctr">
              <a:lnSpc>
                <a:spcPct val="100000"/>
              </a:lnSpc>
              <a:buNone/>
              <a:defRPr sz="2625"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46" name="Text Placeholder 2">
            <a:extLst>
              <a:ext uri="{FF2B5EF4-FFF2-40B4-BE49-F238E27FC236}">
                <a16:creationId xmlns:a16="http://schemas.microsoft.com/office/drawing/2014/main" id="{8A0F1A18-C197-2BEF-AEDE-1DBD885225D5}"/>
              </a:ext>
            </a:extLst>
          </p:cNvPr>
          <p:cNvSpPr>
            <a:spLocks noGrp="1"/>
          </p:cNvSpPr>
          <p:nvPr>
            <p:ph type="body" sz="quarter" idx="29" hasCustomPrompt="1"/>
          </p:nvPr>
        </p:nvSpPr>
        <p:spPr>
          <a:xfrm>
            <a:off x="4644049" y="1190616"/>
            <a:ext cx="2042226" cy="241160"/>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59" name="Text Placeholder 20">
            <a:extLst>
              <a:ext uri="{FF2B5EF4-FFF2-40B4-BE49-F238E27FC236}">
                <a16:creationId xmlns:a16="http://schemas.microsoft.com/office/drawing/2014/main" id="{A83C26E9-E0AE-D116-EF2F-41412EC9C6A1}"/>
              </a:ext>
            </a:extLst>
          </p:cNvPr>
          <p:cNvSpPr>
            <a:spLocks noGrp="1"/>
          </p:cNvSpPr>
          <p:nvPr>
            <p:ph type="body" sz="quarter" idx="30" hasCustomPrompt="1"/>
          </p:nvPr>
        </p:nvSpPr>
        <p:spPr>
          <a:xfrm>
            <a:off x="4644049" y="1732025"/>
            <a:ext cx="2042226" cy="553632"/>
          </a:xfrm>
          <a:prstGeom prst="rect">
            <a:avLst/>
          </a:prstGeom>
        </p:spPr>
        <p:txBody>
          <a:bodyPr anchor="ctr"/>
          <a:lstStyle>
            <a:lvl1pPr marL="0" indent="0" algn="ctr">
              <a:lnSpc>
                <a:spcPct val="100000"/>
              </a:lnSpc>
              <a:buNone/>
              <a:defRPr sz="2625"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60" name="Text Placeholder 2">
            <a:extLst>
              <a:ext uri="{FF2B5EF4-FFF2-40B4-BE49-F238E27FC236}">
                <a16:creationId xmlns:a16="http://schemas.microsoft.com/office/drawing/2014/main" id="{73D56F45-93AE-3C12-DCBE-581A31B1E2A3}"/>
              </a:ext>
            </a:extLst>
          </p:cNvPr>
          <p:cNvSpPr>
            <a:spLocks noGrp="1"/>
          </p:cNvSpPr>
          <p:nvPr>
            <p:ph type="body" sz="quarter" idx="31" hasCustomPrompt="1"/>
          </p:nvPr>
        </p:nvSpPr>
        <p:spPr>
          <a:xfrm>
            <a:off x="4644049" y="2275837"/>
            <a:ext cx="2042226" cy="241160"/>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63" name="Text Placeholder 20">
            <a:extLst>
              <a:ext uri="{FF2B5EF4-FFF2-40B4-BE49-F238E27FC236}">
                <a16:creationId xmlns:a16="http://schemas.microsoft.com/office/drawing/2014/main" id="{BCA61283-5810-179C-75A8-47316FA97FC0}"/>
              </a:ext>
            </a:extLst>
          </p:cNvPr>
          <p:cNvSpPr>
            <a:spLocks noGrp="1"/>
          </p:cNvSpPr>
          <p:nvPr>
            <p:ph type="body" sz="quarter" idx="32" hasCustomPrompt="1"/>
          </p:nvPr>
        </p:nvSpPr>
        <p:spPr>
          <a:xfrm>
            <a:off x="4644049" y="2817246"/>
            <a:ext cx="2042226" cy="553632"/>
          </a:xfrm>
          <a:prstGeom prst="rect">
            <a:avLst/>
          </a:prstGeom>
        </p:spPr>
        <p:txBody>
          <a:bodyPr anchor="ctr"/>
          <a:lstStyle>
            <a:lvl1pPr marL="0" indent="0" algn="ctr">
              <a:lnSpc>
                <a:spcPct val="100000"/>
              </a:lnSpc>
              <a:buNone/>
              <a:defRPr sz="2625"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64" name="Text Placeholder 2">
            <a:extLst>
              <a:ext uri="{FF2B5EF4-FFF2-40B4-BE49-F238E27FC236}">
                <a16:creationId xmlns:a16="http://schemas.microsoft.com/office/drawing/2014/main" id="{5E166343-86B8-EA24-A789-7FACE17F454B}"/>
              </a:ext>
            </a:extLst>
          </p:cNvPr>
          <p:cNvSpPr>
            <a:spLocks noGrp="1"/>
          </p:cNvSpPr>
          <p:nvPr>
            <p:ph type="body" sz="quarter" idx="33" hasCustomPrompt="1"/>
          </p:nvPr>
        </p:nvSpPr>
        <p:spPr>
          <a:xfrm>
            <a:off x="4629143" y="3361059"/>
            <a:ext cx="2042226" cy="241160"/>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67" name="Text Placeholder 20">
            <a:extLst>
              <a:ext uri="{FF2B5EF4-FFF2-40B4-BE49-F238E27FC236}">
                <a16:creationId xmlns:a16="http://schemas.microsoft.com/office/drawing/2014/main" id="{C5998F3C-CAC3-6CC4-1B7F-E594EF417BFB}"/>
              </a:ext>
            </a:extLst>
          </p:cNvPr>
          <p:cNvSpPr>
            <a:spLocks noGrp="1"/>
          </p:cNvSpPr>
          <p:nvPr>
            <p:ph type="body" sz="quarter" idx="34" hasCustomPrompt="1"/>
          </p:nvPr>
        </p:nvSpPr>
        <p:spPr>
          <a:xfrm>
            <a:off x="4644049" y="3902468"/>
            <a:ext cx="2042226" cy="553632"/>
          </a:xfrm>
          <a:prstGeom prst="rect">
            <a:avLst/>
          </a:prstGeom>
        </p:spPr>
        <p:txBody>
          <a:bodyPr anchor="ctr"/>
          <a:lstStyle>
            <a:lvl1pPr marL="0" indent="0" algn="ctr">
              <a:lnSpc>
                <a:spcPct val="100000"/>
              </a:lnSpc>
              <a:buNone/>
              <a:defRPr sz="2625"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68" name="Text Placeholder 2">
            <a:extLst>
              <a:ext uri="{FF2B5EF4-FFF2-40B4-BE49-F238E27FC236}">
                <a16:creationId xmlns:a16="http://schemas.microsoft.com/office/drawing/2014/main" id="{E1F423AB-99C1-C1C6-BFCB-09FD36097BBE}"/>
              </a:ext>
            </a:extLst>
          </p:cNvPr>
          <p:cNvSpPr>
            <a:spLocks noGrp="1"/>
          </p:cNvSpPr>
          <p:nvPr>
            <p:ph type="body" sz="quarter" idx="35" hasCustomPrompt="1"/>
          </p:nvPr>
        </p:nvSpPr>
        <p:spPr>
          <a:xfrm>
            <a:off x="4644049" y="4446280"/>
            <a:ext cx="2042226" cy="241160"/>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2" name="Text Placeholder 20">
            <a:extLst>
              <a:ext uri="{FF2B5EF4-FFF2-40B4-BE49-F238E27FC236}">
                <a16:creationId xmlns:a16="http://schemas.microsoft.com/office/drawing/2014/main" id="{BCB41875-411A-7FBA-1290-50D29019C1C9}"/>
              </a:ext>
            </a:extLst>
          </p:cNvPr>
          <p:cNvSpPr>
            <a:spLocks noGrp="1"/>
          </p:cNvSpPr>
          <p:nvPr>
            <p:ph type="body" sz="quarter" idx="52" hasCustomPrompt="1"/>
          </p:nvPr>
        </p:nvSpPr>
        <p:spPr>
          <a:xfrm>
            <a:off x="299754" y="559076"/>
            <a:ext cx="4215104" cy="670892"/>
          </a:xfrm>
          <a:prstGeom prst="rect">
            <a:avLst/>
          </a:prstGeom>
        </p:spPr>
        <p:txBody>
          <a:bodyPr lIns="0" tIns="0" rIns="0" bIns="0" anchor="t" anchorCtr="0"/>
          <a:lstStyle>
            <a:lvl1pPr marL="0" indent="0" algn="l">
              <a:lnSpc>
                <a:spcPct val="100000"/>
              </a:lnSpc>
              <a:spcBef>
                <a:spcPts val="0"/>
              </a:spcBef>
              <a:buNone/>
              <a:defRPr sz="2475" b="0">
                <a:solidFill>
                  <a:schemeClr val="bg1"/>
                </a:solidFill>
                <a:latin typeface="+mj-lt"/>
                <a:cs typeface="Arial" panose="020B0604020202020204" pitchFamily="34" charset="0"/>
              </a:defRPr>
            </a:lvl1pPr>
          </a:lstStyle>
          <a:p>
            <a:pPr lvl="0"/>
            <a:r>
              <a:rPr lang="en-US" dirty="0"/>
              <a:t>Slide Title Goes Here</a:t>
            </a:r>
          </a:p>
        </p:txBody>
      </p:sp>
      <p:sp>
        <p:nvSpPr>
          <p:cNvPr id="6" name="Text Placeholder 18">
            <a:extLst>
              <a:ext uri="{FF2B5EF4-FFF2-40B4-BE49-F238E27FC236}">
                <a16:creationId xmlns:a16="http://schemas.microsoft.com/office/drawing/2014/main" id="{52901BEF-3408-5A5D-6CD2-77587EC507D1}"/>
              </a:ext>
            </a:extLst>
          </p:cNvPr>
          <p:cNvSpPr>
            <a:spLocks noGrp="1"/>
          </p:cNvSpPr>
          <p:nvPr>
            <p:ph type="body" sz="quarter" idx="18" hasCustomPrompt="1"/>
          </p:nvPr>
        </p:nvSpPr>
        <p:spPr>
          <a:xfrm>
            <a:off x="299754" y="342900"/>
            <a:ext cx="4215104" cy="208722"/>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7" name="Text Placeholder 20">
            <a:extLst>
              <a:ext uri="{FF2B5EF4-FFF2-40B4-BE49-F238E27FC236}">
                <a16:creationId xmlns:a16="http://schemas.microsoft.com/office/drawing/2014/main" id="{E707DF7F-5B54-8FE0-2E82-ED136B348BA4}"/>
              </a:ext>
            </a:extLst>
          </p:cNvPr>
          <p:cNvSpPr>
            <a:spLocks noGrp="1"/>
          </p:cNvSpPr>
          <p:nvPr>
            <p:ph type="body" sz="quarter" idx="53" hasCustomPrompt="1"/>
          </p:nvPr>
        </p:nvSpPr>
        <p:spPr>
          <a:xfrm>
            <a:off x="6829131" y="646803"/>
            <a:ext cx="2042226" cy="553632"/>
          </a:xfrm>
          <a:prstGeom prst="rect">
            <a:avLst/>
          </a:prstGeom>
        </p:spPr>
        <p:txBody>
          <a:bodyPr anchor="ctr"/>
          <a:lstStyle>
            <a:lvl1pPr marL="0" indent="0" algn="ctr">
              <a:lnSpc>
                <a:spcPct val="100000"/>
              </a:lnSpc>
              <a:buNone/>
              <a:defRPr sz="2625"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8" name="Text Placeholder 2">
            <a:extLst>
              <a:ext uri="{FF2B5EF4-FFF2-40B4-BE49-F238E27FC236}">
                <a16:creationId xmlns:a16="http://schemas.microsoft.com/office/drawing/2014/main" id="{78FC2510-6922-EE61-AD5D-96D722448B39}"/>
              </a:ext>
            </a:extLst>
          </p:cNvPr>
          <p:cNvSpPr>
            <a:spLocks noGrp="1"/>
          </p:cNvSpPr>
          <p:nvPr>
            <p:ph type="body" sz="quarter" idx="54" hasCustomPrompt="1"/>
          </p:nvPr>
        </p:nvSpPr>
        <p:spPr>
          <a:xfrm>
            <a:off x="6829131" y="1190616"/>
            <a:ext cx="2042226" cy="241160"/>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9" name="Text Placeholder 20">
            <a:extLst>
              <a:ext uri="{FF2B5EF4-FFF2-40B4-BE49-F238E27FC236}">
                <a16:creationId xmlns:a16="http://schemas.microsoft.com/office/drawing/2014/main" id="{67CDF7B9-8BCC-29FC-B53A-1B1002B61C76}"/>
              </a:ext>
            </a:extLst>
          </p:cNvPr>
          <p:cNvSpPr>
            <a:spLocks noGrp="1"/>
          </p:cNvSpPr>
          <p:nvPr>
            <p:ph type="body" sz="quarter" idx="55" hasCustomPrompt="1"/>
          </p:nvPr>
        </p:nvSpPr>
        <p:spPr>
          <a:xfrm>
            <a:off x="6829131" y="1732025"/>
            <a:ext cx="2042226" cy="553632"/>
          </a:xfrm>
          <a:prstGeom prst="rect">
            <a:avLst/>
          </a:prstGeom>
        </p:spPr>
        <p:txBody>
          <a:bodyPr anchor="ctr"/>
          <a:lstStyle>
            <a:lvl1pPr marL="0" indent="0" algn="ctr">
              <a:lnSpc>
                <a:spcPct val="100000"/>
              </a:lnSpc>
              <a:buNone/>
              <a:defRPr sz="2625"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10" name="Text Placeholder 2">
            <a:extLst>
              <a:ext uri="{FF2B5EF4-FFF2-40B4-BE49-F238E27FC236}">
                <a16:creationId xmlns:a16="http://schemas.microsoft.com/office/drawing/2014/main" id="{8FDC3862-95F8-CB19-BDA9-0CA26873120E}"/>
              </a:ext>
            </a:extLst>
          </p:cNvPr>
          <p:cNvSpPr>
            <a:spLocks noGrp="1"/>
          </p:cNvSpPr>
          <p:nvPr>
            <p:ph type="body" sz="quarter" idx="56" hasCustomPrompt="1"/>
          </p:nvPr>
        </p:nvSpPr>
        <p:spPr>
          <a:xfrm>
            <a:off x="6829131" y="2275837"/>
            <a:ext cx="2042226" cy="241160"/>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11" name="Text Placeholder 20">
            <a:extLst>
              <a:ext uri="{FF2B5EF4-FFF2-40B4-BE49-F238E27FC236}">
                <a16:creationId xmlns:a16="http://schemas.microsoft.com/office/drawing/2014/main" id="{DD944073-DA7E-A034-4F05-FDB8ACF749A0}"/>
              </a:ext>
            </a:extLst>
          </p:cNvPr>
          <p:cNvSpPr>
            <a:spLocks noGrp="1"/>
          </p:cNvSpPr>
          <p:nvPr>
            <p:ph type="body" sz="quarter" idx="57" hasCustomPrompt="1"/>
          </p:nvPr>
        </p:nvSpPr>
        <p:spPr>
          <a:xfrm>
            <a:off x="6829131" y="2817246"/>
            <a:ext cx="2042226" cy="553632"/>
          </a:xfrm>
          <a:prstGeom prst="rect">
            <a:avLst/>
          </a:prstGeom>
        </p:spPr>
        <p:txBody>
          <a:bodyPr anchor="ctr"/>
          <a:lstStyle>
            <a:lvl1pPr marL="0" indent="0" algn="ctr">
              <a:lnSpc>
                <a:spcPct val="100000"/>
              </a:lnSpc>
              <a:buNone/>
              <a:defRPr sz="2625"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12" name="Text Placeholder 2">
            <a:extLst>
              <a:ext uri="{FF2B5EF4-FFF2-40B4-BE49-F238E27FC236}">
                <a16:creationId xmlns:a16="http://schemas.microsoft.com/office/drawing/2014/main" id="{6975A98E-235B-C2BC-75A2-9EAB32BA500B}"/>
              </a:ext>
            </a:extLst>
          </p:cNvPr>
          <p:cNvSpPr>
            <a:spLocks noGrp="1"/>
          </p:cNvSpPr>
          <p:nvPr>
            <p:ph type="body" sz="quarter" idx="58" hasCustomPrompt="1"/>
          </p:nvPr>
        </p:nvSpPr>
        <p:spPr>
          <a:xfrm>
            <a:off x="6814224" y="3361059"/>
            <a:ext cx="2042226" cy="241160"/>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13" name="Text Placeholder 20">
            <a:extLst>
              <a:ext uri="{FF2B5EF4-FFF2-40B4-BE49-F238E27FC236}">
                <a16:creationId xmlns:a16="http://schemas.microsoft.com/office/drawing/2014/main" id="{5D529E96-E184-522D-B980-4A51297A82C2}"/>
              </a:ext>
            </a:extLst>
          </p:cNvPr>
          <p:cNvSpPr>
            <a:spLocks noGrp="1"/>
          </p:cNvSpPr>
          <p:nvPr>
            <p:ph type="body" sz="quarter" idx="59" hasCustomPrompt="1"/>
          </p:nvPr>
        </p:nvSpPr>
        <p:spPr>
          <a:xfrm>
            <a:off x="6829131" y="3902468"/>
            <a:ext cx="2042226" cy="553632"/>
          </a:xfrm>
          <a:prstGeom prst="rect">
            <a:avLst/>
          </a:prstGeom>
        </p:spPr>
        <p:txBody>
          <a:bodyPr anchor="ctr"/>
          <a:lstStyle>
            <a:lvl1pPr marL="0" indent="0" algn="ctr">
              <a:lnSpc>
                <a:spcPct val="100000"/>
              </a:lnSpc>
              <a:buNone/>
              <a:defRPr sz="2625"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14" name="Text Placeholder 2">
            <a:extLst>
              <a:ext uri="{FF2B5EF4-FFF2-40B4-BE49-F238E27FC236}">
                <a16:creationId xmlns:a16="http://schemas.microsoft.com/office/drawing/2014/main" id="{075B9FEC-5821-A6E0-3F03-00CB0BF5F011}"/>
              </a:ext>
            </a:extLst>
          </p:cNvPr>
          <p:cNvSpPr>
            <a:spLocks noGrp="1"/>
          </p:cNvSpPr>
          <p:nvPr>
            <p:ph type="body" sz="quarter" idx="60" hasCustomPrompt="1"/>
          </p:nvPr>
        </p:nvSpPr>
        <p:spPr>
          <a:xfrm>
            <a:off x="6829131" y="4446280"/>
            <a:ext cx="2042226" cy="241160"/>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15" name="Text Placeholder 4">
            <a:extLst>
              <a:ext uri="{FF2B5EF4-FFF2-40B4-BE49-F238E27FC236}">
                <a16:creationId xmlns:a16="http://schemas.microsoft.com/office/drawing/2014/main" id="{035F7B1D-C476-6CBB-B66B-E9312090032D}"/>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16" name="Text Placeholder 8">
            <a:extLst>
              <a:ext uri="{FF2B5EF4-FFF2-40B4-BE49-F238E27FC236}">
                <a16:creationId xmlns:a16="http://schemas.microsoft.com/office/drawing/2014/main" id="{F5E74695-83CD-C350-8D81-468DA006637C}"/>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144949215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Stats 2">
    <p:spTree>
      <p:nvGrpSpPr>
        <p:cNvPr id="1" name=""/>
        <p:cNvGrpSpPr/>
        <p:nvPr/>
      </p:nvGrpSpPr>
      <p:grpSpPr>
        <a:xfrm>
          <a:off x="0" y="0"/>
          <a:ext cx="0" cy="0"/>
          <a:chOff x="0" y="0"/>
          <a:chExt cx="0" cy="0"/>
        </a:xfrm>
      </p:grpSpPr>
      <p:sp>
        <p:nvSpPr>
          <p:cNvPr id="41" name="Text Placeholder 2">
            <a:extLst>
              <a:ext uri="{FF2B5EF4-FFF2-40B4-BE49-F238E27FC236}">
                <a16:creationId xmlns:a16="http://schemas.microsoft.com/office/drawing/2014/main" id="{31ACE61E-8C01-688F-8A51-B78FF5B4061B}"/>
              </a:ext>
            </a:extLst>
          </p:cNvPr>
          <p:cNvSpPr>
            <a:spLocks noGrp="1"/>
          </p:cNvSpPr>
          <p:nvPr>
            <p:ph type="body" sz="quarter" idx="24" hasCustomPrompt="1"/>
          </p:nvPr>
        </p:nvSpPr>
        <p:spPr>
          <a:xfrm>
            <a:off x="286308" y="1341782"/>
            <a:ext cx="4228549" cy="3458818"/>
          </a:xfrm>
          <a:prstGeom prst="rect">
            <a:avLst/>
          </a:prstGeom>
        </p:spPr>
        <p:txBody>
          <a:bodyPr numCol="1" spcCol="457200">
            <a:noAutofit/>
          </a:bodyPr>
          <a:lstStyle>
            <a:lvl1pPr marL="0" indent="0">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45" name="Text Placeholder 20">
            <a:extLst>
              <a:ext uri="{FF2B5EF4-FFF2-40B4-BE49-F238E27FC236}">
                <a16:creationId xmlns:a16="http://schemas.microsoft.com/office/drawing/2014/main" id="{43D4F412-F240-C7BD-8F43-FF39B8AFC160}"/>
              </a:ext>
            </a:extLst>
          </p:cNvPr>
          <p:cNvSpPr>
            <a:spLocks noGrp="1"/>
          </p:cNvSpPr>
          <p:nvPr>
            <p:ph type="body" sz="quarter" idx="28" hasCustomPrompt="1"/>
          </p:nvPr>
        </p:nvSpPr>
        <p:spPr>
          <a:xfrm>
            <a:off x="4644049" y="646803"/>
            <a:ext cx="2042226" cy="553632"/>
          </a:xfrm>
          <a:prstGeom prst="rect">
            <a:avLst/>
          </a:prstGeom>
        </p:spPr>
        <p:txBody>
          <a:bodyPr anchor="ctr"/>
          <a:lstStyle>
            <a:lvl1pPr marL="0" indent="0" algn="ctr">
              <a:lnSpc>
                <a:spcPct val="100000"/>
              </a:lnSpc>
              <a:buNone/>
              <a:defRPr sz="2625"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46" name="Text Placeholder 2">
            <a:extLst>
              <a:ext uri="{FF2B5EF4-FFF2-40B4-BE49-F238E27FC236}">
                <a16:creationId xmlns:a16="http://schemas.microsoft.com/office/drawing/2014/main" id="{8A0F1A18-C197-2BEF-AEDE-1DBD885225D5}"/>
              </a:ext>
            </a:extLst>
          </p:cNvPr>
          <p:cNvSpPr>
            <a:spLocks noGrp="1"/>
          </p:cNvSpPr>
          <p:nvPr>
            <p:ph type="body" sz="quarter" idx="29" hasCustomPrompt="1"/>
          </p:nvPr>
        </p:nvSpPr>
        <p:spPr>
          <a:xfrm>
            <a:off x="4644049" y="1190616"/>
            <a:ext cx="2042226" cy="241160"/>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59" name="Text Placeholder 20">
            <a:extLst>
              <a:ext uri="{FF2B5EF4-FFF2-40B4-BE49-F238E27FC236}">
                <a16:creationId xmlns:a16="http://schemas.microsoft.com/office/drawing/2014/main" id="{A83C26E9-E0AE-D116-EF2F-41412EC9C6A1}"/>
              </a:ext>
            </a:extLst>
          </p:cNvPr>
          <p:cNvSpPr>
            <a:spLocks noGrp="1"/>
          </p:cNvSpPr>
          <p:nvPr>
            <p:ph type="body" sz="quarter" idx="30" hasCustomPrompt="1"/>
          </p:nvPr>
        </p:nvSpPr>
        <p:spPr>
          <a:xfrm>
            <a:off x="4644049" y="1732025"/>
            <a:ext cx="2042226" cy="553632"/>
          </a:xfrm>
          <a:prstGeom prst="rect">
            <a:avLst/>
          </a:prstGeom>
        </p:spPr>
        <p:txBody>
          <a:bodyPr anchor="ctr"/>
          <a:lstStyle>
            <a:lvl1pPr marL="0" indent="0" algn="ctr">
              <a:lnSpc>
                <a:spcPct val="100000"/>
              </a:lnSpc>
              <a:buNone/>
              <a:defRPr sz="2625"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60" name="Text Placeholder 2">
            <a:extLst>
              <a:ext uri="{FF2B5EF4-FFF2-40B4-BE49-F238E27FC236}">
                <a16:creationId xmlns:a16="http://schemas.microsoft.com/office/drawing/2014/main" id="{73D56F45-93AE-3C12-DCBE-581A31B1E2A3}"/>
              </a:ext>
            </a:extLst>
          </p:cNvPr>
          <p:cNvSpPr>
            <a:spLocks noGrp="1"/>
          </p:cNvSpPr>
          <p:nvPr>
            <p:ph type="body" sz="quarter" idx="31" hasCustomPrompt="1"/>
          </p:nvPr>
        </p:nvSpPr>
        <p:spPr>
          <a:xfrm>
            <a:off x="4644049" y="2275837"/>
            <a:ext cx="2042226" cy="241160"/>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63" name="Text Placeholder 20">
            <a:extLst>
              <a:ext uri="{FF2B5EF4-FFF2-40B4-BE49-F238E27FC236}">
                <a16:creationId xmlns:a16="http://schemas.microsoft.com/office/drawing/2014/main" id="{BCA61283-5810-179C-75A8-47316FA97FC0}"/>
              </a:ext>
            </a:extLst>
          </p:cNvPr>
          <p:cNvSpPr>
            <a:spLocks noGrp="1"/>
          </p:cNvSpPr>
          <p:nvPr>
            <p:ph type="body" sz="quarter" idx="32" hasCustomPrompt="1"/>
          </p:nvPr>
        </p:nvSpPr>
        <p:spPr>
          <a:xfrm>
            <a:off x="4644049" y="2817246"/>
            <a:ext cx="2042226" cy="553632"/>
          </a:xfrm>
          <a:prstGeom prst="rect">
            <a:avLst/>
          </a:prstGeom>
        </p:spPr>
        <p:txBody>
          <a:bodyPr anchor="ctr"/>
          <a:lstStyle>
            <a:lvl1pPr marL="0" indent="0" algn="ctr">
              <a:lnSpc>
                <a:spcPct val="100000"/>
              </a:lnSpc>
              <a:buNone/>
              <a:defRPr sz="2625"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64" name="Text Placeholder 2">
            <a:extLst>
              <a:ext uri="{FF2B5EF4-FFF2-40B4-BE49-F238E27FC236}">
                <a16:creationId xmlns:a16="http://schemas.microsoft.com/office/drawing/2014/main" id="{5E166343-86B8-EA24-A789-7FACE17F454B}"/>
              </a:ext>
            </a:extLst>
          </p:cNvPr>
          <p:cNvSpPr>
            <a:spLocks noGrp="1"/>
          </p:cNvSpPr>
          <p:nvPr>
            <p:ph type="body" sz="quarter" idx="33" hasCustomPrompt="1"/>
          </p:nvPr>
        </p:nvSpPr>
        <p:spPr>
          <a:xfrm>
            <a:off x="4629143" y="3361059"/>
            <a:ext cx="2042226" cy="241160"/>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67" name="Text Placeholder 20">
            <a:extLst>
              <a:ext uri="{FF2B5EF4-FFF2-40B4-BE49-F238E27FC236}">
                <a16:creationId xmlns:a16="http://schemas.microsoft.com/office/drawing/2014/main" id="{C5998F3C-CAC3-6CC4-1B7F-E594EF417BFB}"/>
              </a:ext>
            </a:extLst>
          </p:cNvPr>
          <p:cNvSpPr>
            <a:spLocks noGrp="1"/>
          </p:cNvSpPr>
          <p:nvPr>
            <p:ph type="body" sz="quarter" idx="34" hasCustomPrompt="1"/>
          </p:nvPr>
        </p:nvSpPr>
        <p:spPr>
          <a:xfrm>
            <a:off x="4644049" y="3902468"/>
            <a:ext cx="2042226" cy="553632"/>
          </a:xfrm>
          <a:prstGeom prst="rect">
            <a:avLst/>
          </a:prstGeom>
        </p:spPr>
        <p:txBody>
          <a:bodyPr anchor="ctr"/>
          <a:lstStyle>
            <a:lvl1pPr marL="0" indent="0" algn="ctr">
              <a:lnSpc>
                <a:spcPct val="100000"/>
              </a:lnSpc>
              <a:buNone/>
              <a:defRPr sz="2625"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68" name="Text Placeholder 2">
            <a:extLst>
              <a:ext uri="{FF2B5EF4-FFF2-40B4-BE49-F238E27FC236}">
                <a16:creationId xmlns:a16="http://schemas.microsoft.com/office/drawing/2014/main" id="{E1F423AB-99C1-C1C6-BFCB-09FD36097BBE}"/>
              </a:ext>
            </a:extLst>
          </p:cNvPr>
          <p:cNvSpPr>
            <a:spLocks noGrp="1"/>
          </p:cNvSpPr>
          <p:nvPr>
            <p:ph type="body" sz="quarter" idx="35" hasCustomPrompt="1"/>
          </p:nvPr>
        </p:nvSpPr>
        <p:spPr>
          <a:xfrm>
            <a:off x="4644049" y="4446280"/>
            <a:ext cx="2042226" cy="241160"/>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2" name="Text Placeholder 20">
            <a:extLst>
              <a:ext uri="{FF2B5EF4-FFF2-40B4-BE49-F238E27FC236}">
                <a16:creationId xmlns:a16="http://schemas.microsoft.com/office/drawing/2014/main" id="{BCB41875-411A-7FBA-1290-50D29019C1C9}"/>
              </a:ext>
            </a:extLst>
          </p:cNvPr>
          <p:cNvSpPr>
            <a:spLocks noGrp="1"/>
          </p:cNvSpPr>
          <p:nvPr>
            <p:ph type="body" sz="quarter" idx="52" hasCustomPrompt="1"/>
          </p:nvPr>
        </p:nvSpPr>
        <p:spPr>
          <a:xfrm>
            <a:off x="299754" y="559076"/>
            <a:ext cx="4215104" cy="670892"/>
          </a:xfrm>
          <a:prstGeom prst="rect">
            <a:avLst/>
          </a:prstGeom>
        </p:spPr>
        <p:txBody>
          <a:bodyPr lIns="0" tIns="0" rIns="0" bIns="0" anchor="t" anchorCtr="0"/>
          <a:lstStyle>
            <a:lvl1pPr marL="0" indent="0" algn="l">
              <a:lnSpc>
                <a:spcPct val="100000"/>
              </a:lnSpc>
              <a:spcBef>
                <a:spcPts val="0"/>
              </a:spcBef>
              <a:buNone/>
              <a:defRPr sz="2475" b="0">
                <a:solidFill>
                  <a:schemeClr val="bg1"/>
                </a:solidFill>
                <a:latin typeface="+mj-lt"/>
                <a:cs typeface="Arial" panose="020B0604020202020204" pitchFamily="34" charset="0"/>
              </a:defRPr>
            </a:lvl1pPr>
          </a:lstStyle>
          <a:p>
            <a:pPr lvl="0"/>
            <a:r>
              <a:rPr lang="en-US" dirty="0"/>
              <a:t>Slide Title Goes Here</a:t>
            </a:r>
          </a:p>
        </p:txBody>
      </p:sp>
      <p:sp>
        <p:nvSpPr>
          <p:cNvPr id="6" name="Text Placeholder 18">
            <a:extLst>
              <a:ext uri="{FF2B5EF4-FFF2-40B4-BE49-F238E27FC236}">
                <a16:creationId xmlns:a16="http://schemas.microsoft.com/office/drawing/2014/main" id="{52901BEF-3408-5A5D-6CD2-77587EC507D1}"/>
              </a:ext>
            </a:extLst>
          </p:cNvPr>
          <p:cNvSpPr>
            <a:spLocks noGrp="1"/>
          </p:cNvSpPr>
          <p:nvPr>
            <p:ph type="body" sz="quarter" idx="18" hasCustomPrompt="1"/>
          </p:nvPr>
        </p:nvSpPr>
        <p:spPr>
          <a:xfrm>
            <a:off x="299754" y="342900"/>
            <a:ext cx="4215104" cy="208722"/>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7" name="Text Placeholder 20">
            <a:extLst>
              <a:ext uri="{FF2B5EF4-FFF2-40B4-BE49-F238E27FC236}">
                <a16:creationId xmlns:a16="http://schemas.microsoft.com/office/drawing/2014/main" id="{E707DF7F-5B54-8FE0-2E82-ED136B348BA4}"/>
              </a:ext>
            </a:extLst>
          </p:cNvPr>
          <p:cNvSpPr>
            <a:spLocks noGrp="1"/>
          </p:cNvSpPr>
          <p:nvPr>
            <p:ph type="body" sz="quarter" idx="53" hasCustomPrompt="1"/>
          </p:nvPr>
        </p:nvSpPr>
        <p:spPr>
          <a:xfrm>
            <a:off x="6829131" y="646803"/>
            <a:ext cx="2042226" cy="553632"/>
          </a:xfrm>
          <a:prstGeom prst="rect">
            <a:avLst/>
          </a:prstGeom>
        </p:spPr>
        <p:txBody>
          <a:bodyPr anchor="ctr"/>
          <a:lstStyle>
            <a:lvl1pPr marL="0" indent="0" algn="ctr">
              <a:lnSpc>
                <a:spcPct val="100000"/>
              </a:lnSpc>
              <a:buNone/>
              <a:defRPr sz="2625"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8" name="Text Placeholder 2">
            <a:extLst>
              <a:ext uri="{FF2B5EF4-FFF2-40B4-BE49-F238E27FC236}">
                <a16:creationId xmlns:a16="http://schemas.microsoft.com/office/drawing/2014/main" id="{78FC2510-6922-EE61-AD5D-96D722448B39}"/>
              </a:ext>
            </a:extLst>
          </p:cNvPr>
          <p:cNvSpPr>
            <a:spLocks noGrp="1"/>
          </p:cNvSpPr>
          <p:nvPr>
            <p:ph type="body" sz="quarter" idx="54" hasCustomPrompt="1"/>
          </p:nvPr>
        </p:nvSpPr>
        <p:spPr>
          <a:xfrm>
            <a:off x="6829131" y="1190616"/>
            <a:ext cx="2042226" cy="241160"/>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9" name="Text Placeholder 20">
            <a:extLst>
              <a:ext uri="{FF2B5EF4-FFF2-40B4-BE49-F238E27FC236}">
                <a16:creationId xmlns:a16="http://schemas.microsoft.com/office/drawing/2014/main" id="{67CDF7B9-8BCC-29FC-B53A-1B1002B61C76}"/>
              </a:ext>
            </a:extLst>
          </p:cNvPr>
          <p:cNvSpPr>
            <a:spLocks noGrp="1"/>
          </p:cNvSpPr>
          <p:nvPr>
            <p:ph type="body" sz="quarter" idx="55" hasCustomPrompt="1"/>
          </p:nvPr>
        </p:nvSpPr>
        <p:spPr>
          <a:xfrm>
            <a:off x="6829131" y="1732025"/>
            <a:ext cx="2042226" cy="553632"/>
          </a:xfrm>
          <a:prstGeom prst="rect">
            <a:avLst/>
          </a:prstGeom>
        </p:spPr>
        <p:txBody>
          <a:bodyPr anchor="ctr"/>
          <a:lstStyle>
            <a:lvl1pPr marL="0" indent="0" algn="ctr">
              <a:lnSpc>
                <a:spcPct val="100000"/>
              </a:lnSpc>
              <a:buNone/>
              <a:defRPr sz="2625"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10" name="Text Placeholder 2">
            <a:extLst>
              <a:ext uri="{FF2B5EF4-FFF2-40B4-BE49-F238E27FC236}">
                <a16:creationId xmlns:a16="http://schemas.microsoft.com/office/drawing/2014/main" id="{8FDC3862-95F8-CB19-BDA9-0CA26873120E}"/>
              </a:ext>
            </a:extLst>
          </p:cNvPr>
          <p:cNvSpPr>
            <a:spLocks noGrp="1"/>
          </p:cNvSpPr>
          <p:nvPr>
            <p:ph type="body" sz="quarter" idx="56" hasCustomPrompt="1"/>
          </p:nvPr>
        </p:nvSpPr>
        <p:spPr>
          <a:xfrm>
            <a:off x="6829131" y="2275837"/>
            <a:ext cx="2042226" cy="241160"/>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11" name="Text Placeholder 20">
            <a:extLst>
              <a:ext uri="{FF2B5EF4-FFF2-40B4-BE49-F238E27FC236}">
                <a16:creationId xmlns:a16="http://schemas.microsoft.com/office/drawing/2014/main" id="{DD944073-DA7E-A034-4F05-FDB8ACF749A0}"/>
              </a:ext>
            </a:extLst>
          </p:cNvPr>
          <p:cNvSpPr>
            <a:spLocks noGrp="1"/>
          </p:cNvSpPr>
          <p:nvPr>
            <p:ph type="body" sz="quarter" idx="57" hasCustomPrompt="1"/>
          </p:nvPr>
        </p:nvSpPr>
        <p:spPr>
          <a:xfrm>
            <a:off x="6829131" y="2817246"/>
            <a:ext cx="2042226" cy="553632"/>
          </a:xfrm>
          <a:prstGeom prst="rect">
            <a:avLst/>
          </a:prstGeom>
        </p:spPr>
        <p:txBody>
          <a:bodyPr anchor="ctr"/>
          <a:lstStyle>
            <a:lvl1pPr marL="0" indent="0" algn="ctr">
              <a:lnSpc>
                <a:spcPct val="100000"/>
              </a:lnSpc>
              <a:buNone/>
              <a:defRPr sz="2625"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12" name="Text Placeholder 2">
            <a:extLst>
              <a:ext uri="{FF2B5EF4-FFF2-40B4-BE49-F238E27FC236}">
                <a16:creationId xmlns:a16="http://schemas.microsoft.com/office/drawing/2014/main" id="{6975A98E-235B-C2BC-75A2-9EAB32BA500B}"/>
              </a:ext>
            </a:extLst>
          </p:cNvPr>
          <p:cNvSpPr>
            <a:spLocks noGrp="1"/>
          </p:cNvSpPr>
          <p:nvPr>
            <p:ph type="body" sz="quarter" idx="58" hasCustomPrompt="1"/>
          </p:nvPr>
        </p:nvSpPr>
        <p:spPr>
          <a:xfrm>
            <a:off x="6814224" y="3361059"/>
            <a:ext cx="2042226" cy="241160"/>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13" name="Text Placeholder 20">
            <a:extLst>
              <a:ext uri="{FF2B5EF4-FFF2-40B4-BE49-F238E27FC236}">
                <a16:creationId xmlns:a16="http://schemas.microsoft.com/office/drawing/2014/main" id="{5D529E96-E184-522D-B980-4A51297A82C2}"/>
              </a:ext>
            </a:extLst>
          </p:cNvPr>
          <p:cNvSpPr>
            <a:spLocks noGrp="1"/>
          </p:cNvSpPr>
          <p:nvPr>
            <p:ph type="body" sz="quarter" idx="59" hasCustomPrompt="1"/>
          </p:nvPr>
        </p:nvSpPr>
        <p:spPr>
          <a:xfrm>
            <a:off x="6829131" y="3902468"/>
            <a:ext cx="2042226" cy="553632"/>
          </a:xfrm>
          <a:prstGeom prst="rect">
            <a:avLst/>
          </a:prstGeom>
        </p:spPr>
        <p:txBody>
          <a:bodyPr anchor="ctr"/>
          <a:lstStyle>
            <a:lvl1pPr marL="0" indent="0" algn="ctr">
              <a:lnSpc>
                <a:spcPct val="100000"/>
              </a:lnSpc>
              <a:buNone/>
              <a:defRPr sz="2625" b="1">
                <a:solidFill>
                  <a:schemeClr val="bg1"/>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14" name="Text Placeholder 2">
            <a:extLst>
              <a:ext uri="{FF2B5EF4-FFF2-40B4-BE49-F238E27FC236}">
                <a16:creationId xmlns:a16="http://schemas.microsoft.com/office/drawing/2014/main" id="{075B9FEC-5821-A6E0-3F03-00CB0BF5F011}"/>
              </a:ext>
            </a:extLst>
          </p:cNvPr>
          <p:cNvSpPr>
            <a:spLocks noGrp="1"/>
          </p:cNvSpPr>
          <p:nvPr>
            <p:ph type="body" sz="quarter" idx="60" hasCustomPrompt="1"/>
          </p:nvPr>
        </p:nvSpPr>
        <p:spPr>
          <a:xfrm>
            <a:off x="6829131" y="4446280"/>
            <a:ext cx="2042226" cy="241160"/>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3" name="Text Placeholder 4">
            <a:extLst>
              <a:ext uri="{FF2B5EF4-FFF2-40B4-BE49-F238E27FC236}">
                <a16:creationId xmlns:a16="http://schemas.microsoft.com/office/drawing/2014/main" id="{8136A9B4-C5A0-A22F-1EF8-5124D2DB14D1}"/>
              </a:ext>
            </a:extLst>
          </p:cNvPr>
          <p:cNvSpPr txBox="1">
            <a:spLocks/>
          </p:cNvSpPr>
          <p:nvPr userDrawn="1"/>
        </p:nvSpPr>
        <p:spPr>
          <a:xfrm>
            <a:off x="4629143" y="4793146"/>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4" name="Text Placeholder 8">
            <a:extLst>
              <a:ext uri="{FF2B5EF4-FFF2-40B4-BE49-F238E27FC236}">
                <a16:creationId xmlns:a16="http://schemas.microsoft.com/office/drawing/2014/main" id="{80794982-9B95-DA41-C4DE-CB261DB41E64}"/>
              </a:ext>
            </a:extLst>
          </p:cNvPr>
          <p:cNvSpPr>
            <a:spLocks noGrp="1"/>
          </p:cNvSpPr>
          <p:nvPr>
            <p:ph type="body" sz="quarter" idx="11" hasCustomPrompt="1"/>
          </p:nvPr>
        </p:nvSpPr>
        <p:spPr>
          <a:xfrm>
            <a:off x="286308" y="4793146"/>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312893570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tats 3">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ACEA5C9-D921-680D-9769-C1C3C0CC8AFE}"/>
              </a:ext>
            </a:extLst>
          </p:cNvPr>
          <p:cNvSpPr>
            <a:spLocks noGrp="1"/>
          </p:cNvSpPr>
          <p:nvPr>
            <p:ph type="pic" sz="quarter" idx="27" hasCustomPrompt="1"/>
          </p:nvPr>
        </p:nvSpPr>
        <p:spPr>
          <a:xfrm>
            <a:off x="4629143" y="2"/>
            <a:ext cx="4549171" cy="5143499"/>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21" name="Text Placeholder 20">
            <a:extLst>
              <a:ext uri="{FF2B5EF4-FFF2-40B4-BE49-F238E27FC236}">
                <a16:creationId xmlns:a16="http://schemas.microsoft.com/office/drawing/2014/main" id="{B17DA386-6CBA-4C3A-C16A-AA85C305A4FE}"/>
              </a:ext>
            </a:extLst>
          </p:cNvPr>
          <p:cNvSpPr>
            <a:spLocks noGrp="1"/>
          </p:cNvSpPr>
          <p:nvPr>
            <p:ph type="body" sz="quarter" idx="28" hasCustomPrompt="1"/>
          </p:nvPr>
        </p:nvSpPr>
        <p:spPr>
          <a:xfrm>
            <a:off x="291695" y="2325800"/>
            <a:ext cx="1286349" cy="546497"/>
          </a:xfrm>
          <a:prstGeom prst="rect">
            <a:avLst/>
          </a:prstGeom>
        </p:spPr>
        <p:txBody>
          <a:bodyPr anchor="ctr"/>
          <a:lstStyle>
            <a:lvl1pPr marL="0" indent="0" algn="ctr">
              <a:lnSpc>
                <a:spcPct val="100000"/>
              </a:lnSpc>
              <a:buNone/>
              <a:defRPr sz="2625" b="1">
                <a:solidFill>
                  <a:srgbClr val="1C67E3"/>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26" name="Text Placeholder 2">
            <a:extLst>
              <a:ext uri="{FF2B5EF4-FFF2-40B4-BE49-F238E27FC236}">
                <a16:creationId xmlns:a16="http://schemas.microsoft.com/office/drawing/2014/main" id="{2DC45F0D-6C48-C0FB-FDA2-EB5E823025E2}"/>
              </a:ext>
            </a:extLst>
          </p:cNvPr>
          <p:cNvSpPr>
            <a:spLocks noGrp="1"/>
          </p:cNvSpPr>
          <p:nvPr>
            <p:ph type="body" sz="quarter" idx="29" hasCustomPrompt="1"/>
          </p:nvPr>
        </p:nvSpPr>
        <p:spPr>
          <a:xfrm>
            <a:off x="286308" y="2868012"/>
            <a:ext cx="1296710" cy="587765"/>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40" name="Text Placeholder 20">
            <a:extLst>
              <a:ext uri="{FF2B5EF4-FFF2-40B4-BE49-F238E27FC236}">
                <a16:creationId xmlns:a16="http://schemas.microsoft.com/office/drawing/2014/main" id="{C4C9E73F-1D17-9A2D-6F0C-05D9FD7251CB}"/>
              </a:ext>
            </a:extLst>
          </p:cNvPr>
          <p:cNvSpPr>
            <a:spLocks noGrp="1"/>
          </p:cNvSpPr>
          <p:nvPr>
            <p:ph type="body" sz="quarter" idx="32" hasCustomPrompt="1"/>
          </p:nvPr>
        </p:nvSpPr>
        <p:spPr>
          <a:xfrm>
            <a:off x="291695" y="3572709"/>
            <a:ext cx="1286349" cy="546497"/>
          </a:xfrm>
          <a:prstGeom prst="rect">
            <a:avLst/>
          </a:prstGeom>
        </p:spPr>
        <p:txBody>
          <a:bodyPr anchor="ctr"/>
          <a:lstStyle>
            <a:lvl1pPr marL="0" indent="0" algn="ctr">
              <a:lnSpc>
                <a:spcPct val="100000"/>
              </a:lnSpc>
              <a:buNone/>
              <a:defRPr sz="2625" b="1">
                <a:solidFill>
                  <a:srgbClr val="1C67E3"/>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42" name="Text Placeholder 2">
            <a:extLst>
              <a:ext uri="{FF2B5EF4-FFF2-40B4-BE49-F238E27FC236}">
                <a16:creationId xmlns:a16="http://schemas.microsoft.com/office/drawing/2014/main" id="{07323328-D133-93CE-2904-86CAE4A5CDB6}"/>
              </a:ext>
            </a:extLst>
          </p:cNvPr>
          <p:cNvSpPr>
            <a:spLocks noGrp="1"/>
          </p:cNvSpPr>
          <p:nvPr>
            <p:ph type="body" sz="quarter" idx="33" hasCustomPrompt="1"/>
          </p:nvPr>
        </p:nvSpPr>
        <p:spPr>
          <a:xfrm>
            <a:off x="286308" y="4114921"/>
            <a:ext cx="1296710" cy="587765"/>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5" name="Text Placeholder 20">
            <a:extLst>
              <a:ext uri="{FF2B5EF4-FFF2-40B4-BE49-F238E27FC236}">
                <a16:creationId xmlns:a16="http://schemas.microsoft.com/office/drawing/2014/main" id="{60E0FB9F-5957-0319-3F4A-EDA028D75DAB}"/>
              </a:ext>
            </a:extLst>
          </p:cNvPr>
          <p:cNvSpPr>
            <a:spLocks noGrp="1"/>
          </p:cNvSpPr>
          <p:nvPr>
            <p:ph type="body" sz="quarter" idx="52" hasCustomPrompt="1"/>
          </p:nvPr>
        </p:nvSpPr>
        <p:spPr>
          <a:xfrm>
            <a:off x="299754" y="559076"/>
            <a:ext cx="4215104" cy="670892"/>
          </a:xfrm>
          <a:prstGeom prst="rect">
            <a:avLst/>
          </a:prstGeom>
        </p:spPr>
        <p:txBody>
          <a:bodyPr lIns="0" tIns="0" rIns="0" bIns="0" anchor="t" anchorCtr="0"/>
          <a:lstStyle>
            <a:lvl1pPr marL="0" indent="0" algn="l">
              <a:lnSpc>
                <a:spcPct val="100000"/>
              </a:lnSpc>
              <a:spcBef>
                <a:spcPts val="0"/>
              </a:spcBef>
              <a:buNone/>
              <a:defRPr sz="2475" b="0">
                <a:solidFill>
                  <a:schemeClr val="bg1"/>
                </a:solidFill>
                <a:latin typeface="+mj-lt"/>
                <a:cs typeface="Arial" panose="020B0604020202020204" pitchFamily="34" charset="0"/>
              </a:defRPr>
            </a:lvl1pPr>
          </a:lstStyle>
          <a:p>
            <a:pPr lvl="0"/>
            <a:r>
              <a:rPr lang="en-US" dirty="0"/>
              <a:t>Slide Title Goes Here</a:t>
            </a:r>
          </a:p>
        </p:txBody>
      </p:sp>
      <p:sp>
        <p:nvSpPr>
          <p:cNvPr id="6" name="Text Placeholder 18">
            <a:extLst>
              <a:ext uri="{FF2B5EF4-FFF2-40B4-BE49-F238E27FC236}">
                <a16:creationId xmlns:a16="http://schemas.microsoft.com/office/drawing/2014/main" id="{FBC3FDE2-C065-B8CA-7CC0-65C92F3E8499}"/>
              </a:ext>
            </a:extLst>
          </p:cNvPr>
          <p:cNvSpPr>
            <a:spLocks noGrp="1"/>
          </p:cNvSpPr>
          <p:nvPr>
            <p:ph type="body" sz="quarter" idx="18" hasCustomPrompt="1"/>
          </p:nvPr>
        </p:nvSpPr>
        <p:spPr>
          <a:xfrm>
            <a:off x="299754" y="342900"/>
            <a:ext cx="4215104" cy="208722"/>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11" name="Text Placeholder 2">
            <a:extLst>
              <a:ext uri="{FF2B5EF4-FFF2-40B4-BE49-F238E27FC236}">
                <a16:creationId xmlns:a16="http://schemas.microsoft.com/office/drawing/2014/main" id="{1DA4DF4D-91F3-C5C8-8D29-016760E8FC72}"/>
              </a:ext>
            </a:extLst>
          </p:cNvPr>
          <p:cNvSpPr>
            <a:spLocks noGrp="1"/>
          </p:cNvSpPr>
          <p:nvPr>
            <p:ph type="body" sz="quarter" idx="24" hasCustomPrompt="1"/>
          </p:nvPr>
        </p:nvSpPr>
        <p:spPr>
          <a:xfrm>
            <a:off x="286308" y="1341782"/>
            <a:ext cx="4228549" cy="797616"/>
          </a:xfrm>
          <a:prstGeom prst="rect">
            <a:avLst/>
          </a:prstGeom>
        </p:spPr>
        <p:txBody>
          <a:bodyPr numCol="1" spcCol="457200">
            <a:noAutofit/>
          </a:bodyPr>
          <a:lstStyle>
            <a:lvl1pPr marL="0" indent="0">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12" name="Text Placeholder 20">
            <a:extLst>
              <a:ext uri="{FF2B5EF4-FFF2-40B4-BE49-F238E27FC236}">
                <a16:creationId xmlns:a16="http://schemas.microsoft.com/office/drawing/2014/main" id="{46040D7B-0215-A527-00A9-F83024B5FA8D}"/>
              </a:ext>
            </a:extLst>
          </p:cNvPr>
          <p:cNvSpPr>
            <a:spLocks noGrp="1"/>
          </p:cNvSpPr>
          <p:nvPr>
            <p:ph type="body" sz="quarter" idx="53" hasCustomPrompt="1"/>
          </p:nvPr>
        </p:nvSpPr>
        <p:spPr>
          <a:xfrm>
            <a:off x="1814551" y="2325800"/>
            <a:ext cx="1286349" cy="546497"/>
          </a:xfrm>
          <a:prstGeom prst="rect">
            <a:avLst/>
          </a:prstGeom>
        </p:spPr>
        <p:txBody>
          <a:bodyPr anchor="ctr"/>
          <a:lstStyle>
            <a:lvl1pPr marL="0" indent="0" algn="ctr">
              <a:lnSpc>
                <a:spcPct val="100000"/>
              </a:lnSpc>
              <a:buNone/>
              <a:defRPr sz="2625" b="1">
                <a:solidFill>
                  <a:srgbClr val="1C67E3"/>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13" name="Text Placeholder 2">
            <a:extLst>
              <a:ext uri="{FF2B5EF4-FFF2-40B4-BE49-F238E27FC236}">
                <a16:creationId xmlns:a16="http://schemas.microsoft.com/office/drawing/2014/main" id="{D53099AD-BE22-C20B-6890-54C6D71DFF17}"/>
              </a:ext>
            </a:extLst>
          </p:cNvPr>
          <p:cNvSpPr>
            <a:spLocks noGrp="1"/>
          </p:cNvSpPr>
          <p:nvPr>
            <p:ph type="body" sz="quarter" idx="54" hasCustomPrompt="1"/>
          </p:nvPr>
        </p:nvSpPr>
        <p:spPr>
          <a:xfrm>
            <a:off x="1809165" y="2868012"/>
            <a:ext cx="1296710" cy="587765"/>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14" name="Text Placeholder 20">
            <a:extLst>
              <a:ext uri="{FF2B5EF4-FFF2-40B4-BE49-F238E27FC236}">
                <a16:creationId xmlns:a16="http://schemas.microsoft.com/office/drawing/2014/main" id="{AA1DD28A-A9AD-BC61-70C9-1B88568B2C74}"/>
              </a:ext>
            </a:extLst>
          </p:cNvPr>
          <p:cNvSpPr>
            <a:spLocks noGrp="1"/>
          </p:cNvSpPr>
          <p:nvPr>
            <p:ph type="body" sz="quarter" idx="55" hasCustomPrompt="1"/>
          </p:nvPr>
        </p:nvSpPr>
        <p:spPr>
          <a:xfrm>
            <a:off x="1814551" y="3572709"/>
            <a:ext cx="1286349" cy="546497"/>
          </a:xfrm>
          <a:prstGeom prst="rect">
            <a:avLst/>
          </a:prstGeom>
        </p:spPr>
        <p:txBody>
          <a:bodyPr anchor="ctr"/>
          <a:lstStyle>
            <a:lvl1pPr marL="0" indent="0" algn="ctr">
              <a:lnSpc>
                <a:spcPct val="100000"/>
              </a:lnSpc>
              <a:buNone/>
              <a:defRPr sz="2625" b="1">
                <a:solidFill>
                  <a:srgbClr val="1C67E3"/>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15" name="Text Placeholder 2">
            <a:extLst>
              <a:ext uri="{FF2B5EF4-FFF2-40B4-BE49-F238E27FC236}">
                <a16:creationId xmlns:a16="http://schemas.microsoft.com/office/drawing/2014/main" id="{C31F0B8A-AE41-D978-6029-3CDE46763940}"/>
              </a:ext>
            </a:extLst>
          </p:cNvPr>
          <p:cNvSpPr>
            <a:spLocks noGrp="1"/>
          </p:cNvSpPr>
          <p:nvPr>
            <p:ph type="body" sz="quarter" idx="56" hasCustomPrompt="1"/>
          </p:nvPr>
        </p:nvSpPr>
        <p:spPr>
          <a:xfrm>
            <a:off x="1809165" y="4114921"/>
            <a:ext cx="1296710" cy="587765"/>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16" name="Text Placeholder 20">
            <a:extLst>
              <a:ext uri="{FF2B5EF4-FFF2-40B4-BE49-F238E27FC236}">
                <a16:creationId xmlns:a16="http://schemas.microsoft.com/office/drawing/2014/main" id="{4D8194D0-DC62-283E-F8FC-6AA7CED159A9}"/>
              </a:ext>
            </a:extLst>
          </p:cNvPr>
          <p:cNvSpPr>
            <a:spLocks noGrp="1"/>
          </p:cNvSpPr>
          <p:nvPr>
            <p:ph type="body" sz="quarter" idx="57" hasCustomPrompt="1"/>
          </p:nvPr>
        </p:nvSpPr>
        <p:spPr>
          <a:xfrm>
            <a:off x="3223534" y="2325800"/>
            <a:ext cx="1286349" cy="546497"/>
          </a:xfrm>
          <a:prstGeom prst="rect">
            <a:avLst/>
          </a:prstGeom>
        </p:spPr>
        <p:txBody>
          <a:bodyPr anchor="ctr"/>
          <a:lstStyle>
            <a:lvl1pPr marL="0" indent="0" algn="ctr">
              <a:lnSpc>
                <a:spcPct val="100000"/>
              </a:lnSpc>
              <a:buNone/>
              <a:defRPr sz="2625" b="1">
                <a:solidFill>
                  <a:srgbClr val="1C67E3"/>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17" name="Text Placeholder 2">
            <a:extLst>
              <a:ext uri="{FF2B5EF4-FFF2-40B4-BE49-F238E27FC236}">
                <a16:creationId xmlns:a16="http://schemas.microsoft.com/office/drawing/2014/main" id="{CA5E5FDD-9B11-D6EB-60B8-2386734EB0D6}"/>
              </a:ext>
            </a:extLst>
          </p:cNvPr>
          <p:cNvSpPr>
            <a:spLocks noGrp="1"/>
          </p:cNvSpPr>
          <p:nvPr>
            <p:ph type="body" sz="quarter" idx="58" hasCustomPrompt="1"/>
          </p:nvPr>
        </p:nvSpPr>
        <p:spPr>
          <a:xfrm>
            <a:off x="3218148" y="2868012"/>
            <a:ext cx="1296710" cy="587765"/>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19" name="Text Placeholder 20">
            <a:extLst>
              <a:ext uri="{FF2B5EF4-FFF2-40B4-BE49-F238E27FC236}">
                <a16:creationId xmlns:a16="http://schemas.microsoft.com/office/drawing/2014/main" id="{F8FE83D2-6C65-828E-AEB0-AE05149580E2}"/>
              </a:ext>
            </a:extLst>
          </p:cNvPr>
          <p:cNvSpPr>
            <a:spLocks noGrp="1"/>
          </p:cNvSpPr>
          <p:nvPr>
            <p:ph type="body" sz="quarter" idx="59" hasCustomPrompt="1"/>
          </p:nvPr>
        </p:nvSpPr>
        <p:spPr>
          <a:xfrm>
            <a:off x="3223534" y="3572709"/>
            <a:ext cx="1286349" cy="546497"/>
          </a:xfrm>
          <a:prstGeom prst="rect">
            <a:avLst/>
          </a:prstGeom>
        </p:spPr>
        <p:txBody>
          <a:bodyPr anchor="ctr"/>
          <a:lstStyle>
            <a:lvl1pPr marL="0" indent="0" algn="ctr">
              <a:lnSpc>
                <a:spcPct val="100000"/>
              </a:lnSpc>
              <a:buNone/>
              <a:defRPr sz="2625" b="1">
                <a:solidFill>
                  <a:srgbClr val="1C67E3"/>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20" name="Text Placeholder 2">
            <a:extLst>
              <a:ext uri="{FF2B5EF4-FFF2-40B4-BE49-F238E27FC236}">
                <a16:creationId xmlns:a16="http://schemas.microsoft.com/office/drawing/2014/main" id="{40355BAD-3E2F-BAA1-CC06-CA2897833B94}"/>
              </a:ext>
            </a:extLst>
          </p:cNvPr>
          <p:cNvSpPr>
            <a:spLocks noGrp="1"/>
          </p:cNvSpPr>
          <p:nvPr>
            <p:ph type="body" sz="quarter" idx="60" hasCustomPrompt="1"/>
          </p:nvPr>
        </p:nvSpPr>
        <p:spPr>
          <a:xfrm>
            <a:off x="3218148" y="4114921"/>
            <a:ext cx="1296710" cy="587765"/>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Tree>
    <p:extLst>
      <p:ext uri="{BB962C8B-B14F-4D97-AF65-F5344CB8AC3E}">
        <p14:creationId xmlns:p14="http://schemas.microsoft.com/office/powerpoint/2010/main" val="2268623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Card Medium 3">
    <p:spTree>
      <p:nvGrpSpPr>
        <p:cNvPr id="1" name=""/>
        <p:cNvGrpSpPr/>
        <p:nvPr/>
      </p:nvGrpSpPr>
      <p:grpSpPr>
        <a:xfrm>
          <a:off x="0" y="0"/>
          <a:ext cx="0" cy="0"/>
          <a:chOff x="0" y="0"/>
          <a:chExt cx="0" cy="0"/>
        </a:xfrm>
      </p:grpSpPr>
      <p:pic>
        <p:nvPicPr>
          <p:cNvPr id="21" name="Picture 20" descr="A nebula in space with stars&#10;&#10;Description automatically generated">
            <a:extLst>
              <a:ext uri="{FF2B5EF4-FFF2-40B4-BE49-F238E27FC236}">
                <a16:creationId xmlns:a16="http://schemas.microsoft.com/office/drawing/2014/main" id="{9224D606-85D9-5620-3182-85363B4906D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8" name="Rectangle 7">
            <a:extLst>
              <a:ext uri="{FF2B5EF4-FFF2-40B4-BE49-F238E27FC236}">
                <a16:creationId xmlns:a16="http://schemas.microsoft.com/office/drawing/2014/main" id="{CDEAF37C-4E9B-94CA-A18F-48FAF9712AFF}"/>
              </a:ext>
            </a:extLst>
          </p:cNvPr>
          <p:cNvSpPr/>
          <p:nvPr userDrawn="1"/>
        </p:nvSpPr>
        <p:spPr>
          <a:xfrm>
            <a:off x="0" y="0"/>
            <a:ext cx="9144000" cy="5143500"/>
          </a:xfrm>
          <a:prstGeom prst="rect">
            <a:avLst/>
          </a:prstGeom>
          <a:gradFill>
            <a:gsLst>
              <a:gs pos="7000">
                <a:srgbClr val="000000"/>
              </a:gs>
              <a:gs pos="99000">
                <a:schemeClr val="tx1"/>
              </a:gs>
              <a:gs pos="55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pic>
        <p:nvPicPr>
          <p:cNvPr id="19" name="Picture 18" descr="A close-up of a machine&#10;&#10;Description automatically generated">
            <a:extLst>
              <a:ext uri="{FF2B5EF4-FFF2-40B4-BE49-F238E27FC236}">
                <a16:creationId xmlns:a16="http://schemas.microsoft.com/office/drawing/2014/main" id="{DA131FF3-7EEF-CFBF-E028-0B0EC99E67F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76197" y="1303597"/>
            <a:ext cx="2790763" cy="2927432"/>
          </a:xfrm>
          <a:prstGeom prst="rect">
            <a:avLst/>
          </a:prstGeom>
        </p:spPr>
      </p:pic>
      <p:sp>
        <p:nvSpPr>
          <p:cNvPr id="64" name="Text Placeholder 18">
            <a:extLst>
              <a:ext uri="{FF2B5EF4-FFF2-40B4-BE49-F238E27FC236}">
                <a16:creationId xmlns:a16="http://schemas.microsoft.com/office/drawing/2014/main" id="{E4F63853-415F-515B-3BD8-AA03386D0DB8}"/>
              </a:ext>
            </a:extLst>
          </p:cNvPr>
          <p:cNvSpPr>
            <a:spLocks noGrp="1"/>
          </p:cNvSpPr>
          <p:nvPr>
            <p:ph type="body" sz="quarter" idx="18" hasCustomPrompt="1"/>
          </p:nvPr>
        </p:nvSpPr>
        <p:spPr>
          <a:xfrm>
            <a:off x="299754" y="743764"/>
            <a:ext cx="3129395" cy="275035"/>
          </a:xfrm>
          <a:prstGeom prst="rect">
            <a:avLst/>
          </a:prstGeom>
        </p:spPr>
        <p:txBody>
          <a:bodyPr lIns="0" tIns="0" rIns="0" bIns="0" anchor="b"/>
          <a:lstStyle>
            <a:lvl1pPr marL="0" indent="0">
              <a:lnSpc>
                <a:spcPct val="100000"/>
              </a:lnSpc>
              <a:buNone/>
              <a:defRPr sz="750" spc="225">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THEME, PROJECT, MISSION</a:t>
            </a:r>
          </a:p>
        </p:txBody>
      </p:sp>
      <p:sp>
        <p:nvSpPr>
          <p:cNvPr id="65" name="Text Placeholder 20">
            <a:extLst>
              <a:ext uri="{FF2B5EF4-FFF2-40B4-BE49-F238E27FC236}">
                <a16:creationId xmlns:a16="http://schemas.microsoft.com/office/drawing/2014/main" id="{714BB0FE-0D0D-843D-7FFE-5B8C52B131C6}"/>
              </a:ext>
            </a:extLst>
          </p:cNvPr>
          <p:cNvSpPr>
            <a:spLocks noGrp="1"/>
          </p:cNvSpPr>
          <p:nvPr>
            <p:ph type="body" sz="quarter" idx="20" hasCustomPrompt="1"/>
          </p:nvPr>
        </p:nvSpPr>
        <p:spPr>
          <a:xfrm>
            <a:off x="299754" y="2673767"/>
            <a:ext cx="3129395" cy="155019"/>
          </a:xfrm>
          <a:prstGeom prst="rect">
            <a:avLst/>
          </a:prstGeom>
        </p:spPr>
        <p:txBody>
          <a:bodyPr lIns="0" tIns="0" rIns="0" bIns="0"/>
          <a:lstStyle>
            <a:lvl1pPr marL="0" indent="0">
              <a:lnSpc>
                <a:spcPct val="100000"/>
              </a:lnSpc>
              <a:buNone/>
              <a:defRPr sz="105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66" name="Text Placeholder 20">
            <a:extLst>
              <a:ext uri="{FF2B5EF4-FFF2-40B4-BE49-F238E27FC236}">
                <a16:creationId xmlns:a16="http://schemas.microsoft.com/office/drawing/2014/main" id="{E01B27F8-94CD-1D4A-EA4A-DDF76D10AEA7}"/>
              </a:ext>
            </a:extLst>
          </p:cNvPr>
          <p:cNvSpPr>
            <a:spLocks noGrp="1"/>
          </p:cNvSpPr>
          <p:nvPr>
            <p:ph type="body" sz="quarter" idx="21" hasCustomPrompt="1"/>
          </p:nvPr>
        </p:nvSpPr>
        <p:spPr>
          <a:xfrm>
            <a:off x="299754" y="2907386"/>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68" name="Text Placeholder 20">
            <a:extLst>
              <a:ext uri="{FF2B5EF4-FFF2-40B4-BE49-F238E27FC236}">
                <a16:creationId xmlns:a16="http://schemas.microsoft.com/office/drawing/2014/main" id="{7710AE38-B3C2-043E-833F-AF1389D1F8C9}"/>
              </a:ext>
            </a:extLst>
          </p:cNvPr>
          <p:cNvSpPr>
            <a:spLocks noGrp="1"/>
          </p:cNvSpPr>
          <p:nvPr>
            <p:ph type="body" sz="quarter" idx="22" hasCustomPrompt="1"/>
          </p:nvPr>
        </p:nvSpPr>
        <p:spPr>
          <a:xfrm>
            <a:off x="299754" y="3951713"/>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DATE</a:t>
            </a:r>
          </a:p>
          <a:p>
            <a:pPr lvl="0"/>
            <a:endParaRPr lang="en-US"/>
          </a:p>
        </p:txBody>
      </p:sp>
      <p:sp>
        <p:nvSpPr>
          <p:cNvPr id="69" name="Text Placeholder 20">
            <a:extLst>
              <a:ext uri="{FF2B5EF4-FFF2-40B4-BE49-F238E27FC236}">
                <a16:creationId xmlns:a16="http://schemas.microsoft.com/office/drawing/2014/main" id="{5CC786A4-7425-D53D-014D-B5EBCF1E73BF}"/>
              </a:ext>
            </a:extLst>
          </p:cNvPr>
          <p:cNvSpPr>
            <a:spLocks noGrp="1"/>
          </p:cNvSpPr>
          <p:nvPr>
            <p:ph type="body" sz="quarter" idx="23" hasCustomPrompt="1"/>
          </p:nvPr>
        </p:nvSpPr>
        <p:spPr>
          <a:xfrm>
            <a:off x="299754" y="3200401"/>
            <a:ext cx="3129395" cy="155019"/>
          </a:xfrm>
          <a:prstGeom prst="rect">
            <a:avLst/>
          </a:prstGeom>
        </p:spPr>
        <p:txBody>
          <a:bodyPr lIns="0" tIns="0" rIns="0" bIns="0"/>
          <a:lstStyle>
            <a:lvl1pPr marL="0" indent="0">
              <a:lnSpc>
                <a:spcPct val="100000"/>
              </a:lnSpc>
              <a:buNone/>
              <a:defRPr sz="105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70" name="Text Placeholder 20">
            <a:extLst>
              <a:ext uri="{FF2B5EF4-FFF2-40B4-BE49-F238E27FC236}">
                <a16:creationId xmlns:a16="http://schemas.microsoft.com/office/drawing/2014/main" id="{949656C9-EC58-3B13-FC7E-A3850B861D87}"/>
              </a:ext>
            </a:extLst>
          </p:cNvPr>
          <p:cNvSpPr>
            <a:spLocks noGrp="1"/>
          </p:cNvSpPr>
          <p:nvPr>
            <p:ph type="body" sz="quarter" idx="24" hasCustomPrompt="1"/>
          </p:nvPr>
        </p:nvSpPr>
        <p:spPr>
          <a:xfrm>
            <a:off x="299754" y="3434018"/>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pic>
        <p:nvPicPr>
          <p:cNvPr id="71" name="NASA_Insignia-RGB.svg" descr="NASA_Insignia-RGB.svg">
            <a:extLst>
              <a:ext uri="{FF2B5EF4-FFF2-40B4-BE49-F238E27FC236}">
                <a16:creationId xmlns:a16="http://schemas.microsoft.com/office/drawing/2014/main" id="{8CB3E33B-85E7-0582-B3F9-DC2CF91CF02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72" name="TextBox 71">
            <a:extLst>
              <a:ext uri="{FF2B5EF4-FFF2-40B4-BE49-F238E27FC236}">
                <a16:creationId xmlns:a16="http://schemas.microsoft.com/office/drawing/2014/main" id="{3641CAC7-60B7-C53B-D6E3-99DCA7EC1F53}"/>
              </a:ext>
            </a:extLst>
          </p:cNvPr>
          <p:cNvSpPr txBox="1"/>
          <p:nvPr userDrawn="1"/>
        </p:nvSpPr>
        <p:spPr>
          <a:xfrm>
            <a:off x="286308" y="262109"/>
            <a:ext cx="1994276" cy="8079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bg1"/>
                </a:solidFill>
                <a:latin typeface="+mn-lt"/>
                <a:cs typeface="Arial" panose="020B0604020202020204" pitchFamily="34" charset="0"/>
              </a:rPr>
              <a:t>National Aeronautics a</a:t>
            </a:r>
            <a:r>
              <a:rPr lang="en-US" sz="525" b="1" dirty="0">
                <a:solidFill>
                  <a:schemeClr val="bg1"/>
                </a:solidFill>
                <a:latin typeface="+mn-lt"/>
                <a:cs typeface="Arial" panose="020B0604020202020204" pitchFamily="34" charset="0"/>
              </a:rPr>
              <a:t>n</a:t>
            </a:r>
            <a:r>
              <a:rPr sz="525" b="1" dirty="0">
                <a:solidFill>
                  <a:schemeClr val="bg1"/>
                </a:solidFill>
                <a:latin typeface="+mn-lt"/>
                <a:cs typeface="Arial" panose="020B0604020202020204" pitchFamily="34" charset="0"/>
              </a:rPr>
              <a:t>d Space Administration</a:t>
            </a:r>
          </a:p>
        </p:txBody>
      </p:sp>
      <p:sp>
        <p:nvSpPr>
          <p:cNvPr id="2" name="Text Placeholder 4">
            <a:extLst>
              <a:ext uri="{FF2B5EF4-FFF2-40B4-BE49-F238E27FC236}">
                <a16:creationId xmlns:a16="http://schemas.microsoft.com/office/drawing/2014/main" id="{CD594421-7F0E-2D99-388B-813C33F80C19}"/>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3" name="Text Placeholder 8">
            <a:extLst>
              <a:ext uri="{FF2B5EF4-FFF2-40B4-BE49-F238E27FC236}">
                <a16:creationId xmlns:a16="http://schemas.microsoft.com/office/drawing/2014/main" id="{E9895113-43D6-F00E-338D-81638ABAA193}"/>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4" name="Text Placeholder 20">
            <a:extLst>
              <a:ext uri="{FF2B5EF4-FFF2-40B4-BE49-F238E27FC236}">
                <a16:creationId xmlns:a16="http://schemas.microsoft.com/office/drawing/2014/main" id="{3CACDFF4-154A-9351-AD3D-CA86EA84BF85}"/>
              </a:ext>
            </a:extLst>
          </p:cNvPr>
          <p:cNvSpPr>
            <a:spLocks noGrp="1"/>
          </p:cNvSpPr>
          <p:nvPr>
            <p:ph type="body" sz="quarter" idx="19" hasCustomPrompt="1"/>
          </p:nvPr>
        </p:nvSpPr>
        <p:spPr>
          <a:xfrm>
            <a:off x="286308" y="1129831"/>
            <a:ext cx="3148856" cy="1441919"/>
          </a:xfrm>
          <a:prstGeom prst="rect">
            <a:avLst/>
          </a:prstGeom>
        </p:spPr>
        <p:txBody>
          <a:bodyPr lIns="0" tIns="0" rIns="0" bIns="0"/>
          <a:lstStyle>
            <a:lvl1pPr marL="0" indent="0" algn="l">
              <a:lnSpc>
                <a:spcPct val="100000"/>
              </a:lnSpc>
              <a:spcBef>
                <a:spcPts val="0"/>
              </a:spcBef>
              <a:buNone/>
              <a:defRPr sz="3375" b="0">
                <a:solidFill>
                  <a:schemeClr val="bg1"/>
                </a:solidFill>
                <a:latin typeface="+mj-lt"/>
                <a:cs typeface="Arial" panose="020B0604020202020204" pitchFamily="34" charset="0"/>
              </a:defRPr>
            </a:lvl1pPr>
          </a:lstStyle>
          <a:p>
            <a:pPr lvl="0"/>
            <a:r>
              <a:rPr lang="en-US" dirty="0"/>
              <a:t>Presentation</a:t>
            </a:r>
            <a:br>
              <a:rPr lang="en-US" dirty="0"/>
            </a:br>
            <a:r>
              <a:rPr lang="en-US" dirty="0"/>
              <a:t>Title Goes Here</a:t>
            </a:r>
          </a:p>
        </p:txBody>
      </p:sp>
    </p:spTree>
    <p:extLst>
      <p:ext uri="{BB962C8B-B14F-4D97-AF65-F5344CB8AC3E}">
        <p14:creationId xmlns:p14="http://schemas.microsoft.com/office/powerpoint/2010/main" val="374390225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tats 4">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B17DA386-6CBA-4C3A-C16A-AA85C305A4FE}"/>
              </a:ext>
            </a:extLst>
          </p:cNvPr>
          <p:cNvSpPr>
            <a:spLocks noGrp="1"/>
          </p:cNvSpPr>
          <p:nvPr>
            <p:ph type="body" sz="quarter" idx="28" hasCustomPrompt="1"/>
          </p:nvPr>
        </p:nvSpPr>
        <p:spPr>
          <a:xfrm>
            <a:off x="775469" y="1706630"/>
            <a:ext cx="1340644" cy="546497"/>
          </a:xfrm>
          <a:prstGeom prst="rect">
            <a:avLst/>
          </a:prstGeom>
        </p:spPr>
        <p:txBody>
          <a:bodyPr anchor="ctr"/>
          <a:lstStyle>
            <a:lvl1pPr marL="0" indent="0" algn="ctr">
              <a:lnSpc>
                <a:spcPct val="100000"/>
              </a:lnSpc>
              <a:buNone/>
              <a:defRPr sz="2625" b="1">
                <a:solidFill>
                  <a:schemeClr val="accent5"/>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26" name="Text Placeholder 2">
            <a:extLst>
              <a:ext uri="{FF2B5EF4-FFF2-40B4-BE49-F238E27FC236}">
                <a16:creationId xmlns:a16="http://schemas.microsoft.com/office/drawing/2014/main" id="{2DC45F0D-6C48-C0FB-FDA2-EB5E823025E2}"/>
              </a:ext>
            </a:extLst>
          </p:cNvPr>
          <p:cNvSpPr>
            <a:spLocks noGrp="1"/>
          </p:cNvSpPr>
          <p:nvPr>
            <p:ph type="body" sz="quarter" idx="29" hasCustomPrompt="1"/>
          </p:nvPr>
        </p:nvSpPr>
        <p:spPr>
          <a:xfrm>
            <a:off x="770083" y="2248844"/>
            <a:ext cx="1351443" cy="546497"/>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29" name="Text Placeholder 20">
            <a:extLst>
              <a:ext uri="{FF2B5EF4-FFF2-40B4-BE49-F238E27FC236}">
                <a16:creationId xmlns:a16="http://schemas.microsoft.com/office/drawing/2014/main" id="{53E346AE-76AD-13B1-6B00-18F6CB627AB4}"/>
              </a:ext>
            </a:extLst>
          </p:cNvPr>
          <p:cNvSpPr>
            <a:spLocks noGrp="1"/>
          </p:cNvSpPr>
          <p:nvPr>
            <p:ph type="body" sz="quarter" idx="30" hasCustomPrompt="1"/>
          </p:nvPr>
        </p:nvSpPr>
        <p:spPr>
          <a:xfrm>
            <a:off x="2849720" y="1706630"/>
            <a:ext cx="1340644" cy="546497"/>
          </a:xfrm>
          <a:prstGeom prst="rect">
            <a:avLst/>
          </a:prstGeom>
        </p:spPr>
        <p:txBody>
          <a:bodyPr anchor="ctr"/>
          <a:lstStyle>
            <a:lvl1pPr marL="0" indent="0" algn="ctr">
              <a:lnSpc>
                <a:spcPct val="100000"/>
              </a:lnSpc>
              <a:buNone/>
              <a:defRPr sz="2625" b="1">
                <a:solidFill>
                  <a:schemeClr val="accent5"/>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30" name="Text Placeholder 2">
            <a:extLst>
              <a:ext uri="{FF2B5EF4-FFF2-40B4-BE49-F238E27FC236}">
                <a16:creationId xmlns:a16="http://schemas.microsoft.com/office/drawing/2014/main" id="{51C58939-B1BD-A716-E27D-3837171141CD}"/>
              </a:ext>
            </a:extLst>
          </p:cNvPr>
          <p:cNvSpPr>
            <a:spLocks noGrp="1"/>
          </p:cNvSpPr>
          <p:nvPr>
            <p:ph type="body" sz="quarter" idx="31" hasCustomPrompt="1"/>
          </p:nvPr>
        </p:nvSpPr>
        <p:spPr>
          <a:xfrm>
            <a:off x="2844334" y="2248844"/>
            <a:ext cx="1351443" cy="546497"/>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40" name="Text Placeholder 20">
            <a:extLst>
              <a:ext uri="{FF2B5EF4-FFF2-40B4-BE49-F238E27FC236}">
                <a16:creationId xmlns:a16="http://schemas.microsoft.com/office/drawing/2014/main" id="{C4C9E73F-1D17-9A2D-6F0C-05D9FD7251CB}"/>
              </a:ext>
            </a:extLst>
          </p:cNvPr>
          <p:cNvSpPr>
            <a:spLocks noGrp="1"/>
          </p:cNvSpPr>
          <p:nvPr>
            <p:ph type="body" sz="quarter" idx="32" hasCustomPrompt="1"/>
          </p:nvPr>
        </p:nvSpPr>
        <p:spPr>
          <a:xfrm>
            <a:off x="4923998" y="1706630"/>
            <a:ext cx="1340644" cy="546497"/>
          </a:xfrm>
          <a:prstGeom prst="rect">
            <a:avLst/>
          </a:prstGeom>
        </p:spPr>
        <p:txBody>
          <a:bodyPr anchor="ctr"/>
          <a:lstStyle>
            <a:lvl1pPr marL="0" indent="0" algn="ctr">
              <a:lnSpc>
                <a:spcPct val="100000"/>
              </a:lnSpc>
              <a:buNone/>
              <a:defRPr sz="2625" b="1">
                <a:solidFill>
                  <a:schemeClr val="accent5"/>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42" name="Text Placeholder 2">
            <a:extLst>
              <a:ext uri="{FF2B5EF4-FFF2-40B4-BE49-F238E27FC236}">
                <a16:creationId xmlns:a16="http://schemas.microsoft.com/office/drawing/2014/main" id="{07323328-D133-93CE-2904-86CAE4A5CDB6}"/>
              </a:ext>
            </a:extLst>
          </p:cNvPr>
          <p:cNvSpPr>
            <a:spLocks noGrp="1"/>
          </p:cNvSpPr>
          <p:nvPr>
            <p:ph type="body" sz="quarter" idx="33" hasCustomPrompt="1"/>
          </p:nvPr>
        </p:nvSpPr>
        <p:spPr>
          <a:xfrm>
            <a:off x="4918610" y="2248844"/>
            <a:ext cx="1351443" cy="546497"/>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43" name="Text Placeholder 20">
            <a:extLst>
              <a:ext uri="{FF2B5EF4-FFF2-40B4-BE49-F238E27FC236}">
                <a16:creationId xmlns:a16="http://schemas.microsoft.com/office/drawing/2014/main" id="{D63CD411-129A-8716-41AB-F69904EBB069}"/>
              </a:ext>
            </a:extLst>
          </p:cNvPr>
          <p:cNvSpPr>
            <a:spLocks noGrp="1"/>
          </p:cNvSpPr>
          <p:nvPr>
            <p:ph type="body" sz="quarter" idx="34" hasCustomPrompt="1"/>
          </p:nvPr>
        </p:nvSpPr>
        <p:spPr>
          <a:xfrm>
            <a:off x="6992889" y="1706630"/>
            <a:ext cx="1340644" cy="546497"/>
          </a:xfrm>
          <a:prstGeom prst="rect">
            <a:avLst/>
          </a:prstGeom>
        </p:spPr>
        <p:txBody>
          <a:bodyPr anchor="ctr"/>
          <a:lstStyle>
            <a:lvl1pPr marL="0" indent="0" algn="ctr">
              <a:lnSpc>
                <a:spcPct val="100000"/>
              </a:lnSpc>
              <a:buNone/>
              <a:defRPr sz="2625" b="1">
                <a:solidFill>
                  <a:schemeClr val="accent5"/>
                </a:solidFill>
                <a:latin typeface="Arial" panose="020B0604020202020204" pitchFamily="34" charset="0"/>
                <a:cs typeface="Arial" panose="020B0604020202020204" pitchFamily="34" charset="0"/>
              </a:defRPr>
            </a:lvl1pPr>
            <a:lvl2pPr>
              <a:defRPr>
                <a:solidFill>
                  <a:srgbClr val="1C67E3"/>
                </a:solidFill>
              </a:defRPr>
            </a:lvl2pPr>
            <a:lvl3pPr>
              <a:defRPr>
                <a:solidFill>
                  <a:srgbClr val="1C67E3"/>
                </a:solidFill>
              </a:defRPr>
            </a:lvl3pPr>
            <a:lvl4pPr>
              <a:defRPr>
                <a:solidFill>
                  <a:srgbClr val="1C67E3"/>
                </a:solidFill>
              </a:defRPr>
            </a:lvl4pPr>
            <a:lvl5pPr>
              <a:defRPr>
                <a:solidFill>
                  <a:srgbClr val="1C67E3"/>
                </a:solidFill>
              </a:defRPr>
            </a:lvl5pPr>
          </a:lstStyle>
          <a:p>
            <a:pPr lvl="0"/>
            <a:r>
              <a:rPr lang="en-US"/>
              <a:t>#</a:t>
            </a:r>
          </a:p>
        </p:txBody>
      </p:sp>
      <p:sp>
        <p:nvSpPr>
          <p:cNvPr id="44" name="Text Placeholder 2">
            <a:extLst>
              <a:ext uri="{FF2B5EF4-FFF2-40B4-BE49-F238E27FC236}">
                <a16:creationId xmlns:a16="http://schemas.microsoft.com/office/drawing/2014/main" id="{0190BAF0-BE64-4D46-A677-8CC762C05B26}"/>
              </a:ext>
            </a:extLst>
          </p:cNvPr>
          <p:cNvSpPr>
            <a:spLocks noGrp="1"/>
          </p:cNvSpPr>
          <p:nvPr>
            <p:ph type="body" sz="quarter" idx="35" hasCustomPrompt="1"/>
          </p:nvPr>
        </p:nvSpPr>
        <p:spPr>
          <a:xfrm>
            <a:off x="6987502" y="2248844"/>
            <a:ext cx="1351443" cy="546497"/>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2" name="Text Placeholder 2">
            <a:extLst>
              <a:ext uri="{FF2B5EF4-FFF2-40B4-BE49-F238E27FC236}">
                <a16:creationId xmlns:a16="http://schemas.microsoft.com/office/drawing/2014/main" id="{77937B19-A946-A47E-1A8C-99BBF4215102}"/>
              </a:ext>
            </a:extLst>
          </p:cNvPr>
          <p:cNvSpPr>
            <a:spLocks noGrp="1"/>
          </p:cNvSpPr>
          <p:nvPr>
            <p:ph type="body" sz="quarter" idx="36" hasCustomPrompt="1"/>
          </p:nvPr>
        </p:nvSpPr>
        <p:spPr>
          <a:xfrm>
            <a:off x="770083" y="3096410"/>
            <a:ext cx="1351443" cy="1085846"/>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4" name="Text Placeholder 2">
            <a:extLst>
              <a:ext uri="{FF2B5EF4-FFF2-40B4-BE49-F238E27FC236}">
                <a16:creationId xmlns:a16="http://schemas.microsoft.com/office/drawing/2014/main" id="{F41E781D-8EFC-5616-1F4F-664867644ECD}"/>
              </a:ext>
            </a:extLst>
          </p:cNvPr>
          <p:cNvSpPr>
            <a:spLocks noGrp="1"/>
          </p:cNvSpPr>
          <p:nvPr>
            <p:ph type="body" sz="quarter" idx="37" hasCustomPrompt="1"/>
          </p:nvPr>
        </p:nvSpPr>
        <p:spPr>
          <a:xfrm>
            <a:off x="2844334" y="3096410"/>
            <a:ext cx="1351443" cy="1085846"/>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5" name="Text Placeholder 2">
            <a:extLst>
              <a:ext uri="{FF2B5EF4-FFF2-40B4-BE49-F238E27FC236}">
                <a16:creationId xmlns:a16="http://schemas.microsoft.com/office/drawing/2014/main" id="{0285BF2D-CA72-1C73-3394-C762D21A8FC6}"/>
              </a:ext>
            </a:extLst>
          </p:cNvPr>
          <p:cNvSpPr>
            <a:spLocks noGrp="1"/>
          </p:cNvSpPr>
          <p:nvPr>
            <p:ph type="body" sz="quarter" idx="38" hasCustomPrompt="1"/>
          </p:nvPr>
        </p:nvSpPr>
        <p:spPr>
          <a:xfrm>
            <a:off x="4918610" y="3096410"/>
            <a:ext cx="1351443" cy="1085846"/>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6" name="Text Placeholder 2">
            <a:extLst>
              <a:ext uri="{FF2B5EF4-FFF2-40B4-BE49-F238E27FC236}">
                <a16:creationId xmlns:a16="http://schemas.microsoft.com/office/drawing/2014/main" id="{647CB950-A6EF-6D05-3FA9-4CBB85210474}"/>
              </a:ext>
            </a:extLst>
          </p:cNvPr>
          <p:cNvSpPr>
            <a:spLocks noGrp="1"/>
          </p:cNvSpPr>
          <p:nvPr>
            <p:ph type="body" sz="quarter" idx="39" hasCustomPrompt="1"/>
          </p:nvPr>
        </p:nvSpPr>
        <p:spPr>
          <a:xfrm>
            <a:off x="6987502" y="3096410"/>
            <a:ext cx="1351443" cy="1085846"/>
          </a:xfrm>
          <a:prstGeom prst="rect">
            <a:avLst/>
          </a:prstGeom>
        </p:spPr>
        <p:txBody>
          <a:bodyPr numCol="1" spcCol="457200">
            <a:noAutofit/>
          </a:bodyPr>
          <a:lstStyle>
            <a:lvl1pPr marL="0" indent="0" algn="ctr">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9" name="Text Placeholder 20">
            <a:extLst>
              <a:ext uri="{FF2B5EF4-FFF2-40B4-BE49-F238E27FC236}">
                <a16:creationId xmlns:a16="http://schemas.microsoft.com/office/drawing/2014/main" id="{80A49A91-96FF-0077-900E-D2E3E6142584}"/>
              </a:ext>
            </a:extLst>
          </p:cNvPr>
          <p:cNvSpPr>
            <a:spLocks noGrp="1"/>
          </p:cNvSpPr>
          <p:nvPr>
            <p:ph type="body" sz="quarter" idx="52" hasCustomPrompt="1"/>
          </p:nvPr>
        </p:nvSpPr>
        <p:spPr>
          <a:xfrm>
            <a:off x="299754" y="559076"/>
            <a:ext cx="4215104" cy="670892"/>
          </a:xfrm>
          <a:prstGeom prst="rect">
            <a:avLst/>
          </a:prstGeom>
        </p:spPr>
        <p:txBody>
          <a:bodyPr lIns="0" tIns="0" rIns="0" bIns="0" anchor="t" anchorCtr="0"/>
          <a:lstStyle>
            <a:lvl1pPr marL="0" indent="0" algn="l">
              <a:lnSpc>
                <a:spcPct val="100000"/>
              </a:lnSpc>
              <a:spcBef>
                <a:spcPts val="0"/>
              </a:spcBef>
              <a:buNone/>
              <a:defRPr sz="2475" b="0">
                <a:solidFill>
                  <a:schemeClr val="bg1"/>
                </a:solidFill>
                <a:latin typeface="+mj-lt"/>
                <a:cs typeface="Arial" panose="020B0604020202020204" pitchFamily="34" charset="0"/>
              </a:defRPr>
            </a:lvl1pPr>
          </a:lstStyle>
          <a:p>
            <a:pPr lvl="0"/>
            <a:r>
              <a:rPr lang="en-US" dirty="0"/>
              <a:t>Slide Title Goes Here</a:t>
            </a:r>
          </a:p>
        </p:txBody>
      </p:sp>
      <p:sp>
        <p:nvSpPr>
          <p:cNvPr id="10" name="Text Placeholder 18">
            <a:extLst>
              <a:ext uri="{FF2B5EF4-FFF2-40B4-BE49-F238E27FC236}">
                <a16:creationId xmlns:a16="http://schemas.microsoft.com/office/drawing/2014/main" id="{43B49ED9-EC4D-87E1-1FA2-510EBE1D92C9}"/>
              </a:ext>
            </a:extLst>
          </p:cNvPr>
          <p:cNvSpPr>
            <a:spLocks noGrp="1"/>
          </p:cNvSpPr>
          <p:nvPr>
            <p:ph type="body" sz="quarter" idx="18" hasCustomPrompt="1"/>
          </p:nvPr>
        </p:nvSpPr>
        <p:spPr>
          <a:xfrm>
            <a:off x="299754" y="342900"/>
            <a:ext cx="4215104" cy="208722"/>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11" name="Text Placeholder 4">
            <a:extLst>
              <a:ext uri="{FF2B5EF4-FFF2-40B4-BE49-F238E27FC236}">
                <a16:creationId xmlns:a16="http://schemas.microsoft.com/office/drawing/2014/main" id="{EFFAAAF5-7ED9-A249-E1F5-440B32C72291}"/>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12" name="Text Placeholder 8">
            <a:extLst>
              <a:ext uri="{FF2B5EF4-FFF2-40B4-BE49-F238E27FC236}">
                <a16:creationId xmlns:a16="http://schemas.microsoft.com/office/drawing/2014/main" id="{173B737F-7655-B524-E68B-AC19975F4842}"/>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345916589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Quote 1">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159097-C7C2-63EF-CAC5-3397D9E28573}"/>
              </a:ext>
            </a:extLst>
          </p:cNvPr>
          <p:cNvSpPr/>
          <p:nvPr userDrawn="1"/>
        </p:nvSpPr>
        <p:spPr>
          <a:xfrm>
            <a:off x="0" y="-2722"/>
            <a:ext cx="9144000" cy="97594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6" name="TextBox 5">
            <a:extLst>
              <a:ext uri="{FF2B5EF4-FFF2-40B4-BE49-F238E27FC236}">
                <a16:creationId xmlns:a16="http://schemas.microsoft.com/office/drawing/2014/main" id="{FA240BF5-BC14-3225-FE7A-B6BD934F9A87}"/>
              </a:ext>
            </a:extLst>
          </p:cNvPr>
          <p:cNvSpPr txBox="1"/>
          <p:nvPr userDrawn="1"/>
        </p:nvSpPr>
        <p:spPr>
          <a:xfrm>
            <a:off x="124172" y="1003826"/>
            <a:ext cx="398805" cy="1200329"/>
          </a:xfrm>
          <a:prstGeom prst="rect">
            <a:avLst/>
          </a:prstGeom>
          <a:noFill/>
        </p:spPr>
        <p:txBody>
          <a:bodyPr wrap="square" rtlCol="0">
            <a:spAutoFit/>
          </a:bodyPr>
          <a:lstStyle/>
          <a:p>
            <a:pPr>
              <a:lnSpc>
                <a:spcPct val="100000"/>
              </a:lnSpc>
            </a:pPr>
            <a:r>
              <a:rPr lang="en-US" sz="7200" dirty="0">
                <a:solidFill>
                  <a:srgbClr val="1C67E3"/>
                </a:solidFill>
                <a:latin typeface="Arial" panose="020B0604020202020204" pitchFamily="34" charset="0"/>
                <a:cs typeface="Arial" panose="020B0604020202020204" pitchFamily="34" charset="0"/>
              </a:rPr>
              <a:t>“</a:t>
            </a:r>
          </a:p>
        </p:txBody>
      </p:sp>
      <p:sp>
        <p:nvSpPr>
          <p:cNvPr id="8" name="Text Placeholder 2">
            <a:extLst>
              <a:ext uri="{FF2B5EF4-FFF2-40B4-BE49-F238E27FC236}">
                <a16:creationId xmlns:a16="http://schemas.microsoft.com/office/drawing/2014/main" id="{F299B6DE-3176-3FCE-3460-6DDC435B1E3B}"/>
              </a:ext>
            </a:extLst>
          </p:cNvPr>
          <p:cNvSpPr>
            <a:spLocks noGrp="1"/>
          </p:cNvSpPr>
          <p:nvPr>
            <p:ph type="body" sz="quarter" idx="27" hasCustomPrompt="1"/>
          </p:nvPr>
        </p:nvSpPr>
        <p:spPr>
          <a:xfrm>
            <a:off x="2457726" y="2887259"/>
            <a:ext cx="2057132" cy="254844"/>
          </a:xfrm>
          <a:prstGeom prst="rect">
            <a:avLst/>
          </a:prstGeom>
        </p:spPr>
        <p:txBody>
          <a:bodyPr>
            <a:noAutofit/>
          </a:bodyPr>
          <a:lstStyle>
            <a:lvl1pPr marL="0" indent="0" algn="r">
              <a:lnSpc>
                <a:spcPct val="100000"/>
              </a:lnSpc>
              <a:buNone/>
              <a:defRPr sz="900" b="1" i="0" spc="450">
                <a:solidFill>
                  <a:srgbClr val="1C67E3"/>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SALLY RIDE</a:t>
            </a:r>
          </a:p>
          <a:p>
            <a:pPr lvl="0"/>
            <a:endParaRPr lang="en-US"/>
          </a:p>
        </p:txBody>
      </p:sp>
      <p:sp>
        <p:nvSpPr>
          <p:cNvPr id="5" name="Text Placeholder 20">
            <a:extLst>
              <a:ext uri="{FF2B5EF4-FFF2-40B4-BE49-F238E27FC236}">
                <a16:creationId xmlns:a16="http://schemas.microsoft.com/office/drawing/2014/main" id="{01513802-F1BB-7E04-FB30-2033975411A5}"/>
              </a:ext>
            </a:extLst>
          </p:cNvPr>
          <p:cNvSpPr>
            <a:spLocks noGrp="1"/>
          </p:cNvSpPr>
          <p:nvPr>
            <p:ph type="body" sz="quarter" idx="52" hasCustomPrompt="1"/>
          </p:nvPr>
        </p:nvSpPr>
        <p:spPr>
          <a:xfrm>
            <a:off x="299754" y="559076"/>
            <a:ext cx="4215104" cy="402535"/>
          </a:xfrm>
          <a:prstGeom prst="rect">
            <a:avLst/>
          </a:prstGeom>
        </p:spPr>
        <p:txBody>
          <a:bodyPr lIns="0" tIns="0" rIns="0" bIns="0" anchor="ctr" anchorCtr="0"/>
          <a:lstStyle>
            <a:lvl1pPr marL="0" indent="0" algn="l">
              <a:lnSpc>
                <a:spcPct val="100000"/>
              </a:lnSpc>
              <a:spcBef>
                <a:spcPts val="0"/>
              </a:spcBef>
              <a:buNone/>
              <a:defRPr sz="1800" b="0">
                <a:solidFill>
                  <a:schemeClr val="bg1"/>
                </a:solidFill>
                <a:latin typeface="+mj-lt"/>
                <a:cs typeface="Arial" panose="020B0604020202020204" pitchFamily="34" charset="0"/>
              </a:defRPr>
            </a:lvl1pPr>
          </a:lstStyle>
          <a:p>
            <a:pPr lvl="0"/>
            <a:r>
              <a:rPr lang="en-US"/>
              <a:t>Slide Title Goes Here</a:t>
            </a:r>
          </a:p>
        </p:txBody>
      </p:sp>
      <p:sp>
        <p:nvSpPr>
          <p:cNvPr id="9" name="Text Placeholder 18">
            <a:extLst>
              <a:ext uri="{FF2B5EF4-FFF2-40B4-BE49-F238E27FC236}">
                <a16:creationId xmlns:a16="http://schemas.microsoft.com/office/drawing/2014/main" id="{60A621D4-4566-A01F-ED0C-5C327D606546}"/>
              </a:ext>
            </a:extLst>
          </p:cNvPr>
          <p:cNvSpPr>
            <a:spLocks noGrp="1"/>
          </p:cNvSpPr>
          <p:nvPr>
            <p:ph type="body" sz="quarter" idx="18" hasCustomPrompt="1"/>
          </p:nvPr>
        </p:nvSpPr>
        <p:spPr>
          <a:xfrm>
            <a:off x="299754" y="342900"/>
            <a:ext cx="4215104" cy="208722"/>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18" name="Text Placeholder 20">
            <a:extLst>
              <a:ext uri="{FF2B5EF4-FFF2-40B4-BE49-F238E27FC236}">
                <a16:creationId xmlns:a16="http://schemas.microsoft.com/office/drawing/2014/main" id="{2FA21C95-95E2-878B-064E-8DCAF98CFABB}"/>
              </a:ext>
            </a:extLst>
          </p:cNvPr>
          <p:cNvSpPr>
            <a:spLocks noGrp="1"/>
          </p:cNvSpPr>
          <p:nvPr>
            <p:ph type="body" sz="quarter" idx="19" hasCustomPrompt="1"/>
          </p:nvPr>
        </p:nvSpPr>
        <p:spPr>
          <a:xfrm>
            <a:off x="286308" y="1489311"/>
            <a:ext cx="4228549" cy="1365704"/>
          </a:xfrm>
          <a:prstGeom prst="rect">
            <a:avLst/>
          </a:prstGeom>
        </p:spPr>
        <p:txBody>
          <a:bodyPr lIns="0" tIns="0" rIns="0" bIns="0"/>
          <a:lstStyle>
            <a:lvl1pPr marL="0" indent="0" algn="l">
              <a:lnSpc>
                <a:spcPct val="100000"/>
              </a:lnSpc>
              <a:spcBef>
                <a:spcPts val="0"/>
              </a:spcBef>
              <a:buNone/>
              <a:defRPr sz="3375" b="0">
                <a:solidFill>
                  <a:schemeClr val="tx1"/>
                </a:solidFill>
                <a:latin typeface="+mj-lt"/>
                <a:cs typeface="Arial" panose="020B0604020202020204" pitchFamily="34" charset="0"/>
              </a:defRPr>
            </a:lvl1pPr>
          </a:lstStyle>
          <a:p>
            <a:pPr lvl="0"/>
            <a:r>
              <a:rPr lang="en-US" dirty="0"/>
              <a:t>The stars don’t look bigger, but they do look brighter.”</a:t>
            </a:r>
          </a:p>
        </p:txBody>
      </p:sp>
      <p:sp>
        <p:nvSpPr>
          <p:cNvPr id="21" name="Text Placeholder 18">
            <a:extLst>
              <a:ext uri="{FF2B5EF4-FFF2-40B4-BE49-F238E27FC236}">
                <a16:creationId xmlns:a16="http://schemas.microsoft.com/office/drawing/2014/main" id="{092584A7-CBF7-19FD-F184-4A4DD23CF547}"/>
              </a:ext>
            </a:extLst>
          </p:cNvPr>
          <p:cNvSpPr>
            <a:spLocks noGrp="1"/>
          </p:cNvSpPr>
          <p:nvPr>
            <p:ph type="body" sz="quarter" idx="20" hasCustomPrompt="1"/>
          </p:nvPr>
        </p:nvSpPr>
        <p:spPr>
          <a:xfrm>
            <a:off x="5187073" y="1156508"/>
            <a:ext cx="3129395" cy="204377"/>
          </a:xfrm>
          <a:prstGeom prst="rect">
            <a:avLst/>
          </a:prstGeom>
        </p:spPr>
        <p:txBody>
          <a:bodyPr lIns="0" tIns="0" rIns="0" bIns="0" anchor="b"/>
          <a:lstStyle>
            <a:lvl1pPr marL="0" indent="0">
              <a:lnSpc>
                <a:spcPct val="100000"/>
              </a:lnSpc>
              <a:buNone/>
              <a:defRPr sz="750" b="1" spc="225">
                <a:solidFill>
                  <a:schemeClr val="accent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STATEMENT</a:t>
            </a:r>
          </a:p>
        </p:txBody>
      </p:sp>
      <p:sp>
        <p:nvSpPr>
          <p:cNvPr id="22" name="Text Placeholder 20">
            <a:extLst>
              <a:ext uri="{FF2B5EF4-FFF2-40B4-BE49-F238E27FC236}">
                <a16:creationId xmlns:a16="http://schemas.microsoft.com/office/drawing/2014/main" id="{CA0F7416-F01A-3DBF-DD17-202C2DE315D9}"/>
              </a:ext>
            </a:extLst>
          </p:cNvPr>
          <p:cNvSpPr>
            <a:spLocks noGrp="1"/>
          </p:cNvSpPr>
          <p:nvPr>
            <p:ph type="body" sz="quarter" idx="21" hasCustomPrompt="1"/>
          </p:nvPr>
        </p:nvSpPr>
        <p:spPr>
          <a:xfrm>
            <a:off x="5180304" y="1543050"/>
            <a:ext cx="3136164" cy="2057400"/>
          </a:xfrm>
          <a:prstGeom prst="rect">
            <a:avLst/>
          </a:prstGeom>
        </p:spPr>
        <p:txBody>
          <a:bodyPr lIns="0" tIns="0" rIns="0" bIns="0"/>
          <a:lstStyle>
            <a:lvl1pPr marL="0" indent="0" algn="l">
              <a:lnSpc>
                <a:spcPct val="100000"/>
              </a:lnSpc>
              <a:spcBef>
                <a:spcPts val="0"/>
              </a:spcBef>
              <a:buNone/>
              <a:defRPr sz="1050" b="0">
                <a:solidFill>
                  <a:schemeClr val="tx1"/>
                </a:solidFill>
                <a:latin typeface="+mj-lt"/>
                <a:cs typeface="Arial" panose="020B0604020202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a:t>
            </a:r>
            <a:r>
              <a:rPr lang="en-US" err="1"/>
              <a:t>nec</a:t>
            </a:r>
            <a:r>
              <a:rPr lang="en-US"/>
              <a:t> </a:t>
            </a:r>
            <a:r>
              <a:rPr lang="en-US" err="1"/>
              <a:t>erat</a:t>
            </a:r>
            <a:r>
              <a:rPr lang="en-US"/>
              <a:t> dictum, </a:t>
            </a:r>
            <a:r>
              <a:rPr lang="en-US" err="1"/>
              <a:t>quis</a:t>
            </a:r>
            <a:r>
              <a:rPr lang="en-US"/>
              <a:t> dictum eros </a:t>
            </a:r>
            <a:r>
              <a:rPr lang="en-US" err="1"/>
              <a:t>tempor</a:t>
            </a:r>
            <a:r>
              <a:rPr lang="en-US"/>
              <a:t>. </a:t>
            </a:r>
            <a:r>
              <a:rPr lang="en-US" err="1"/>
              <a:t>Mauris</a:t>
            </a:r>
            <a:r>
              <a:rPr lang="en-US"/>
              <a:t>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a:t>
            </a:r>
            <a:r>
              <a:rPr lang="en-US" err="1"/>
              <a:t>Mauris</a:t>
            </a:r>
            <a:r>
              <a:rPr lang="en-US"/>
              <a:t> ipsum nisi, </a:t>
            </a:r>
            <a:r>
              <a:rPr lang="en-US" err="1"/>
              <a:t>condimentum</a:t>
            </a:r>
            <a:r>
              <a:rPr lang="en-US"/>
              <a:t> </a:t>
            </a:r>
            <a:r>
              <a:rPr lang="en-US" err="1"/>
              <a:t>quis</a:t>
            </a:r>
            <a:r>
              <a:rPr lang="en-US"/>
              <a:t>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 Donec lacinia </a:t>
            </a:r>
            <a:r>
              <a:rPr lang="en-US" err="1"/>
              <a:t>bibendum</a:t>
            </a:r>
            <a:r>
              <a:rPr lang="en-US"/>
              <a:t> </a:t>
            </a:r>
            <a:r>
              <a:rPr lang="en-US" err="1"/>
              <a:t>urna</a:t>
            </a:r>
            <a:r>
              <a:rPr lang="en-US"/>
              <a:t>, </a:t>
            </a:r>
            <a:r>
              <a:rPr lang="en-US" err="1"/>
              <a:t>rutrum</a:t>
            </a:r>
            <a:r>
              <a:rPr lang="en-US"/>
              <a:t> </a:t>
            </a:r>
            <a:r>
              <a:rPr lang="en-US" err="1"/>
              <a:t>bibendum</a:t>
            </a:r>
            <a:r>
              <a:rPr lang="en-US"/>
              <a:t> </a:t>
            </a:r>
            <a:r>
              <a:rPr lang="en-US" err="1"/>
              <a:t>metus</a:t>
            </a:r>
            <a:r>
              <a:rPr lang="en-US"/>
              <a:t>. Integer  non mi </a:t>
            </a:r>
            <a:r>
              <a:rPr lang="en-US" err="1"/>
              <a:t>tincidunt</a:t>
            </a:r>
            <a:r>
              <a:rPr lang="en-US"/>
              <a:t>, </a:t>
            </a:r>
            <a:r>
              <a:rPr lang="en-US" err="1"/>
              <a:t>efficitur</a:t>
            </a:r>
            <a:r>
              <a:rPr lang="en-US"/>
              <a:t> diam </a:t>
            </a:r>
            <a:r>
              <a:rPr lang="en-US" err="1"/>
              <a:t>nec</a:t>
            </a:r>
            <a:r>
              <a:rPr lang="en-US"/>
              <a:t>, </a:t>
            </a:r>
            <a:r>
              <a:rPr lang="en-US" err="1"/>
              <a:t>consequat</a:t>
            </a:r>
            <a:r>
              <a:rPr lang="en-US"/>
              <a:t> ipsum. </a:t>
            </a:r>
          </a:p>
        </p:txBody>
      </p:sp>
      <p:sp>
        <p:nvSpPr>
          <p:cNvPr id="23" name="Text Placeholder 4">
            <a:extLst>
              <a:ext uri="{FF2B5EF4-FFF2-40B4-BE49-F238E27FC236}">
                <a16:creationId xmlns:a16="http://schemas.microsoft.com/office/drawing/2014/main" id="{903C078D-AC6E-BC32-AD13-15F2F207BBBF}"/>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24" name="Text Placeholder 8">
            <a:extLst>
              <a:ext uri="{FF2B5EF4-FFF2-40B4-BE49-F238E27FC236}">
                <a16:creationId xmlns:a16="http://schemas.microsoft.com/office/drawing/2014/main" id="{9051641A-068C-AB6D-8F4F-579A6F67FB01}"/>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301128801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Quote 2">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159097-C7C2-63EF-CAC5-3397D9E28573}"/>
              </a:ext>
            </a:extLst>
          </p:cNvPr>
          <p:cNvSpPr/>
          <p:nvPr userDrawn="1"/>
        </p:nvSpPr>
        <p:spPr>
          <a:xfrm>
            <a:off x="0" y="-2722"/>
            <a:ext cx="9144000" cy="97594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6" name="TextBox 5">
            <a:extLst>
              <a:ext uri="{FF2B5EF4-FFF2-40B4-BE49-F238E27FC236}">
                <a16:creationId xmlns:a16="http://schemas.microsoft.com/office/drawing/2014/main" id="{FA240BF5-BC14-3225-FE7A-B6BD934F9A87}"/>
              </a:ext>
            </a:extLst>
          </p:cNvPr>
          <p:cNvSpPr txBox="1"/>
          <p:nvPr userDrawn="1"/>
        </p:nvSpPr>
        <p:spPr>
          <a:xfrm>
            <a:off x="124172" y="1734352"/>
            <a:ext cx="398805" cy="1200329"/>
          </a:xfrm>
          <a:prstGeom prst="rect">
            <a:avLst/>
          </a:prstGeom>
          <a:noFill/>
        </p:spPr>
        <p:txBody>
          <a:bodyPr wrap="square" rtlCol="0">
            <a:spAutoFit/>
          </a:bodyPr>
          <a:lstStyle/>
          <a:p>
            <a:pPr>
              <a:lnSpc>
                <a:spcPct val="100000"/>
              </a:lnSpc>
            </a:pPr>
            <a:r>
              <a:rPr lang="en-US" sz="7200" dirty="0">
                <a:solidFill>
                  <a:srgbClr val="1C67E3"/>
                </a:solidFill>
                <a:latin typeface="Arial" panose="020B0604020202020204" pitchFamily="34" charset="0"/>
                <a:cs typeface="Arial" panose="020B0604020202020204" pitchFamily="34" charset="0"/>
              </a:rPr>
              <a:t>“</a:t>
            </a:r>
          </a:p>
        </p:txBody>
      </p:sp>
      <p:sp>
        <p:nvSpPr>
          <p:cNvPr id="8" name="Text Placeholder 2">
            <a:extLst>
              <a:ext uri="{FF2B5EF4-FFF2-40B4-BE49-F238E27FC236}">
                <a16:creationId xmlns:a16="http://schemas.microsoft.com/office/drawing/2014/main" id="{F299B6DE-3176-3FCE-3460-6DDC435B1E3B}"/>
              </a:ext>
            </a:extLst>
          </p:cNvPr>
          <p:cNvSpPr>
            <a:spLocks noGrp="1"/>
          </p:cNvSpPr>
          <p:nvPr>
            <p:ph type="body" sz="quarter" idx="27" hasCustomPrompt="1"/>
          </p:nvPr>
        </p:nvSpPr>
        <p:spPr>
          <a:xfrm>
            <a:off x="2457726" y="3617786"/>
            <a:ext cx="2057132" cy="254844"/>
          </a:xfrm>
          <a:prstGeom prst="rect">
            <a:avLst/>
          </a:prstGeom>
        </p:spPr>
        <p:txBody>
          <a:bodyPr>
            <a:noAutofit/>
          </a:bodyPr>
          <a:lstStyle>
            <a:lvl1pPr marL="0" indent="0" algn="r">
              <a:lnSpc>
                <a:spcPct val="100000"/>
              </a:lnSpc>
              <a:buNone/>
              <a:defRPr sz="900" b="1" i="0" spc="450">
                <a:solidFill>
                  <a:srgbClr val="1C67E3"/>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SALLY RIDE</a:t>
            </a:r>
          </a:p>
          <a:p>
            <a:pPr lvl="0"/>
            <a:endParaRPr lang="en-US"/>
          </a:p>
        </p:txBody>
      </p:sp>
      <p:sp>
        <p:nvSpPr>
          <p:cNvPr id="5" name="Text Placeholder 20">
            <a:extLst>
              <a:ext uri="{FF2B5EF4-FFF2-40B4-BE49-F238E27FC236}">
                <a16:creationId xmlns:a16="http://schemas.microsoft.com/office/drawing/2014/main" id="{01513802-F1BB-7E04-FB30-2033975411A5}"/>
              </a:ext>
            </a:extLst>
          </p:cNvPr>
          <p:cNvSpPr>
            <a:spLocks noGrp="1"/>
          </p:cNvSpPr>
          <p:nvPr>
            <p:ph type="body" sz="quarter" idx="52" hasCustomPrompt="1"/>
          </p:nvPr>
        </p:nvSpPr>
        <p:spPr>
          <a:xfrm>
            <a:off x="299754" y="559076"/>
            <a:ext cx="4215104" cy="402535"/>
          </a:xfrm>
          <a:prstGeom prst="rect">
            <a:avLst/>
          </a:prstGeom>
        </p:spPr>
        <p:txBody>
          <a:bodyPr lIns="0" tIns="0" rIns="0" bIns="0" anchor="ctr" anchorCtr="0"/>
          <a:lstStyle>
            <a:lvl1pPr marL="0" indent="0" algn="l">
              <a:lnSpc>
                <a:spcPct val="100000"/>
              </a:lnSpc>
              <a:spcBef>
                <a:spcPts val="0"/>
              </a:spcBef>
              <a:buNone/>
              <a:defRPr sz="1800" b="0">
                <a:solidFill>
                  <a:schemeClr val="bg1"/>
                </a:solidFill>
                <a:latin typeface="+mj-lt"/>
                <a:cs typeface="Arial" panose="020B0604020202020204" pitchFamily="34" charset="0"/>
              </a:defRPr>
            </a:lvl1pPr>
          </a:lstStyle>
          <a:p>
            <a:pPr lvl="0"/>
            <a:r>
              <a:rPr lang="en-US"/>
              <a:t>Slide Title Goes Here</a:t>
            </a:r>
          </a:p>
        </p:txBody>
      </p:sp>
      <p:sp>
        <p:nvSpPr>
          <p:cNvPr id="9" name="Text Placeholder 18">
            <a:extLst>
              <a:ext uri="{FF2B5EF4-FFF2-40B4-BE49-F238E27FC236}">
                <a16:creationId xmlns:a16="http://schemas.microsoft.com/office/drawing/2014/main" id="{60A621D4-4566-A01F-ED0C-5C327D606546}"/>
              </a:ext>
            </a:extLst>
          </p:cNvPr>
          <p:cNvSpPr>
            <a:spLocks noGrp="1"/>
          </p:cNvSpPr>
          <p:nvPr>
            <p:ph type="body" sz="quarter" idx="18" hasCustomPrompt="1"/>
          </p:nvPr>
        </p:nvSpPr>
        <p:spPr>
          <a:xfrm>
            <a:off x="299754" y="342900"/>
            <a:ext cx="4215104" cy="208722"/>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18" name="Text Placeholder 20">
            <a:extLst>
              <a:ext uri="{FF2B5EF4-FFF2-40B4-BE49-F238E27FC236}">
                <a16:creationId xmlns:a16="http://schemas.microsoft.com/office/drawing/2014/main" id="{2FA21C95-95E2-878B-064E-8DCAF98CFABB}"/>
              </a:ext>
            </a:extLst>
          </p:cNvPr>
          <p:cNvSpPr>
            <a:spLocks noGrp="1"/>
          </p:cNvSpPr>
          <p:nvPr>
            <p:ph type="body" sz="quarter" idx="19" hasCustomPrompt="1"/>
          </p:nvPr>
        </p:nvSpPr>
        <p:spPr>
          <a:xfrm>
            <a:off x="286308" y="2219837"/>
            <a:ext cx="4228549" cy="1365704"/>
          </a:xfrm>
          <a:prstGeom prst="rect">
            <a:avLst/>
          </a:prstGeom>
        </p:spPr>
        <p:txBody>
          <a:bodyPr lIns="0" tIns="0" rIns="0" bIns="0"/>
          <a:lstStyle>
            <a:lvl1pPr marL="0" indent="0" algn="l">
              <a:lnSpc>
                <a:spcPct val="100000"/>
              </a:lnSpc>
              <a:spcBef>
                <a:spcPts val="0"/>
              </a:spcBef>
              <a:buNone/>
              <a:defRPr sz="3375" b="0">
                <a:solidFill>
                  <a:schemeClr val="tx1"/>
                </a:solidFill>
                <a:latin typeface="+mj-lt"/>
                <a:cs typeface="Arial" panose="020B0604020202020204" pitchFamily="34" charset="0"/>
              </a:defRPr>
            </a:lvl1pPr>
          </a:lstStyle>
          <a:p>
            <a:pPr lvl="0"/>
            <a:r>
              <a:rPr lang="en-US" dirty="0"/>
              <a:t>The stars don’t look bigger, but they do look brighter.”</a:t>
            </a:r>
          </a:p>
        </p:txBody>
      </p:sp>
      <p:sp>
        <p:nvSpPr>
          <p:cNvPr id="21" name="Text Placeholder 18">
            <a:extLst>
              <a:ext uri="{FF2B5EF4-FFF2-40B4-BE49-F238E27FC236}">
                <a16:creationId xmlns:a16="http://schemas.microsoft.com/office/drawing/2014/main" id="{092584A7-CBF7-19FD-F184-4A4DD23CF547}"/>
              </a:ext>
            </a:extLst>
          </p:cNvPr>
          <p:cNvSpPr>
            <a:spLocks noGrp="1"/>
          </p:cNvSpPr>
          <p:nvPr>
            <p:ph type="body" sz="quarter" idx="20" hasCustomPrompt="1"/>
          </p:nvPr>
        </p:nvSpPr>
        <p:spPr>
          <a:xfrm>
            <a:off x="5187073" y="1887034"/>
            <a:ext cx="3129395" cy="204377"/>
          </a:xfrm>
          <a:prstGeom prst="rect">
            <a:avLst/>
          </a:prstGeom>
        </p:spPr>
        <p:txBody>
          <a:bodyPr lIns="0" tIns="0" rIns="0" bIns="0" anchor="b"/>
          <a:lstStyle>
            <a:lvl1pPr marL="0" indent="0">
              <a:lnSpc>
                <a:spcPct val="100000"/>
              </a:lnSpc>
              <a:buNone/>
              <a:defRPr sz="750" b="1" spc="225">
                <a:solidFill>
                  <a:schemeClr val="accent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STATEMENT</a:t>
            </a:r>
          </a:p>
        </p:txBody>
      </p:sp>
      <p:sp>
        <p:nvSpPr>
          <p:cNvPr id="22" name="Text Placeholder 20">
            <a:extLst>
              <a:ext uri="{FF2B5EF4-FFF2-40B4-BE49-F238E27FC236}">
                <a16:creationId xmlns:a16="http://schemas.microsoft.com/office/drawing/2014/main" id="{CA0F7416-F01A-3DBF-DD17-202C2DE315D9}"/>
              </a:ext>
            </a:extLst>
          </p:cNvPr>
          <p:cNvSpPr>
            <a:spLocks noGrp="1"/>
          </p:cNvSpPr>
          <p:nvPr>
            <p:ph type="body" sz="quarter" idx="21" hasCustomPrompt="1"/>
          </p:nvPr>
        </p:nvSpPr>
        <p:spPr>
          <a:xfrm>
            <a:off x="5180304" y="2273576"/>
            <a:ext cx="3136164" cy="2057400"/>
          </a:xfrm>
          <a:prstGeom prst="rect">
            <a:avLst/>
          </a:prstGeom>
        </p:spPr>
        <p:txBody>
          <a:bodyPr lIns="0" tIns="0" rIns="0" bIns="0"/>
          <a:lstStyle>
            <a:lvl1pPr marL="0" indent="0" algn="l">
              <a:lnSpc>
                <a:spcPct val="100000"/>
              </a:lnSpc>
              <a:spcBef>
                <a:spcPts val="0"/>
              </a:spcBef>
              <a:buNone/>
              <a:defRPr sz="1050" b="0">
                <a:solidFill>
                  <a:schemeClr val="tx1"/>
                </a:solidFill>
                <a:latin typeface="+mj-lt"/>
                <a:cs typeface="Arial" panose="020B0604020202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In </a:t>
            </a:r>
            <a:r>
              <a:rPr lang="en-US" err="1"/>
              <a:t>turpis</a:t>
            </a:r>
            <a:r>
              <a:rPr lang="en-US"/>
              <a:t> </a:t>
            </a:r>
            <a:r>
              <a:rPr lang="en-US" err="1"/>
              <a:t>turpis</a:t>
            </a:r>
            <a:r>
              <a:rPr lang="en-US"/>
              <a:t>, </a:t>
            </a:r>
            <a:r>
              <a:rPr lang="en-US" err="1"/>
              <a:t>lobortis</a:t>
            </a:r>
            <a:r>
              <a:rPr lang="en-US"/>
              <a:t> in </a:t>
            </a:r>
            <a:r>
              <a:rPr lang="en-US" err="1"/>
              <a:t>odio</a:t>
            </a:r>
            <a:r>
              <a:rPr lang="en-US"/>
              <a:t> </a:t>
            </a:r>
            <a:r>
              <a:rPr lang="en-US" err="1"/>
              <a:t>nec</a:t>
            </a:r>
            <a:r>
              <a:rPr lang="en-US"/>
              <a:t>, </a:t>
            </a:r>
            <a:r>
              <a:rPr lang="en-US" err="1"/>
              <a:t>faucibus</a:t>
            </a:r>
            <a:r>
              <a:rPr lang="en-US"/>
              <a:t> cursus ipsum. Duis libero </a:t>
            </a:r>
            <a:r>
              <a:rPr lang="en-US" err="1"/>
              <a:t>leo</a:t>
            </a:r>
            <a:r>
              <a:rPr lang="en-US"/>
              <a:t>, tempus at </a:t>
            </a:r>
            <a:r>
              <a:rPr lang="en-US" err="1"/>
              <a:t>sem</a:t>
            </a:r>
            <a:r>
              <a:rPr lang="en-US"/>
              <a:t> </a:t>
            </a:r>
            <a:r>
              <a:rPr lang="en-US" err="1"/>
              <a:t>eu</a:t>
            </a:r>
            <a:r>
              <a:rPr lang="en-US"/>
              <a:t>, tempus gravida sem. </a:t>
            </a:r>
            <a:r>
              <a:rPr lang="en-US" err="1"/>
              <a:t>Aliquam</a:t>
            </a:r>
            <a:r>
              <a:rPr lang="en-US"/>
              <a:t> </a:t>
            </a:r>
            <a:r>
              <a:rPr lang="en-US" err="1"/>
              <a:t>elementum</a:t>
            </a:r>
            <a:r>
              <a:rPr lang="en-US"/>
              <a:t> </a:t>
            </a:r>
            <a:r>
              <a:rPr lang="en-US" err="1"/>
              <a:t>urna</a:t>
            </a:r>
            <a:r>
              <a:rPr lang="en-US"/>
              <a:t> </a:t>
            </a:r>
            <a:r>
              <a:rPr lang="en-US" err="1"/>
              <a:t>nec</a:t>
            </a:r>
            <a:r>
              <a:rPr lang="en-US"/>
              <a:t> </a:t>
            </a:r>
            <a:r>
              <a:rPr lang="en-US" err="1"/>
              <a:t>erat</a:t>
            </a:r>
            <a:r>
              <a:rPr lang="en-US"/>
              <a:t> dictum, </a:t>
            </a:r>
            <a:r>
              <a:rPr lang="en-US" err="1"/>
              <a:t>quis</a:t>
            </a:r>
            <a:r>
              <a:rPr lang="en-US"/>
              <a:t> dictum eros </a:t>
            </a:r>
            <a:r>
              <a:rPr lang="en-US" err="1"/>
              <a:t>tempor</a:t>
            </a:r>
            <a:r>
              <a:rPr lang="en-US"/>
              <a:t>. </a:t>
            </a:r>
            <a:r>
              <a:rPr lang="en-US" err="1"/>
              <a:t>Mauris</a:t>
            </a:r>
            <a:r>
              <a:rPr lang="en-US"/>
              <a:t> semper </a:t>
            </a:r>
            <a:r>
              <a:rPr lang="en-US" err="1"/>
              <a:t>sem</a:t>
            </a:r>
            <a:r>
              <a:rPr lang="en-US"/>
              <a:t> </a:t>
            </a:r>
            <a:r>
              <a:rPr lang="en-US" err="1"/>
              <a:t>ut</a:t>
            </a:r>
            <a:r>
              <a:rPr lang="en-US"/>
              <a:t> </a:t>
            </a:r>
            <a:r>
              <a:rPr lang="en-US" err="1"/>
              <a:t>turpis</a:t>
            </a:r>
            <a:r>
              <a:rPr lang="en-US"/>
              <a:t> </a:t>
            </a:r>
            <a:r>
              <a:rPr lang="en-US" err="1"/>
              <a:t>rutrum</a:t>
            </a:r>
            <a:r>
              <a:rPr lang="en-US"/>
              <a:t> </a:t>
            </a:r>
            <a:r>
              <a:rPr lang="en-US" err="1"/>
              <a:t>tincidunt</a:t>
            </a:r>
            <a:r>
              <a:rPr lang="en-US"/>
              <a:t>. </a:t>
            </a:r>
            <a:r>
              <a:rPr lang="en-US" err="1"/>
              <a:t>Mauris</a:t>
            </a:r>
            <a:r>
              <a:rPr lang="en-US"/>
              <a:t> ipsum nisi, </a:t>
            </a:r>
            <a:r>
              <a:rPr lang="en-US" err="1"/>
              <a:t>condimentum</a:t>
            </a:r>
            <a:r>
              <a:rPr lang="en-US"/>
              <a:t> </a:t>
            </a:r>
            <a:r>
              <a:rPr lang="en-US" err="1"/>
              <a:t>quis</a:t>
            </a:r>
            <a:r>
              <a:rPr lang="en-US"/>
              <a:t> </a:t>
            </a:r>
            <a:r>
              <a:rPr lang="en-US" err="1"/>
              <a:t>nisl</a:t>
            </a:r>
            <a:r>
              <a:rPr lang="en-US"/>
              <a:t> sit </a:t>
            </a:r>
            <a:r>
              <a:rPr lang="en-US" err="1"/>
              <a:t>amet</a:t>
            </a:r>
            <a:r>
              <a:rPr lang="en-US"/>
              <a:t>, </a:t>
            </a:r>
            <a:r>
              <a:rPr lang="en-US" err="1"/>
              <a:t>aliquam</a:t>
            </a:r>
            <a:r>
              <a:rPr lang="en-US"/>
              <a:t> </a:t>
            </a:r>
            <a:r>
              <a:rPr lang="en-US" err="1"/>
              <a:t>dapibus</a:t>
            </a:r>
            <a:r>
              <a:rPr lang="en-US"/>
              <a:t> </a:t>
            </a:r>
            <a:r>
              <a:rPr lang="en-US" err="1"/>
              <a:t>metus</a:t>
            </a:r>
            <a:r>
              <a:rPr lang="en-US"/>
              <a:t>. Donec lacinia </a:t>
            </a:r>
            <a:r>
              <a:rPr lang="en-US" err="1"/>
              <a:t>bibendum</a:t>
            </a:r>
            <a:r>
              <a:rPr lang="en-US"/>
              <a:t> </a:t>
            </a:r>
            <a:r>
              <a:rPr lang="en-US" err="1"/>
              <a:t>urna</a:t>
            </a:r>
            <a:r>
              <a:rPr lang="en-US"/>
              <a:t>, </a:t>
            </a:r>
            <a:r>
              <a:rPr lang="en-US" err="1"/>
              <a:t>rutrum</a:t>
            </a:r>
            <a:r>
              <a:rPr lang="en-US"/>
              <a:t> </a:t>
            </a:r>
            <a:r>
              <a:rPr lang="en-US" err="1"/>
              <a:t>bibendum</a:t>
            </a:r>
            <a:r>
              <a:rPr lang="en-US"/>
              <a:t> </a:t>
            </a:r>
            <a:r>
              <a:rPr lang="en-US" err="1"/>
              <a:t>metus</a:t>
            </a:r>
            <a:r>
              <a:rPr lang="en-US"/>
              <a:t>. Integer  non mi </a:t>
            </a:r>
            <a:r>
              <a:rPr lang="en-US" err="1"/>
              <a:t>tincidunt</a:t>
            </a:r>
            <a:r>
              <a:rPr lang="en-US"/>
              <a:t>, </a:t>
            </a:r>
            <a:r>
              <a:rPr lang="en-US" err="1"/>
              <a:t>efficitur</a:t>
            </a:r>
            <a:r>
              <a:rPr lang="en-US"/>
              <a:t> diam </a:t>
            </a:r>
            <a:r>
              <a:rPr lang="en-US" err="1"/>
              <a:t>nec</a:t>
            </a:r>
            <a:r>
              <a:rPr lang="en-US"/>
              <a:t>, </a:t>
            </a:r>
            <a:r>
              <a:rPr lang="en-US" err="1"/>
              <a:t>consequat</a:t>
            </a:r>
            <a:r>
              <a:rPr lang="en-US"/>
              <a:t> ipsum. </a:t>
            </a:r>
          </a:p>
        </p:txBody>
      </p:sp>
      <p:sp>
        <p:nvSpPr>
          <p:cNvPr id="3" name="Text Placeholder 4">
            <a:extLst>
              <a:ext uri="{FF2B5EF4-FFF2-40B4-BE49-F238E27FC236}">
                <a16:creationId xmlns:a16="http://schemas.microsoft.com/office/drawing/2014/main" id="{35B76AF8-0AA1-13E0-6EB9-ACF78827314C}"/>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4" name="Text Placeholder 8">
            <a:extLst>
              <a:ext uri="{FF2B5EF4-FFF2-40B4-BE49-F238E27FC236}">
                <a16:creationId xmlns:a16="http://schemas.microsoft.com/office/drawing/2014/main" id="{AA57B4EB-D991-0228-82A7-E844F3B5F4A9}"/>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288153095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Quote 3">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159097-C7C2-63EF-CAC5-3397D9E28573}"/>
              </a:ext>
            </a:extLst>
          </p:cNvPr>
          <p:cNvSpPr/>
          <p:nvPr userDrawn="1"/>
        </p:nvSpPr>
        <p:spPr>
          <a:xfrm>
            <a:off x="0" y="-2722"/>
            <a:ext cx="9144000" cy="97594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6" name="TextBox 5">
            <a:extLst>
              <a:ext uri="{FF2B5EF4-FFF2-40B4-BE49-F238E27FC236}">
                <a16:creationId xmlns:a16="http://schemas.microsoft.com/office/drawing/2014/main" id="{FA240BF5-BC14-3225-FE7A-B6BD934F9A87}"/>
              </a:ext>
            </a:extLst>
          </p:cNvPr>
          <p:cNvSpPr txBox="1"/>
          <p:nvPr userDrawn="1"/>
        </p:nvSpPr>
        <p:spPr>
          <a:xfrm>
            <a:off x="2144038" y="1734352"/>
            <a:ext cx="398805" cy="1200329"/>
          </a:xfrm>
          <a:prstGeom prst="rect">
            <a:avLst/>
          </a:prstGeom>
          <a:noFill/>
        </p:spPr>
        <p:txBody>
          <a:bodyPr wrap="square" rtlCol="0">
            <a:spAutoFit/>
          </a:bodyPr>
          <a:lstStyle/>
          <a:p>
            <a:pPr>
              <a:lnSpc>
                <a:spcPct val="100000"/>
              </a:lnSpc>
            </a:pPr>
            <a:r>
              <a:rPr lang="en-US" sz="7200" dirty="0">
                <a:solidFill>
                  <a:srgbClr val="1C67E3"/>
                </a:solidFill>
                <a:latin typeface="Arial" panose="020B0604020202020204" pitchFamily="34" charset="0"/>
                <a:cs typeface="Arial" panose="020B0604020202020204" pitchFamily="34" charset="0"/>
              </a:rPr>
              <a:t>“</a:t>
            </a:r>
          </a:p>
        </p:txBody>
      </p:sp>
      <p:sp>
        <p:nvSpPr>
          <p:cNvPr id="8" name="Text Placeholder 2">
            <a:extLst>
              <a:ext uri="{FF2B5EF4-FFF2-40B4-BE49-F238E27FC236}">
                <a16:creationId xmlns:a16="http://schemas.microsoft.com/office/drawing/2014/main" id="{F299B6DE-3176-3FCE-3460-6DDC435B1E3B}"/>
              </a:ext>
            </a:extLst>
          </p:cNvPr>
          <p:cNvSpPr>
            <a:spLocks noGrp="1"/>
          </p:cNvSpPr>
          <p:nvPr>
            <p:ph type="body" sz="quarter" idx="27" hasCustomPrompt="1"/>
          </p:nvPr>
        </p:nvSpPr>
        <p:spPr>
          <a:xfrm>
            <a:off x="4686286" y="3617786"/>
            <a:ext cx="2057132" cy="254844"/>
          </a:xfrm>
          <a:prstGeom prst="rect">
            <a:avLst/>
          </a:prstGeom>
        </p:spPr>
        <p:txBody>
          <a:bodyPr>
            <a:noAutofit/>
          </a:bodyPr>
          <a:lstStyle>
            <a:lvl1pPr marL="0" indent="0" algn="r">
              <a:lnSpc>
                <a:spcPct val="100000"/>
              </a:lnSpc>
              <a:buNone/>
              <a:defRPr sz="900" b="1" i="0" spc="450">
                <a:solidFill>
                  <a:srgbClr val="1C67E3"/>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SALLY RIDE</a:t>
            </a:r>
          </a:p>
          <a:p>
            <a:pPr lvl="0"/>
            <a:endParaRPr lang="en-US"/>
          </a:p>
        </p:txBody>
      </p:sp>
      <p:sp>
        <p:nvSpPr>
          <p:cNvPr id="5" name="Text Placeholder 20">
            <a:extLst>
              <a:ext uri="{FF2B5EF4-FFF2-40B4-BE49-F238E27FC236}">
                <a16:creationId xmlns:a16="http://schemas.microsoft.com/office/drawing/2014/main" id="{01513802-F1BB-7E04-FB30-2033975411A5}"/>
              </a:ext>
            </a:extLst>
          </p:cNvPr>
          <p:cNvSpPr>
            <a:spLocks noGrp="1"/>
          </p:cNvSpPr>
          <p:nvPr>
            <p:ph type="body" sz="quarter" idx="52" hasCustomPrompt="1"/>
          </p:nvPr>
        </p:nvSpPr>
        <p:spPr>
          <a:xfrm>
            <a:off x="299754" y="559076"/>
            <a:ext cx="4215104" cy="402535"/>
          </a:xfrm>
          <a:prstGeom prst="rect">
            <a:avLst/>
          </a:prstGeom>
        </p:spPr>
        <p:txBody>
          <a:bodyPr lIns="0" tIns="0" rIns="0" bIns="0" anchor="ctr" anchorCtr="0"/>
          <a:lstStyle>
            <a:lvl1pPr marL="0" indent="0" algn="l">
              <a:lnSpc>
                <a:spcPct val="100000"/>
              </a:lnSpc>
              <a:spcBef>
                <a:spcPts val="0"/>
              </a:spcBef>
              <a:buNone/>
              <a:defRPr sz="1800" b="0">
                <a:solidFill>
                  <a:schemeClr val="bg1"/>
                </a:solidFill>
                <a:latin typeface="+mj-lt"/>
                <a:cs typeface="Arial" panose="020B0604020202020204" pitchFamily="34" charset="0"/>
              </a:defRPr>
            </a:lvl1pPr>
          </a:lstStyle>
          <a:p>
            <a:pPr lvl="0"/>
            <a:r>
              <a:rPr lang="en-US"/>
              <a:t>Slide Title Goes Here</a:t>
            </a:r>
          </a:p>
        </p:txBody>
      </p:sp>
      <p:sp>
        <p:nvSpPr>
          <p:cNvPr id="9" name="Text Placeholder 18">
            <a:extLst>
              <a:ext uri="{FF2B5EF4-FFF2-40B4-BE49-F238E27FC236}">
                <a16:creationId xmlns:a16="http://schemas.microsoft.com/office/drawing/2014/main" id="{60A621D4-4566-A01F-ED0C-5C327D606546}"/>
              </a:ext>
            </a:extLst>
          </p:cNvPr>
          <p:cNvSpPr>
            <a:spLocks noGrp="1"/>
          </p:cNvSpPr>
          <p:nvPr>
            <p:ph type="body" sz="quarter" idx="18" hasCustomPrompt="1"/>
          </p:nvPr>
        </p:nvSpPr>
        <p:spPr>
          <a:xfrm>
            <a:off x="299754" y="342900"/>
            <a:ext cx="4215104" cy="208722"/>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18" name="Text Placeholder 20">
            <a:extLst>
              <a:ext uri="{FF2B5EF4-FFF2-40B4-BE49-F238E27FC236}">
                <a16:creationId xmlns:a16="http://schemas.microsoft.com/office/drawing/2014/main" id="{2FA21C95-95E2-878B-064E-8DCAF98CFABB}"/>
              </a:ext>
            </a:extLst>
          </p:cNvPr>
          <p:cNvSpPr>
            <a:spLocks noGrp="1"/>
          </p:cNvSpPr>
          <p:nvPr>
            <p:ph type="body" sz="quarter" idx="19" hasCustomPrompt="1"/>
          </p:nvPr>
        </p:nvSpPr>
        <p:spPr>
          <a:xfrm>
            <a:off x="2457726" y="2219837"/>
            <a:ext cx="4228549" cy="1365704"/>
          </a:xfrm>
          <a:prstGeom prst="rect">
            <a:avLst/>
          </a:prstGeom>
        </p:spPr>
        <p:txBody>
          <a:bodyPr lIns="0" tIns="0" rIns="0" bIns="0"/>
          <a:lstStyle>
            <a:lvl1pPr marL="0" indent="0" algn="l">
              <a:lnSpc>
                <a:spcPct val="100000"/>
              </a:lnSpc>
              <a:spcBef>
                <a:spcPts val="0"/>
              </a:spcBef>
              <a:buNone/>
              <a:defRPr sz="3375" b="0">
                <a:solidFill>
                  <a:schemeClr val="tx1"/>
                </a:solidFill>
                <a:latin typeface="+mj-lt"/>
                <a:cs typeface="Arial" panose="020B0604020202020204" pitchFamily="34" charset="0"/>
              </a:defRPr>
            </a:lvl1pPr>
          </a:lstStyle>
          <a:p>
            <a:pPr lvl="0"/>
            <a:r>
              <a:rPr lang="en-US" dirty="0"/>
              <a:t>The stars don’t look bigger, but they do look brighter.</a:t>
            </a:r>
          </a:p>
        </p:txBody>
      </p:sp>
      <p:sp>
        <p:nvSpPr>
          <p:cNvPr id="3" name="TextBox 2">
            <a:extLst>
              <a:ext uri="{FF2B5EF4-FFF2-40B4-BE49-F238E27FC236}">
                <a16:creationId xmlns:a16="http://schemas.microsoft.com/office/drawing/2014/main" id="{F80F724D-3E75-4EF8-A879-1E815634D4CA}"/>
              </a:ext>
            </a:extLst>
          </p:cNvPr>
          <p:cNvSpPr txBox="1"/>
          <p:nvPr userDrawn="1"/>
        </p:nvSpPr>
        <p:spPr>
          <a:xfrm>
            <a:off x="6730995" y="1776593"/>
            <a:ext cx="398805" cy="1200329"/>
          </a:xfrm>
          <a:prstGeom prst="rect">
            <a:avLst/>
          </a:prstGeom>
          <a:noFill/>
        </p:spPr>
        <p:txBody>
          <a:bodyPr wrap="square" rtlCol="0">
            <a:spAutoFit/>
          </a:bodyPr>
          <a:lstStyle/>
          <a:p>
            <a:pPr>
              <a:lnSpc>
                <a:spcPct val="100000"/>
              </a:lnSpc>
            </a:pPr>
            <a:r>
              <a:rPr lang="en-US" sz="7200" dirty="0">
                <a:solidFill>
                  <a:srgbClr val="1C67E3"/>
                </a:solidFill>
                <a:latin typeface="Arial" panose="020B0604020202020204" pitchFamily="34" charset="0"/>
                <a:cs typeface="Arial" panose="020B0604020202020204" pitchFamily="34" charset="0"/>
              </a:rPr>
              <a:t>”</a:t>
            </a:r>
          </a:p>
        </p:txBody>
      </p:sp>
      <p:sp>
        <p:nvSpPr>
          <p:cNvPr id="4" name="Text Placeholder 4">
            <a:extLst>
              <a:ext uri="{FF2B5EF4-FFF2-40B4-BE49-F238E27FC236}">
                <a16:creationId xmlns:a16="http://schemas.microsoft.com/office/drawing/2014/main" id="{D95AC19D-ED60-FBA1-619D-88E45FB2B0A3}"/>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7" name="Text Placeholder 8">
            <a:extLst>
              <a:ext uri="{FF2B5EF4-FFF2-40B4-BE49-F238E27FC236}">
                <a16:creationId xmlns:a16="http://schemas.microsoft.com/office/drawing/2014/main" id="{6E9A3469-3FE5-B41C-0F29-153F8C989F72}"/>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15239883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Quote 4">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159097-C7C2-63EF-CAC5-3397D9E28573}"/>
              </a:ext>
            </a:extLst>
          </p:cNvPr>
          <p:cNvSpPr/>
          <p:nvPr userDrawn="1"/>
        </p:nvSpPr>
        <p:spPr>
          <a:xfrm>
            <a:off x="0" y="-2722"/>
            <a:ext cx="9144000" cy="97594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6" name="TextBox 5">
            <a:extLst>
              <a:ext uri="{FF2B5EF4-FFF2-40B4-BE49-F238E27FC236}">
                <a16:creationId xmlns:a16="http://schemas.microsoft.com/office/drawing/2014/main" id="{FA240BF5-BC14-3225-FE7A-B6BD934F9A87}"/>
              </a:ext>
            </a:extLst>
          </p:cNvPr>
          <p:cNvSpPr txBox="1"/>
          <p:nvPr userDrawn="1"/>
        </p:nvSpPr>
        <p:spPr>
          <a:xfrm>
            <a:off x="124172" y="1734352"/>
            <a:ext cx="398805" cy="1200329"/>
          </a:xfrm>
          <a:prstGeom prst="rect">
            <a:avLst/>
          </a:prstGeom>
          <a:noFill/>
        </p:spPr>
        <p:txBody>
          <a:bodyPr wrap="square" rtlCol="0">
            <a:spAutoFit/>
          </a:bodyPr>
          <a:lstStyle/>
          <a:p>
            <a:pPr>
              <a:lnSpc>
                <a:spcPct val="100000"/>
              </a:lnSpc>
            </a:pPr>
            <a:r>
              <a:rPr lang="en-US" sz="7200" dirty="0">
                <a:solidFill>
                  <a:srgbClr val="1C67E3"/>
                </a:solidFill>
                <a:latin typeface="Arial" panose="020B0604020202020204" pitchFamily="34" charset="0"/>
                <a:cs typeface="Arial" panose="020B0604020202020204" pitchFamily="34" charset="0"/>
              </a:rPr>
              <a:t>“</a:t>
            </a:r>
          </a:p>
        </p:txBody>
      </p:sp>
      <p:sp>
        <p:nvSpPr>
          <p:cNvPr id="8" name="Text Placeholder 2">
            <a:extLst>
              <a:ext uri="{FF2B5EF4-FFF2-40B4-BE49-F238E27FC236}">
                <a16:creationId xmlns:a16="http://schemas.microsoft.com/office/drawing/2014/main" id="{F299B6DE-3176-3FCE-3460-6DDC435B1E3B}"/>
              </a:ext>
            </a:extLst>
          </p:cNvPr>
          <p:cNvSpPr>
            <a:spLocks noGrp="1"/>
          </p:cNvSpPr>
          <p:nvPr>
            <p:ph type="body" sz="quarter" idx="27" hasCustomPrompt="1"/>
          </p:nvPr>
        </p:nvSpPr>
        <p:spPr>
          <a:xfrm>
            <a:off x="2457726" y="3617786"/>
            <a:ext cx="2057132" cy="254844"/>
          </a:xfrm>
          <a:prstGeom prst="rect">
            <a:avLst/>
          </a:prstGeom>
        </p:spPr>
        <p:txBody>
          <a:bodyPr>
            <a:noAutofit/>
          </a:bodyPr>
          <a:lstStyle>
            <a:lvl1pPr marL="0" indent="0" algn="r">
              <a:lnSpc>
                <a:spcPct val="100000"/>
              </a:lnSpc>
              <a:buNone/>
              <a:defRPr sz="900" b="1" i="0" spc="450">
                <a:solidFill>
                  <a:srgbClr val="1C67E3"/>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SALLY RIDE</a:t>
            </a:r>
          </a:p>
          <a:p>
            <a:pPr lvl="0"/>
            <a:endParaRPr lang="en-US"/>
          </a:p>
        </p:txBody>
      </p:sp>
      <p:sp>
        <p:nvSpPr>
          <p:cNvPr id="5" name="Text Placeholder 20">
            <a:extLst>
              <a:ext uri="{FF2B5EF4-FFF2-40B4-BE49-F238E27FC236}">
                <a16:creationId xmlns:a16="http://schemas.microsoft.com/office/drawing/2014/main" id="{01513802-F1BB-7E04-FB30-2033975411A5}"/>
              </a:ext>
            </a:extLst>
          </p:cNvPr>
          <p:cNvSpPr>
            <a:spLocks noGrp="1"/>
          </p:cNvSpPr>
          <p:nvPr>
            <p:ph type="body" sz="quarter" idx="52" hasCustomPrompt="1"/>
          </p:nvPr>
        </p:nvSpPr>
        <p:spPr>
          <a:xfrm>
            <a:off x="299754" y="559076"/>
            <a:ext cx="4215104" cy="402535"/>
          </a:xfrm>
          <a:prstGeom prst="rect">
            <a:avLst/>
          </a:prstGeom>
        </p:spPr>
        <p:txBody>
          <a:bodyPr lIns="0" tIns="0" rIns="0" bIns="0" anchor="ctr" anchorCtr="0"/>
          <a:lstStyle>
            <a:lvl1pPr marL="0" indent="0" algn="l">
              <a:lnSpc>
                <a:spcPct val="100000"/>
              </a:lnSpc>
              <a:spcBef>
                <a:spcPts val="0"/>
              </a:spcBef>
              <a:buNone/>
              <a:defRPr sz="1800" b="0">
                <a:solidFill>
                  <a:schemeClr val="bg1"/>
                </a:solidFill>
                <a:latin typeface="+mj-lt"/>
                <a:cs typeface="Arial" panose="020B0604020202020204" pitchFamily="34" charset="0"/>
              </a:defRPr>
            </a:lvl1pPr>
          </a:lstStyle>
          <a:p>
            <a:pPr lvl="0"/>
            <a:r>
              <a:rPr lang="en-US"/>
              <a:t>Slide Title Goes Here</a:t>
            </a:r>
          </a:p>
        </p:txBody>
      </p:sp>
      <p:sp>
        <p:nvSpPr>
          <p:cNvPr id="9" name="Text Placeholder 18">
            <a:extLst>
              <a:ext uri="{FF2B5EF4-FFF2-40B4-BE49-F238E27FC236}">
                <a16:creationId xmlns:a16="http://schemas.microsoft.com/office/drawing/2014/main" id="{60A621D4-4566-A01F-ED0C-5C327D606546}"/>
              </a:ext>
            </a:extLst>
          </p:cNvPr>
          <p:cNvSpPr>
            <a:spLocks noGrp="1"/>
          </p:cNvSpPr>
          <p:nvPr>
            <p:ph type="body" sz="quarter" idx="18" hasCustomPrompt="1"/>
          </p:nvPr>
        </p:nvSpPr>
        <p:spPr>
          <a:xfrm>
            <a:off x="299754" y="342900"/>
            <a:ext cx="4215104" cy="208722"/>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18" name="Text Placeholder 20">
            <a:extLst>
              <a:ext uri="{FF2B5EF4-FFF2-40B4-BE49-F238E27FC236}">
                <a16:creationId xmlns:a16="http://schemas.microsoft.com/office/drawing/2014/main" id="{2FA21C95-95E2-878B-064E-8DCAF98CFABB}"/>
              </a:ext>
            </a:extLst>
          </p:cNvPr>
          <p:cNvSpPr>
            <a:spLocks noGrp="1"/>
          </p:cNvSpPr>
          <p:nvPr>
            <p:ph type="body" sz="quarter" idx="19" hasCustomPrompt="1"/>
          </p:nvPr>
        </p:nvSpPr>
        <p:spPr>
          <a:xfrm>
            <a:off x="286308" y="2219837"/>
            <a:ext cx="4228549" cy="1365704"/>
          </a:xfrm>
          <a:prstGeom prst="rect">
            <a:avLst/>
          </a:prstGeom>
        </p:spPr>
        <p:txBody>
          <a:bodyPr lIns="0" tIns="0" rIns="0" bIns="0"/>
          <a:lstStyle>
            <a:lvl1pPr marL="0" indent="0" algn="l">
              <a:lnSpc>
                <a:spcPct val="100000"/>
              </a:lnSpc>
              <a:spcBef>
                <a:spcPts val="0"/>
              </a:spcBef>
              <a:buNone/>
              <a:defRPr sz="3375" b="0">
                <a:solidFill>
                  <a:schemeClr val="tx1"/>
                </a:solidFill>
                <a:latin typeface="+mj-lt"/>
                <a:cs typeface="Arial" panose="020B0604020202020204" pitchFamily="34" charset="0"/>
              </a:defRPr>
            </a:lvl1pPr>
          </a:lstStyle>
          <a:p>
            <a:pPr lvl="0"/>
            <a:r>
              <a:rPr lang="en-US" dirty="0"/>
              <a:t>The stars don’t look bigger, but they do look brighter.”</a:t>
            </a:r>
          </a:p>
        </p:txBody>
      </p:sp>
      <p:sp>
        <p:nvSpPr>
          <p:cNvPr id="3" name="Picture Placeholder 2">
            <a:extLst>
              <a:ext uri="{FF2B5EF4-FFF2-40B4-BE49-F238E27FC236}">
                <a16:creationId xmlns:a16="http://schemas.microsoft.com/office/drawing/2014/main" id="{BB3158DE-DB6C-BFBF-77AB-E2F7E80D76DB}"/>
              </a:ext>
            </a:extLst>
          </p:cNvPr>
          <p:cNvSpPr>
            <a:spLocks noGrp="1"/>
          </p:cNvSpPr>
          <p:nvPr>
            <p:ph type="pic" sz="quarter" idx="28" hasCustomPrompt="1"/>
          </p:nvPr>
        </p:nvSpPr>
        <p:spPr>
          <a:xfrm>
            <a:off x="4629143" y="1297056"/>
            <a:ext cx="4228549" cy="3503544"/>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4" name="Text Placeholder 4">
            <a:extLst>
              <a:ext uri="{FF2B5EF4-FFF2-40B4-BE49-F238E27FC236}">
                <a16:creationId xmlns:a16="http://schemas.microsoft.com/office/drawing/2014/main" id="{721C556A-FD47-3895-84D9-4C9B0FAB47C1}"/>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7" name="Text Placeholder 8">
            <a:extLst>
              <a:ext uri="{FF2B5EF4-FFF2-40B4-BE49-F238E27FC236}">
                <a16:creationId xmlns:a16="http://schemas.microsoft.com/office/drawing/2014/main" id="{E586E11F-A3E0-EF86-1D8E-E553BFB559A8}"/>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310739015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Quote 5">
    <p:bg>
      <p:bgPr>
        <a:solidFill>
          <a:schemeClr val="bg1"/>
        </a:solidFill>
        <a:effectLst/>
      </p:bgPr>
    </p:bg>
    <p:spTree>
      <p:nvGrpSpPr>
        <p:cNvPr id="1" name=""/>
        <p:cNvGrpSpPr/>
        <p:nvPr/>
      </p:nvGrpSpPr>
      <p:grpSpPr>
        <a:xfrm>
          <a:off x="0" y="0"/>
          <a:ext cx="0" cy="0"/>
          <a:chOff x="0" y="0"/>
          <a:chExt cx="0" cy="0"/>
        </a:xfrm>
      </p:grpSpPr>
      <p:pic>
        <p:nvPicPr>
          <p:cNvPr id="4" name="Picture 3" descr="A view of the earth from space&#10;&#10;Description automatically generated">
            <a:extLst>
              <a:ext uri="{FF2B5EF4-FFF2-40B4-BE49-F238E27FC236}">
                <a16:creationId xmlns:a16="http://schemas.microsoft.com/office/drawing/2014/main" id="{494175F0-86FE-E846-FEC9-9FF8EBC936D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60593"/>
          </a:xfrm>
          <a:prstGeom prst="rect">
            <a:avLst/>
          </a:prstGeom>
        </p:spPr>
      </p:pic>
      <p:sp>
        <p:nvSpPr>
          <p:cNvPr id="7" name="Rectangle 6">
            <a:extLst>
              <a:ext uri="{FF2B5EF4-FFF2-40B4-BE49-F238E27FC236}">
                <a16:creationId xmlns:a16="http://schemas.microsoft.com/office/drawing/2014/main" id="{DCDC1FE8-79D0-1C2B-9F03-DEB2C5876F8D}"/>
              </a:ext>
            </a:extLst>
          </p:cNvPr>
          <p:cNvSpPr/>
          <p:nvPr userDrawn="1"/>
        </p:nvSpPr>
        <p:spPr>
          <a:xfrm>
            <a:off x="0" y="-17093"/>
            <a:ext cx="9144000" cy="5160593"/>
          </a:xfrm>
          <a:prstGeom prst="rect">
            <a:avLst/>
          </a:prstGeom>
          <a:gradFill>
            <a:gsLst>
              <a:gs pos="3000">
                <a:srgbClr val="000000"/>
              </a:gs>
              <a:gs pos="100000">
                <a:schemeClr val="tx1">
                  <a:alpha val="95860"/>
                </a:schemeClr>
              </a:gs>
              <a:gs pos="54000">
                <a:schemeClr val="tx1">
                  <a:alpha val="2304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6" name="TextBox 5">
            <a:extLst>
              <a:ext uri="{FF2B5EF4-FFF2-40B4-BE49-F238E27FC236}">
                <a16:creationId xmlns:a16="http://schemas.microsoft.com/office/drawing/2014/main" id="{FA240BF5-BC14-3225-FE7A-B6BD934F9A87}"/>
              </a:ext>
            </a:extLst>
          </p:cNvPr>
          <p:cNvSpPr txBox="1"/>
          <p:nvPr userDrawn="1"/>
        </p:nvSpPr>
        <p:spPr>
          <a:xfrm>
            <a:off x="2295589" y="1403412"/>
            <a:ext cx="398805" cy="1200329"/>
          </a:xfrm>
          <a:prstGeom prst="rect">
            <a:avLst/>
          </a:prstGeom>
          <a:noFill/>
        </p:spPr>
        <p:txBody>
          <a:bodyPr wrap="square" rtlCol="0">
            <a:spAutoFit/>
          </a:bodyPr>
          <a:lstStyle/>
          <a:p>
            <a:pPr>
              <a:lnSpc>
                <a:spcPct val="100000"/>
              </a:lnSpc>
            </a:pPr>
            <a:r>
              <a:rPr lang="en-US" sz="7200" dirty="0">
                <a:solidFill>
                  <a:srgbClr val="1C67E3"/>
                </a:solidFill>
                <a:latin typeface="Arial" panose="020B0604020202020204" pitchFamily="34" charset="0"/>
                <a:cs typeface="Arial" panose="020B0604020202020204" pitchFamily="34" charset="0"/>
              </a:rPr>
              <a:t>“</a:t>
            </a:r>
          </a:p>
        </p:txBody>
      </p:sp>
      <p:sp>
        <p:nvSpPr>
          <p:cNvPr id="8" name="Text Placeholder 2">
            <a:extLst>
              <a:ext uri="{FF2B5EF4-FFF2-40B4-BE49-F238E27FC236}">
                <a16:creationId xmlns:a16="http://schemas.microsoft.com/office/drawing/2014/main" id="{F299B6DE-3176-3FCE-3460-6DDC435B1E3B}"/>
              </a:ext>
            </a:extLst>
          </p:cNvPr>
          <p:cNvSpPr>
            <a:spLocks noGrp="1"/>
          </p:cNvSpPr>
          <p:nvPr>
            <p:ph type="body" sz="quarter" idx="27" hasCustomPrompt="1"/>
          </p:nvPr>
        </p:nvSpPr>
        <p:spPr>
          <a:xfrm>
            <a:off x="4629143" y="3492586"/>
            <a:ext cx="2057132" cy="254844"/>
          </a:xfrm>
          <a:prstGeom prst="rect">
            <a:avLst/>
          </a:prstGeom>
        </p:spPr>
        <p:txBody>
          <a:bodyPr>
            <a:noAutofit/>
          </a:bodyPr>
          <a:lstStyle>
            <a:lvl1pPr marL="0" indent="0" algn="r">
              <a:lnSpc>
                <a:spcPct val="100000"/>
              </a:lnSpc>
              <a:buNone/>
              <a:defRPr sz="900" b="1" i="0" spc="450">
                <a:solidFill>
                  <a:srgbClr val="1C67E3"/>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SALLY RIDE</a:t>
            </a:r>
          </a:p>
          <a:p>
            <a:pPr lvl="0"/>
            <a:endParaRPr lang="en-US" dirty="0"/>
          </a:p>
        </p:txBody>
      </p:sp>
      <p:sp>
        <p:nvSpPr>
          <p:cNvPr id="18" name="Text Placeholder 20">
            <a:extLst>
              <a:ext uri="{FF2B5EF4-FFF2-40B4-BE49-F238E27FC236}">
                <a16:creationId xmlns:a16="http://schemas.microsoft.com/office/drawing/2014/main" id="{2FA21C95-95E2-878B-064E-8DCAF98CFABB}"/>
              </a:ext>
            </a:extLst>
          </p:cNvPr>
          <p:cNvSpPr>
            <a:spLocks noGrp="1"/>
          </p:cNvSpPr>
          <p:nvPr>
            <p:ph type="body" sz="quarter" idx="19" hasCustomPrompt="1"/>
          </p:nvPr>
        </p:nvSpPr>
        <p:spPr>
          <a:xfrm>
            <a:off x="2457726" y="1888898"/>
            <a:ext cx="4228549" cy="1365704"/>
          </a:xfrm>
          <a:prstGeom prst="rect">
            <a:avLst/>
          </a:prstGeom>
        </p:spPr>
        <p:txBody>
          <a:bodyPr lIns="0" tIns="0" rIns="0" bIns="0"/>
          <a:lstStyle>
            <a:lvl1pPr marL="0" indent="0" algn="l">
              <a:lnSpc>
                <a:spcPct val="100000"/>
              </a:lnSpc>
              <a:spcBef>
                <a:spcPts val="0"/>
              </a:spcBef>
              <a:buNone/>
              <a:defRPr sz="3375" b="0">
                <a:solidFill>
                  <a:schemeClr val="bg1"/>
                </a:solidFill>
                <a:latin typeface="+mj-lt"/>
                <a:cs typeface="Arial" panose="020B0604020202020204" pitchFamily="34" charset="0"/>
              </a:defRPr>
            </a:lvl1pPr>
          </a:lstStyle>
          <a:p>
            <a:pPr lvl="0"/>
            <a:r>
              <a:rPr lang="en-US" dirty="0"/>
              <a:t>The stars don’t look bigger, but they do look brighter.”</a:t>
            </a:r>
          </a:p>
        </p:txBody>
      </p:sp>
      <p:sp>
        <p:nvSpPr>
          <p:cNvPr id="10" name="Text Placeholder 4">
            <a:extLst>
              <a:ext uri="{FF2B5EF4-FFF2-40B4-BE49-F238E27FC236}">
                <a16:creationId xmlns:a16="http://schemas.microsoft.com/office/drawing/2014/main" id="{B88885D4-F395-A6A7-5A1A-B0A9FBEF6628}"/>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11" name="Text Placeholder 8">
            <a:extLst>
              <a:ext uri="{FF2B5EF4-FFF2-40B4-BE49-F238E27FC236}">
                <a16:creationId xmlns:a16="http://schemas.microsoft.com/office/drawing/2014/main" id="{5D951756-6C19-931D-F416-5AE9B643D1F9}"/>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182129391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Quote 6">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45391D1-9013-D814-8DC2-38EBBDBB10DA}"/>
              </a:ext>
            </a:extLst>
          </p:cNvPr>
          <p:cNvSpPr/>
          <p:nvPr userDrawn="1"/>
        </p:nvSpPr>
        <p:spPr>
          <a:xfrm>
            <a:off x="0" y="0"/>
            <a:ext cx="9144000" cy="5143500"/>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7" name="Rectangle 6">
            <a:extLst>
              <a:ext uri="{FF2B5EF4-FFF2-40B4-BE49-F238E27FC236}">
                <a16:creationId xmlns:a16="http://schemas.microsoft.com/office/drawing/2014/main" id="{A8322C36-FE2E-2AF7-B070-3E25C8A0F6FD}"/>
              </a:ext>
            </a:extLst>
          </p:cNvPr>
          <p:cNvSpPr/>
          <p:nvPr userDrawn="1"/>
        </p:nvSpPr>
        <p:spPr>
          <a:xfrm>
            <a:off x="0" y="0"/>
            <a:ext cx="9144000" cy="5143500"/>
          </a:xfrm>
          <a:prstGeom prst="rect">
            <a:avLst/>
          </a:prstGeom>
          <a:solidFill>
            <a:schemeClr val="tx1">
              <a:alpha val="6998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9" name="Text Placeholder 4">
            <a:extLst>
              <a:ext uri="{FF2B5EF4-FFF2-40B4-BE49-F238E27FC236}">
                <a16:creationId xmlns:a16="http://schemas.microsoft.com/office/drawing/2014/main" id="{E0BA2505-689A-EEFA-2C85-2521C08B47EE}"/>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10" name="Text Placeholder 8">
            <a:extLst>
              <a:ext uri="{FF2B5EF4-FFF2-40B4-BE49-F238E27FC236}">
                <a16:creationId xmlns:a16="http://schemas.microsoft.com/office/drawing/2014/main" id="{4FCD0989-8EDD-6490-7BC9-70B9450A2F64}"/>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
        <p:nvSpPr>
          <p:cNvPr id="2" name="TextBox 1">
            <a:extLst>
              <a:ext uri="{FF2B5EF4-FFF2-40B4-BE49-F238E27FC236}">
                <a16:creationId xmlns:a16="http://schemas.microsoft.com/office/drawing/2014/main" id="{999FACC3-9CA3-BCA2-2414-A3B2144248AE}"/>
              </a:ext>
            </a:extLst>
          </p:cNvPr>
          <p:cNvSpPr txBox="1"/>
          <p:nvPr userDrawn="1"/>
        </p:nvSpPr>
        <p:spPr>
          <a:xfrm>
            <a:off x="2295589" y="1403412"/>
            <a:ext cx="398805" cy="1200329"/>
          </a:xfrm>
          <a:prstGeom prst="rect">
            <a:avLst/>
          </a:prstGeom>
          <a:noFill/>
        </p:spPr>
        <p:txBody>
          <a:bodyPr wrap="square" rtlCol="0">
            <a:spAutoFit/>
          </a:bodyPr>
          <a:lstStyle/>
          <a:p>
            <a:pPr>
              <a:lnSpc>
                <a:spcPct val="100000"/>
              </a:lnSpc>
            </a:pPr>
            <a:r>
              <a:rPr lang="en-US" sz="7200" dirty="0">
                <a:solidFill>
                  <a:srgbClr val="1C67E3"/>
                </a:solidFill>
                <a:latin typeface="Arial" panose="020B0604020202020204" pitchFamily="34" charset="0"/>
                <a:cs typeface="Arial" panose="020B0604020202020204" pitchFamily="34" charset="0"/>
              </a:rPr>
              <a:t>“</a:t>
            </a:r>
          </a:p>
        </p:txBody>
      </p:sp>
      <p:sp>
        <p:nvSpPr>
          <p:cNvPr id="4" name="Text Placeholder 2">
            <a:extLst>
              <a:ext uri="{FF2B5EF4-FFF2-40B4-BE49-F238E27FC236}">
                <a16:creationId xmlns:a16="http://schemas.microsoft.com/office/drawing/2014/main" id="{A8F1B1AF-0CF7-3C1D-EEE3-1D307379AB79}"/>
              </a:ext>
            </a:extLst>
          </p:cNvPr>
          <p:cNvSpPr>
            <a:spLocks noGrp="1"/>
          </p:cNvSpPr>
          <p:nvPr>
            <p:ph type="body" sz="quarter" idx="27" hasCustomPrompt="1"/>
          </p:nvPr>
        </p:nvSpPr>
        <p:spPr>
          <a:xfrm>
            <a:off x="4629143" y="3492586"/>
            <a:ext cx="2057132" cy="254844"/>
          </a:xfrm>
          <a:prstGeom prst="rect">
            <a:avLst/>
          </a:prstGeom>
        </p:spPr>
        <p:txBody>
          <a:bodyPr>
            <a:noAutofit/>
          </a:bodyPr>
          <a:lstStyle>
            <a:lvl1pPr marL="0" indent="0" algn="r">
              <a:lnSpc>
                <a:spcPct val="100000"/>
              </a:lnSpc>
              <a:buNone/>
              <a:defRPr sz="900" b="1" i="0" spc="450">
                <a:solidFill>
                  <a:srgbClr val="1C67E3"/>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dirty="0"/>
              <a:t>SALLY RIDE</a:t>
            </a:r>
          </a:p>
          <a:p>
            <a:pPr lvl="0"/>
            <a:endParaRPr lang="en-US" dirty="0"/>
          </a:p>
        </p:txBody>
      </p:sp>
      <p:sp>
        <p:nvSpPr>
          <p:cNvPr id="5" name="Text Placeholder 20">
            <a:extLst>
              <a:ext uri="{FF2B5EF4-FFF2-40B4-BE49-F238E27FC236}">
                <a16:creationId xmlns:a16="http://schemas.microsoft.com/office/drawing/2014/main" id="{3B562F8C-DBEC-1B76-F500-9C873E3189E3}"/>
              </a:ext>
            </a:extLst>
          </p:cNvPr>
          <p:cNvSpPr>
            <a:spLocks noGrp="1"/>
          </p:cNvSpPr>
          <p:nvPr>
            <p:ph type="body" sz="quarter" idx="19" hasCustomPrompt="1"/>
          </p:nvPr>
        </p:nvSpPr>
        <p:spPr>
          <a:xfrm>
            <a:off x="2457726" y="1888898"/>
            <a:ext cx="4228549" cy="1365704"/>
          </a:xfrm>
          <a:prstGeom prst="rect">
            <a:avLst/>
          </a:prstGeom>
        </p:spPr>
        <p:txBody>
          <a:bodyPr lIns="0" tIns="0" rIns="0" bIns="0"/>
          <a:lstStyle>
            <a:lvl1pPr marL="0" indent="0" algn="l">
              <a:lnSpc>
                <a:spcPct val="100000"/>
              </a:lnSpc>
              <a:spcBef>
                <a:spcPts val="0"/>
              </a:spcBef>
              <a:buNone/>
              <a:defRPr sz="3375" b="0">
                <a:solidFill>
                  <a:schemeClr val="bg1"/>
                </a:solidFill>
                <a:latin typeface="+mj-lt"/>
                <a:cs typeface="Arial" panose="020B0604020202020204" pitchFamily="34" charset="0"/>
              </a:defRPr>
            </a:lvl1pPr>
          </a:lstStyle>
          <a:p>
            <a:pPr lvl="0"/>
            <a:r>
              <a:rPr lang="en-US" dirty="0"/>
              <a:t>The stars don’t look bigger, but they do look brighter.”</a:t>
            </a:r>
          </a:p>
        </p:txBody>
      </p:sp>
    </p:spTree>
    <p:extLst>
      <p:ext uri="{BB962C8B-B14F-4D97-AF65-F5344CB8AC3E}">
        <p14:creationId xmlns:p14="http://schemas.microsoft.com/office/powerpoint/2010/main" val="383281100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NASA 1">
    <p:bg>
      <p:bgPr>
        <a:solidFill>
          <a:schemeClr val="bg1"/>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C90C82E1-924F-03A4-BF4F-FEB0E1F90CCB}"/>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5" name="Text Placeholder 8">
            <a:extLst>
              <a:ext uri="{FF2B5EF4-FFF2-40B4-BE49-F238E27FC236}">
                <a16:creationId xmlns:a16="http://schemas.microsoft.com/office/drawing/2014/main" id="{B495AC5D-547A-314F-E6C2-833FAA789F71}"/>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21925836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NASA 2">
    <p:bg>
      <p:bgPr>
        <a:solidFill>
          <a:schemeClr val="bg1"/>
        </a:solidFill>
        <a:effectLst/>
      </p:bgPr>
    </p:bg>
    <p:spTree>
      <p:nvGrpSpPr>
        <p:cNvPr id="1" name=""/>
        <p:cNvGrpSpPr/>
        <p:nvPr/>
      </p:nvGrpSpPr>
      <p:grpSpPr>
        <a:xfrm>
          <a:off x="0" y="0"/>
          <a:ext cx="0" cy="0"/>
          <a:chOff x="0" y="0"/>
          <a:chExt cx="0" cy="0"/>
        </a:xfrm>
      </p:grpSpPr>
      <p:sp>
        <p:nvSpPr>
          <p:cNvPr id="21" name="Text Placeholder 2">
            <a:extLst>
              <a:ext uri="{FF2B5EF4-FFF2-40B4-BE49-F238E27FC236}">
                <a16:creationId xmlns:a16="http://schemas.microsoft.com/office/drawing/2014/main" id="{46797B19-28C2-EEEA-6EA7-D78C1F7CE357}"/>
              </a:ext>
            </a:extLst>
          </p:cNvPr>
          <p:cNvSpPr>
            <a:spLocks noGrp="1"/>
          </p:cNvSpPr>
          <p:nvPr>
            <p:ph type="body" sz="quarter" idx="23" hasCustomPrompt="1"/>
          </p:nvPr>
        </p:nvSpPr>
        <p:spPr>
          <a:xfrm>
            <a:off x="831791" y="1099571"/>
            <a:ext cx="2718951" cy="376977"/>
          </a:xfrm>
          <a:prstGeom prst="rect">
            <a:avLst/>
          </a:prstGeom>
        </p:spPr>
        <p:txBody>
          <a:bodyPr anchor="b">
            <a:noAutofit/>
          </a:bodyPr>
          <a:lstStyle>
            <a:lvl1pPr marL="0" indent="0">
              <a:lnSpc>
                <a:spcPct val="100000"/>
              </a:lnSpc>
              <a:buNone/>
              <a:defRPr sz="13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28" name="Text Placeholder 2">
            <a:extLst>
              <a:ext uri="{FF2B5EF4-FFF2-40B4-BE49-F238E27FC236}">
                <a16:creationId xmlns:a16="http://schemas.microsoft.com/office/drawing/2014/main" id="{1324E805-62D2-A8B6-278D-E0E896E72102}"/>
              </a:ext>
            </a:extLst>
          </p:cNvPr>
          <p:cNvSpPr>
            <a:spLocks noGrp="1"/>
          </p:cNvSpPr>
          <p:nvPr>
            <p:ph type="body" sz="quarter" idx="25" hasCustomPrompt="1"/>
          </p:nvPr>
        </p:nvSpPr>
        <p:spPr>
          <a:xfrm>
            <a:off x="831792" y="4070423"/>
            <a:ext cx="2038018" cy="579953"/>
          </a:xfrm>
          <a:prstGeom prst="rect">
            <a:avLst/>
          </a:prstGeom>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29" name="Text Placeholder 2">
            <a:extLst>
              <a:ext uri="{FF2B5EF4-FFF2-40B4-BE49-F238E27FC236}">
                <a16:creationId xmlns:a16="http://schemas.microsoft.com/office/drawing/2014/main" id="{96B830A7-0472-D63A-ACFA-A2D7868832ED}"/>
              </a:ext>
            </a:extLst>
          </p:cNvPr>
          <p:cNvSpPr>
            <a:spLocks noGrp="1"/>
          </p:cNvSpPr>
          <p:nvPr>
            <p:ph type="body" sz="quarter" idx="26" hasCustomPrompt="1"/>
          </p:nvPr>
        </p:nvSpPr>
        <p:spPr>
          <a:xfrm>
            <a:off x="3617196" y="4070423"/>
            <a:ext cx="2038018" cy="579953"/>
          </a:xfrm>
          <a:prstGeom prst="rect">
            <a:avLst/>
          </a:prstGeom>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30" name="Text Placeholder 2">
            <a:extLst>
              <a:ext uri="{FF2B5EF4-FFF2-40B4-BE49-F238E27FC236}">
                <a16:creationId xmlns:a16="http://schemas.microsoft.com/office/drawing/2014/main" id="{FD8B519D-39BE-9106-908E-A684CECCB801}"/>
              </a:ext>
            </a:extLst>
          </p:cNvPr>
          <p:cNvSpPr>
            <a:spLocks noGrp="1"/>
          </p:cNvSpPr>
          <p:nvPr>
            <p:ph type="body" sz="quarter" idx="27" hasCustomPrompt="1"/>
          </p:nvPr>
        </p:nvSpPr>
        <p:spPr>
          <a:xfrm>
            <a:off x="6275988" y="4070423"/>
            <a:ext cx="2038018" cy="579953"/>
          </a:xfrm>
          <a:prstGeom prst="rect">
            <a:avLst/>
          </a:prstGeom>
        </p:spPr>
        <p:txBody>
          <a:bodyPr>
            <a:noAutofit/>
          </a:bodyPr>
          <a:lstStyle>
            <a:lvl1pPr marL="0" indent="0">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5" name="TextBox 4">
            <a:extLst>
              <a:ext uri="{FF2B5EF4-FFF2-40B4-BE49-F238E27FC236}">
                <a16:creationId xmlns:a16="http://schemas.microsoft.com/office/drawing/2014/main" id="{2DC2DEE3-19C4-0866-1ED2-BCBCF8438A4F}"/>
              </a:ext>
            </a:extLst>
          </p:cNvPr>
          <p:cNvSpPr txBox="1"/>
          <p:nvPr userDrawn="1"/>
        </p:nvSpPr>
        <p:spPr>
          <a:xfrm>
            <a:off x="6425400" y="4791624"/>
            <a:ext cx="2630347" cy="230832"/>
          </a:xfrm>
          <a:prstGeom prst="rect">
            <a:avLst/>
          </a:prstGeom>
          <a:noFill/>
        </p:spPr>
        <p:txBody>
          <a:bodyPr wrap="square" rtlCol="0">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900"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900" kern="1200" dirty="0">
              <a:solidFill>
                <a:schemeClr val="tx1"/>
              </a:solidFill>
              <a:effectLst/>
              <a:latin typeface="+mn-lt"/>
              <a:ea typeface="+mn-ea"/>
              <a:cs typeface="+mn-cs"/>
            </a:endParaRPr>
          </a:p>
        </p:txBody>
      </p:sp>
      <p:sp>
        <p:nvSpPr>
          <p:cNvPr id="6" name="Text Placeholder 20">
            <a:extLst>
              <a:ext uri="{FF2B5EF4-FFF2-40B4-BE49-F238E27FC236}">
                <a16:creationId xmlns:a16="http://schemas.microsoft.com/office/drawing/2014/main" id="{839554CD-6B01-6812-FF6E-3C93A0D0F4B2}"/>
              </a:ext>
            </a:extLst>
          </p:cNvPr>
          <p:cNvSpPr>
            <a:spLocks noGrp="1"/>
          </p:cNvSpPr>
          <p:nvPr>
            <p:ph type="body" sz="quarter" idx="52" hasCustomPrompt="1"/>
          </p:nvPr>
        </p:nvSpPr>
        <p:spPr>
          <a:xfrm>
            <a:off x="299753" y="559076"/>
            <a:ext cx="5506428" cy="670892"/>
          </a:xfrm>
          <a:prstGeom prst="rect">
            <a:avLst/>
          </a:prstGeom>
        </p:spPr>
        <p:txBody>
          <a:bodyPr lIns="0" tIns="0" rIns="0" bIns="0" anchor="t" anchorCtr="0"/>
          <a:lstStyle>
            <a:lvl1pPr marL="0" indent="0" algn="l">
              <a:lnSpc>
                <a:spcPct val="100000"/>
              </a:lnSpc>
              <a:spcBef>
                <a:spcPts val="0"/>
              </a:spcBef>
              <a:buNone/>
              <a:defRPr sz="2475" b="0">
                <a:solidFill>
                  <a:schemeClr val="tx1"/>
                </a:solidFill>
                <a:latin typeface="+mj-lt"/>
                <a:cs typeface="Arial" panose="020B0604020202020204" pitchFamily="34" charset="0"/>
              </a:defRPr>
            </a:lvl1pPr>
          </a:lstStyle>
          <a:p>
            <a:pPr lvl="0"/>
            <a:r>
              <a:rPr lang="en-US"/>
              <a:t>Slide Title Goes Here</a:t>
            </a:r>
          </a:p>
        </p:txBody>
      </p:sp>
      <p:sp>
        <p:nvSpPr>
          <p:cNvPr id="7" name="Text Placeholder 18">
            <a:extLst>
              <a:ext uri="{FF2B5EF4-FFF2-40B4-BE49-F238E27FC236}">
                <a16:creationId xmlns:a16="http://schemas.microsoft.com/office/drawing/2014/main" id="{F7D60F76-B1DD-65B6-89A0-F6CC0B27E61B}"/>
              </a:ext>
            </a:extLst>
          </p:cNvPr>
          <p:cNvSpPr>
            <a:spLocks noGrp="1"/>
          </p:cNvSpPr>
          <p:nvPr>
            <p:ph type="body" sz="quarter" idx="18" hasCustomPrompt="1"/>
          </p:nvPr>
        </p:nvSpPr>
        <p:spPr>
          <a:xfrm>
            <a:off x="299754" y="342900"/>
            <a:ext cx="3129395" cy="208722"/>
          </a:xfrm>
          <a:prstGeom prst="rect">
            <a:avLst/>
          </a:prstGeom>
        </p:spPr>
        <p:txBody>
          <a:bodyPr lIns="0" tIns="0" rIns="0" bIns="0" anchor="b"/>
          <a:lstStyle>
            <a:lvl1pPr marL="0" indent="0">
              <a:lnSpc>
                <a:spcPct val="100000"/>
              </a:lnSpc>
              <a:buNone/>
              <a:defRPr sz="750" spc="225">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8" name="Text Placeholder 4">
            <a:extLst>
              <a:ext uri="{FF2B5EF4-FFF2-40B4-BE49-F238E27FC236}">
                <a16:creationId xmlns:a16="http://schemas.microsoft.com/office/drawing/2014/main" id="{D9FCE697-C3B6-F9B0-DE57-6DF110F6A0FC}"/>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9" name="Text Placeholder 8">
            <a:extLst>
              <a:ext uri="{FF2B5EF4-FFF2-40B4-BE49-F238E27FC236}">
                <a16:creationId xmlns:a16="http://schemas.microsoft.com/office/drawing/2014/main" id="{E2D0192A-DBAA-EA15-1F87-2BB4780B0169}"/>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41610600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NASA 3">
    <p:bg>
      <p:bgPr>
        <a:solidFill>
          <a:schemeClr val="bg1"/>
        </a:solidFill>
        <a:effectLst/>
      </p:bgPr>
    </p:bg>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BF690F70-0C8B-4218-DDAB-6DDB361696D5}"/>
              </a:ext>
            </a:extLst>
          </p:cNvPr>
          <p:cNvSpPr>
            <a:spLocks noGrp="1"/>
          </p:cNvSpPr>
          <p:nvPr>
            <p:ph type="body" sz="quarter" idx="24" hasCustomPrompt="1"/>
          </p:nvPr>
        </p:nvSpPr>
        <p:spPr>
          <a:xfrm>
            <a:off x="4971403" y="1395795"/>
            <a:ext cx="3640327" cy="3404805"/>
          </a:xfrm>
          <a:prstGeom prst="rect">
            <a:avLst/>
          </a:prstGeom>
        </p:spPr>
        <p:txBody>
          <a:bodyPr numCol="1" spcCol="457200">
            <a:noAutofit/>
          </a:bodyPr>
          <a:lstStyle>
            <a:lvl1pPr marL="0" indent="0">
              <a:lnSpc>
                <a:spcPct val="100000"/>
              </a:lnSpc>
              <a:buNone/>
              <a:defRPr sz="105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3" name="Text Placeholder 20">
            <a:extLst>
              <a:ext uri="{FF2B5EF4-FFF2-40B4-BE49-F238E27FC236}">
                <a16:creationId xmlns:a16="http://schemas.microsoft.com/office/drawing/2014/main" id="{42426D5F-5E69-5D0D-9E43-F6D685F2F63B}"/>
              </a:ext>
            </a:extLst>
          </p:cNvPr>
          <p:cNvSpPr>
            <a:spLocks noGrp="1"/>
          </p:cNvSpPr>
          <p:nvPr>
            <p:ph type="body" sz="quarter" idx="52" hasCustomPrompt="1"/>
          </p:nvPr>
        </p:nvSpPr>
        <p:spPr>
          <a:xfrm>
            <a:off x="4982978" y="559076"/>
            <a:ext cx="3628753" cy="670892"/>
          </a:xfrm>
          <a:prstGeom prst="rect">
            <a:avLst/>
          </a:prstGeom>
        </p:spPr>
        <p:txBody>
          <a:bodyPr lIns="0" tIns="0" rIns="0" bIns="0" anchor="t" anchorCtr="0"/>
          <a:lstStyle>
            <a:lvl1pPr marL="0" indent="0" algn="l">
              <a:lnSpc>
                <a:spcPct val="100000"/>
              </a:lnSpc>
              <a:spcBef>
                <a:spcPts val="0"/>
              </a:spcBef>
              <a:buNone/>
              <a:defRPr sz="2475" b="0">
                <a:solidFill>
                  <a:schemeClr val="tx1"/>
                </a:solidFill>
                <a:latin typeface="+mj-lt"/>
                <a:cs typeface="Arial" panose="020B0604020202020204" pitchFamily="34" charset="0"/>
              </a:defRPr>
            </a:lvl1pPr>
          </a:lstStyle>
          <a:p>
            <a:pPr lvl="0"/>
            <a:r>
              <a:rPr lang="en-US" dirty="0"/>
              <a:t>Slide Title Goes Here</a:t>
            </a:r>
          </a:p>
        </p:txBody>
      </p:sp>
      <p:sp>
        <p:nvSpPr>
          <p:cNvPr id="6" name="Text Placeholder 18">
            <a:extLst>
              <a:ext uri="{FF2B5EF4-FFF2-40B4-BE49-F238E27FC236}">
                <a16:creationId xmlns:a16="http://schemas.microsoft.com/office/drawing/2014/main" id="{1D106CE3-AE52-6A19-5FE6-CE90AD935F7E}"/>
              </a:ext>
            </a:extLst>
          </p:cNvPr>
          <p:cNvSpPr>
            <a:spLocks noGrp="1"/>
          </p:cNvSpPr>
          <p:nvPr>
            <p:ph type="body" sz="quarter" idx="18" hasCustomPrompt="1"/>
          </p:nvPr>
        </p:nvSpPr>
        <p:spPr>
          <a:xfrm>
            <a:off x="4988469" y="342900"/>
            <a:ext cx="2694074" cy="208722"/>
          </a:xfrm>
          <a:prstGeom prst="rect">
            <a:avLst/>
          </a:prstGeom>
        </p:spPr>
        <p:txBody>
          <a:bodyPr lIns="0" tIns="0" rIns="0" bIns="0" anchor="b"/>
          <a:lstStyle>
            <a:lvl1pPr marL="0" indent="0">
              <a:lnSpc>
                <a:spcPct val="100000"/>
              </a:lnSpc>
              <a:buNone/>
              <a:defRPr sz="750" spc="225">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9" name="Text Placeholder 4">
            <a:extLst>
              <a:ext uri="{FF2B5EF4-FFF2-40B4-BE49-F238E27FC236}">
                <a16:creationId xmlns:a16="http://schemas.microsoft.com/office/drawing/2014/main" id="{18A44426-25D9-1C90-1733-13CD0ABBD8F8}"/>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10" name="Text Placeholder 8">
            <a:extLst>
              <a:ext uri="{FF2B5EF4-FFF2-40B4-BE49-F238E27FC236}">
                <a16:creationId xmlns:a16="http://schemas.microsoft.com/office/drawing/2014/main" id="{CB330292-B3F6-64B3-B26C-A18DFAA89AB5}"/>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3064007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ard Medium 4">
    <p:spTree>
      <p:nvGrpSpPr>
        <p:cNvPr id="1" name=""/>
        <p:cNvGrpSpPr/>
        <p:nvPr/>
      </p:nvGrpSpPr>
      <p:grpSpPr>
        <a:xfrm>
          <a:off x="0" y="0"/>
          <a:ext cx="0" cy="0"/>
          <a:chOff x="0" y="0"/>
          <a:chExt cx="0" cy="0"/>
        </a:xfrm>
      </p:grpSpPr>
      <p:pic>
        <p:nvPicPr>
          <p:cNvPr id="34" name="Picture 33" descr="Stars in the sky with a black background&#10;&#10;Description automatically generated">
            <a:extLst>
              <a:ext uri="{FF2B5EF4-FFF2-40B4-BE49-F238E27FC236}">
                <a16:creationId xmlns:a16="http://schemas.microsoft.com/office/drawing/2014/main" id="{3834623F-702E-8480-CA5B-52DF7676186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0182"/>
            <a:ext cx="9144000" cy="5123136"/>
          </a:xfrm>
          <a:prstGeom prst="rect">
            <a:avLst/>
          </a:prstGeom>
        </p:spPr>
      </p:pic>
      <p:pic>
        <p:nvPicPr>
          <p:cNvPr id="32" name="Picture 31" descr="A picture containing ceramic ware, glass, porcelain&#10;&#10;Description automatically generated">
            <a:extLst>
              <a:ext uri="{FF2B5EF4-FFF2-40B4-BE49-F238E27FC236}">
                <a16:creationId xmlns:a16="http://schemas.microsoft.com/office/drawing/2014/main" id="{E0BFFCBB-5589-3893-9B3A-0CB683A45BA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 y="10183"/>
            <a:ext cx="3230891" cy="5123136"/>
          </a:xfrm>
          <a:prstGeom prst="rect">
            <a:avLst/>
          </a:prstGeom>
        </p:spPr>
      </p:pic>
      <p:sp>
        <p:nvSpPr>
          <p:cNvPr id="9" name="Rectangle 8">
            <a:extLst>
              <a:ext uri="{FF2B5EF4-FFF2-40B4-BE49-F238E27FC236}">
                <a16:creationId xmlns:a16="http://schemas.microsoft.com/office/drawing/2014/main" id="{855A3BD3-C579-6014-F598-C34465CE7BD2}"/>
              </a:ext>
            </a:extLst>
          </p:cNvPr>
          <p:cNvSpPr/>
          <p:nvPr userDrawn="1"/>
        </p:nvSpPr>
        <p:spPr>
          <a:xfrm>
            <a:off x="0" y="10183"/>
            <a:ext cx="9144000" cy="5133319"/>
          </a:xfrm>
          <a:prstGeom prst="rect">
            <a:avLst/>
          </a:prstGeom>
          <a:gradFill>
            <a:gsLst>
              <a:gs pos="9000">
                <a:srgbClr val="000000"/>
              </a:gs>
              <a:gs pos="99000">
                <a:schemeClr val="tx1">
                  <a:alpha val="95860"/>
                </a:schemeClr>
              </a:gs>
              <a:gs pos="59000">
                <a:schemeClr val="tx1">
                  <a:alpha val="2304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45" name="Text Placeholder 18">
            <a:extLst>
              <a:ext uri="{FF2B5EF4-FFF2-40B4-BE49-F238E27FC236}">
                <a16:creationId xmlns:a16="http://schemas.microsoft.com/office/drawing/2014/main" id="{7A6F6CBE-5EB2-8990-AB05-77107FAFD3BE}"/>
              </a:ext>
            </a:extLst>
          </p:cNvPr>
          <p:cNvSpPr>
            <a:spLocks noGrp="1"/>
          </p:cNvSpPr>
          <p:nvPr>
            <p:ph type="body" sz="quarter" idx="18" hasCustomPrompt="1"/>
          </p:nvPr>
        </p:nvSpPr>
        <p:spPr>
          <a:xfrm>
            <a:off x="299754" y="743764"/>
            <a:ext cx="3129395" cy="275035"/>
          </a:xfrm>
          <a:prstGeom prst="rect">
            <a:avLst/>
          </a:prstGeom>
        </p:spPr>
        <p:txBody>
          <a:bodyPr lIns="0" tIns="0" rIns="0" bIns="0" anchor="b"/>
          <a:lstStyle>
            <a:lvl1pPr marL="0" indent="0">
              <a:lnSpc>
                <a:spcPct val="100000"/>
              </a:lnSpc>
              <a:buNone/>
              <a:defRPr sz="750" spc="225">
                <a:solidFill>
                  <a:schemeClr val="bg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THEME, PROJECT, MISSION</a:t>
            </a:r>
          </a:p>
        </p:txBody>
      </p:sp>
      <p:sp>
        <p:nvSpPr>
          <p:cNvPr id="46" name="Text Placeholder 20">
            <a:extLst>
              <a:ext uri="{FF2B5EF4-FFF2-40B4-BE49-F238E27FC236}">
                <a16:creationId xmlns:a16="http://schemas.microsoft.com/office/drawing/2014/main" id="{F66856DE-A2C3-16B4-386F-29ABE8DDFE66}"/>
              </a:ext>
            </a:extLst>
          </p:cNvPr>
          <p:cNvSpPr>
            <a:spLocks noGrp="1"/>
          </p:cNvSpPr>
          <p:nvPr>
            <p:ph type="body" sz="quarter" idx="20" hasCustomPrompt="1"/>
          </p:nvPr>
        </p:nvSpPr>
        <p:spPr>
          <a:xfrm>
            <a:off x="299754" y="2673767"/>
            <a:ext cx="3129395" cy="155019"/>
          </a:xfrm>
          <a:prstGeom prst="rect">
            <a:avLst/>
          </a:prstGeom>
        </p:spPr>
        <p:txBody>
          <a:bodyPr lIns="0" tIns="0" rIns="0" bIns="0"/>
          <a:lstStyle>
            <a:lvl1pPr marL="0" indent="0">
              <a:lnSpc>
                <a:spcPct val="100000"/>
              </a:lnSpc>
              <a:buNone/>
              <a:defRPr sz="105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47" name="Text Placeholder 20">
            <a:extLst>
              <a:ext uri="{FF2B5EF4-FFF2-40B4-BE49-F238E27FC236}">
                <a16:creationId xmlns:a16="http://schemas.microsoft.com/office/drawing/2014/main" id="{A1A3533A-4E04-ECB6-CD98-ED1F02FEAC9A}"/>
              </a:ext>
            </a:extLst>
          </p:cNvPr>
          <p:cNvSpPr>
            <a:spLocks noGrp="1"/>
          </p:cNvSpPr>
          <p:nvPr>
            <p:ph type="body" sz="quarter" idx="21" hasCustomPrompt="1"/>
          </p:nvPr>
        </p:nvSpPr>
        <p:spPr>
          <a:xfrm>
            <a:off x="299754" y="2907386"/>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sp>
        <p:nvSpPr>
          <p:cNvPr id="49" name="Text Placeholder 20">
            <a:extLst>
              <a:ext uri="{FF2B5EF4-FFF2-40B4-BE49-F238E27FC236}">
                <a16:creationId xmlns:a16="http://schemas.microsoft.com/office/drawing/2014/main" id="{181BF706-2DEA-C483-3D60-8B7243796D2C}"/>
              </a:ext>
            </a:extLst>
          </p:cNvPr>
          <p:cNvSpPr>
            <a:spLocks noGrp="1"/>
          </p:cNvSpPr>
          <p:nvPr>
            <p:ph type="body" sz="quarter" idx="22" hasCustomPrompt="1"/>
          </p:nvPr>
        </p:nvSpPr>
        <p:spPr>
          <a:xfrm>
            <a:off x="299754" y="3951713"/>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DATE</a:t>
            </a:r>
          </a:p>
          <a:p>
            <a:pPr lvl="0"/>
            <a:endParaRPr lang="en-US"/>
          </a:p>
        </p:txBody>
      </p:sp>
      <p:sp>
        <p:nvSpPr>
          <p:cNvPr id="50" name="Text Placeholder 20">
            <a:extLst>
              <a:ext uri="{FF2B5EF4-FFF2-40B4-BE49-F238E27FC236}">
                <a16:creationId xmlns:a16="http://schemas.microsoft.com/office/drawing/2014/main" id="{E0930265-8AE4-B927-8473-A5D934019FEF}"/>
              </a:ext>
            </a:extLst>
          </p:cNvPr>
          <p:cNvSpPr>
            <a:spLocks noGrp="1"/>
          </p:cNvSpPr>
          <p:nvPr>
            <p:ph type="body" sz="quarter" idx="23" hasCustomPrompt="1"/>
          </p:nvPr>
        </p:nvSpPr>
        <p:spPr>
          <a:xfrm>
            <a:off x="299754" y="3200401"/>
            <a:ext cx="3129395" cy="155019"/>
          </a:xfrm>
          <a:prstGeom prst="rect">
            <a:avLst/>
          </a:prstGeom>
        </p:spPr>
        <p:txBody>
          <a:bodyPr lIns="0" tIns="0" rIns="0" bIns="0"/>
          <a:lstStyle>
            <a:lvl1pPr marL="0" indent="0">
              <a:lnSpc>
                <a:spcPct val="100000"/>
              </a:lnSpc>
              <a:buNone/>
              <a:defRPr sz="1050" b="0">
                <a:solidFill>
                  <a:schemeClr val="bg1"/>
                </a:solidFill>
                <a:latin typeface="Arial" panose="020B0604020202020204" pitchFamily="34" charset="0"/>
                <a:cs typeface="Arial" panose="020B0604020202020204" pitchFamily="34" charset="0"/>
              </a:defRPr>
            </a:lvl1pPr>
          </a:lstStyle>
          <a:p>
            <a:pPr lvl="0"/>
            <a:r>
              <a:rPr lang="en-US"/>
              <a:t>Presenter Name</a:t>
            </a:r>
          </a:p>
          <a:p>
            <a:pPr lvl="0"/>
            <a:endParaRPr lang="en-US"/>
          </a:p>
        </p:txBody>
      </p:sp>
      <p:sp>
        <p:nvSpPr>
          <p:cNvPr id="51" name="Text Placeholder 20">
            <a:extLst>
              <a:ext uri="{FF2B5EF4-FFF2-40B4-BE49-F238E27FC236}">
                <a16:creationId xmlns:a16="http://schemas.microsoft.com/office/drawing/2014/main" id="{C60B9159-B64D-CF27-79A7-3DAD79BDF17B}"/>
              </a:ext>
            </a:extLst>
          </p:cNvPr>
          <p:cNvSpPr>
            <a:spLocks noGrp="1"/>
          </p:cNvSpPr>
          <p:nvPr>
            <p:ph type="body" sz="quarter" idx="24" hasCustomPrompt="1"/>
          </p:nvPr>
        </p:nvSpPr>
        <p:spPr>
          <a:xfrm>
            <a:off x="299754" y="3434018"/>
            <a:ext cx="3129395" cy="155019"/>
          </a:xfrm>
          <a:prstGeom prst="rect">
            <a:avLst/>
          </a:prstGeom>
        </p:spPr>
        <p:txBody>
          <a:bodyPr lIns="0" tIns="0" rIns="0" bIns="0"/>
          <a:lstStyle>
            <a:lvl1pPr marL="0" indent="0">
              <a:lnSpc>
                <a:spcPct val="100000"/>
              </a:lnSpc>
              <a:buNone/>
              <a:defRPr sz="675" b="0">
                <a:solidFill>
                  <a:schemeClr val="bg1"/>
                </a:solidFill>
                <a:latin typeface="Arial" panose="020B0604020202020204" pitchFamily="34" charset="0"/>
                <a:cs typeface="Arial" panose="020B0604020202020204" pitchFamily="34" charset="0"/>
              </a:defRPr>
            </a:lvl1pPr>
          </a:lstStyle>
          <a:p>
            <a:pPr lvl="0"/>
            <a:r>
              <a:rPr lang="en-US"/>
              <a:t>PRESENTER TITLE</a:t>
            </a:r>
          </a:p>
          <a:p>
            <a:pPr lvl="0"/>
            <a:endParaRPr lang="en-US"/>
          </a:p>
        </p:txBody>
      </p:sp>
      <p:pic>
        <p:nvPicPr>
          <p:cNvPr id="52" name="NASA_Insignia-RGB.svg" descr="NASA_Insignia-RGB.svg">
            <a:extLst>
              <a:ext uri="{FF2B5EF4-FFF2-40B4-BE49-F238E27FC236}">
                <a16:creationId xmlns:a16="http://schemas.microsoft.com/office/drawing/2014/main" id="{F8930A60-4164-174C-778D-318F159F17D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475303" y="85191"/>
            <a:ext cx="464275" cy="464336"/>
          </a:xfrm>
          <a:prstGeom prst="rect">
            <a:avLst/>
          </a:prstGeom>
          <a:ln w="12700">
            <a:miter lim="400000"/>
          </a:ln>
        </p:spPr>
      </p:pic>
      <p:sp>
        <p:nvSpPr>
          <p:cNvPr id="53" name="TextBox 52">
            <a:extLst>
              <a:ext uri="{FF2B5EF4-FFF2-40B4-BE49-F238E27FC236}">
                <a16:creationId xmlns:a16="http://schemas.microsoft.com/office/drawing/2014/main" id="{6699BDC8-23EE-AF66-A1AA-F75DC50EEE14}"/>
              </a:ext>
            </a:extLst>
          </p:cNvPr>
          <p:cNvSpPr txBox="1"/>
          <p:nvPr userDrawn="1"/>
        </p:nvSpPr>
        <p:spPr>
          <a:xfrm>
            <a:off x="286308" y="262109"/>
            <a:ext cx="1994276" cy="807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914400">
              <a:lnSpc>
                <a:spcPct val="100000"/>
              </a:lnSpc>
              <a:spcBef>
                <a:spcPts val="0"/>
              </a:spcBef>
              <a:defRPr sz="1600">
                <a:solidFill>
                  <a:srgbClr val="222222"/>
                </a:solidFill>
                <a:latin typeface="Helvetica Now Var Text Medium"/>
                <a:ea typeface="Helvetica Now Var Text Medium"/>
                <a:cs typeface="Helvetica Now Var Text Medium"/>
                <a:sym typeface="Helvetica Now Var Text Medium"/>
              </a:defRPr>
            </a:lvl1pPr>
          </a:lstStyle>
          <a:p>
            <a:r>
              <a:rPr sz="525" b="1" dirty="0">
                <a:solidFill>
                  <a:schemeClr val="bg1"/>
                </a:solidFill>
                <a:latin typeface="+mn-lt"/>
                <a:cs typeface="Arial" panose="020B0604020202020204" pitchFamily="34" charset="0"/>
              </a:rPr>
              <a:t>National Aeronautics a</a:t>
            </a:r>
            <a:r>
              <a:rPr lang="en-US" sz="525" b="1" dirty="0">
                <a:solidFill>
                  <a:schemeClr val="bg1"/>
                </a:solidFill>
                <a:latin typeface="+mn-lt"/>
                <a:cs typeface="Arial" panose="020B0604020202020204" pitchFamily="34" charset="0"/>
              </a:rPr>
              <a:t>n</a:t>
            </a:r>
            <a:r>
              <a:rPr sz="525" b="1" dirty="0">
                <a:solidFill>
                  <a:schemeClr val="bg1"/>
                </a:solidFill>
                <a:latin typeface="+mn-lt"/>
                <a:cs typeface="Arial" panose="020B0604020202020204" pitchFamily="34" charset="0"/>
              </a:rPr>
              <a:t>d Space Administration</a:t>
            </a:r>
          </a:p>
        </p:txBody>
      </p:sp>
      <p:sp>
        <p:nvSpPr>
          <p:cNvPr id="55" name="Text Placeholder 20">
            <a:extLst>
              <a:ext uri="{FF2B5EF4-FFF2-40B4-BE49-F238E27FC236}">
                <a16:creationId xmlns:a16="http://schemas.microsoft.com/office/drawing/2014/main" id="{8E90BA8A-0F3A-640E-79CD-D15DC4DEB080}"/>
              </a:ext>
            </a:extLst>
          </p:cNvPr>
          <p:cNvSpPr>
            <a:spLocks noGrp="1"/>
          </p:cNvSpPr>
          <p:nvPr>
            <p:ph type="body" sz="quarter" idx="19" hasCustomPrompt="1"/>
          </p:nvPr>
        </p:nvSpPr>
        <p:spPr>
          <a:xfrm>
            <a:off x="286308" y="1129831"/>
            <a:ext cx="3148856" cy="1441919"/>
          </a:xfrm>
          <a:prstGeom prst="rect">
            <a:avLst/>
          </a:prstGeom>
        </p:spPr>
        <p:txBody>
          <a:bodyPr lIns="0" tIns="0" rIns="0" bIns="0"/>
          <a:lstStyle>
            <a:lvl1pPr marL="0" indent="0" algn="l">
              <a:lnSpc>
                <a:spcPct val="100000"/>
              </a:lnSpc>
              <a:spcBef>
                <a:spcPts val="0"/>
              </a:spcBef>
              <a:buNone/>
              <a:defRPr sz="3375" b="0">
                <a:solidFill>
                  <a:schemeClr val="bg1"/>
                </a:solidFill>
                <a:latin typeface="+mj-lt"/>
                <a:cs typeface="Arial" panose="020B0604020202020204" pitchFamily="34" charset="0"/>
              </a:defRPr>
            </a:lvl1pPr>
          </a:lstStyle>
          <a:p>
            <a:pPr lvl="0"/>
            <a:r>
              <a:rPr lang="en-US" dirty="0"/>
              <a:t>Presentation</a:t>
            </a:r>
            <a:br>
              <a:rPr lang="en-US" dirty="0"/>
            </a:br>
            <a:r>
              <a:rPr lang="en-US" dirty="0"/>
              <a:t>Title Goes Here</a:t>
            </a:r>
          </a:p>
        </p:txBody>
      </p:sp>
      <p:sp>
        <p:nvSpPr>
          <p:cNvPr id="2" name="Text Placeholder 4">
            <a:extLst>
              <a:ext uri="{FF2B5EF4-FFF2-40B4-BE49-F238E27FC236}">
                <a16:creationId xmlns:a16="http://schemas.microsoft.com/office/drawing/2014/main" id="{96C90D98-EF27-9103-9857-9617734DA456}"/>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3" name="Text Placeholder 8">
            <a:extLst>
              <a:ext uri="{FF2B5EF4-FFF2-40B4-BE49-F238E27FC236}">
                <a16:creationId xmlns:a16="http://schemas.microsoft.com/office/drawing/2014/main" id="{93917488-8C82-2DC6-78D8-4C81786CAE31}"/>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287249337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NASA 5">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EC351B5-5C7F-1C15-F48C-C281DBC2FED1}"/>
              </a:ext>
            </a:extLst>
          </p:cNvPr>
          <p:cNvSpPr txBox="1"/>
          <p:nvPr userDrawn="1"/>
        </p:nvSpPr>
        <p:spPr>
          <a:xfrm>
            <a:off x="6425400" y="4791624"/>
            <a:ext cx="2630347" cy="230832"/>
          </a:xfrm>
          <a:prstGeom prst="rect">
            <a:avLst/>
          </a:prstGeom>
          <a:noFill/>
        </p:spPr>
        <p:txBody>
          <a:bodyPr wrap="square" rtlCol="0">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900"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900" kern="1200" dirty="0">
              <a:solidFill>
                <a:schemeClr val="tx1"/>
              </a:solidFill>
              <a:effectLst/>
              <a:latin typeface="+mn-lt"/>
              <a:ea typeface="+mn-ea"/>
              <a:cs typeface="+mn-cs"/>
            </a:endParaRPr>
          </a:p>
        </p:txBody>
      </p:sp>
      <p:sp>
        <p:nvSpPr>
          <p:cNvPr id="13" name="Text Placeholder 2">
            <a:extLst>
              <a:ext uri="{FF2B5EF4-FFF2-40B4-BE49-F238E27FC236}">
                <a16:creationId xmlns:a16="http://schemas.microsoft.com/office/drawing/2014/main" id="{CD1D01DE-F2C8-D7AF-24D8-95779AB481C8}"/>
              </a:ext>
            </a:extLst>
          </p:cNvPr>
          <p:cNvSpPr>
            <a:spLocks noGrp="1"/>
          </p:cNvSpPr>
          <p:nvPr>
            <p:ph type="body" sz="quarter" idx="32" hasCustomPrompt="1"/>
          </p:nvPr>
        </p:nvSpPr>
        <p:spPr>
          <a:xfrm>
            <a:off x="304934" y="1458973"/>
            <a:ext cx="3124215" cy="3341627"/>
          </a:xfrm>
          <a:prstGeom prst="rect">
            <a:avLst/>
          </a:prstGeom>
        </p:spPr>
        <p:txBody>
          <a:bodyPr numCol="1" spcCol="457200">
            <a:noAutofit/>
          </a:bodyPr>
          <a:lstStyle>
            <a:lvl1pPr marL="0" indent="0">
              <a:lnSpc>
                <a:spcPct val="100000"/>
              </a:lnSpc>
              <a:buNone/>
              <a:defRPr sz="105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2" name="Text Placeholder 20">
            <a:extLst>
              <a:ext uri="{FF2B5EF4-FFF2-40B4-BE49-F238E27FC236}">
                <a16:creationId xmlns:a16="http://schemas.microsoft.com/office/drawing/2014/main" id="{E8E2707E-5D0C-D9AD-6868-2A1D94A64EE4}"/>
              </a:ext>
            </a:extLst>
          </p:cNvPr>
          <p:cNvSpPr>
            <a:spLocks noGrp="1"/>
          </p:cNvSpPr>
          <p:nvPr>
            <p:ph type="body" sz="quarter" idx="52" hasCustomPrompt="1"/>
          </p:nvPr>
        </p:nvSpPr>
        <p:spPr>
          <a:xfrm>
            <a:off x="286309" y="559076"/>
            <a:ext cx="3128059" cy="670892"/>
          </a:xfrm>
          <a:prstGeom prst="rect">
            <a:avLst/>
          </a:prstGeom>
        </p:spPr>
        <p:txBody>
          <a:bodyPr lIns="0" tIns="0" rIns="0" bIns="0" anchor="t" anchorCtr="0"/>
          <a:lstStyle>
            <a:lvl1pPr marL="0" indent="0" algn="l">
              <a:lnSpc>
                <a:spcPct val="100000"/>
              </a:lnSpc>
              <a:spcBef>
                <a:spcPts val="0"/>
              </a:spcBef>
              <a:buNone/>
              <a:defRPr sz="2475" b="0">
                <a:solidFill>
                  <a:schemeClr val="tx1"/>
                </a:solidFill>
                <a:latin typeface="+mj-lt"/>
                <a:cs typeface="Arial" panose="020B0604020202020204" pitchFamily="34" charset="0"/>
              </a:defRPr>
            </a:lvl1pPr>
          </a:lstStyle>
          <a:p>
            <a:pPr lvl="0"/>
            <a:r>
              <a:rPr lang="en-US" dirty="0"/>
              <a:t>Slide Title Goes Here</a:t>
            </a:r>
          </a:p>
        </p:txBody>
      </p:sp>
      <p:sp>
        <p:nvSpPr>
          <p:cNvPr id="3" name="Text Placeholder 18">
            <a:extLst>
              <a:ext uri="{FF2B5EF4-FFF2-40B4-BE49-F238E27FC236}">
                <a16:creationId xmlns:a16="http://schemas.microsoft.com/office/drawing/2014/main" id="{ECF350AD-DDBF-8830-4D0F-3C6FCF1DA762}"/>
              </a:ext>
            </a:extLst>
          </p:cNvPr>
          <p:cNvSpPr>
            <a:spLocks noGrp="1"/>
          </p:cNvSpPr>
          <p:nvPr>
            <p:ph type="body" sz="quarter" idx="18" hasCustomPrompt="1"/>
          </p:nvPr>
        </p:nvSpPr>
        <p:spPr>
          <a:xfrm>
            <a:off x="286309" y="342900"/>
            <a:ext cx="3129395" cy="208722"/>
          </a:xfrm>
          <a:prstGeom prst="rect">
            <a:avLst/>
          </a:prstGeom>
        </p:spPr>
        <p:txBody>
          <a:bodyPr lIns="0" tIns="0" rIns="0" bIns="0" anchor="b"/>
          <a:lstStyle>
            <a:lvl1pPr marL="0" indent="0">
              <a:lnSpc>
                <a:spcPct val="100000"/>
              </a:lnSpc>
              <a:buNone/>
              <a:defRPr sz="750" spc="225">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4" name="Text Placeholder 4">
            <a:extLst>
              <a:ext uri="{FF2B5EF4-FFF2-40B4-BE49-F238E27FC236}">
                <a16:creationId xmlns:a16="http://schemas.microsoft.com/office/drawing/2014/main" id="{FEC0D0E6-2CE4-7228-C0D1-2E607413F213}"/>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6" name="Text Placeholder 8">
            <a:extLst>
              <a:ext uri="{FF2B5EF4-FFF2-40B4-BE49-F238E27FC236}">
                <a16:creationId xmlns:a16="http://schemas.microsoft.com/office/drawing/2014/main" id="{76F75E71-8776-6064-C7FE-8A4115BA1933}"/>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121588906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NASA 6">
    <p:bg>
      <p:bgPr>
        <a:solidFill>
          <a:schemeClr val="tx1"/>
        </a:solidFill>
        <a:effectLst/>
      </p:bgPr>
    </p:bg>
    <p:spTree>
      <p:nvGrpSpPr>
        <p:cNvPr id="1" name=""/>
        <p:cNvGrpSpPr/>
        <p:nvPr/>
      </p:nvGrpSpPr>
      <p:grpSpPr>
        <a:xfrm>
          <a:off x="0" y="0"/>
          <a:ext cx="0" cy="0"/>
          <a:chOff x="0" y="0"/>
          <a:chExt cx="0" cy="0"/>
        </a:xfrm>
      </p:grpSpPr>
      <p:pic>
        <p:nvPicPr>
          <p:cNvPr id="18" name="Picture 17" descr="A nebula in space with stars&#10;&#10;Description automatically generated">
            <a:extLst>
              <a:ext uri="{FF2B5EF4-FFF2-40B4-BE49-F238E27FC236}">
                <a16:creationId xmlns:a16="http://schemas.microsoft.com/office/drawing/2014/main" id="{984EAD4A-61BF-C8A2-800F-850CC3CC04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9144000" cy="5143501"/>
          </a:xfrm>
          <a:prstGeom prst="rect">
            <a:avLst/>
          </a:prstGeom>
        </p:spPr>
      </p:pic>
      <p:sp>
        <p:nvSpPr>
          <p:cNvPr id="16" name="Rectangle 15">
            <a:extLst>
              <a:ext uri="{FF2B5EF4-FFF2-40B4-BE49-F238E27FC236}">
                <a16:creationId xmlns:a16="http://schemas.microsoft.com/office/drawing/2014/main" id="{FD9507CC-AB65-7948-17EA-CA59A7B4F309}"/>
              </a:ext>
            </a:extLst>
          </p:cNvPr>
          <p:cNvSpPr/>
          <p:nvPr userDrawn="1"/>
        </p:nvSpPr>
        <p:spPr>
          <a:xfrm rot="10800000">
            <a:off x="2" y="0"/>
            <a:ext cx="9143999" cy="5143500"/>
          </a:xfrm>
          <a:prstGeom prst="rect">
            <a:avLst/>
          </a:prstGeom>
          <a:gradFill>
            <a:gsLst>
              <a:gs pos="3000">
                <a:srgbClr val="000000">
                  <a:alpha val="94285"/>
                </a:srgbClr>
              </a:gs>
              <a:gs pos="44000">
                <a:schemeClr val="tx1"/>
              </a:gs>
              <a:gs pos="100000">
                <a:schemeClr val="accent1">
                  <a:alpha val="0"/>
                  <a:lumMod val="0"/>
                  <a:lumOff val="100000"/>
                </a:schemeClr>
              </a:gs>
            </a:gsLst>
            <a:lin ang="11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13" name="Text Placeholder 2">
            <a:extLst>
              <a:ext uri="{FF2B5EF4-FFF2-40B4-BE49-F238E27FC236}">
                <a16:creationId xmlns:a16="http://schemas.microsoft.com/office/drawing/2014/main" id="{660D990B-9CC8-826C-CD4D-374E39353EDE}"/>
              </a:ext>
            </a:extLst>
          </p:cNvPr>
          <p:cNvSpPr>
            <a:spLocks noGrp="1"/>
          </p:cNvSpPr>
          <p:nvPr>
            <p:ph type="body" sz="quarter" idx="33" hasCustomPrompt="1"/>
          </p:nvPr>
        </p:nvSpPr>
        <p:spPr>
          <a:xfrm>
            <a:off x="1832890" y="1520794"/>
            <a:ext cx="1398283" cy="245431"/>
          </a:xfrm>
          <a:prstGeom prst="rect">
            <a:avLst/>
          </a:prstGeom>
        </p:spPr>
        <p:txBody>
          <a:bodyPr anchor="t">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14" name="Text Placeholder 2">
            <a:extLst>
              <a:ext uri="{FF2B5EF4-FFF2-40B4-BE49-F238E27FC236}">
                <a16:creationId xmlns:a16="http://schemas.microsoft.com/office/drawing/2014/main" id="{6B213155-73CF-1D67-BBFB-33D360863339}"/>
              </a:ext>
            </a:extLst>
          </p:cNvPr>
          <p:cNvSpPr>
            <a:spLocks noGrp="1"/>
          </p:cNvSpPr>
          <p:nvPr>
            <p:ph type="body" sz="quarter" idx="34" hasCustomPrompt="1"/>
          </p:nvPr>
        </p:nvSpPr>
        <p:spPr>
          <a:xfrm>
            <a:off x="1832891" y="1781726"/>
            <a:ext cx="1398293" cy="792696"/>
          </a:xfrm>
          <a:prstGeom prst="rect">
            <a:avLst/>
          </a:prstGeom>
        </p:spPr>
        <p:txBody>
          <a:bodyPr>
            <a:noAutofit/>
          </a:bodyPr>
          <a:lstStyle>
            <a:lvl1pPr marL="0" indent="0">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15" name="Text Placeholder 2">
            <a:extLst>
              <a:ext uri="{FF2B5EF4-FFF2-40B4-BE49-F238E27FC236}">
                <a16:creationId xmlns:a16="http://schemas.microsoft.com/office/drawing/2014/main" id="{2E6C9484-CE48-44CE-CE6A-BB79FF2BB3E0}"/>
              </a:ext>
            </a:extLst>
          </p:cNvPr>
          <p:cNvSpPr>
            <a:spLocks noGrp="1"/>
          </p:cNvSpPr>
          <p:nvPr>
            <p:ph type="body" sz="quarter" idx="35" hasCustomPrompt="1"/>
          </p:nvPr>
        </p:nvSpPr>
        <p:spPr>
          <a:xfrm>
            <a:off x="1832893" y="1291930"/>
            <a:ext cx="1398283" cy="245431"/>
          </a:xfrm>
          <a:prstGeom prst="rect">
            <a:avLst/>
          </a:prstGeom>
        </p:spPr>
        <p:txBody>
          <a:bodyPr anchor="b">
            <a:noAutofit/>
          </a:bodyPr>
          <a:lstStyle>
            <a:lvl1pPr marL="0" indent="0">
              <a:lnSpc>
                <a:spcPct val="100000"/>
              </a:lnSpc>
              <a:buNone/>
              <a:defRPr sz="750" b="0" i="0" spc="45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DATE</a:t>
            </a:r>
          </a:p>
        </p:txBody>
      </p:sp>
      <p:sp>
        <p:nvSpPr>
          <p:cNvPr id="53" name="Text Placeholder 2">
            <a:extLst>
              <a:ext uri="{FF2B5EF4-FFF2-40B4-BE49-F238E27FC236}">
                <a16:creationId xmlns:a16="http://schemas.microsoft.com/office/drawing/2014/main" id="{B28AB96C-3678-3D2F-FB5B-13DF5092E549}"/>
              </a:ext>
            </a:extLst>
          </p:cNvPr>
          <p:cNvSpPr>
            <a:spLocks noGrp="1"/>
          </p:cNvSpPr>
          <p:nvPr>
            <p:ph type="body" sz="quarter" idx="48" hasCustomPrompt="1"/>
          </p:nvPr>
        </p:nvSpPr>
        <p:spPr>
          <a:xfrm>
            <a:off x="4004590" y="1520794"/>
            <a:ext cx="1398283" cy="245431"/>
          </a:xfrm>
          <a:prstGeom prst="rect">
            <a:avLst/>
          </a:prstGeom>
        </p:spPr>
        <p:txBody>
          <a:bodyPr anchor="t">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54" name="Text Placeholder 2">
            <a:extLst>
              <a:ext uri="{FF2B5EF4-FFF2-40B4-BE49-F238E27FC236}">
                <a16:creationId xmlns:a16="http://schemas.microsoft.com/office/drawing/2014/main" id="{E4FA538D-C74B-314E-5516-DF016E318D5C}"/>
              </a:ext>
            </a:extLst>
          </p:cNvPr>
          <p:cNvSpPr>
            <a:spLocks noGrp="1"/>
          </p:cNvSpPr>
          <p:nvPr>
            <p:ph type="body" sz="quarter" idx="49" hasCustomPrompt="1"/>
          </p:nvPr>
        </p:nvSpPr>
        <p:spPr>
          <a:xfrm>
            <a:off x="4004589" y="1781726"/>
            <a:ext cx="1398293" cy="792696"/>
          </a:xfrm>
          <a:prstGeom prst="rect">
            <a:avLst/>
          </a:prstGeom>
        </p:spPr>
        <p:txBody>
          <a:bodyPr>
            <a:noAutofit/>
          </a:bodyPr>
          <a:lstStyle>
            <a:lvl1pPr marL="0" indent="0">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55" name="Text Placeholder 2">
            <a:extLst>
              <a:ext uri="{FF2B5EF4-FFF2-40B4-BE49-F238E27FC236}">
                <a16:creationId xmlns:a16="http://schemas.microsoft.com/office/drawing/2014/main" id="{61C68ED3-76DA-A142-3640-15C0C61596D5}"/>
              </a:ext>
            </a:extLst>
          </p:cNvPr>
          <p:cNvSpPr>
            <a:spLocks noGrp="1"/>
          </p:cNvSpPr>
          <p:nvPr>
            <p:ph type="body" sz="quarter" idx="50" hasCustomPrompt="1"/>
          </p:nvPr>
        </p:nvSpPr>
        <p:spPr>
          <a:xfrm>
            <a:off x="4004593" y="1291930"/>
            <a:ext cx="1398283" cy="245431"/>
          </a:xfrm>
          <a:prstGeom prst="rect">
            <a:avLst/>
          </a:prstGeom>
        </p:spPr>
        <p:txBody>
          <a:bodyPr anchor="b">
            <a:noAutofit/>
          </a:bodyPr>
          <a:lstStyle>
            <a:lvl1pPr marL="0" indent="0">
              <a:lnSpc>
                <a:spcPct val="100000"/>
              </a:lnSpc>
              <a:buNone/>
              <a:defRPr sz="750" b="0" i="0" spc="45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DATE</a:t>
            </a:r>
          </a:p>
        </p:txBody>
      </p:sp>
      <p:sp>
        <p:nvSpPr>
          <p:cNvPr id="56" name="Text Placeholder 2">
            <a:extLst>
              <a:ext uri="{FF2B5EF4-FFF2-40B4-BE49-F238E27FC236}">
                <a16:creationId xmlns:a16="http://schemas.microsoft.com/office/drawing/2014/main" id="{D3032DDE-EB21-F873-0F70-8305A28A3326}"/>
              </a:ext>
            </a:extLst>
          </p:cNvPr>
          <p:cNvSpPr>
            <a:spLocks noGrp="1"/>
          </p:cNvSpPr>
          <p:nvPr>
            <p:ph type="body" sz="quarter" idx="51" hasCustomPrompt="1"/>
          </p:nvPr>
        </p:nvSpPr>
        <p:spPr>
          <a:xfrm>
            <a:off x="737516" y="3140045"/>
            <a:ext cx="1398283" cy="245431"/>
          </a:xfrm>
          <a:prstGeom prst="rect">
            <a:avLst/>
          </a:prstGeom>
        </p:spPr>
        <p:txBody>
          <a:bodyPr anchor="t">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57" name="Text Placeholder 2">
            <a:extLst>
              <a:ext uri="{FF2B5EF4-FFF2-40B4-BE49-F238E27FC236}">
                <a16:creationId xmlns:a16="http://schemas.microsoft.com/office/drawing/2014/main" id="{F5598CE2-BCB3-10B5-34A1-77DC5AC4C705}"/>
              </a:ext>
            </a:extLst>
          </p:cNvPr>
          <p:cNvSpPr>
            <a:spLocks noGrp="1"/>
          </p:cNvSpPr>
          <p:nvPr>
            <p:ph type="body" sz="quarter" idx="52" hasCustomPrompt="1"/>
          </p:nvPr>
        </p:nvSpPr>
        <p:spPr>
          <a:xfrm>
            <a:off x="737516" y="3400976"/>
            <a:ext cx="1398293" cy="792696"/>
          </a:xfrm>
          <a:prstGeom prst="rect">
            <a:avLst/>
          </a:prstGeom>
        </p:spPr>
        <p:txBody>
          <a:bodyPr>
            <a:noAutofit/>
          </a:bodyPr>
          <a:lstStyle>
            <a:lvl1pPr marL="0" indent="0">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58" name="Text Placeholder 2">
            <a:extLst>
              <a:ext uri="{FF2B5EF4-FFF2-40B4-BE49-F238E27FC236}">
                <a16:creationId xmlns:a16="http://schemas.microsoft.com/office/drawing/2014/main" id="{DB8A49A5-306A-1ACD-D1F1-F0A737493757}"/>
              </a:ext>
            </a:extLst>
          </p:cNvPr>
          <p:cNvSpPr>
            <a:spLocks noGrp="1"/>
          </p:cNvSpPr>
          <p:nvPr>
            <p:ph type="body" sz="quarter" idx="53" hasCustomPrompt="1"/>
          </p:nvPr>
        </p:nvSpPr>
        <p:spPr>
          <a:xfrm>
            <a:off x="737518" y="2911180"/>
            <a:ext cx="1398283" cy="245431"/>
          </a:xfrm>
          <a:prstGeom prst="rect">
            <a:avLst/>
          </a:prstGeom>
        </p:spPr>
        <p:txBody>
          <a:bodyPr anchor="b">
            <a:noAutofit/>
          </a:bodyPr>
          <a:lstStyle>
            <a:lvl1pPr marL="0" indent="0">
              <a:lnSpc>
                <a:spcPct val="100000"/>
              </a:lnSpc>
              <a:buNone/>
              <a:defRPr sz="750" b="0" i="0" spc="45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DATE</a:t>
            </a:r>
          </a:p>
        </p:txBody>
      </p:sp>
      <p:sp>
        <p:nvSpPr>
          <p:cNvPr id="59" name="Text Placeholder 2">
            <a:extLst>
              <a:ext uri="{FF2B5EF4-FFF2-40B4-BE49-F238E27FC236}">
                <a16:creationId xmlns:a16="http://schemas.microsoft.com/office/drawing/2014/main" id="{CF1D6DF8-470E-49C9-D674-4C8B6C266518}"/>
              </a:ext>
            </a:extLst>
          </p:cNvPr>
          <p:cNvSpPr>
            <a:spLocks noGrp="1"/>
          </p:cNvSpPr>
          <p:nvPr>
            <p:ph type="body" sz="quarter" idx="54" hasCustomPrompt="1"/>
          </p:nvPr>
        </p:nvSpPr>
        <p:spPr>
          <a:xfrm>
            <a:off x="2852065" y="3140045"/>
            <a:ext cx="1398283" cy="245431"/>
          </a:xfrm>
          <a:prstGeom prst="rect">
            <a:avLst/>
          </a:prstGeom>
        </p:spPr>
        <p:txBody>
          <a:bodyPr anchor="t">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60" name="Text Placeholder 2">
            <a:extLst>
              <a:ext uri="{FF2B5EF4-FFF2-40B4-BE49-F238E27FC236}">
                <a16:creationId xmlns:a16="http://schemas.microsoft.com/office/drawing/2014/main" id="{E5ABDEC9-461C-36FB-80CF-3CDCE267C3D1}"/>
              </a:ext>
            </a:extLst>
          </p:cNvPr>
          <p:cNvSpPr>
            <a:spLocks noGrp="1"/>
          </p:cNvSpPr>
          <p:nvPr>
            <p:ph type="body" sz="quarter" idx="55" hasCustomPrompt="1"/>
          </p:nvPr>
        </p:nvSpPr>
        <p:spPr>
          <a:xfrm>
            <a:off x="2852066" y="3400976"/>
            <a:ext cx="1398293" cy="792696"/>
          </a:xfrm>
          <a:prstGeom prst="rect">
            <a:avLst/>
          </a:prstGeom>
        </p:spPr>
        <p:txBody>
          <a:bodyPr>
            <a:noAutofit/>
          </a:bodyPr>
          <a:lstStyle>
            <a:lvl1pPr marL="0" indent="0">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61" name="Text Placeholder 2">
            <a:extLst>
              <a:ext uri="{FF2B5EF4-FFF2-40B4-BE49-F238E27FC236}">
                <a16:creationId xmlns:a16="http://schemas.microsoft.com/office/drawing/2014/main" id="{2F88A340-B9C7-F329-009F-5F8C4DD425FD}"/>
              </a:ext>
            </a:extLst>
          </p:cNvPr>
          <p:cNvSpPr>
            <a:spLocks noGrp="1"/>
          </p:cNvSpPr>
          <p:nvPr>
            <p:ph type="body" sz="quarter" idx="56" hasCustomPrompt="1"/>
          </p:nvPr>
        </p:nvSpPr>
        <p:spPr>
          <a:xfrm>
            <a:off x="2852068" y="2911180"/>
            <a:ext cx="1398283" cy="245431"/>
          </a:xfrm>
          <a:prstGeom prst="rect">
            <a:avLst/>
          </a:prstGeom>
        </p:spPr>
        <p:txBody>
          <a:bodyPr anchor="b">
            <a:noAutofit/>
          </a:bodyPr>
          <a:lstStyle>
            <a:lvl1pPr marL="0" indent="0">
              <a:lnSpc>
                <a:spcPct val="100000"/>
              </a:lnSpc>
              <a:buNone/>
              <a:defRPr sz="750" b="0" i="0" spc="45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DATE</a:t>
            </a:r>
          </a:p>
        </p:txBody>
      </p:sp>
      <p:sp>
        <p:nvSpPr>
          <p:cNvPr id="62" name="Text Placeholder 2">
            <a:extLst>
              <a:ext uri="{FF2B5EF4-FFF2-40B4-BE49-F238E27FC236}">
                <a16:creationId xmlns:a16="http://schemas.microsoft.com/office/drawing/2014/main" id="{D7C06995-CDBE-B7EB-2D9D-5092FE3A5446}"/>
              </a:ext>
            </a:extLst>
          </p:cNvPr>
          <p:cNvSpPr>
            <a:spLocks noGrp="1"/>
          </p:cNvSpPr>
          <p:nvPr>
            <p:ph type="body" sz="quarter" idx="57" hasCustomPrompt="1"/>
          </p:nvPr>
        </p:nvSpPr>
        <p:spPr>
          <a:xfrm>
            <a:off x="5080916" y="3140045"/>
            <a:ext cx="1398283" cy="245431"/>
          </a:xfrm>
          <a:prstGeom prst="rect">
            <a:avLst/>
          </a:prstGeom>
        </p:spPr>
        <p:txBody>
          <a:bodyPr anchor="t">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63" name="Text Placeholder 2">
            <a:extLst>
              <a:ext uri="{FF2B5EF4-FFF2-40B4-BE49-F238E27FC236}">
                <a16:creationId xmlns:a16="http://schemas.microsoft.com/office/drawing/2014/main" id="{8B09D828-9095-898F-B8BE-BE9171B441BD}"/>
              </a:ext>
            </a:extLst>
          </p:cNvPr>
          <p:cNvSpPr>
            <a:spLocks noGrp="1"/>
          </p:cNvSpPr>
          <p:nvPr>
            <p:ph type="body" sz="quarter" idx="58" hasCustomPrompt="1"/>
          </p:nvPr>
        </p:nvSpPr>
        <p:spPr>
          <a:xfrm>
            <a:off x="5080916" y="3400976"/>
            <a:ext cx="1398293" cy="792696"/>
          </a:xfrm>
          <a:prstGeom prst="rect">
            <a:avLst/>
          </a:prstGeom>
        </p:spPr>
        <p:txBody>
          <a:bodyPr>
            <a:noAutofit/>
          </a:bodyPr>
          <a:lstStyle>
            <a:lvl1pPr marL="0" indent="0">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64" name="Text Placeholder 2">
            <a:extLst>
              <a:ext uri="{FF2B5EF4-FFF2-40B4-BE49-F238E27FC236}">
                <a16:creationId xmlns:a16="http://schemas.microsoft.com/office/drawing/2014/main" id="{F7606B96-A826-501B-19C1-9066D76D2988}"/>
              </a:ext>
            </a:extLst>
          </p:cNvPr>
          <p:cNvSpPr>
            <a:spLocks noGrp="1"/>
          </p:cNvSpPr>
          <p:nvPr>
            <p:ph type="body" sz="quarter" idx="59" hasCustomPrompt="1"/>
          </p:nvPr>
        </p:nvSpPr>
        <p:spPr>
          <a:xfrm>
            <a:off x="5080918" y="2911180"/>
            <a:ext cx="1398283" cy="245431"/>
          </a:xfrm>
          <a:prstGeom prst="rect">
            <a:avLst/>
          </a:prstGeom>
        </p:spPr>
        <p:txBody>
          <a:bodyPr anchor="b">
            <a:noAutofit/>
          </a:bodyPr>
          <a:lstStyle>
            <a:lvl1pPr marL="0" indent="0">
              <a:lnSpc>
                <a:spcPct val="100000"/>
              </a:lnSpc>
              <a:buNone/>
              <a:defRPr sz="750" b="0" i="0" spc="45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DATE</a:t>
            </a:r>
          </a:p>
        </p:txBody>
      </p:sp>
      <p:sp>
        <p:nvSpPr>
          <p:cNvPr id="65" name="TextBox 64">
            <a:extLst>
              <a:ext uri="{FF2B5EF4-FFF2-40B4-BE49-F238E27FC236}">
                <a16:creationId xmlns:a16="http://schemas.microsoft.com/office/drawing/2014/main" id="{76C110F0-CA54-56C5-9735-2B84A136063F}"/>
              </a:ext>
            </a:extLst>
          </p:cNvPr>
          <p:cNvSpPr txBox="1"/>
          <p:nvPr userDrawn="1"/>
        </p:nvSpPr>
        <p:spPr>
          <a:xfrm>
            <a:off x="6425400" y="4791624"/>
            <a:ext cx="2630347" cy="230832"/>
          </a:xfrm>
          <a:prstGeom prst="rect">
            <a:avLst/>
          </a:prstGeom>
          <a:noFill/>
        </p:spPr>
        <p:txBody>
          <a:bodyPr wrap="square" rtlCol="0">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900"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900" kern="1200" dirty="0">
              <a:solidFill>
                <a:schemeClr val="bg1"/>
              </a:solidFill>
              <a:effectLst/>
              <a:latin typeface="+mn-lt"/>
              <a:ea typeface="+mn-ea"/>
              <a:cs typeface="+mn-cs"/>
            </a:endParaRPr>
          </a:p>
        </p:txBody>
      </p:sp>
      <p:sp>
        <p:nvSpPr>
          <p:cNvPr id="2" name="Text Placeholder 20">
            <a:extLst>
              <a:ext uri="{FF2B5EF4-FFF2-40B4-BE49-F238E27FC236}">
                <a16:creationId xmlns:a16="http://schemas.microsoft.com/office/drawing/2014/main" id="{325E97D1-7F10-956F-9404-FB168BA0C0C6}"/>
              </a:ext>
            </a:extLst>
          </p:cNvPr>
          <p:cNvSpPr>
            <a:spLocks noGrp="1"/>
          </p:cNvSpPr>
          <p:nvPr>
            <p:ph type="body" sz="quarter" idx="60" hasCustomPrompt="1"/>
          </p:nvPr>
        </p:nvSpPr>
        <p:spPr>
          <a:xfrm>
            <a:off x="286309" y="559076"/>
            <a:ext cx="3128059" cy="670892"/>
          </a:xfrm>
          <a:prstGeom prst="rect">
            <a:avLst/>
          </a:prstGeom>
        </p:spPr>
        <p:txBody>
          <a:bodyPr lIns="0" tIns="0" rIns="0" bIns="0" anchor="t" anchorCtr="0"/>
          <a:lstStyle>
            <a:lvl1pPr marL="0" indent="0" algn="l">
              <a:lnSpc>
                <a:spcPct val="100000"/>
              </a:lnSpc>
              <a:spcBef>
                <a:spcPts val="0"/>
              </a:spcBef>
              <a:buNone/>
              <a:defRPr sz="2475" b="0">
                <a:solidFill>
                  <a:schemeClr val="bg1"/>
                </a:solidFill>
                <a:latin typeface="+mj-lt"/>
                <a:cs typeface="Arial" panose="020B0604020202020204" pitchFamily="34" charset="0"/>
              </a:defRPr>
            </a:lvl1pPr>
          </a:lstStyle>
          <a:p>
            <a:pPr lvl="0"/>
            <a:r>
              <a:rPr lang="en-US" dirty="0"/>
              <a:t>Slide Title Goes Here</a:t>
            </a:r>
          </a:p>
        </p:txBody>
      </p:sp>
      <p:sp>
        <p:nvSpPr>
          <p:cNvPr id="3" name="Text Placeholder 18">
            <a:extLst>
              <a:ext uri="{FF2B5EF4-FFF2-40B4-BE49-F238E27FC236}">
                <a16:creationId xmlns:a16="http://schemas.microsoft.com/office/drawing/2014/main" id="{406EE204-6567-EDF3-5119-E04E62279038}"/>
              </a:ext>
            </a:extLst>
          </p:cNvPr>
          <p:cNvSpPr>
            <a:spLocks noGrp="1"/>
          </p:cNvSpPr>
          <p:nvPr>
            <p:ph type="body" sz="quarter" idx="18" hasCustomPrompt="1"/>
          </p:nvPr>
        </p:nvSpPr>
        <p:spPr>
          <a:xfrm>
            <a:off x="286309" y="342900"/>
            <a:ext cx="3129395" cy="208722"/>
          </a:xfrm>
          <a:prstGeom prst="rect">
            <a:avLst/>
          </a:prstGeom>
        </p:spPr>
        <p:txBody>
          <a:bodyPr lIns="0" tIns="0" rIns="0" bIns="0" anchor="b"/>
          <a:lstStyle>
            <a:lvl1pPr marL="0" indent="0">
              <a:lnSpc>
                <a:spcPct val="100000"/>
              </a:lnSpc>
              <a:buNone/>
              <a:defRPr sz="750" spc="225">
                <a:solidFill>
                  <a:srgbClr val="1A67E2"/>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4" name="Text Placeholder 4">
            <a:extLst>
              <a:ext uri="{FF2B5EF4-FFF2-40B4-BE49-F238E27FC236}">
                <a16:creationId xmlns:a16="http://schemas.microsoft.com/office/drawing/2014/main" id="{7F0F8369-0DF7-9759-5072-803F1C2EFD0E}"/>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5" name="Text Placeholder 8">
            <a:extLst>
              <a:ext uri="{FF2B5EF4-FFF2-40B4-BE49-F238E27FC236}">
                <a16:creationId xmlns:a16="http://schemas.microsoft.com/office/drawing/2014/main" id="{D4CEBD4F-41A9-153E-0D7C-6F92264D3036}"/>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259127123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NASA 6">
    <p:bg>
      <p:bgPr>
        <a:solidFill>
          <a:schemeClr val="tx1"/>
        </a:solidFill>
        <a:effectLst/>
      </p:bgPr>
    </p:bg>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660D990B-9CC8-826C-CD4D-374E39353EDE}"/>
              </a:ext>
            </a:extLst>
          </p:cNvPr>
          <p:cNvSpPr>
            <a:spLocks noGrp="1"/>
          </p:cNvSpPr>
          <p:nvPr>
            <p:ph type="body" sz="quarter" idx="33" hasCustomPrompt="1"/>
          </p:nvPr>
        </p:nvSpPr>
        <p:spPr>
          <a:xfrm>
            <a:off x="1832890" y="1520794"/>
            <a:ext cx="1398283" cy="245431"/>
          </a:xfrm>
          <a:prstGeom prst="rect">
            <a:avLst/>
          </a:prstGeom>
        </p:spPr>
        <p:txBody>
          <a:bodyPr anchor="t">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14" name="Text Placeholder 2">
            <a:extLst>
              <a:ext uri="{FF2B5EF4-FFF2-40B4-BE49-F238E27FC236}">
                <a16:creationId xmlns:a16="http://schemas.microsoft.com/office/drawing/2014/main" id="{6B213155-73CF-1D67-BBFB-33D360863339}"/>
              </a:ext>
            </a:extLst>
          </p:cNvPr>
          <p:cNvSpPr>
            <a:spLocks noGrp="1"/>
          </p:cNvSpPr>
          <p:nvPr>
            <p:ph type="body" sz="quarter" idx="34" hasCustomPrompt="1"/>
          </p:nvPr>
        </p:nvSpPr>
        <p:spPr>
          <a:xfrm>
            <a:off x="1832891" y="1781726"/>
            <a:ext cx="1398293" cy="792696"/>
          </a:xfrm>
          <a:prstGeom prst="rect">
            <a:avLst/>
          </a:prstGeom>
        </p:spPr>
        <p:txBody>
          <a:bodyPr>
            <a:noAutofit/>
          </a:bodyPr>
          <a:lstStyle>
            <a:lvl1pPr marL="0" indent="0">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15" name="Text Placeholder 2">
            <a:extLst>
              <a:ext uri="{FF2B5EF4-FFF2-40B4-BE49-F238E27FC236}">
                <a16:creationId xmlns:a16="http://schemas.microsoft.com/office/drawing/2014/main" id="{2E6C9484-CE48-44CE-CE6A-BB79FF2BB3E0}"/>
              </a:ext>
            </a:extLst>
          </p:cNvPr>
          <p:cNvSpPr>
            <a:spLocks noGrp="1"/>
          </p:cNvSpPr>
          <p:nvPr>
            <p:ph type="body" sz="quarter" idx="35" hasCustomPrompt="1"/>
          </p:nvPr>
        </p:nvSpPr>
        <p:spPr>
          <a:xfrm>
            <a:off x="1832893" y="1291930"/>
            <a:ext cx="1398283" cy="245431"/>
          </a:xfrm>
          <a:prstGeom prst="rect">
            <a:avLst/>
          </a:prstGeom>
        </p:spPr>
        <p:txBody>
          <a:bodyPr anchor="b">
            <a:noAutofit/>
          </a:bodyPr>
          <a:lstStyle>
            <a:lvl1pPr marL="0" indent="0">
              <a:lnSpc>
                <a:spcPct val="100000"/>
              </a:lnSpc>
              <a:buNone/>
              <a:defRPr sz="750" b="0" i="0" spc="45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DATE</a:t>
            </a:r>
          </a:p>
        </p:txBody>
      </p:sp>
      <p:sp>
        <p:nvSpPr>
          <p:cNvPr id="53" name="Text Placeholder 2">
            <a:extLst>
              <a:ext uri="{FF2B5EF4-FFF2-40B4-BE49-F238E27FC236}">
                <a16:creationId xmlns:a16="http://schemas.microsoft.com/office/drawing/2014/main" id="{B28AB96C-3678-3D2F-FB5B-13DF5092E549}"/>
              </a:ext>
            </a:extLst>
          </p:cNvPr>
          <p:cNvSpPr>
            <a:spLocks noGrp="1"/>
          </p:cNvSpPr>
          <p:nvPr>
            <p:ph type="body" sz="quarter" idx="48" hasCustomPrompt="1"/>
          </p:nvPr>
        </p:nvSpPr>
        <p:spPr>
          <a:xfrm>
            <a:off x="4004590" y="1520794"/>
            <a:ext cx="1398283" cy="245431"/>
          </a:xfrm>
          <a:prstGeom prst="rect">
            <a:avLst/>
          </a:prstGeom>
        </p:spPr>
        <p:txBody>
          <a:bodyPr anchor="t">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54" name="Text Placeholder 2">
            <a:extLst>
              <a:ext uri="{FF2B5EF4-FFF2-40B4-BE49-F238E27FC236}">
                <a16:creationId xmlns:a16="http://schemas.microsoft.com/office/drawing/2014/main" id="{E4FA538D-C74B-314E-5516-DF016E318D5C}"/>
              </a:ext>
            </a:extLst>
          </p:cNvPr>
          <p:cNvSpPr>
            <a:spLocks noGrp="1"/>
          </p:cNvSpPr>
          <p:nvPr>
            <p:ph type="body" sz="quarter" idx="49" hasCustomPrompt="1"/>
          </p:nvPr>
        </p:nvSpPr>
        <p:spPr>
          <a:xfrm>
            <a:off x="4004589" y="1781726"/>
            <a:ext cx="1398293" cy="792696"/>
          </a:xfrm>
          <a:prstGeom prst="rect">
            <a:avLst/>
          </a:prstGeom>
        </p:spPr>
        <p:txBody>
          <a:bodyPr>
            <a:noAutofit/>
          </a:bodyPr>
          <a:lstStyle>
            <a:lvl1pPr marL="0" indent="0">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55" name="Text Placeholder 2">
            <a:extLst>
              <a:ext uri="{FF2B5EF4-FFF2-40B4-BE49-F238E27FC236}">
                <a16:creationId xmlns:a16="http://schemas.microsoft.com/office/drawing/2014/main" id="{61C68ED3-76DA-A142-3640-15C0C61596D5}"/>
              </a:ext>
            </a:extLst>
          </p:cNvPr>
          <p:cNvSpPr>
            <a:spLocks noGrp="1"/>
          </p:cNvSpPr>
          <p:nvPr>
            <p:ph type="body" sz="quarter" idx="50" hasCustomPrompt="1"/>
          </p:nvPr>
        </p:nvSpPr>
        <p:spPr>
          <a:xfrm>
            <a:off x="4004593" y="1291930"/>
            <a:ext cx="1398283" cy="245431"/>
          </a:xfrm>
          <a:prstGeom prst="rect">
            <a:avLst/>
          </a:prstGeom>
        </p:spPr>
        <p:txBody>
          <a:bodyPr anchor="b">
            <a:noAutofit/>
          </a:bodyPr>
          <a:lstStyle>
            <a:lvl1pPr marL="0" indent="0">
              <a:lnSpc>
                <a:spcPct val="100000"/>
              </a:lnSpc>
              <a:buNone/>
              <a:defRPr sz="750" b="0" i="0" spc="45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DATE</a:t>
            </a:r>
          </a:p>
        </p:txBody>
      </p:sp>
      <p:sp>
        <p:nvSpPr>
          <p:cNvPr id="56" name="Text Placeholder 2">
            <a:extLst>
              <a:ext uri="{FF2B5EF4-FFF2-40B4-BE49-F238E27FC236}">
                <a16:creationId xmlns:a16="http://schemas.microsoft.com/office/drawing/2014/main" id="{D3032DDE-EB21-F873-0F70-8305A28A3326}"/>
              </a:ext>
            </a:extLst>
          </p:cNvPr>
          <p:cNvSpPr>
            <a:spLocks noGrp="1"/>
          </p:cNvSpPr>
          <p:nvPr>
            <p:ph type="body" sz="quarter" idx="51" hasCustomPrompt="1"/>
          </p:nvPr>
        </p:nvSpPr>
        <p:spPr>
          <a:xfrm>
            <a:off x="737516" y="3140045"/>
            <a:ext cx="1398283" cy="245431"/>
          </a:xfrm>
          <a:prstGeom prst="rect">
            <a:avLst/>
          </a:prstGeom>
        </p:spPr>
        <p:txBody>
          <a:bodyPr anchor="t">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57" name="Text Placeholder 2">
            <a:extLst>
              <a:ext uri="{FF2B5EF4-FFF2-40B4-BE49-F238E27FC236}">
                <a16:creationId xmlns:a16="http://schemas.microsoft.com/office/drawing/2014/main" id="{F5598CE2-BCB3-10B5-34A1-77DC5AC4C705}"/>
              </a:ext>
            </a:extLst>
          </p:cNvPr>
          <p:cNvSpPr>
            <a:spLocks noGrp="1"/>
          </p:cNvSpPr>
          <p:nvPr>
            <p:ph type="body" sz="quarter" idx="52" hasCustomPrompt="1"/>
          </p:nvPr>
        </p:nvSpPr>
        <p:spPr>
          <a:xfrm>
            <a:off x="737516" y="3400976"/>
            <a:ext cx="1398293" cy="792696"/>
          </a:xfrm>
          <a:prstGeom prst="rect">
            <a:avLst/>
          </a:prstGeom>
        </p:spPr>
        <p:txBody>
          <a:bodyPr>
            <a:noAutofit/>
          </a:bodyPr>
          <a:lstStyle>
            <a:lvl1pPr marL="0" indent="0">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58" name="Text Placeholder 2">
            <a:extLst>
              <a:ext uri="{FF2B5EF4-FFF2-40B4-BE49-F238E27FC236}">
                <a16:creationId xmlns:a16="http://schemas.microsoft.com/office/drawing/2014/main" id="{DB8A49A5-306A-1ACD-D1F1-F0A737493757}"/>
              </a:ext>
            </a:extLst>
          </p:cNvPr>
          <p:cNvSpPr>
            <a:spLocks noGrp="1"/>
          </p:cNvSpPr>
          <p:nvPr>
            <p:ph type="body" sz="quarter" idx="53" hasCustomPrompt="1"/>
          </p:nvPr>
        </p:nvSpPr>
        <p:spPr>
          <a:xfrm>
            <a:off x="737518" y="2911180"/>
            <a:ext cx="1398283" cy="245431"/>
          </a:xfrm>
          <a:prstGeom prst="rect">
            <a:avLst/>
          </a:prstGeom>
        </p:spPr>
        <p:txBody>
          <a:bodyPr anchor="b">
            <a:noAutofit/>
          </a:bodyPr>
          <a:lstStyle>
            <a:lvl1pPr marL="0" indent="0">
              <a:lnSpc>
                <a:spcPct val="100000"/>
              </a:lnSpc>
              <a:buNone/>
              <a:defRPr sz="750" b="0" i="0" spc="45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DATE</a:t>
            </a:r>
          </a:p>
        </p:txBody>
      </p:sp>
      <p:sp>
        <p:nvSpPr>
          <p:cNvPr id="59" name="Text Placeholder 2">
            <a:extLst>
              <a:ext uri="{FF2B5EF4-FFF2-40B4-BE49-F238E27FC236}">
                <a16:creationId xmlns:a16="http://schemas.microsoft.com/office/drawing/2014/main" id="{CF1D6DF8-470E-49C9-D674-4C8B6C266518}"/>
              </a:ext>
            </a:extLst>
          </p:cNvPr>
          <p:cNvSpPr>
            <a:spLocks noGrp="1"/>
          </p:cNvSpPr>
          <p:nvPr>
            <p:ph type="body" sz="quarter" idx="54" hasCustomPrompt="1"/>
          </p:nvPr>
        </p:nvSpPr>
        <p:spPr>
          <a:xfrm>
            <a:off x="2852065" y="3140045"/>
            <a:ext cx="1398283" cy="245431"/>
          </a:xfrm>
          <a:prstGeom prst="rect">
            <a:avLst/>
          </a:prstGeom>
        </p:spPr>
        <p:txBody>
          <a:bodyPr anchor="t">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60" name="Text Placeholder 2">
            <a:extLst>
              <a:ext uri="{FF2B5EF4-FFF2-40B4-BE49-F238E27FC236}">
                <a16:creationId xmlns:a16="http://schemas.microsoft.com/office/drawing/2014/main" id="{E5ABDEC9-461C-36FB-80CF-3CDCE267C3D1}"/>
              </a:ext>
            </a:extLst>
          </p:cNvPr>
          <p:cNvSpPr>
            <a:spLocks noGrp="1"/>
          </p:cNvSpPr>
          <p:nvPr>
            <p:ph type="body" sz="quarter" idx="55" hasCustomPrompt="1"/>
          </p:nvPr>
        </p:nvSpPr>
        <p:spPr>
          <a:xfrm>
            <a:off x="2852066" y="3400976"/>
            <a:ext cx="1398293" cy="792696"/>
          </a:xfrm>
          <a:prstGeom prst="rect">
            <a:avLst/>
          </a:prstGeom>
        </p:spPr>
        <p:txBody>
          <a:bodyPr>
            <a:noAutofit/>
          </a:bodyPr>
          <a:lstStyle>
            <a:lvl1pPr marL="0" indent="0">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61" name="Text Placeholder 2">
            <a:extLst>
              <a:ext uri="{FF2B5EF4-FFF2-40B4-BE49-F238E27FC236}">
                <a16:creationId xmlns:a16="http://schemas.microsoft.com/office/drawing/2014/main" id="{2F88A340-B9C7-F329-009F-5F8C4DD425FD}"/>
              </a:ext>
            </a:extLst>
          </p:cNvPr>
          <p:cNvSpPr>
            <a:spLocks noGrp="1"/>
          </p:cNvSpPr>
          <p:nvPr>
            <p:ph type="body" sz="quarter" idx="56" hasCustomPrompt="1"/>
          </p:nvPr>
        </p:nvSpPr>
        <p:spPr>
          <a:xfrm>
            <a:off x="2852068" y="2911180"/>
            <a:ext cx="1398283" cy="245431"/>
          </a:xfrm>
          <a:prstGeom prst="rect">
            <a:avLst/>
          </a:prstGeom>
        </p:spPr>
        <p:txBody>
          <a:bodyPr anchor="b">
            <a:noAutofit/>
          </a:bodyPr>
          <a:lstStyle>
            <a:lvl1pPr marL="0" indent="0">
              <a:lnSpc>
                <a:spcPct val="100000"/>
              </a:lnSpc>
              <a:buNone/>
              <a:defRPr sz="750" b="0" i="0" spc="45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DATE</a:t>
            </a:r>
          </a:p>
        </p:txBody>
      </p:sp>
      <p:sp>
        <p:nvSpPr>
          <p:cNvPr id="62" name="Text Placeholder 2">
            <a:extLst>
              <a:ext uri="{FF2B5EF4-FFF2-40B4-BE49-F238E27FC236}">
                <a16:creationId xmlns:a16="http://schemas.microsoft.com/office/drawing/2014/main" id="{D7C06995-CDBE-B7EB-2D9D-5092FE3A5446}"/>
              </a:ext>
            </a:extLst>
          </p:cNvPr>
          <p:cNvSpPr>
            <a:spLocks noGrp="1"/>
          </p:cNvSpPr>
          <p:nvPr>
            <p:ph type="body" sz="quarter" idx="57" hasCustomPrompt="1"/>
          </p:nvPr>
        </p:nvSpPr>
        <p:spPr>
          <a:xfrm>
            <a:off x="5080916" y="3140045"/>
            <a:ext cx="1398283" cy="245431"/>
          </a:xfrm>
          <a:prstGeom prst="rect">
            <a:avLst/>
          </a:prstGeom>
        </p:spPr>
        <p:txBody>
          <a:bodyPr anchor="t">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63" name="Text Placeholder 2">
            <a:extLst>
              <a:ext uri="{FF2B5EF4-FFF2-40B4-BE49-F238E27FC236}">
                <a16:creationId xmlns:a16="http://schemas.microsoft.com/office/drawing/2014/main" id="{8B09D828-9095-898F-B8BE-BE9171B441BD}"/>
              </a:ext>
            </a:extLst>
          </p:cNvPr>
          <p:cNvSpPr>
            <a:spLocks noGrp="1"/>
          </p:cNvSpPr>
          <p:nvPr>
            <p:ph type="body" sz="quarter" idx="58" hasCustomPrompt="1"/>
          </p:nvPr>
        </p:nvSpPr>
        <p:spPr>
          <a:xfrm>
            <a:off x="5080916" y="3400976"/>
            <a:ext cx="1398293" cy="792696"/>
          </a:xfrm>
          <a:prstGeom prst="rect">
            <a:avLst/>
          </a:prstGeom>
        </p:spPr>
        <p:txBody>
          <a:bodyPr>
            <a:noAutofit/>
          </a:bodyPr>
          <a:lstStyle>
            <a:lvl1pPr marL="0" indent="0">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64" name="Text Placeholder 2">
            <a:extLst>
              <a:ext uri="{FF2B5EF4-FFF2-40B4-BE49-F238E27FC236}">
                <a16:creationId xmlns:a16="http://schemas.microsoft.com/office/drawing/2014/main" id="{F7606B96-A826-501B-19C1-9066D76D2988}"/>
              </a:ext>
            </a:extLst>
          </p:cNvPr>
          <p:cNvSpPr>
            <a:spLocks noGrp="1"/>
          </p:cNvSpPr>
          <p:nvPr>
            <p:ph type="body" sz="quarter" idx="59" hasCustomPrompt="1"/>
          </p:nvPr>
        </p:nvSpPr>
        <p:spPr>
          <a:xfrm>
            <a:off x="5080918" y="2911180"/>
            <a:ext cx="1398283" cy="245431"/>
          </a:xfrm>
          <a:prstGeom prst="rect">
            <a:avLst/>
          </a:prstGeom>
        </p:spPr>
        <p:txBody>
          <a:bodyPr anchor="b">
            <a:noAutofit/>
          </a:bodyPr>
          <a:lstStyle>
            <a:lvl1pPr marL="0" indent="0">
              <a:lnSpc>
                <a:spcPct val="100000"/>
              </a:lnSpc>
              <a:buNone/>
              <a:defRPr sz="750" b="0" i="0" spc="45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DATE</a:t>
            </a:r>
          </a:p>
        </p:txBody>
      </p:sp>
      <p:sp>
        <p:nvSpPr>
          <p:cNvPr id="65" name="TextBox 64">
            <a:extLst>
              <a:ext uri="{FF2B5EF4-FFF2-40B4-BE49-F238E27FC236}">
                <a16:creationId xmlns:a16="http://schemas.microsoft.com/office/drawing/2014/main" id="{76C110F0-CA54-56C5-9735-2B84A136063F}"/>
              </a:ext>
            </a:extLst>
          </p:cNvPr>
          <p:cNvSpPr txBox="1"/>
          <p:nvPr userDrawn="1"/>
        </p:nvSpPr>
        <p:spPr>
          <a:xfrm>
            <a:off x="6425400" y="4791624"/>
            <a:ext cx="2630347" cy="230832"/>
          </a:xfrm>
          <a:prstGeom prst="rect">
            <a:avLst/>
          </a:prstGeom>
          <a:noFill/>
        </p:spPr>
        <p:txBody>
          <a:bodyPr wrap="square" rtlCol="0">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900"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900" kern="1200" dirty="0">
              <a:solidFill>
                <a:schemeClr val="bg1"/>
              </a:solidFill>
              <a:effectLst/>
              <a:latin typeface="+mn-lt"/>
              <a:ea typeface="+mn-ea"/>
              <a:cs typeface="+mn-cs"/>
            </a:endParaRPr>
          </a:p>
        </p:txBody>
      </p:sp>
      <p:sp>
        <p:nvSpPr>
          <p:cNvPr id="2" name="Text Placeholder 20">
            <a:extLst>
              <a:ext uri="{FF2B5EF4-FFF2-40B4-BE49-F238E27FC236}">
                <a16:creationId xmlns:a16="http://schemas.microsoft.com/office/drawing/2014/main" id="{325E97D1-7F10-956F-9404-FB168BA0C0C6}"/>
              </a:ext>
            </a:extLst>
          </p:cNvPr>
          <p:cNvSpPr>
            <a:spLocks noGrp="1"/>
          </p:cNvSpPr>
          <p:nvPr>
            <p:ph type="body" sz="quarter" idx="60" hasCustomPrompt="1"/>
          </p:nvPr>
        </p:nvSpPr>
        <p:spPr>
          <a:xfrm>
            <a:off x="286309" y="559076"/>
            <a:ext cx="3128059" cy="670892"/>
          </a:xfrm>
          <a:prstGeom prst="rect">
            <a:avLst/>
          </a:prstGeom>
        </p:spPr>
        <p:txBody>
          <a:bodyPr lIns="0" tIns="0" rIns="0" bIns="0" anchor="t" anchorCtr="0"/>
          <a:lstStyle>
            <a:lvl1pPr marL="0" indent="0" algn="l">
              <a:lnSpc>
                <a:spcPct val="100000"/>
              </a:lnSpc>
              <a:spcBef>
                <a:spcPts val="0"/>
              </a:spcBef>
              <a:buNone/>
              <a:defRPr sz="2475" b="0">
                <a:solidFill>
                  <a:schemeClr val="bg1"/>
                </a:solidFill>
                <a:latin typeface="+mj-lt"/>
                <a:cs typeface="Arial" panose="020B0604020202020204" pitchFamily="34" charset="0"/>
              </a:defRPr>
            </a:lvl1pPr>
          </a:lstStyle>
          <a:p>
            <a:pPr lvl="0"/>
            <a:r>
              <a:rPr lang="en-US" dirty="0"/>
              <a:t>Slide Title Goes Here</a:t>
            </a:r>
          </a:p>
        </p:txBody>
      </p:sp>
      <p:sp>
        <p:nvSpPr>
          <p:cNvPr id="3" name="Text Placeholder 18">
            <a:extLst>
              <a:ext uri="{FF2B5EF4-FFF2-40B4-BE49-F238E27FC236}">
                <a16:creationId xmlns:a16="http://schemas.microsoft.com/office/drawing/2014/main" id="{406EE204-6567-EDF3-5119-E04E62279038}"/>
              </a:ext>
            </a:extLst>
          </p:cNvPr>
          <p:cNvSpPr>
            <a:spLocks noGrp="1"/>
          </p:cNvSpPr>
          <p:nvPr>
            <p:ph type="body" sz="quarter" idx="18" hasCustomPrompt="1"/>
          </p:nvPr>
        </p:nvSpPr>
        <p:spPr>
          <a:xfrm>
            <a:off x="286309" y="342900"/>
            <a:ext cx="3129395" cy="208722"/>
          </a:xfrm>
          <a:prstGeom prst="rect">
            <a:avLst/>
          </a:prstGeom>
        </p:spPr>
        <p:txBody>
          <a:bodyPr lIns="0" tIns="0" rIns="0" bIns="0" anchor="b"/>
          <a:lstStyle>
            <a:lvl1pPr marL="0" indent="0">
              <a:lnSpc>
                <a:spcPct val="100000"/>
              </a:lnSpc>
              <a:buNone/>
              <a:defRPr sz="750" spc="225">
                <a:solidFill>
                  <a:srgbClr val="1A67E2"/>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4" name="Text Placeholder 4">
            <a:extLst>
              <a:ext uri="{FF2B5EF4-FFF2-40B4-BE49-F238E27FC236}">
                <a16:creationId xmlns:a16="http://schemas.microsoft.com/office/drawing/2014/main" id="{FB84BDE2-566E-7C72-7542-3D14210E7B29}"/>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5" name="Text Placeholder 8">
            <a:extLst>
              <a:ext uri="{FF2B5EF4-FFF2-40B4-BE49-F238E27FC236}">
                <a16:creationId xmlns:a16="http://schemas.microsoft.com/office/drawing/2014/main" id="{321E60BC-011B-12E1-6D72-015192BA8324}"/>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23410682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NASA 7">
    <p:bg>
      <p:bgPr>
        <a:solidFill>
          <a:schemeClr val="tx1"/>
        </a:solidFill>
        <a:effectLst/>
      </p:bgPr>
    </p:bg>
    <p:spTree>
      <p:nvGrpSpPr>
        <p:cNvPr id="1" name=""/>
        <p:cNvGrpSpPr/>
        <p:nvPr/>
      </p:nvGrpSpPr>
      <p:grpSpPr>
        <a:xfrm>
          <a:off x="0" y="0"/>
          <a:ext cx="0" cy="0"/>
          <a:chOff x="0" y="0"/>
          <a:chExt cx="0" cy="0"/>
        </a:xfrm>
      </p:grpSpPr>
      <p:sp>
        <p:nvSpPr>
          <p:cNvPr id="6" name="Text Placeholder 10">
            <a:extLst>
              <a:ext uri="{FF2B5EF4-FFF2-40B4-BE49-F238E27FC236}">
                <a16:creationId xmlns:a16="http://schemas.microsoft.com/office/drawing/2014/main" id="{ACC83978-55B6-C833-0C4A-D6A5869F04D9}"/>
              </a:ext>
            </a:extLst>
          </p:cNvPr>
          <p:cNvSpPr>
            <a:spLocks noGrp="1"/>
          </p:cNvSpPr>
          <p:nvPr>
            <p:ph type="body" sz="quarter" idx="14" hasCustomPrompt="1"/>
          </p:nvPr>
        </p:nvSpPr>
        <p:spPr>
          <a:xfrm>
            <a:off x="435003" y="2178320"/>
            <a:ext cx="1230796" cy="376977"/>
          </a:xfrm>
          <a:prstGeom prst="rect">
            <a:avLst/>
          </a:prstGeom>
        </p:spPr>
        <p:txBody>
          <a:bodyPr anchor="b">
            <a:noAutofit/>
          </a:bodyPr>
          <a:lstStyle>
            <a:lvl1pPr marL="0" indent="0" algn="r">
              <a:lnSpc>
                <a:spcPct val="100000"/>
              </a:lnSpc>
              <a:buNone/>
              <a:defRPr sz="1350" b="1" i="0">
                <a:solidFill>
                  <a:schemeClr val="bg1"/>
                </a:solidFill>
                <a:latin typeface="Arial" panose="020B0604020202020204" pitchFamily="34" charset="0"/>
                <a:cs typeface="Arial" panose="020B0604020202020204" pitchFamily="34" charset="0"/>
              </a:defRPr>
            </a:lvl1pPr>
            <a:lvl2pPr>
              <a:defRPr b="1" i="0">
                <a:latin typeface="Avenir Black" panose="02000503020000020003" pitchFamily="2" charset="0"/>
              </a:defRPr>
            </a:lvl2pPr>
            <a:lvl3pPr>
              <a:defRPr b="1" i="0">
                <a:latin typeface="Avenir Black" panose="02000503020000020003" pitchFamily="2" charset="0"/>
              </a:defRPr>
            </a:lvl3pPr>
            <a:lvl4pPr>
              <a:defRPr b="1" i="0">
                <a:latin typeface="Avenir Black" panose="02000503020000020003" pitchFamily="2" charset="0"/>
              </a:defRPr>
            </a:lvl4pPr>
            <a:lvl5pPr>
              <a:defRPr b="1" i="0">
                <a:latin typeface="Avenir Black" panose="02000503020000020003" pitchFamily="2" charset="0"/>
              </a:defRPr>
            </a:lvl5pPr>
          </a:lstStyle>
          <a:p>
            <a:pPr lvl="0"/>
            <a:r>
              <a:rPr lang="en-US"/>
              <a:t>Subhead</a:t>
            </a:r>
          </a:p>
        </p:txBody>
      </p:sp>
      <p:sp>
        <p:nvSpPr>
          <p:cNvPr id="7" name="Text Placeholder 10">
            <a:extLst>
              <a:ext uri="{FF2B5EF4-FFF2-40B4-BE49-F238E27FC236}">
                <a16:creationId xmlns:a16="http://schemas.microsoft.com/office/drawing/2014/main" id="{916AB521-C08A-4BFB-5ED7-A3C946CFAE9B}"/>
              </a:ext>
            </a:extLst>
          </p:cNvPr>
          <p:cNvSpPr>
            <a:spLocks noGrp="1"/>
          </p:cNvSpPr>
          <p:nvPr>
            <p:ph type="body" sz="quarter" idx="15" hasCustomPrompt="1"/>
          </p:nvPr>
        </p:nvSpPr>
        <p:spPr>
          <a:xfrm>
            <a:off x="435002" y="2625047"/>
            <a:ext cx="1233678" cy="1730230"/>
          </a:xfrm>
          <a:prstGeom prst="rect">
            <a:avLst/>
          </a:prstGeom>
        </p:spPr>
        <p:txBody>
          <a:bodyPr>
            <a:noAutofit/>
          </a:bodyPr>
          <a:lstStyle>
            <a:lvl1pPr marL="0" indent="0" algn="r">
              <a:lnSpc>
                <a:spcPct val="100000"/>
              </a:lnSpc>
              <a:buNone/>
              <a:defRPr sz="1050" b="0" i="0">
                <a:solidFill>
                  <a:schemeClr val="bg1"/>
                </a:solidFill>
                <a:latin typeface="Arial" panose="020B0604020202020204" pitchFamily="34" charset="0"/>
                <a:cs typeface="Arial" panose="020B0604020202020204" pitchFamily="34" charset="0"/>
              </a:defRPr>
            </a:lvl1pPr>
            <a:lvl2pPr>
              <a:defRPr b="1" i="0">
                <a:latin typeface="Avenir Black" panose="02000503020000020003" pitchFamily="2" charset="0"/>
              </a:defRPr>
            </a:lvl2pPr>
            <a:lvl3pPr>
              <a:defRPr b="1" i="0">
                <a:latin typeface="Avenir Black" panose="02000503020000020003" pitchFamily="2" charset="0"/>
              </a:defRPr>
            </a:lvl3pPr>
            <a:lvl4pPr>
              <a:defRPr b="1" i="0">
                <a:latin typeface="Avenir Black" panose="02000503020000020003" pitchFamily="2" charset="0"/>
              </a:defRPr>
            </a:lvl4pPr>
            <a:lvl5pPr>
              <a:defRPr b="1" i="0">
                <a:latin typeface="Avenir Black" panose="02000503020000020003" pitchFamily="2" charset="0"/>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56" name="Text Placeholder 10">
            <a:extLst>
              <a:ext uri="{FF2B5EF4-FFF2-40B4-BE49-F238E27FC236}">
                <a16:creationId xmlns:a16="http://schemas.microsoft.com/office/drawing/2014/main" id="{83EF3970-6568-13DF-3FE9-76AFEBF0D7AA}"/>
              </a:ext>
            </a:extLst>
          </p:cNvPr>
          <p:cNvSpPr>
            <a:spLocks noGrp="1"/>
          </p:cNvSpPr>
          <p:nvPr>
            <p:ph type="body" sz="quarter" idx="35" hasCustomPrompt="1"/>
          </p:nvPr>
        </p:nvSpPr>
        <p:spPr>
          <a:xfrm>
            <a:off x="2136144" y="2178320"/>
            <a:ext cx="1230796" cy="376977"/>
          </a:xfrm>
          <a:prstGeom prst="rect">
            <a:avLst/>
          </a:prstGeom>
        </p:spPr>
        <p:txBody>
          <a:bodyPr anchor="b">
            <a:noAutofit/>
          </a:bodyPr>
          <a:lstStyle>
            <a:lvl1pPr marL="0" indent="0" algn="r">
              <a:lnSpc>
                <a:spcPct val="100000"/>
              </a:lnSpc>
              <a:buNone/>
              <a:defRPr sz="1350" b="1" i="0">
                <a:solidFill>
                  <a:schemeClr val="bg1"/>
                </a:solidFill>
                <a:latin typeface="Arial" panose="020B0604020202020204" pitchFamily="34" charset="0"/>
                <a:cs typeface="Arial" panose="020B0604020202020204" pitchFamily="34" charset="0"/>
              </a:defRPr>
            </a:lvl1pPr>
            <a:lvl2pPr>
              <a:defRPr b="1" i="0">
                <a:latin typeface="Avenir Black" panose="02000503020000020003" pitchFamily="2" charset="0"/>
              </a:defRPr>
            </a:lvl2pPr>
            <a:lvl3pPr>
              <a:defRPr b="1" i="0">
                <a:latin typeface="Avenir Black" panose="02000503020000020003" pitchFamily="2" charset="0"/>
              </a:defRPr>
            </a:lvl3pPr>
            <a:lvl4pPr>
              <a:defRPr b="1" i="0">
                <a:latin typeface="Avenir Black" panose="02000503020000020003" pitchFamily="2" charset="0"/>
              </a:defRPr>
            </a:lvl4pPr>
            <a:lvl5pPr>
              <a:defRPr b="1" i="0">
                <a:latin typeface="Avenir Black" panose="02000503020000020003" pitchFamily="2" charset="0"/>
              </a:defRPr>
            </a:lvl5pPr>
          </a:lstStyle>
          <a:p>
            <a:pPr lvl="0"/>
            <a:r>
              <a:rPr lang="en-US"/>
              <a:t>Subhead</a:t>
            </a:r>
          </a:p>
        </p:txBody>
      </p:sp>
      <p:sp>
        <p:nvSpPr>
          <p:cNvPr id="57" name="Text Placeholder 10">
            <a:extLst>
              <a:ext uri="{FF2B5EF4-FFF2-40B4-BE49-F238E27FC236}">
                <a16:creationId xmlns:a16="http://schemas.microsoft.com/office/drawing/2014/main" id="{234B484A-FD3E-DF77-DAFB-8D4FA5AB98D2}"/>
              </a:ext>
            </a:extLst>
          </p:cNvPr>
          <p:cNvSpPr>
            <a:spLocks noGrp="1"/>
          </p:cNvSpPr>
          <p:nvPr>
            <p:ph type="body" sz="quarter" idx="36" hasCustomPrompt="1"/>
          </p:nvPr>
        </p:nvSpPr>
        <p:spPr>
          <a:xfrm>
            <a:off x="2136142" y="2625047"/>
            <a:ext cx="1233678" cy="1730230"/>
          </a:xfrm>
          <a:prstGeom prst="rect">
            <a:avLst/>
          </a:prstGeom>
        </p:spPr>
        <p:txBody>
          <a:bodyPr>
            <a:noAutofit/>
          </a:bodyPr>
          <a:lstStyle>
            <a:lvl1pPr marL="0" indent="0" algn="r">
              <a:lnSpc>
                <a:spcPct val="100000"/>
              </a:lnSpc>
              <a:buNone/>
              <a:defRPr sz="1050" b="0" i="0">
                <a:solidFill>
                  <a:schemeClr val="bg1"/>
                </a:solidFill>
                <a:latin typeface="Arial" panose="020B0604020202020204" pitchFamily="34" charset="0"/>
                <a:cs typeface="Arial" panose="020B0604020202020204" pitchFamily="34" charset="0"/>
              </a:defRPr>
            </a:lvl1pPr>
            <a:lvl2pPr>
              <a:defRPr b="1" i="0">
                <a:latin typeface="Avenir Black" panose="02000503020000020003" pitchFamily="2" charset="0"/>
              </a:defRPr>
            </a:lvl2pPr>
            <a:lvl3pPr>
              <a:defRPr b="1" i="0">
                <a:latin typeface="Avenir Black" panose="02000503020000020003" pitchFamily="2" charset="0"/>
              </a:defRPr>
            </a:lvl3pPr>
            <a:lvl4pPr>
              <a:defRPr b="1" i="0">
                <a:latin typeface="Avenir Black" panose="02000503020000020003" pitchFamily="2" charset="0"/>
              </a:defRPr>
            </a:lvl4pPr>
            <a:lvl5pPr>
              <a:defRPr b="1" i="0">
                <a:latin typeface="Avenir Black" panose="02000503020000020003" pitchFamily="2" charset="0"/>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60" name="Text Placeholder 10">
            <a:extLst>
              <a:ext uri="{FF2B5EF4-FFF2-40B4-BE49-F238E27FC236}">
                <a16:creationId xmlns:a16="http://schemas.microsoft.com/office/drawing/2014/main" id="{F3328BAC-F627-84B0-819A-C1F01A9535A9}"/>
              </a:ext>
            </a:extLst>
          </p:cNvPr>
          <p:cNvSpPr>
            <a:spLocks noGrp="1"/>
          </p:cNvSpPr>
          <p:nvPr>
            <p:ph type="body" sz="quarter" idx="37" hasCustomPrompt="1"/>
          </p:nvPr>
        </p:nvSpPr>
        <p:spPr>
          <a:xfrm>
            <a:off x="3864003" y="2178320"/>
            <a:ext cx="1230796" cy="376977"/>
          </a:xfrm>
          <a:prstGeom prst="rect">
            <a:avLst/>
          </a:prstGeom>
        </p:spPr>
        <p:txBody>
          <a:bodyPr anchor="b">
            <a:noAutofit/>
          </a:bodyPr>
          <a:lstStyle>
            <a:lvl1pPr marL="0" indent="0" algn="r">
              <a:lnSpc>
                <a:spcPct val="100000"/>
              </a:lnSpc>
              <a:buNone/>
              <a:defRPr sz="1350" b="1" i="0">
                <a:solidFill>
                  <a:schemeClr val="bg1"/>
                </a:solidFill>
                <a:latin typeface="Arial" panose="020B0604020202020204" pitchFamily="34" charset="0"/>
                <a:cs typeface="Arial" panose="020B0604020202020204" pitchFamily="34" charset="0"/>
              </a:defRPr>
            </a:lvl1pPr>
            <a:lvl2pPr>
              <a:defRPr b="1" i="0">
                <a:latin typeface="Avenir Black" panose="02000503020000020003" pitchFamily="2" charset="0"/>
              </a:defRPr>
            </a:lvl2pPr>
            <a:lvl3pPr>
              <a:defRPr b="1" i="0">
                <a:latin typeface="Avenir Black" panose="02000503020000020003" pitchFamily="2" charset="0"/>
              </a:defRPr>
            </a:lvl3pPr>
            <a:lvl4pPr>
              <a:defRPr b="1" i="0">
                <a:latin typeface="Avenir Black" panose="02000503020000020003" pitchFamily="2" charset="0"/>
              </a:defRPr>
            </a:lvl4pPr>
            <a:lvl5pPr>
              <a:defRPr b="1" i="0">
                <a:latin typeface="Avenir Black" panose="02000503020000020003" pitchFamily="2" charset="0"/>
              </a:defRPr>
            </a:lvl5pPr>
          </a:lstStyle>
          <a:p>
            <a:pPr lvl="0"/>
            <a:r>
              <a:rPr lang="en-US"/>
              <a:t>Subhead</a:t>
            </a:r>
          </a:p>
        </p:txBody>
      </p:sp>
      <p:sp>
        <p:nvSpPr>
          <p:cNvPr id="61" name="Text Placeholder 10">
            <a:extLst>
              <a:ext uri="{FF2B5EF4-FFF2-40B4-BE49-F238E27FC236}">
                <a16:creationId xmlns:a16="http://schemas.microsoft.com/office/drawing/2014/main" id="{6EAF0521-7BCA-CAF9-4A88-6F68396B8AD4}"/>
              </a:ext>
            </a:extLst>
          </p:cNvPr>
          <p:cNvSpPr>
            <a:spLocks noGrp="1"/>
          </p:cNvSpPr>
          <p:nvPr>
            <p:ph type="body" sz="quarter" idx="38" hasCustomPrompt="1"/>
          </p:nvPr>
        </p:nvSpPr>
        <p:spPr>
          <a:xfrm>
            <a:off x="3864002" y="2625047"/>
            <a:ext cx="1233678" cy="1730230"/>
          </a:xfrm>
          <a:prstGeom prst="rect">
            <a:avLst/>
          </a:prstGeom>
        </p:spPr>
        <p:txBody>
          <a:bodyPr>
            <a:noAutofit/>
          </a:bodyPr>
          <a:lstStyle>
            <a:lvl1pPr marL="0" indent="0" algn="r">
              <a:lnSpc>
                <a:spcPct val="100000"/>
              </a:lnSpc>
              <a:buNone/>
              <a:defRPr sz="1050" b="0" i="0">
                <a:solidFill>
                  <a:schemeClr val="bg1"/>
                </a:solidFill>
                <a:latin typeface="Arial" panose="020B0604020202020204" pitchFamily="34" charset="0"/>
                <a:cs typeface="Arial" panose="020B0604020202020204" pitchFamily="34" charset="0"/>
              </a:defRPr>
            </a:lvl1pPr>
            <a:lvl2pPr>
              <a:defRPr b="1" i="0">
                <a:latin typeface="Avenir Black" panose="02000503020000020003" pitchFamily="2" charset="0"/>
              </a:defRPr>
            </a:lvl2pPr>
            <a:lvl3pPr>
              <a:defRPr b="1" i="0">
                <a:latin typeface="Avenir Black" panose="02000503020000020003" pitchFamily="2" charset="0"/>
              </a:defRPr>
            </a:lvl3pPr>
            <a:lvl4pPr>
              <a:defRPr b="1" i="0">
                <a:latin typeface="Avenir Black" panose="02000503020000020003" pitchFamily="2" charset="0"/>
              </a:defRPr>
            </a:lvl4pPr>
            <a:lvl5pPr>
              <a:defRPr b="1" i="0">
                <a:latin typeface="Avenir Black" panose="02000503020000020003" pitchFamily="2" charset="0"/>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64" name="Text Placeholder 10">
            <a:extLst>
              <a:ext uri="{FF2B5EF4-FFF2-40B4-BE49-F238E27FC236}">
                <a16:creationId xmlns:a16="http://schemas.microsoft.com/office/drawing/2014/main" id="{D8C11D4E-17CD-9611-2F24-E636ADCB9C8E}"/>
              </a:ext>
            </a:extLst>
          </p:cNvPr>
          <p:cNvSpPr>
            <a:spLocks noGrp="1"/>
          </p:cNvSpPr>
          <p:nvPr>
            <p:ph type="body" sz="quarter" idx="39" hasCustomPrompt="1"/>
          </p:nvPr>
        </p:nvSpPr>
        <p:spPr>
          <a:xfrm>
            <a:off x="5565144" y="2178320"/>
            <a:ext cx="1230796" cy="376977"/>
          </a:xfrm>
          <a:prstGeom prst="rect">
            <a:avLst/>
          </a:prstGeom>
        </p:spPr>
        <p:txBody>
          <a:bodyPr anchor="b">
            <a:noAutofit/>
          </a:bodyPr>
          <a:lstStyle>
            <a:lvl1pPr marL="0" indent="0" algn="r">
              <a:lnSpc>
                <a:spcPct val="100000"/>
              </a:lnSpc>
              <a:buNone/>
              <a:defRPr sz="1350" b="1" i="0">
                <a:solidFill>
                  <a:schemeClr val="bg1"/>
                </a:solidFill>
                <a:latin typeface="Arial" panose="020B0604020202020204" pitchFamily="34" charset="0"/>
                <a:cs typeface="Arial" panose="020B0604020202020204" pitchFamily="34" charset="0"/>
              </a:defRPr>
            </a:lvl1pPr>
            <a:lvl2pPr>
              <a:defRPr b="1" i="0">
                <a:latin typeface="Avenir Black" panose="02000503020000020003" pitchFamily="2" charset="0"/>
              </a:defRPr>
            </a:lvl2pPr>
            <a:lvl3pPr>
              <a:defRPr b="1" i="0">
                <a:latin typeface="Avenir Black" panose="02000503020000020003" pitchFamily="2" charset="0"/>
              </a:defRPr>
            </a:lvl3pPr>
            <a:lvl4pPr>
              <a:defRPr b="1" i="0">
                <a:latin typeface="Avenir Black" panose="02000503020000020003" pitchFamily="2" charset="0"/>
              </a:defRPr>
            </a:lvl4pPr>
            <a:lvl5pPr>
              <a:defRPr b="1" i="0">
                <a:latin typeface="Avenir Black" panose="02000503020000020003" pitchFamily="2" charset="0"/>
              </a:defRPr>
            </a:lvl5pPr>
          </a:lstStyle>
          <a:p>
            <a:pPr lvl="0"/>
            <a:r>
              <a:rPr lang="en-US"/>
              <a:t>Subhead</a:t>
            </a:r>
          </a:p>
        </p:txBody>
      </p:sp>
      <p:sp>
        <p:nvSpPr>
          <p:cNvPr id="65" name="Text Placeholder 10">
            <a:extLst>
              <a:ext uri="{FF2B5EF4-FFF2-40B4-BE49-F238E27FC236}">
                <a16:creationId xmlns:a16="http://schemas.microsoft.com/office/drawing/2014/main" id="{5611E1E5-F5BE-AC3F-AEEF-F3AA5A0CE2CC}"/>
              </a:ext>
            </a:extLst>
          </p:cNvPr>
          <p:cNvSpPr>
            <a:spLocks noGrp="1"/>
          </p:cNvSpPr>
          <p:nvPr>
            <p:ph type="body" sz="quarter" idx="40" hasCustomPrompt="1"/>
          </p:nvPr>
        </p:nvSpPr>
        <p:spPr>
          <a:xfrm>
            <a:off x="5565142" y="2625047"/>
            <a:ext cx="1233678" cy="1730230"/>
          </a:xfrm>
          <a:prstGeom prst="rect">
            <a:avLst/>
          </a:prstGeom>
        </p:spPr>
        <p:txBody>
          <a:bodyPr>
            <a:noAutofit/>
          </a:bodyPr>
          <a:lstStyle>
            <a:lvl1pPr marL="0" indent="0" algn="r">
              <a:lnSpc>
                <a:spcPct val="100000"/>
              </a:lnSpc>
              <a:buNone/>
              <a:defRPr sz="1050" b="0" i="0">
                <a:solidFill>
                  <a:schemeClr val="bg1"/>
                </a:solidFill>
                <a:latin typeface="Arial" panose="020B0604020202020204" pitchFamily="34" charset="0"/>
                <a:cs typeface="Arial" panose="020B0604020202020204" pitchFamily="34" charset="0"/>
              </a:defRPr>
            </a:lvl1pPr>
            <a:lvl2pPr>
              <a:defRPr b="1" i="0">
                <a:latin typeface="Avenir Black" panose="02000503020000020003" pitchFamily="2" charset="0"/>
              </a:defRPr>
            </a:lvl2pPr>
            <a:lvl3pPr>
              <a:defRPr b="1" i="0">
                <a:latin typeface="Avenir Black" panose="02000503020000020003" pitchFamily="2" charset="0"/>
              </a:defRPr>
            </a:lvl3pPr>
            <a:lvl4pPr>
              <a:defRPr b="1" i="0">
                <a:latin typeface="Avenir Black" panose="02000503020000020003" pitchFamily="2" charset="0"/>
              </a:defRPr>
            </a:lvl4pPr>
            <a:lvl5pPr>
              <a:defRPr b="1" i="0">
                <a:latin typeface="Avenir Black" panose="02000503020000020003" pitchFamily="2" charset="0"/>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68" name="Text Placeholder 10">
            <a:extLst>
              <a:ext uri="{FF2B5EF4-FFF2-40B4-BE49-F238E27FC236}">
                <a16:creationId xmlns:a16="http://schemas.microsoft.com/office/drawing/2014/main" id="{418EA40C-931C-FDE2-89A6-8EDD80227A9A}"/>
              </a:ext>
            </a:extLst>
          </p:cNvPr>
          <p:cNvSpPr>
            <a:spLocks noGrp="1"/>
          </p:cNvSpPr>
          <p:nvPr>
            <p:ph type="body" sz="quarter" idx="41" hasCustomPrompt="1"/>
          </p:nvPr>
        </p:nvSpPr>
        <p:spPr>
          <a:xfrm>
            <a:off x="7239564" y="2178320"/>
            <a:ext cx="1230796" cy="376977"/>
          </a:xfrm>
          <a:prstGeom prst="rect">
            <a:avLst/>
          </a:prstGeom>
        </p:spPr>
        <p:txBody>
          <a:bodyPr anchor="b">
            <a:noAutofit/>
          </a:bodyPr>
          <a:lstStyle>
            <a:lvl1pPr marL="0" indent="0" algn="r">
              <a:lnSpc>
                <a:spcPct val="100000"/>
              </a:lnSpc>
              <a:buNone/>
              <a:defRPr sz="1350" b="1" i="0">
                <a:solidFill>
                  <a:schemeClr val="bg1"/>
                </a:solidFill>
                <a:latin typeface="Arial" panose="020B0604020202020204" pitchFamily="34" charset="0"/>
                <a:cs typeface="Arial" panose="020B0604020202020204" pitchFamily="34" charset="0"/>
              </a:defRPr>
            </a:lvl1pPr>
            <a:lvl2pPr>
              <a:defRPr b="1" i="0">
                <a:latin typeface="Avenir Black" panose="02000503020000020003" pitchFamily="2" charset="0"/>
              </a:defRPr>
            </a:lvl2pPr>
            <a:lvl3pPr>
              <a:defRPr b="1" i="0">
                <a:latin typeface="Avenir Black" panose="02000503020000020003" pitchFamily="2" charset="0"/>
              </a:defRPr>
            </a:lvl3pPr>
            <a:lvl4pPr>
              <a:defRPr b="1" i="0">
                <a:latin typeface="Avenir Black" panose="02000503020000020003" pitchFamily="2" charset="0"/>
              </a:defRPr>
            </a:lvl4pPr>
            <a:lvl5pPr>
              <a:defRPr b="1" i="0">
                <a:latin typeface="Avenir Black" panose="02000503020000020003" pitchFamily="2" charset="0"/>
              </a:defRPr>
            </a:lvl5pPr>
          </a:lstStyle>
          <a:p>
            <a:pPr lvl="0"/>
            <a:r>
              <a:rPr lang="en-US"/>
              <a:t>Subhead</a:t>
            </a:r>
          </a:p>
        </p:txBody>
      </p:sp>
      <p:sp>
        <p:nvSpPr>
          <p:cNvPr id="69" name="Text Placeholder 10">
            <a:extLst>
              <a:ext uri="{FF2B5EF4-FFF2-40B4-BE49-F238E27FC236}">
                <a16:creationId xmlns:a16="http://schemas.microsoft.com/office/drawing/2014/main" id="{D5BDA3C0-6898-D7B2-7347-53880FCAA488}"/>
              </a:ext>
            </a:extLst>
          </p:cNvPr>
          <p:cNvSpPr>
            <a:spLocks noGrp="1"/>
          </p:cNvSpPr>
          <p:nvPr>
            <p:ph type="body" sz="quarter" idx="42" hasCustomPrompt="1"/>
          </p:nvPr>
        </p:nvSpPr>
        <p:spPr>
          <a:xfrm>
            <a:off x="7239563" y="2625047"/>
            <a:ext cx="1233678" cy="1730230"/>
          </a:xfrm>
          <a:prstGeom prst="rect">
            <a:avLst/>
          </a:prstGeom>
        </p:spPr>
        <p:txBody>
          <a:bodyPr>
            <a:noAutofit/>
          </a:bodyPr>
          <a:lstStyle>
            <a:lvl1pPr marL="0" indent="0" algn="r">
              <a:lnSpc>
                <a:spcPct val="100000"/>
              </a:lnSpc>
              <a:buNone/>
              <a:defRPr sz="1050" b="0" i="0">
                <a:solidFill>
                  <a:schemeClr val="bg1"/>
                </a:solidFill>
                <a:latin typeface="Arial" panose="020B0604020202020204" pitchFamily="34" charset="0"/>
                <a:cs typeface="Arial" panose="020B0604020202020204" pitchFamily="34" charset="0"/>
              </a:defRPr>
            </a:lvl1pPr>
            <a:lvl2pPr>
              <a:defRPr b="1" i="0">
                <a:latin typeface="Avenir Black" panose="02000503020000020003" pitchFamily="2" charset="0"/>
              </a:defRPr>
            </a:lvl2pPr>
            <a:lvl3pPr>
              <a:defRPr b="1" i="0">
                <a:latin typeface="Avenir Black" panose="02000503020000020003" pitchFamily="2" charset="0"/>
              </a:defRPr>
            </a:lvl3pPr>
            <a:lvl4pPr>
              <a:defRPr b="1" i="0">
                <a:latin typeface="Avenir Black" panose="02000503020000020003" pitchFamily="2" charset="0"/>
              </a:defRPr>
            </a:lvl4pPr>
            <a:lvl5pPr>
              <a:defRPr b="1" i="0">
                <a:latin typeface="Avenir Black" panose="02000503020000020003" pitchFamily="2" charset="0"/>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73" name="TextBox 72">
            <a:extLst>
              <a:ext uri="{FF2B5EF4-FFF2-40B4-BE49-F238E27FC236}">
                <a16:creationId xmlns:a16="http://schemas.microsoft.com/office/drawing/2014/main" id="{7E23A584-CA8D-1FE0-7E26-665126AE26EE}"/>
              </a:ext>
            </a:extLst>
          </p:cNvPr>
          <p:cNvSpPr txBox="1"/>
          <p:nvPr userDrawn="1"/>
        </p:nvSpPr>
        <p:spPr>
          <a:xfrm>
            <a:off x="6425400" y="4791624"/>
            <a:ext cx="2630347" cy="230832"/>
          </a:xfrm>
          <a:prstGeom prst="rect">
            <a:avLst/>
          </a:prstGeom>
          <a:noFill/>
        </p:spPr>
        <p:txBody>
          <a:bodyPr wrap="square" rtlCol="0">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900"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900" kern="1200" dirty="0">
              <a:solidFill>
                <a:schemeClr val="bg1"/>
              </a:solidFill>
              <a:effectLst/>
              <a:latin typeface="+mn-lt"/>
              <a:ea typeface="+mn-ea"/>
              <a:cs typeface="+mn-cs"/>
            </a:endParaRPr>
          </a:p>
        </p:txBody>
      </p:sp>
      <p:sp>
        <p:nvSpPr>
          <p:cNvPr id="2" name="Text Placeholder 20">
            <a:extLst>
              <a:ext uri="{FF2B5EF4-FFF2-40B4-BE49-F238E27FC236}">
                <a16:creationId xmlns:a16="http://schemas.microsoft.com/office/drawing/2014/main" id="{51B53836-DEBD-4CDA-3FCF-4E54B7D3F2D2}"/>
              </a:ext>
            </a:extLst>
          </p:cNvPr>
          <p:cNvSpPr>
            <a:spLocks noGrp="1"/>
          </p:cNvSpPr>
          <p:nvPr>
            <p:ph type="body" sz="quarter" idx="52" hasCustomPrompt="1"/>
          </p:nvPr>
        </p:nvSpPr>
        <p:spPr>
          <a:xfrm>
            <a:off x="286309" y="559076"/>
            <a:ext cx="3128059" cy="670892"/>
          </a:xfrm>
          <a:prstGeom prst="rect">
            <a:avLst/>
          </a:prstGeom>
        </p:spPr>
        <p:txBody>
          <a:bodyPr lIns="0" tIns="0" rIns="0" bIns="0" anchor="t" anchorCtr="0"/>
          <a:lstStyle>
            <a:lvl1pPr marL="0" indent="0" algn="l">
              <a:lnSpc>
                <a:spcPct val="100000"/>
              </a:lnSpc>
              <a:spcBef>
                <a:spcPts val="0"/>
              </a:spcBef>
              <a:buNone/>
              <a:defRPr sz="2475" b="0">
                <a:solidFill>
                  <a:schemeClr val="bg1"/>
                </a:solidFill>
                <a:latin typeface="+mj-lt"/>
                <a:cs typeface="Arial" panose="020B0604020202020204" pitchFamily="34" charset="0"/>
              </a:defRPr>
            </a:lvl1pPr>
          </a:lstStyle>
          <a:p>
            <a:pPr lvl="0"/>
            <a:r>
              <a:rPr lang="en-US" dirty="0"/>
              <a:t>Slide Title Goes Here</a:t>
            </a:r>
          </a:p>
        </p:txBody>
      </p:sp>
      <p:sp>
        <p:nvSpPr>
          <p:cNvPr id="3" name="Text Placeholder 18">
            <a:extLst>
              <a:ext uri="{FF2B5EF4-FFF2-40B4-BE49-F238E27FC236}">
                <a16:creationId xmlns:a16="http://schemas.microsoft.com/office/drawing/2014/main" id="{E32E58E8-4732-0FE1-CE0D-FD02EEA22BEB}"/>
              </a:ext>
            </a:extLst>
          </p:cNvPr>
          <p:cNvSpPr>
            <a:spLocks noGrp="1"/>
          </p:cNvSpPr>
          <p:nvPr>
            <p:ph type="body" sz="quarter" idx="18" hasCustomPrompt="1"/>
          </p:nvPr>
        </p:nvSpPr>
        <p:spPr>
          <a:xfrm>
            <a:off x="286309" y="342900"/>
            <a:ext cx="3129395" cy="208722"/>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4" name="Text Placeholder 4">
            <a:extLst>
              <a:ext uri="{FF2B5EF4-FFF2-40B4-BE49-F238E27FC236}">
                <a16:creationId xmlns:a16="http://schemas.microsoft.com/office/drawing/2014/main" id="{CAA26E8A-A13D-834F-EE22-98EC51D61A36}"/>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5" name="Text Placeholder 8">
            <a:extLst>
              <a:ext uri="{FF2B5EF4-FFF2-40B4-BE49-F238E27FC236}">
                <a16:creationId xmlns:a16="http://schemas.microsoft.com/office/drawing/2014/main" id="{AB4DD313-2CB5-9B49-CAFC-79B54A3EC7CE}"/>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139139252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Sequential 3">
    <p:bg>
      <p:bgPr>
        <a:solidFill>
          <a:schemeClr val="bg1"/>
        </a:solidFill>
        <a:effectLst/>
      </p:bgPr>
    </p:bg>
    <p:spTree>
      <p:nvGrpSpPr>
        <p:cNvPr id="1" name=""/>
        <p:cNvGrpSpPr/>
        <p:nvPr/>
      </p:nvGrpSpPr>
      <p:grpSpPr>
        <a:xfrm>
          <a:off x="0" y="0"/>
          <a:ext cx="0" cy="0"/>
          <a:chOff x="0" y="0"/>
          <a:chExt cx="0" cy="0"/>
        </a:xfrm>
      </p:grpSpPr>
      <p:sp>
        <p:nvSpPr>
          <p:cNvPr id="21" name="Text Placeholder 2">
            <a:extLst>
              <a:ext uri="{FF2B5EF4-FFF2-40B4-BE49-F238E27FC236}">
                <a16:creationId xmlns:a16="http://schemas.microsoft.com/office/drawing/2014/main" id="{D732543C-DB31-A25D-4037-B09FEE799114}"/>
              </a:ext>
            </a:extLst>
          </p:cNvPr>
          <p:cNvSpPr>
            <a:spLocks noGrp="1"/>
          </p:cNvSpPr>
          <p:nvPr>
            <p:ph type="body" sz="quarter" idx="23" hasCustomPrompt="1"/>
          </p:nvPr>
        </p:nvSpPr>
        <p:spPr>
          <a:xfrm>
            <a:off x="290198" y="2822686"/>
            <a:ext cx="2487978" cy="274625"/>
          </a:xfrm>
          <a:prstGeom prst="rect">
            <a:avLst/>
          </a:prstGeom>
        </p:spPr>
        <p:txBody>
          <a:bodyPr anchor="b">
            <a:noAutofit/>
          </a:bodyPr>
          <a:lstStyle>
            <a:lvl1pPr marL="0" indent="0">
              <a:lnSpc>
                <a:spcPct val="100000"/>
              </a:lnSpc>
              <a:buNone/>
              <a:defRPr sz="13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22" name="Text Placeholder 2">
            <a:extLst>
              <a:ext uri="{FF2B5EF4-FFF2-40B4-BE49-F238E27FC236}">
                <a16:creationId xmlns:a16="http://schemas.microsoft.com/office/drawing/2014/main" id="{2F1E34DF-F1B9-057B-A5AA-538341C3662B}"/>
              </a:ext>
            </a:extLst>
          </p:cNvPr>
          <p:cNvSpPr>
            <a:spLocks noGrp="1"/>
          </p:cNvSpPr>
          <p:nvPr>
            <p:ph type="body" sz="quarter" idx="24" hasCustomPrompt="1"/>
          </p:nvPr>
        </p:nvSpPr>
        <p:spPr>
          <a:xfrm>
            <a:off x="290198" y="2353925"/>
            <a:ext cx="2487978" cy="309813"/>
          </a:xfrm>
          <a:prstGeom prst="rect">
            <a:avLst/>
          </a:prstGeom>
        </p:spPr>
        <p:txBody>
          <a:bodyPr anchor="b">
            <a:noAutofit/>
          </a:bodyPr>
          <a:lstStyle>
            <a:lvl1pPr marL="0" indent="0">
              <a:lnSpc>
                <a:spcPct val="100000"/>
              </a:lnSpc>
              <a:buNone/>
              <a:defRPr sz="750" b="0" i="0" spc="225">
                <a:solidFill>
                  <a:schemeClr val="tx1">
                    <a:lumMod val="85000"/>
                    <a:lumOff val="15000"/>
                  </a:schemeClr>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PROJECT, MISSION</a:t>
            </a:r>
          </a:p>
        </p:txBody>
      </p:sp>
      <p:sp>
        <p:nvSpPr>
          <p:cNvPr id="23" name="Text Placeholder 2">
            <a:extLst>
              <a:ext uri="{FF2B5EF4-FFF2-40B4-BE49-F238E27FC236}">
                <a16:creationId xmlns:a16="http://schemas.microsoft.com/office/drawing/2014/main" id="{0C2686BD-C3F7-2387-13CA-B8D6DFF0E943}"/>
              </a:ext>
            </a:extLst>
          </p:cNvPr>
          <p:cNvSpPr>
            <a:spLocks noGrp="1"/>
          </p:cNvSpPr>
          <p:nvPr>
            <p:ph type="body" sz="quarter" idx="25" hasCustomPrompt="1"/>
          </p:nvPr>
        </p:nvSpPr>
        <p:spPr>
          <a:xfrm>
            <a:off x="290198" y="3132499"/>
            <a:ext cx="2487978" cy="1092257"/>
          </a:xfrm>
          <a:prstGeom prst="rect">
            <a:avLst/>
          </a:prstGeom>
        </p:spPr>
        <p:txBody>
          <a:bodyPr>
            <a:noAutofit/>
          </a:bodyPr>
          <a:lstStyle>
            <a:lvl1pPr marL="0" indent="0">
              <a:lnSpc>
                <a:spcPct val="100000"/>
              </a:lnSpc>
              <a:buNone/>
              <a:defRPr sz="105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39" name="Text Placeholder 2">
            <a:extLst>
              <a:ext uri="{FF2B5EF4-FFF2-40B4-BE49-F238E27FC236}">
                <a16:creationId xmlns:a16="http://schemas.microsoft.com/office/drawing/2014/main" id="{79F37E86-5CC9-5D37-5045-24C3DC6822CD}"/>
              </a:ext>
            </a:extLst>
          </p:cNvPr>
          <p:cNvSpPr>
            <a:spLocks noGrp="1"/>
          </p:cNvSpPr>
          <p:nvPr>
            <p:ph type="body" sz="quarter" idx="32" hasCustomPrompt="1"/>
          </p:nvPr>
        </p:nvSpPr>
        <p:spPr>
          <a:xfrm>
            <a:off x="290198" y="1747856"/>
            <a:ext cx="945174" cy="606071"/>
          </a:xfrm>
          <a:prstGeom prst="rect">
            <a:avLst/>
          </a:prstGeom>
        </p:spPr>
        <p:txBody>
          <a:bodyPr>
            <a:noAutofit/>
          </a:bodyPr>
          <a:lstStyle>
            <a:lvl1pPr marL="0" indent="0">
              <a:lnSpc>
                <a:spcPct val="100000"/>
              </a:lnSpc>
              <a:buNone/>
              <a:defRPr sz="3300" b="1" i="0" spc="0">
                <a:solidFill>
                  <a:srgbClr val="1C67E3"/>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1</a:t>
            </a:r>
          </a:p>
        </p:txBody>
      </p:sp>
      <p:sp>
        <p:nvSpPr>
          <p:cNvPr id="72" name="Text Placeholder 2">
            <a:extLst>
              <a:ext uri="{FF2B5EF4-FFF2-40B4-BE49-F238E27FC236}">
                <a16:creationId xmlns:a16="http://schemas.microsoft.com/office/drawing/2014/main" id="{16C1AE6B-BC14-F29E-DE2B-1AF77C4B9E31}"/>
              </a:ext>
            </a:extLst>
          </p:cNvPr>
          <p:cNvSpPr>
            <a:spLocks noGrp="1"/>
          </p:cNvSpPr>
          <p:nvPr>
            <p:ph type="body" sz="quarter" idx="33" hasCustomPrompt="1"/>
          </p:nvPr>
        </p:nvSpPr>
        <p:spPr>
          <a:xfrm>
            <a:off x="3328011" y="2822686"/>
            <a:ext cx="2487978" cy="274625"/>
          </a:xfrm>
          <a:prstGeom prst="rect">
            <a:avLst/>
          </a:prstGeom>
        </p:spPr>
        <p:txBody>
          <a:bodyPr anchor="b">
            <a:noAutofit/>
          </a:bodyPr>
          <a:lstStyle>
            <a:lvl1pPr marL="0" indent="0">
              <a:lnSpc>
                <a:spcPct val="100000"/>
              </a:lnSpc>
              <a:buNone/>
              <a:defRPr sz="13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73" name="Text Placeholder 2">
            <a:extLst>
              <a:ext uri="{FF2B5EF4-FFF2-40B4-BE49-F238E27FC236}">
                <a16:creationId xmlns:a16="http://schemas.microsoft.com/office/drawing/2014/main" id="{285CF51A-4E15-A7D6-7CC6-8DABD5A3CA3F}"/>
              </a:ext>
            </a:extLst>
          </p:cNvPr>
          <p:cNvSpPr>
            <a:spLocks noGrp="1"/>
          </p:cNvSpPr>
          <p:nvPr>
            <p:ph type="body" sz="quarter" idx="34" hasCustomPrompt="1"/>
          </p:nvPr>
        </p:nvSpPr>
        <p:spPr>
          <a:xfrm>
            <a:off x="3328011" y="2353925"/>
            <a:ext cx="2487978" cy="309813"/>
          </a:xfrm>
          <a:prstGeom prst="rect">
            <a:avLst/>
          </a:prstGeom>
        </p:spPr>
        <p:txBody>
          <a:bodyPr anchor="b">
            <a:noAutofit/>
          </a:bodyPr>
          <a:lstStyle>
            <a:lvl1pPr marL="0" indent="0">
              <a:lnSpc>
                <a:spcPct val="100000"/>
              </a:lnSpc>
              <a:buNone/>
              <a:defRPr sz="750" b="0" i="0" spc="225">
                <a:solidFill>
                  <a:schemeClr val="tx1">
                    <a:lumMod val="85000"/>
                    <a:lumOff val="15000"/>
                  </a:schemeClr>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PROJECT, MISSION</a:t>
            </a:r>
          </a:p>
        </p:txBody>
      </p:sp>
      <p:sp>
        <p:nvSpPr>
          <p:cNvPr id="74" name="Text Placeholder 2">
            <a:extLst>
              <a:ext uri="{FF2B5EF4-FFF2-40B4-BE49-F238E27FC236}">
                <a16:creationId xmlns:a16="http://schemas.microsoft.com/office/drawing/2014/main" id="{D3E6CD2C-5804-CCB7-A922-D61228B3EE1B}"/>
              </a:ext>
            </a:extLst>
          </p:cNvPr>
          <p:cNvSpPr>
            <a:spLocks noGrp="1"/>
          </p:cNvSpPr>
          <p:nvPr>
            <p:ph type="body" sz="quarter" idx="35" hasCustomPrompt="1"/>
          </p:nvPr>
        </p:nvSpPr>
        <p:spPr>
          <a:xfrm>
            <a:off x="3328011" y="3132499"/>
            <a:ext cx="2487978" cy="1092257"/>
          </a:xfrm>
          <a:prstGeom prst="rect">
            <a:avLst/>
          </a:prstGeom>
        </p:spPr>
        <p:txBody>
          <a:bodyPr>
            <a:noAutofit/>
          </a:bodyPr>
          <a:lstStyle>
            <a:lvl1pPr marL="0" indent="0">
              <a:lnSpc>
                <a:spcPct val="100000"/>
              </a:lnSpc>
              <a:buNone/>
              <a:defRPr sz="105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76" name="Text Placeholder 2">
            <a:extLst>
              <a:ext uri="{FF2B5EF4-FFF2-40B4-BE49-F238E27FC236}">
                <a16:creationId xmlns:a16="http://schemas.microsoft.com/office/drawing/2014/main" id="{97D8BCDB-EE56-C206-9988-11F2F37AC5DD}"/>
              </a:ext>
            </a:extLst>
          </p:cNvPr>
          <p:cNvSpPr>
            <a:spLocks noGrp="1"/>
          </p:cNvSpPr>
          <p:nvPr>
            <p:ph type="body" sz="quarter" idx="36" hasCustomPrompt="1"/>
          </p:nvPr>
        </p:nvSpPr>
        <p:spPr>
          <a:xfrm>
            <a:off x="3328011" y="1747856"/>
            <a:ext cx="945174" cy="606071"/>
          </a:xfrm>
          <a:prstGeom prst="rect">
            <a:avLst/>
          </a:prstGeom>
        </p:spPr>
        <p:txBody>
          <a:bodyPr>
            <a:noAutofit/>
          </a:bodyPr>
          <a:lstStyle>
            <a:lvl1pPr marL="0" indent="0">
              <a:lnSpc>
                <a:spcPct val="100000"/>
              </a:lnSpc>
              <a:buNone/>
              <a:defRPr sz="3300" b="1" i="0" spc="0">
                <a:solidFill>
                  <a:srgbClr val="1C67E3"/>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2</a:t>
            </a:r>
          </a:p>
        </p:txBody>
      </p:sp>
      <p:sp>
        <p:nvSpPr>
          <p:cNvPr id="77" name="Text Placeholder 2">
            <a:extLst>
              <a:ext uri="{FF2B5EF4-FFF2-40B4-BE49-F238E27FC236}">
                <a16:creationId xmlns:a16="http://schemas.microsoft.com/office/drawing/2014/main" id="{34D4FC57-8DBB-F804-68FC-5DAE9CF5ACCB}"/>
              </a:ext>
            </a:extLst>
          </p:cNvPr>
          <p:cNvSpPr>
            <a:spLocks noGrp="1"/>
          </p:cNvSpPr>
          <p:nvPr>
            <p:ph type="body" sz="quarter" idx="37" hasCustomPrompt="1"/>
          </p:nvPr>
        </p:nvSpPr>
        <p:spPr>
          <a:xfrm>
            <a:off x="6337482" y="2822686"/>
            <a:ext cx="2487978" cy="274625"/>
          </a:xfrm>
          <a:prstGeom prst="rect">
            <a:avLst/>
          </a:prstGeom>
        </p:spPr>
        <p:txBody>
          <a:bodyPr anchor="b">
            <a:noAutofit/>
          </a:bodyPr>
          <a:lstStyle>
            <a:lvl1pPr marL="0" indent="0">
              <a:lnSpc>
                <a:spcPct val="100000"/>
              </a:lnSpc>
              <a:buNone/>
              <a:defRPr sz="1350" b="1"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78" name="Text Placeholder 2">
            <a:extLst>
              <a:ext uri="{FF2B5EF4-FFF2-40B4-BE49-F238E27FC236}">
                <a16:creationId xmlns:a16="http://schemas.microsoft.com/office/drawing/2014/main" id="{20C5A63D-4CB9-6507-F837-2FBF42F15E0E}"/>
              </a:ext>
            </a:extLst>
          </p:cNvPr>
          <p:cNvSpPr>
            <a:spLocks noGrp="1"/>
          </p:cNvSpPr>
          <p:nvPr>
            <p:ph type="body" sz="quarter" idx="38" hasCustomPrompt="1"/>
          </p:nvPr>
        </p:nvSpPr>
        <p:spPr>
          <a:xfrm>
            <a:off x="6337482" y="2353925"/>
            <a:ext cx="2487978" cy="309813"/>
          </a:xfrm>
          <a:prstGeom prst="rect">
            <a:avLst/>
          </a:prstGeom>
        </p:spPr>
        <p:txBody>
          <a:bodyPr anchor="b">
            <a:noAutofit/>
          </a:bodyPr>
          <a:lstStyle>
            <a:lvl1pPr marL="0" indent="0">
              <a:lnSpc>
                <a:spcPct val="100000"/>
              </a:lnSpc>
              <a:buNone/>
              <a:defRPr sz="750" b="0" i="0" spc="225">
                <a:solidFill>
                  <a:schemeClr val="tx1">
                    <a:lumMod val="85000"/>
                    <a:lumOff val="15000"/>
                  </a:schemeClr>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PROJECT, MISSION</a:t>
            </a:r>
          </a:p>
        </p:txBody>
      </p:sp>
      <p:sp>
        <p:nvSpPr>
          <p:cNvPr id="79" name="Text Placeholder 2">
            <a:extLst>
              <a:ext uri="{FF2B5EF4-FFF2-40B4-BE49-F238E27FC236}">
                <a16:creationId xmlns:a16="http://schemas.microsoft.com/office/drawing/2014/main" id="{B937A18F-49F5-D443-D937-AD88B5B7DE8E}"/>
              </a:ext>
            </a:extLst>
          </p:cNvPr>
          <p:cNvSpPr>
            <a:spLocks noGrp="1"/>
          </p:cNvSpPr>
          <p:nvPr>
            <p:ph type="body" sz="quarter" idx="39" hasCustomPrompt="1"/>
          </p:nvPr>
        </p:nvSpPr>
        <p:spPr>
          <a:xfrm>
            <a:off x="6337482" y="3132499"/>
            <a:ext cx="2487978" cy="1092257"/>
          </a:xfrm>
          <a:prstGeom prst="rect">
            <a:avLst/>
          </a:prstGeom>
        </p:spPr>
        <p:txBody>
          <a:bodyPr>
            <a:noAutofit/>
          </a:bodyPr>
          <a:lstStyle>
            <a:lvl1pPr marL="0" indent="0">
              <a:lnSpc>
                <a:spcPct val="100000"/>
              </a:lnSpc>
              <a:buNone/>
              <a:defRPr sz="1050" b="0" i="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81" name="Text Placeholder 2">
            <a:extLst>
              <a:ext uri="{FF2B5EF4-FFF2-40B4-BE49-F238E27FC236}">
                <a16:creationId xmlns:a16="http://schemas.microsoft.com/office/drawing/2014/main" id="{4EC5E460-62E9-7559-7E18-F916B9FB292F}"/>
              </a:ext>
            </a:extLst>
          </p:cNvPr>
          <p:cNvSpPr>
            <a:spLocks noGrp="1"/>
          </p:cNvSpPr>
          <p:nvPr>
            <p:ph type="body" sz="quarter" idx="40" hasCustomPrompt="1"/>
          </p:nvPr>
        </p:nvSpPr>
        <p:spPr>
          <a:xfrm>
            <a:off x="6337482" y="1747856"/>
            <a:ext cx="945174" cy="606071"/>
          </a:xfrm>
          <a:prstGeom prst="rect">
            <a:avLst/>
          </a:prstGeom>
        </p:spPr>
        <p:txBody>
          <a:bodyPr>
            <a:noAutofit/>
          </a:bodyPr>
          <a:lstStyle>
            <a:lvl1pPr marL="0" indent="0">
              <a:lnSpc>
                <a:spcPct val="100000"/>
              </a:lnSpc>
              <a:buNone/>
              <a:defRPr sz="3300" b="1" i="0" spc="0">
                <a:solidFill>
                  <a:srgbClr val="1C67E3"/>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3</a:t>
            </a:r>
          </a:p>
        </p:txBody>
      </p:sp>
      <p:sp>
        <p:nvSpPr>
          <p:cNvPr id="4" name="TextBox 3">
            <a:extLst>
              <a:ext uri="{FF2B5EF4-FFF2-40B4-BE49-F238E27FC236}">
                <a16:creationId xmlns:a16="http://schemas.microsoft.com/office/drawing/2014/main" id="{98709E12-EEAA-21C4-A119-BC9504CAE99A}"/>
              </a:ext>
            </a:extLst>
          </p:cNvPr>
          <p:cNvSpPr txBox="1"/>
          <p:nvPr userDrawn="1"/>
        </p:nvSpPr>
        <p:spPr>
          <a:xfrm>
            <a:off x="6425400" y="4791624"/>
            <a:ext cx="2630347" cy="230832"/>
          </a:xfrm>
          <a:prstGeom prst="rect">
            <a:avLst/>
          </a:prstGeom>
          <a:noFill/>
        </p:spPr>
        <p:txBody>
          <a:bodyPr wrap="square" rtlCol="0">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900"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900" kern="1200" dirty="0">
              <a:solidFill>
                <a:schemeClr val="tx1"/>
              </a:solidFill>
              <a:effectLst/>
              <a:latin typeface="+mn-lt"/>
              <a:ea typeface="+mn-ea"/>
              <a:cs typeface="+mn-cs"/>
            </a:endParaRPr>
          </a:p>
        </p:txBody>
      </p:sp>
      <p:sp>
        <p:nvSpPr>
          <p:cNvPr id="5" name="Text Placeholder 20">
            <a:extLst>
              <a:ext uri="{FF2B5EF4-FFF2-40B4-BE49-F238E27FC236}">
                <a16:creationId xmlns:a16="http://schemas.microsoft.com/office/drawing/2014/main" id="{57E543B0-128D-43F5-FE7D-FCF24DD19F63}"/>
              </a:ext>
            </a:extLst>
          </p:cNvPr>
          <p:cNvSpPr>
            <a:spLocks noGrp="1"/>
          </p:cNvSpPr>
          <p:nvPr>
            <p:ph type="body" sz="quarter" idx="52" hasCustomPrompt="1"/>
          </p:nvPr>
        </p:nvSpPr>
        <p:spPr>
          <a:xfrm>
            <a:off x="286309" y="559076"/>
            <a:ext cx="3128059" cy="670892"/>
          </a:xfrm>
          <a:prstGeom prst="rect">
            <a:avLst/>
          </a:prstGeom>
        </p:spPr>
        <p:txBody>
          <a:bodyPr lIns="0" tIns="0" rIns="0" bIns="0" anchor="t" anchorCtr="0"/>
          <a:lstStyle>
            <a:lvl1pPr marL="0" indent="0" algn="l">
              <a:lnSpc>
                <a:spcPct val="100000"/>
              </a:lnSpc>
              <a:spcBef>
                <a:spcPts val="0"/>
              </a:spcBef>
              <a:buNone/>
              <a:defRPr sz="2475" b="0">
                <a:solidFill>
                  <a:schemeClr val="tx1"/>
                </a:solidFill>
                <a:latin typeface="+mj-lt"/>
                <a:cs typeface="Arial" panose="020B0604020202020204" pitchFamily="34" charset="0"/>
              </a:defRPr>
            </a:lvl1pPr>
          </a:lstStyle>
          <a:p>
            <a:pPr lvl="0"/>
            <a:r>
              <a:rPr lang="en-US" dirty="0"/>
              <a:t>Slide Title Goes Here</a:t>
            </a:r>
          </a:p>
        </p:txBody>
      </p:sp>
      <p:sp>
        <p:nvSpPr>
          <p:cNvPr id="6" name="Text Placeholder 18">
            <a:extLst>
              <a:ext uri="{FF2B5EF4-FFF2-40B4-BE49-F238E27FC236}">
                <a16:creationId xmlns:a16="http://schemas.microsoft.com/office/drawing/2014/main" id="{B9D51F1A-C42C-B273-B259-94DD68E1B1F7}"/>
              </a:ext>
            </a:extLst>
          </p:cNvPr>
          <p:cNvSpPr>
            <a:spLocks noGrp="1"/>
          </p:cNvSpPr>
          <p:nvPr>
            <p:ph type="body" sz="quarter" idx="18" hasCustomPrompt="1"/>
          </p:nvPr>
        </p:nvSpPr>
        <p:spPr>
          <a:xfrm>
            <a:off x="286309" y="342900"/>
            <a:ext cx="3129395" cy="208722"/>
          </a:xfrm>
          <a:prstGeom prst="rect">
            <a:avLst/>
          </a:prstGeom>
        </p:spPr>
        <p:txBody>
          <a:bodyPr lIns="0" tIns="0" rIns="0" bIns="0" anchor="b"/>
          <a:lstStyle>
            <a:lvl1pPr marL="0" indent="0">
              <a:lnSpc>
                <a:spcPct val="100000"/>
              </a:lnSpc>
              <a:buNone/>
              <a:defRPr sz="750" spc="225">
                <a:solidFill>
                  <a:srgbClr val="1A67E2"/>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SECTION TITLE HERE</a:t>
            </a:r>
          </a:p>
        </p:txBody>
      </p:sp>
      <p:sp>
        <p:nvSpPr>
          <p:cNvPr id="8" name="Text Placeholder 4">
            <a:extLst>
              <a:ext uri="{FF2B5EF4-FFF2-40B4-BE49-F238E27FC236}">
                <a16:creationId xmlns:a16="http://schemas.microsoft.com/office/drawing/2014/main" id="{0CB38844-8C41-E02D-ED80-DDB243D526DF}"/>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9" name="Text Placeholder 8">
            <a:extLst>
              <a:ext uri="{FF2B5EF4-FFF2-40B4-BE49-F238E27FC236}">
                <a16:creationId xmlns:a16="http://schemas.microsoft.com/office/drawing/2014/main" id="{07869EBF-4198-734A-E62D-0BDBF00E39DF}"/>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366159970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equential 4">
    <p:bg>
      <p:bgPr>
        <a:solidFill>
          <a:schemeClr val="tx1"/>
        </a:solidFill>
        <a:effectLst/>
      </p:bgPr>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B8A669E1-03B8-D9EE-85AD-98D64B0F0C2D}"/>
              </a:ext>
            </a:extLst>
          </p:cNvPr>
          <p:cNvSpPr>
            <a:spLocks noGrp="1"/>
          </p:cNvSpPr>
          <p:nvPr>
            <p:ph type="pic" sz="quarter" idx="35" hasCustomPrompt="1"/>
          </p:nvPr>
        </p:nvSpPr>
        <p:spPr>
          <a:xfrm>
            <a:off x="299326" y="1225534"/>
            <a:ext cx="4215532" cy="2276912"/>
          </a:xfrm>
          <a:prstGeom prst="rect">
            <a:avLst/>
          </a:prstGeom>
          <a:solidFill>
            <a:schemeClr val="tx1">
              <a:lumMod val="75000"/>
              <a:lumOff val="25000"/>
            </a:schemeClr>
          </a:solidFill>
        </p:spPr>
        <p:txBody>
          <a:bodyPr anchor="ctr"/>
          <a:lstStyle>
            <a:lvl1pPr marL="0" indent="0" algn="ctr">
              <a:lnSpc>
                <a:spcPct val="100000"/>
              </a:lnSpc>
              <a:buNone/>
              <a:defRPr sz="1350">
                <a:solidFill>
                  <a:schemeClr val="bg1"/>
                </a:solidFill>
                <a:latin typeface="Arial" panose="020B0604020202020204" pitchFamily="34" charset="0"/>
                <a:cs typeface="Arial" panose="020B0604020202020204" pitchFamily="34" charset="0"/>
              </a:defRPr>
            </a:lvl1pPr>
          </a:lstStyle>
          <a:p>
            <a:r>
              <a:rPr lang="en-US" dirty="0"/>
              <a:t>Photo</a:t>
            </a:r>
          </a:p>
        </p:txBody>
      </p:sp>
      <p:sp>
        <p:nvSpPr>
          <p:cNvPr id="9" name="Text Placeholder 2">
            <a:extLst>
              <a:ext uri="{FF2B5EF4-FFF2-40B4-BE49-F238E27FC236}">
                <a16:creationId xmlns:a16="http://schemas.microsoft.com/office/drawing/2014/main" id="{D3B60C8F-1CBD-58E7-F76E-3E7594C8002C}"/>
              </a:ext>
            </a:extLst>
          </p:cNvPr>
          <p:cNvSpPr>
            <a:spLocks noGrp="1"/>
          </p:cNvSpPr>
          <p:nvPr>
            <p:ph type="body" sz="quarter" idx="23" hasCustomPrompt="1"/>
          </p:nvPr>
        </p:nvSpPr>
        <p:spPr>
          <a:xfrm>
            <a:off x="286308" y="3877546"/>
            <a:ext cx="4228549" cy="384125"/>
          </a:xfrm>
          <a:prstGeom prst="rect">
            <a:avLst/>
          </a:prstGeom>
        </p:spPr>
        <p:txBody>
          <a:bodyPr anchor="t">
            <a:noAutofit/>
          </a:bodyPr>
          <a:lstStyle>
            <a:lvl1pPr marL="0" indent="0">
              <a:lnSpc>
                <a:spcPct val="100000"/>
              </a:lnSpc>
              <a:buNone/>
              <a:defRPr sz="13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10" name="Text Placeholder 2">
            <a:extLst>
              <a:ext uri="{FF2B5EF4-FFF2-40B4-BE49-F238E27FC236}">
                <a16:creationId xmlns:a16="http://schemas.microsoft.com/office/drawing/2014/main" id="{A0971C72-183E-05DD-F80E-02B7E7C26A4F}"/>
              </a:ext>
            </a:extLst>
          </p:cNvPr>
          <p:cNvSpPr>
            <a:spLocks noGrp="1"/>
          </p:cNvSpPr>
          <p:nvPr>
            <p:ph type="body" sz="quarter" idx="24" hasCustomPrompt="1"/>
          </p:nvPr>
        </p:nvSpPr>
        <p:spPr>
          <a:xfrm>
            <a:off x="286308" y="3603630"/>
            <a:ext cx="4228549" cy="273914"/>
          </a:xfrm>
          <a:prstGeom prst="rect">
            <a:avLst/>
          </a:prstGeom>
        </p:spPr>
        <p:txBody>
          <a:bodyPr anchor="b">
            <a:noAutofit/>
          </a:bodyPr>
          <a:lstStyle>
            <a:lvl1pPr marL="0" indent="0">
              <a:lnSpc>
                <a:spcPct val="100000"/>
              </a:lnSpc>
              <a:buNone/>
              <a:defRPr sz="750" b="0" i="0" spc="225">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PROJECT, MISSION</a:t>
            </a:r>
          </a:p>
        </p:txBody>
      </p:sp>
      <p:sp>
        <p:nvSpPr>
          <p:cNvPr id="11" name="Text Placeholder 2">
            <a:extLst>
              <a:ext uri="{FF2B5EF4-FFF2-40B4-BE49-F238E27FC236}">
                <a16:creationId xmlns:a16="http://schemas.microsoft.com/office/drawing/2014/main" id="{8B0B9C95-387C-09CF-15AB-777D5F75FBFB}"/>
              </a:ext>
            </a:extLst>
          </p:cNvPr>
          <p:cNvSpPr>
            <a:spLocks noGrp="1"/>
          </p:cNvSpPr>
          <p:nvPr>
            <p:ph type="body" sz="quarter" idx="25" hasCustomPrompt="1"/>
          </p:nvPr>
        </p:nvSpPr>
        <p:spPr>
          <a:xfrm>
            <a:off x="286308" y="4261669"/>
            <a:ext cx="4228549" cy="538931"/>
          </a:xfrm>
          <a:prstGeom prst="rect">
            <a:avLst/>
          </a:prstGeom>
        </p:spPr>
        <p:txBody>
          <a:bodyPr>
            <a:noAutofit/>
          </a:bodyPr>
          <a:lstStyle>
            <a:lvl1pPr marL="0" indent="0">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Body Copy</a:t>
            </a:r>
          </a:p>
        </p:txBody>
      </p:sp>
      <p:sp>
        <p:nvSpPr>
          <p:cNvPr id="16" name="Text Placeholder 2">
            <a:extLst>
              <a:ext uri="{FF2B5EF4-FFF2-40B4-BE49-F238E27FC236}">
                <a16:creationId xmlns:a16="http://schemas.microsoft.com/office/drawing/2014/main" id="{9E160841-5BB7-5777-AD86-7E3C05AEB373}"/>
              </a:ext>
            </a:extLst>
          </p:cNvPr>
          <p:cNvSpPr>
            <a:spLocks noGrp="1"/>
          </p:cNvSpPr>
          <p:nvPr>
            <p:ph type="body" sz="quarter" idx="36" hasCustomPrompt="1"/>
          </p:nvPr>
        </p:nvSpPr>
        <p:spPr>
          <a:xfrm>
            <a:off x="5038485" y="799431"/>
            <a:ext cx="3819195" cy="213381"/>
          </a:xfrm>
          <a:prstGeom prst="rect">
            <a:avLst/>
          </a:prstGeom>
        </p:spPr>
        <p:txBody>
          <a:bodyPr anchor="t">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17" name="Text Placeholder 2">
            <a:extLst>
              <a:ext uri="{FF2B5EF4-FFF2-40B4-BE49-F238E27FC236}">
                <a16:creationId xmlns:a16="http://schemas.microsoft.com/office/drawing/2014/main" id="{A9856336-7552-AE7E-7412-DAAE5C772C57}"/>
              </a:ext>
            </a:extLst>
          </p:cNvPr>
          <p:cNvSpPr>
            <a:spLocks noGrp="1"/>
          </p:cNvSpPr>
          <p:nvPr>
            <p:ph type="body" sz="quarter" idx="37" hasCustomPrompt="1"/>
          </p:nvPr>
        </p:nvSpPr>
        <p:spPr>
          <a:xfrm>
            <a:off x="5038483" y="1060364"/>
            <a:ext cx="3819209" cy="396344"/>
          </a:xfrm>
          <a:prstGeom prst="rect">
            <a:avLst/>
          </a:prstGeom>
        </p:spPr>
        <p:txBody>
          <a:bodyPr>
            <a:noAutofit/>
          </a:bodyPr>
          <a:lstStyle>
            <a:lvl1pPr marL="0" indent="0">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18" name="Text Placeholder 2">
            <a:extLst>
              <a:ext uri="{FF2B5EF4-FFF2-40B4-BE49-F238E27FC236}">
                <a16:creationId xmlns:a16="http://schemas.microsoft.com/office/drawing/2014/main" id="{FC6DABE6-1236-8D33-6B33-1453C1854E9D}"/>
              </a:ext>
            </a:extLst>
          </p:cNvPr>
          <p:cNvSpPr>
            <a:spLocks noGrp="1"/>
          </p:cNvSpPr>
          <p:nvPr>
            <p:ph type="body" sz="quarter" idx="38" hasCustomPrompt="1"/>
          </p:nvPr>
        </p:nvSpPr>
        <p:spPr>
          <a:xfrm>
            <a:off x="5038492" y="570566"/>
            <a:ext cx="3819170" cy="203009"/>
          </a:xfrm>
          <a:prstGeom prst="rect">
            <a:avLst/>
          </a:prstGeom>
        </p:spPr>
        <p:txBody>
          <a:bodyPr anchor="b">
            <a:noAutofit/>
          </a:bodyPr>
          <a:lstStyle>
            <a:lvl1pPr marL="0" indent="0">
              <a:lnSpc>
                <a:spcPct val="100000"/>
              </a:lnSpc>
              <a:buNone/>
              <a:defRPr sz="750" b="0" i="0" spc="450">
                <a:solidFill>
                  <a:schemeClr val="accent5">
                    <a:lumMod val="50000"/>
                    <a:lumOff val="50000"/>
                  </a:schemeClr>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DATE</a:t>
            </a:r>
          </a:p>
        </p:txBody>
      </p:sp>
      <p:sp>
        <p:nvSpPr>
          <p:cNvPr id="21" name="Text Placeholder 2">
            <a:extLst>
              <a:ext uri="{FF2B5EF4-FFF2-40B4-BE49-F238E27FC236}">
                <a16:creationId xmlns:a16="http://schemas.microsoft.com/office/drawing/2014/main" id="{A4B70DD3-9076-7ECA-CD37-AC29713B0BCA}"/>
              </a:ext>
            </a:extLst>
          </p:cNvPr>
          <p:cNvSpPr>
            <a:spLocks noGrp="1"/>
          </p:cNvSpPr>
          <p:nvPr>
            <p:ph type="body" sz="quarter" idx="39" hasCustomPrompt="1"/>
          </p:nvPr>
        </p:nvSpPr>
        <p:spPr>
          <a:xfrm>
            <a:off x="5038485" y="1902021"/>
            <a:ext cx="3819195" cy="213381"/>
          </a:xfrm>
          <a:prstGeom prst="rect">
            <a:avLst/>
          </a:prstGeom>
        </p:spPr>
        <p:txBody>
          <a:bodyPr anchor="t">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22" name="Text Placeholder 2">
            <a:extLst>
              <a:ext uri="{FF2B5EF4-FFF2-40B4-BE49-F238E27FC236}">
                <a16:creationId xmlns:a16="http://schemas.microsoft.com/office/drawing/2014/main" id="{F1F5A00C-A788-4EB3-8FED-54FCF577A91D}"/>
              </a:ext>
            </a:extLst>
          </p:cNvPr>
          <p:cNvSpPr>
            <a:spLocks noGrp="1"/>
          </p:cNvSpPr>
          <p:nvPr>
            <p:ph type="body" sz="quarter" idx="40" hasCustomPrompt="1"/>
          </p:nvPr>
        </p:nvSpPr>
        <p:spPr>
          <a:xfrm>
            <a:off x="5038483" y="2162954"/>
            <a:ext cx="3819209" cy="396344"/>
          </a:xfrm>
          <a:prstGeom prst="rect">
            <a:avLst/>
          </a:prstGeom>
        </p:spPr>
        <p:txBody>
          <a:bodyPr>
            <a:noAutofit/>
          </a:bodyPr>
          <a:lstStyle>
            <a:lvl1pPr marL="0" indent="0">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23" name="Text Placeholder 2">
            <a:extLst>
              <a:ext uri="{FF2B5EF4-FFF2-40B4-BE49-F238E27FC236}">
                <a16:creationId xmlns:a16="http://schemas.microsoft.com/office/drawing/2014/main" id="{E1D91A0B-7851-38A5-E98B-13F1A07E6679}"/>
              </a:ext>
            </a:extLst>
          </p:cNvPr>
          <p:cNvSpPr>
            <a:spLocks noGrp="1"/>
          </p:cNvSpPr>
          <p:nvPr>
            <p:ph type="body" sz="quarter" idx="41" hasCustomPrompt="1"/>
          </p:nvPr>
        </p:nvSpPr>
        <p:spPr>
          <a:xfrm>
            <a:off x="5038492" y="1673155"/>
            <a:ext cx="3819170" cy="203009"/>
          </a:xfrm>
          <a:prstGeom prst="rect">
            <a:avLst/>
          </a:prstGeom>
        </p:spPr>
        <p:txBody>
          <a:bodyPr anchor="b">
            <a:noAutofit/>
          </a:bodyPr>
          <a:lstStyle>
            <a:lvl1pPr marL="0" indent="0">
              <a:lnSpc>
                <a:spcPct val="100000"/>
              </a:lnSpc>
              <a:buNone/>
              <a:defRPr sz="750" b="0" i="0" spc="450">
                <a:solidFill>
                  <a:schemeClr val="accent5">
                    <a:lumMod val="50000"/>
                    <a:lumOff val="50000"/>
                  </a:schemeClr>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DATE</a:t>
            </a:r>
          </a:p>
        </p:txBody>
      </p:sp>
      <p:sp>
        <p:nvSpPr>
          <p:cNvPr id="25" name="Text Placeholder 2">
            <a:extLst>
              <a:ext uri="{FF2B5EF4-FFF2-40B4-BE49-F238E27FC236}">
                <a16:creationId xmlns:a16="http://schemas.microsoft.com/office/drawing/2014/main" id="{280581D2-650E-205E-B556-0D724D7E6E98}"/>
              </a:ext>
            </a:extLst>
          </p:cNvPr>
          <p:cNvSpPr>
            <a:spLocks noGrp="1"/>
          </p:cNvSpPr>
          <p:nvPr>
            <p:ph type="body" sz="quarter" idx="42" hasCustomPrompt="1"/>
          </p:nvPr>
        </p:nvSpPr>
        <p:spPr>
          <a:xfrm>
            <a:off x="5038485" y="3004610"/>
            <a:ext cx="3819195" cy="213381"/>
          </a:xfrm>
          <a:prstGeom prst="rect">
            <a:avLst/>
          </a:prstGeom>
        </p:spPr>
        <p:txBody>
          <a:bodyPr anchor="t">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26" name="Text Placeholder 2">
            <a:extLst>
              <a:ext uri="{FF2B5EF4-FFF2-40B4-BE49-F238E27FC236}">
                <a16:creationId xmlns:a16="http://schemas.microsoft.com/office/drawing/2014/main" id="{584FCC8D-3EB5-A08E-7C42-7AA4FA4E0025}"/>
              </a:ext>
            </a:extLst>
          </p:cNvPr>
          <p:cNvSpPr>
            <a:spLocks noGrp="1"/>
          </p:cNvSpPr>
          <p:nvPr>
            <p:ph type="body" sz="quarter" idx="43" hasCustomPrompt="1"/>
          </p:nvPr>
        </p:nvSpPr>
        <p:spPr>
          <a:xfrm>
            <a:off x="5038483" y="3265542"/>
            <a:ext cx="3819209" cy="396344"/>
          </a:xfrm>
          <a:prstGeom prst="rect">
            <a:avLst/>
          </a:prstGeom>
        </p:spPr>
        <p:txBody>
          <a:bodyPr>
            <a:noAutofit/>
          </a:bodyPr>
          <a:lstStyle>
            <a:lvl1pPr marL="0" indent="0">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27" name="Text Placeholder 2">
            <a:extLst>
              <a:ext uri="{FF2B5EF4-FFF2-40B4-BE49-F238E27FC236}">
                <a16:creationId xmlns:a16="http://schemas.microsoft.com/office/drawing/2014/main" id="{EFC9DE7C-CF5A-04A3-A957-F5A35E4953AF}"/>
              </a:ext>
            </a:extLst>
          </p:cNvPr>
          <p:cNvSpPr>
            <a:spLocks noGrp="1"/>
          </p:cNvSpPr>
          <p:nvPr>
            <p:ph type="body" sz="quarter" idx="44" hasCustomPrompt="1"/>
          </p:nvPr>
        </p:nvSpPr>
        <p:spPr>
          <a:xfrm>
            <a:off x="5038492" y="2775744"/>
            <a:ext cx="3819170" cy="203009"/>
          </a:xfrm>
          <a:prstGeom prst="rect">
            <a:avLst/>
          </a:prstGeom>
        </p:spPr>
        <p:txBody>
          <a:bodyPr anchor="b">
            <a:noAutofit/>
          </a:bodyPr>
          <a:lstStyle>
            <a:lvl1pPr marL="0" indent="0">
              <a:lnSpc>
                <a:spcPct val="100000"/>
              </a:lnSpc>
              <a:buNone/>
              <a:defRPr sz="750" b="0" i="0" spc="450">
                <a:solidFill>
                  <a:schemeClr val="accent5">
                    <a:lumMod val="50000"/>
                    <a:lumOff val="50000"/>
                  </a:schemeClr>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DATE</a:t>
            </a:r>
          </a:p>
        </p:txBody>
      </p:sp>
      <p:sp>
        <p:nvSpPr>
          <p:cNvPr id="29" name="Text Placeholder 2">
            <a:extLst>
              <a:ext uri="{FF2B5EF4-FFF2-40B4-BE49-F238E27FC236}">
                <a16:creationId xmlns:a16="http://schemas.microsoft.com/office/drawing/2014/main" id="{348CB84D-F953-4DE9-540F-87D5AFDED143}"/>
              </a:ext>
            </a:extLst>
          </p:cNvPr>
          <p:cNvSpPr>
            <a:spLocks noGrp="1"/>
          </p:cNvSpPr>
          <p:nvPr>
            <p:ph type="body" sz="quarter" idx="45" hasCustomPrompt="1"/>
          </p:nvPr>
        </p:nvSpPr>
        <p:spPr>
          <a:xfrm>
            <a:off x="5038485" y="4143321"/>
            <a:ext cx="3819195" cy="213381"/>
          </a:xfrm>
          <a:prstGeom prst="rect">
            <a:avLst/>
          </a:prstGeom>
        </p:spPr>
        <p:txBody>
          <a:bodyPr anchor="t">
            <a:noAutofit/>
          </a:bodyPr>
          <a:lstStyle>
            <a:lvl1pPr marL="0" indent="0">
              <a:lnSpc>
                <a:spcPct val="100000"/>
              </a:lnSpc>
              <a:buNone/>
              <a:defRPr sz="1050" b="1"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Chart Subhead</a:t>
            </a:r>
          </a:p>
        </p:txBody>
      </p:sp>
      <p:sp>
        <p:nvSpPr>
          <p:cNvPr id="30" name="Text Placeholder 2">
            <a:extLst>
              <a:ext uri="{FF2B5EF4-FFF2-40B4-BE49-F238E27FC236}">
                <a16:creationId xmlns:a16="http://schemas.microsoft.com/office/drawing/2014/main" id="{89FB895D-DD76-855A-E5A8-1DB182E5455C}"/>
              </a:ext>
            </a:extLst>
          </p:cNvPr>
          <p:cNvSpPr>
            <a:spLocks noGrp="1"/>
          </p:cNvSpPr>
          <p:nvPr>
            <p:ph type="body" sz="quarter" idx="46" hasCustomPrompt="1"/>
          </p:nvPr>
        </p:nvSpPr>
        <p:spPr>
          <a:xfrm>
            <a:off x="5038483" y="4404256"/>
            <a:ext cx="3819209" cy="396344"/>
          </a:xfrm>
          <a:prstGeom prst="rect">
            <a:avLst/>
          </a:prstGeom>
        </p:spPr>
        <p:txBody>
          <a:bodyPr>
            <a:noAutofit/>
          </a:bodyPr>
          <a:lstStyle>
            <a:lvl1pPr marL="0" indent="0">
              <a:lnSpc>
                <a:spcPct val="100000"/>
              </a:lnSpc>
              <a:buNone/>
              <a:defRPr sz="1050" b="0" i="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31" name="Text Placeholder 2">
            <a:extLst>
              <a:ext uri="{FF2B5EF4-FFF2-40B4-BE49-F238E27FC236}">
                <a16:creationId xmlns:a16="http://schemas.microsoft.com/office/drawing/2014/main" id="{F92F4A21-CFB6-06CD-0B8C-B95A92B87599}"/>
              </a:ext>
            </a:extLst>
          </p:cNvPr>
          <p:cNvSpPr>
            <a:spLocks noGrp="1"/>
          </p:cNvSpPr>
          <p:nvPr>
            <p:ph type="body" sz="quarter" idx="47" hasCustomPrompt="1"/>
          </p:nvPr>
        </p:nvSpPr>
        <p:spPr>
          <a:xfrm>
            <a:off x="5038492" y="3914457"/>
            <a:ext cx="3819170" cy="203009"/>
          </a:xfrm>
          <a:prstGeom prst="rect">
            <a:avLst/>
          </a:prstGeom>
        </p:spPr>
        <p:txBody>
          <a:bodyPr anchor="b">
            <a:noAutofit/>
          </a:bodyPr>
          <a:lstStyle>
            <a:lvl1pPr marL="0" indent="0">
              <a:lnSpc>
                <a:spcPct val="100000"/>
              </a:lnSpc>
              <a:buNone/>
              <a:defRPr sz="750" b="0" i="0" spc="450">
                <a:solidFill>
                  <a:schemeClr val="accent5">
                    <a:lumMod val="50000"/>
                    <a:lumOff val="50000"/>
                  </a:schemeClr>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DATE</a:t>
            </a:r>
          </a:p>
        </p:txBody>
      </p:sp>
      <p:sp>
        <p:nvSpPr>
          <p:cNvPr id="38" name="TextBox 37">
            <a:extLst>
              <a:ext uri="{FF2B5EF4-FFF2-40B4-BE49-F238E27FC236}">
                <a16:creationId xmlns:a16="http://schemas.microsoft.com/office/drawing/2014/main" id="{61B6F7E9-D6F2-7CAD-AAEF-FC42C14130C7}"/>
              </a:ext>
            </a:extLst>
          </p:cNvPr>
          <p:cNvSpPr txBox="1"/>
          <p:nvPr userDrawn="1"/>
        </p:nvSpPr>
        <p:spPr>
          <a:xfrm>
            <a:off x="6425400" y="4791624"/>
            <a:ext cx="2630347" cy="230832"/>
          </a:xfrm>
          <a:prstGeom prst="rect">
            <a:avLst/>
          </a:prstGeom>
          <a:noFill/>
        </p:spPr>
        <p:txBody>
          <a:bodyPr wrap="square" rtlCol="0">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900"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900" kern="1200" dirty="0">
              <a:solidFill>
                <a:schemeClr val="bg1"/>
              </a:solidFill>
              <a:effectLst/>
              <a:latin typeface="+mn-lt"/>
              <a:ea typeface="+mn-ea"/>
              <a:cs typeface="+mn-cs"/>
            </a:endParaRPr>
          </a:p>
        </p:txBody>
      </p:sp>
      <p:sp>
        <p:nvSpPr>
          <p:cNvPr id="2" name="Text Placeholder 20">
            <a:extLst>
              <a:ext uri="{FF2B5EF4-FFF2-40B4-BE49-F238E27FC236}">
                <a16:creationId xmlns:a16="http://schemas.microsoft.com/office/drawing/2014/main" id="{412AA063-C942-CA6A-155F-911A67896738}"/>
              </a:ext>
            </a:extLst>
          </p:cNvPr>
          <p:cNvSpPr>
            <a:spLocks noGrp="1"/>
          </p:cNvSpPr>
          <p:nvPr>
            <p:ph type="body" sz="quarter" idx="52" hasCustomPrompt="1"/>
          </p:nvPr>
        </p:nvSpPr>
        <p:spPr>
          <a:xfrm>
            <a:off x="286308" y="559076"/>
            <a:ext cx="4228549" cy="581439"/>
          </a:xfrm>
          <a:prstGeom prst="rect">
            <a:avLst/>
          </a:prstGeom>
        </p:spPr>
        <p:txBody>
          <a:bodyPr lIns="0" tIns="0" rIns="0" bIns="0" anchor="t" anchorCtr="0"/>
          <a:lstStyle>
            <a:lvl1pPr marL="0" indent="0" algn="l">
              <a:lnSpc>
                <a:spcPct val="100000"/>
              </a:lnSpc>
              <a:spcBef>
                <a:spcPts val="0"/>
              </a:spcBef>
              <a:buNone/>
              <a:defRPr sz="2475" b="0">
                <a:solidFill>
                  <a:schemeClr val="bg1"/>
                </a:solidFill>
                <a:latin typeface="+mj-lt"/>
                <a:cs typeface="Arial" panose="020B0604020202020204" pitchFamily="34" charset="0"/>
              </a:defRPr>
            </a:lvl1pPr>
          </a:lstStyle>
          <a:p>
            <a:pPr lvl="0"/>
            <a:r>
              <a:rPr lang="en-US" dirty="0"/>
              <a:t>Slide Title Goes Here</a:t>
            </a:r>
          </a:p>
        </p:txBody>
      </p:sp>
      <p:sp>
        <p:nvSpPr>
          <p:cNvPr id="3" name="Text Placeholder 18">
            <a:extLst>
              <a:ext uri="{FF2B5EF4-FFF2-40B4-BE49-F238E27FC236}">
                <a16:creationId xmlns:a16="http://schemas.microsoft.com/office/drawing/2014/main" id="{7BED9CDA-ECD4-3767-939A-AC6FA1EF0DDA}"/>
              </a:ext>
            </a:extLst>
          </p:cNvPr>
          <p:cNvSpPr>
            <a:spLocks noGrp="1"/>
          </p:cNvSpPr>
          <p:nvPr>
            <p:ph type="body" sz="quarter" idx="18" hasCustomPrompt="1"/>
          </p:nvPr>
        </p:nvSpPr>
        <p:spPr>
          <a:xfrm>
            <a:off x="286308" y="342900"/>
            <a:ext cx="4228549" cy="208722"/>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4" name="Text Placeholder 4">
            <a:extLst>
              <a:ext uri="{FF2B5EF4-FFF2-40B4-BE49-F238E27FC236}">
                <a16:creationId xmlns:a16="http://schemas.microsoft.com/office/drawing/2014/main" id="{B8470342-A1F0-976E-EE0B-389925020866}"/>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5" name="Text Placeholder 8">
            <a:extLst>
              <a:ext uri="{FF2B5EF4-FFF2-40B4-BE49-F238E27FC236}">
                <a16:creationId xmlns:a16="http://schemas.microsoft.com/office/drawing/2014/main" id="{36E9C2C2-2F61-60E8-799B-2FF858FE15E2}"/>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195448353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Sequential 5">
    <p:bg>
      <p:bgPr>
        <a:solidFill>
          <a:schemeClr val="bg1"/>
        </a:solidFill>
        <a:effectLst/>
      </p:bgPr>
    </p:bg>
    <p:spTree>
      <p:nvGrpSpPr>
        <p:cNvPr id="1" name=""/>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CFEFE162-9431-BAED-9186-35428399F51B}"/>
              </a:ext>
            </a:extLst>
          </p:cNvPr>
          <p:cNvCxnSpPr>
            <a:cxnSpLocks/>
          </p:cNvCxnSpPr>
          <p:nvPr userDrawn="1"/>
        </p:nvCxnSpPr>
        <p:spPr>
          <a:xfrm>
            <a:off x="1314450" y="2882071"/>
            <a:ext cx="65151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CBDF725A-9E65-0E3D-C01A-8B0089DDD0CA}"/>
              </a:ext>
            </a:extLst>
          </p:cNvPr>
          <p:cNvSpPr/>
          <p:nvPr userDrawn="1"/>
        </p:nvSpPr>
        <p:spPr>
          <a:xfrm>
            <a:off x="1269383" y="2837004"/>
            <a:ext cx="90134" cy="90134"/>
          </a:xfrm>
          <a:prstGeom prst="ellipse">
            <a:avLst/>
          </a:prstGeom>
          <a:solidFill>
            <a:schemeClr val="accent3"/>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34" name="Oval 33">
            <a:extLst>
              <a:ext uri="{FF2B5EF4-FFF2-40B4-BE49-F238E27FC236}">
                <a16:creationId xmlns:a16="http://schemas.microsoft.com/office/drawing/2014/main" id="{90EEAF0E-D281-50F1-ED30-C1657BFA7B64}"/>
              </a:ext>
            </a:extLst>
          </p:cNvPr>
          <p:cNvSpPr/>
          <p:nvPr userDrawn="1"/>
        </p:nvSpPr>
        <p:spPr>
          <a:xfrm>
            <a:off x="3441084" y="2837004"/>
            <a:ext cx="90134" cy="90134"/>
          </a:xfrm>
          <a:prstGeom prst="ellipse">
            <a:avLst/>
          </a:prstGeom>
          <a:solidFill>
            <a:schemeClr val="accent3"/>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35" name="Oval 34">
            <a:extLst>
              <a:ext uri="{FF2B5EF4-FFF2-40B4-BE49-F238E27FC236}">
                <a16:creationId xmlns:a16="http://schemas.microsoft.com/office/drawing/2014/main" id="{2CB11DDA-C5E0-04B1-A4B2-AF2CC6AEF3BC}"/>
              </a:ext>
            </a:extLst>
          </p:cNvPr>
          <p:cNvSpPr/>
          <p:nvPr userDrawn="1"/>
        </p:nvSpPr>
        <p:spPr>
          <a:xfrm>
            <a:off x="5612784" y="2837004"/>
            <a:ext cx="90134" cy="90134"/>
          </a:xfrm>
          <a:prstGeom prst="ellipse">
            <a:avLst/>
          </a:prstGeom>
          <a:solidFill>
            <a:schemeClr val="accent3"/>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36" name="Oval 35">
            <a:extLst>
              <a:ext uri="{FF2B5EF4-FFF2-40B4-BE49-F238E27FC236}">
                <a16:creationId xmlns:a16="http://schemas.microsoft.com/office/drawing/2014/main" id="{73601AD9-66FE-84A2-0F9B-0E3BBF77A229}"/>
              </a:ext>
            </a:extLst>
          </p:cNvPr>
          <p:cNvSpPr/>
          <p:nvPr userDrawn="1"/>
        </p:nvSpPr>
        <p:spPr>
          <a:xfrm>
            <a:off x="7784484" y="2837004"/>
            <a:ext cx="90134" cy="90134"/>
          </a:xfrm>
          <a:prstGeom prst="ellipse">
            <a:avLst/>
          </a:prstGeom>
          <a:solidFill>
            <a:schemeClr val="accent3"/>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p>
        </p:txBody>
      </p:sp>
      <p:sp>
        <p:nvSpPr>
          <p:cNvPr id="37" name="Text Placeholder 2">
            <a:extLst>
              <a:ext uri="{FF2B5EF4-FFF2-40B4-BE49-F238E27FC236}">
                <a16:creationId xmlns:a16="http://schemas.microsoft.com/office/drawing/2014/main" id="{4EAC302E-C010-D9DD-9EE2-C0FD8362FF31}"/>
              </a:ext>
            </a:extLst>
          </p:cNvPr>
          <p:cNvSpPr>
            <a:spLocks noGrp="1"/>
          </p:cNvSpPr>
          <p:nvPr>
            <p:ph type="body" sz="quarter" idx="23" hasCustomPrompt="1"/>
          </p:nvPr>
        </p:nvSpPr>
        <p:spPr>
          <a:xfrm>
            <a:off x="286308" y="3087072"/>
            <a:ext cx="2057132" cy="273995"/>
          </a:xfrm>
          <a:prstGeom prst="rect">
            <a:avLst/>
          </a:prstGeom>
          <a:ln>
            <a:noFill/>
          </a:ln>
        </p:spPr>
        <p:txBody>
          <a:bodyPr anchor="b">
            <a:noAutofit/>
          </a:bodyPr>
          <a:lstStyle>
            <a:lvl1pPr marL="0" indent="0" algn="ctr">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38" name="Text Placeholder 2">
            <a:extLst>
              <a:ext uri="{FF2B5EF4-FFF2-40B4-BE49-F238E27FC236}">
                <a16:creationId xmlns:a16="http://schemas.microsoft.com/office/drawing/2014/main" id="{65F54CB1-5779-FFB1-AB89-807D8E65422E}"/>
              </a:ext>
            </a:extLst>
          </p:cNvPr>
          <p:cNvSpPr>
            <a:spLocks noGrp="1"/>
          </p:cNvSpPr>
          <p:nvPr>
            <p:ph type="body" sz="quarter" idx="24" hasCustomPrompt="1"/>
          </p:nvPr>
        </p:nvSpPr>
        <p:spPr>
          <a:xfrm>
            <a:off x="286308" y="3368999"/>
            <a:ext cx="2057132" cy="203999"/>
          </a:xfrm>
          <a:prstGeom prst="rect">
            <a:avLst/>
          </a:prstGeom>
          <a:ln>
            <a:noFill/>
          </a:ln>
        </p:spPr>
        <p:txBody>
          <a:bodyPr>
            <a:noAutofit/>
          </a:bodyPr>
          <a:lstStyle>
            <a:lvl1pPr marL="0" indent="0" algn="ctr">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39" name="Text Placeholder 2">
            <a:extLst>
              <a:ext uri="{FF2B5EF4-FFF2-40B4-BE49-F238E27FC236}">
                <a16:creationId xmlns:a16="http://schemas.microsoft.com/office/drawing/2014/main" id="{64478DFC-6BE2-BBE2-E581-D1B2AA26B133}"/>
              </a:ext>
            </a:extLst>
          </p:cNvPr>
          <p:cNvSpPr>
            <a:spLocks noGrp="1"/>
          </p:cNvSpPr>
          <p:nvPr>
            <p:ph type="body" sz="quarter" idx="25" hasCustomPrompt="1"/>
          </p:nvPr>
        </p:nvSpPr>
        <p:spPr>
          <a:xfrm>
            <a:off x="286308" y="3666255"/>
            <a:ext cx="2057132" cy="791788"/>
          </a:xfrm>
          <a:prstGeom prst="rect">
            <a:avLst/>
          </a:prstGeom>
          <a:ln>
            <a:noFill/>
          </a:ln>
        </p:spPr>
        <p:txBody>
          <a:bodyPr>
            <a:noAutofit/>
          </a:bodyPr>
          <a:lstStyle>
            <a:lvl1pPr marL="0" indent="0" algn="ctr">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49" name="Text Placeholder 2">
            <a:extLst>
              <a:ext uri="{FF2B5EF4-FFF2-40B4-BE49-F238E27FC236}">
                <a16:creationId xmlns:a16="http://schemas.microsoft.com/office/drawing/2014/main" id="{791ACDE9-2698-BD7D-9883-B20674C52103}"/>
              </a:ext>
            </a:extLst>
          </p:cNvPr>
          <p:cNvSpPr>
            <a:spLocks noGrp="1"/>
          </p:cNvSpPr>
          <p:nvPr>
            <p:ph type="body" sz="quarter" idx="26" hasCustomPrompt="1"/>
          </p:nvPr>
        </p:nvSpPr>
        <p:spPr>
          <a:xfrm>
            <a:off x="2457726" y="3087072"/>
            <a:ext cx="2057132" cy="273995"/>
          </a:xfrm>
          <a:prstGeom prst="rect">
            <a:avLst/>
          </a:prstGeom>
          <a:ln>
            <a:noFill/>
          </a:ln>
        </p:spPr>
        <p:txBody>
          <a:bodyPr anchor="b">
            <a:noAutofit/>
          </a:bodyPr>
          <a:lstStyle>
            <a:lvl1pPr marL="0" indent="0" algn="ctr">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50" name="Text Placeholder 2">
            <a:extLst>
              <a:ext uri="{FF2B5EF4-FFF2-40B4-BE49-F238E27FC236}">
                <a16:creationId xmlns:a16="http://schemas.microsoft.com/office/drawing/2014/main" id="{7FEFE99E-C903-4AA2-2B4B-CA9A61330877}"/>
              </a:ext>
            </a:extLst>
          </p:cNvPr>
          <p:cNvSpPr>
            <a:spLocks noGrp="1"/>
          </p:cNvSpPr>
          <p:nvPr>
            <p:ph type="body" sz="quarter" idx="27" hasCustomPrompt="1"/>
          </p:nvPr>
        </p:nvSpPr>
        <p:spPr>
          <a:xfrm>
            <a:off x="2457726" y="3368999"/>
            <a:ext cx="2057132" cy="203999"/>
          </a:xfrm>
          <a:prstGeom prst="rect">
            <a:avLst/>
          </a:prstGeom>
          <a:ln>
            <a:noFill/>
          </a:ln>
        </p:spPr>
        <p:txBody>
          <a:bodyPr>
            <a:noAutofit/>
          </a:bodyPr>
          <a:lstStyle>
            <a:lvl1pPr marL="0" indent="0" algn="ctr">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51" name="Text Placeholder 2">
            <a:extLst>
              <a:ext uri="{FF2B5EF4-FFF2-40B4-BE49-F238E27FC236}">
                <a16:creationId xmlns:a16="http://schemas.microsoft.com/office/drawing/2014/main" id="{61165F72-A30A-6CBF-EC08-F653167549FB}"/>
              </a:ext>
            </a:extLst>
          </p:cNvPr>
          <p:cNvSpPr>
            <a:spLocks noGrp="1"/>
          </p:cNvSpPr>
          <p:nvPr>
            <p:ph type="body" sz="quarter" idx="28" hasCustomPrompt="1"/>
          </p:nvPr>
        </p:nvSpPr>
        <p:spPr>
          <a:xfrm>
            <a:off x="2457726" y="3666255"/>
            <a:ext cx="2057132" cy="791788"/>
          </a:xfrm>
          <a:prstGeom prst="rect">
            <a:avLst/>
          </a:prstGeom>
          <a:ln>
            <a:noFill/>
          </a:ln>
        </p:spPr>
        <p:txBody>
          <a:bodyPr>
            <a:noAutofit/>
          </a:bodyPr>
          <a:lstStyle>
            <a:lvl1pPr marL="0" indent="0" algn="ctr">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52" name="Text Placeholder 2">
            <a:extLst>
              <a:ext uri="{FF2B5EF4-FFF2-40B4-BE49-F238E27FC236}">
                <a16:creationId xmlns:a16="http://schemas.microsoft.com/office/drawing/2014/main" id="{737E75BB-AB37-B6B8-670A-48511F9CEF21}"/>
              </a:ext>
            </a:extLst>
          </p:cNvPr>
          <p:cNvSpPr>
            <a:spLocks noGrp="1"/>
          </p:cNvSpPr>
          <p:nvPr>
            <p:ph type="body" sz="quarter" idx="29" hasCustomPrompt="1"/>
          </p:nvPr>
        </p:nvSpPr>
        <p:spPr>
          <a:xfrm>
            <a:off x="4629143" y="3087072"/>
            <a:ext cx="2057132" cy="273995"/>
          </a:xfrm>
          <a:prstGeom prst="rect">
            <a:avLst/>
          </a:prstGeom>
          <a:ln>
            <a:noFill/>
          </a:ln>
        </p:spPr>
        <p:txBody>
          <a:bodyPr anchor="b">
            <a:noAutofit/>
          </a:bodyPr>
          <a:lstStyle>
            <a:lvl1pPr marL="0" indent="0" algn="ctr">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53" name="Text Placeholder 2">
            <a:extLst>
              <a:ext uri="{FF2B5EF4-FFF2-40B4-BE49-F238E27FC236}">
                <a16:creationId xmlns:a16="http://schemas.microsoft.com/office/drawing/2014/main" id="{7AF14D03-1266-2098-C8B3-5AD12CF1289A}"/>
              </a:ext>
            </a:extLst>
          </p:cNvPr>
          <p:cNvSpPr>
            <a:spLocks noGrp="1"/>
          </p:cNvSpPr>
          <p:nvPr>
            <p:ph type="body" sz="quarter" idx="30" hasCustomPrompt="1"/>
          </p:nvPr>
        </p:nvSpPr>
        <p:spPr>
          <a:xfrm>
            <a:off x="4629143" y="3368999"/>
            <a:ext cx="2057132" cy="203999"/>
          </a:xfrm>
          <a:prstGeom prst="rect">
            <a:avLst/>
          </a:prstGeom>
          <a:ln>
            <a:noFill/>
          </a:ln>
        </p:spPr>
        <p:txBody>
          <a:bodyPr>
            <a:noAutofit/>
          </a:bodyPr>
          <a:lstStyle>
            <a:lvl1pPr marL="0" indent="0" algn="ctr">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54" name="Text Placeholder 2">
            <a:extLst>
              <a:ext uri="{FF2B5EF4-FFF2-40B4-BE49-F238E27FC236}">
                <a16:creationId xmlns:a16="http://schemas.microsoft.com/office/drawing/2014/main" id="{466D8297-1F69-BD38-C084-4FEACDA182BF}"/>
              </a:ext>
            </a:extLst>
          </p:cNvPr>
          <p:cNvSpPr>
            <a:spLocks noGrp="1"/>
          </p:cNvSpPr>
          <p:nvPr>
            <p:ph type="body" sz="quarter" idx="31" hasCustomPrompt="1"/>
          </p:nvPr>
        </p:nvSpPr>
        <p:spPr>
          <a:xfrm>
            <a:off x="4629143" y="3666255"/>
            <a:ext cx="2057132" cy="791788"/>
          </a:xfrm>
          <a:prstGeom prst="rect">
            <a:avLst/>
          </a:prstGeom>
          <a:ln>
            <a:noFill/>
          </a:ln>
        </p:spPr>
        <p:txBody>
          <a:bodyPr>
            <a:noAutofit/>
          </a:bodyPr>
          <a:lstStyle>
            <a:lvl1pPr marL="0" indent="0" algn="ctr">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55" name="Text Placeholder 2">
            <a:extLst>
              <a:ext uri="{FF2B5EF4-FFF2-40B4-BE49-F238E27FC236}">
                <a16:creationId xmlns:a16="http://schemas.microsoft.com/office/drawing/2014/main" id="{351AC3FB-D5C7-ECAC-E5C2-756ED91268C7}"/>
              </a:ext>
            </a:extLst>
          </p:cNvPr>
          <p:cNvSpPr>
            <a:spLocks noGrp="1"/>
          </p:cNvSpPr>
          <p:nvPr>
            <p:ph type="body" sz="quarter" idx="32" hasCustomPrompt="1"/>
          </p:nvPr>
        </p:nvSpPr>
        <p:spPr>
          <a:xfrm>
            <a:off x="6800560" y="3087072"/>
            <a:ext cx="2057132" cy="273995"/>
          </a:xfrm>
          <a:prstGeom prst="rect">
            <a:avLst/>
          </a:prstGeom>
          <a:ln>
            <a:noFill/>
          </a:ln>
        </p:spPr>
        <p:txBody>
          <a:bodyPr anchor="b">
            <a:noAutofit/>
          </a:bodyPr>
          <a:lstStyle>
            <a:lvl1pPr marL="0" indent="0" algn="ctr">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56" name="Text Placeholder 2">
            <a:extLst>
              <a:ext uri="{FF2B5EF4-FFF2-40B4-BE49-F238E27FC236}">
                <a16:creationId xmlns:a16="http://schemas.microsoft.com/office/drawing/2014/main" id="{F244D697-6151-A3D5-94EE-CFD94B77ABB6}"/>
              </a:ext>
            </a:extLst>
          </p:cNvPr>
          <p:cNvSpPr>
            <a:spLocks noGrp="1"/>
          </p:cNvSpPr>
          <p:nvPr>
            <p:ph type="body" sz="quarter" idx="33" hasCustomPrompt="1"/>
          </p:nvPr>
        </p:nvSpPr>
        <p:spPr>
          <a:xfrm>
            <a:off x="6800560" y="3368999"/>
            <a:ext cx="2057132" cy="203999"/>
          </a:xfrm>
          <a:prstGeom prst="rect">
            <a:avLst/>
          </a:prstGeom>
          <a:ln>
            <a:noFill/>
          </a:ln>
        </p:spPr>
        <p:txBody>
          <a:bodyPr>
            <a:noAutofit/>
          </a:bodyPr>
          <a:lstStyle>
            <a:lvl1pPr marL="0" indent="0" algn="ctr">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57" name="Text Placeholder 2">
            <a:extLst>
              <a:ext uri="{FF2B5EF4-FFF2-40B4-BE49-F238E27FC236}">
                <a16:creationId xmlns:a16="http://schemas.microsoft.com/office/drawing/2014/main" id="{C960E32B-F4EA-041C-19BC-BBA22D2628AD}"/>
              </a:ext>
            </a:extLst>
          </p:cNvPr>
          <p:cNvSpPr>
            <a:spLocks noGrp="1"/>
          </p:cNvSpPr>
          <p:nvPr>
            <p:ph type="body" sz="quarter" idx="34" hasCustomPrompt="1"/>
          </p:nvPr>
        </p:nvSpPr>
        <p:spPr>
          <a:xfrm>
            <a:off x="6800560" y="3666255"/>
            <a:ext cx="2057132" cy="791788"/>
          </a:xfrm>
          <a:prstGeom prst="rect">
            <a:avLst/>
          </a:prstGeom>
          <a:ln>
            <a:noFill/>
          </a:ln>
        </p:spPr>
        <p:txBody>
          <a:bodyPr>
            <a:noAutofit/>
          </a:bodyPr>
          <a:lstStyle>
            <a:lvl1pPr marL="0" indent="0" algn="ctr">
              <a:lnSpc>
                <a:spcPct val="100000"/>
              </a:lnSpc>
              <a:buNone/>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62" name="TextBox 61">
            <a:extLst>
              <a:ext uri="{FF2B5EF4-FFF2-40B4-BE49-F238E27FC236}">
                <a16:creationId xmlns:a16="http://schemas.microsoft.com/office/drawing/2014/main" id="{4E6ED1F1-AA90-2178-66A8-C866C550F23E}"/>
              </a:ext>
            </a:extLst>
          </p:cNvPr>
          <p:cNvSpPr txBox="1"/>
          <p:nvPr userDrawn="1"/>
        </p:nvSpPr>
        <p:spPr>
          <a:xfrm>
            <a:off x="6425400" y="4791624"/>
            <a:ext cx="2630347" cy="230832"/>
          </a:xfrm>
          <a:prstGeom prst="rect">
            <a:avLst/>
          </a:prstGeom>
          <a:noFill/>
        </p:spPr>
        <p:txBody>
          <a:bodyPr wrap="square" rtlCol="0">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900"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900" kern="1200" dirty="0">
              <a:solidFill>
                <a:schemeClr val="tx1"/>
              </a:solidFill>
              <a:effectLst/>
              <a:latin typeface="+mn-lt"/>
              <a:ea typeface="+mn-ea"/>
              <a:cs typeface="+mn-cs"/>
            </a:endParaRPr>
          </a:p>
        </p:txBody>
      </p:sp>
      <p:sp>
        <p:nvSpPr>
          <p:cNvPr id="2" name="Text Placeholder 20">
            <a:extLst>
              <a:ext uri="{FF2B5EF4-FFF2-40B4-BE49-F238E27FC236}">
                <a16:creationId xmlns:a16="http://schemas.microsoft.com/office/drawing/2014/main" id="{D4B4A50F-77C1-C621-E71A-65F90EE2DF3E}"/>
              </a:ext>
            </a:extLst>
          </p:cNvPr>
          <p:cNvSpPr>
            <a:spLocks noGrp="1"/>
          </p:cNvSpPr>
          <p:nvPr>
            <p:ph type="body" sz="quarter" idx="52" hasCustomPrompt="1"/>
          </p:nvPr>
        </p:nvSpPr>
        <p:spPr>
          <a:xfrm>
            <a:off x="286309" y="559076"/>
            <a:ext cx="3128059" cy="670892"/>
          </a:xfrm>
          <a:prstGeom prst="rect">
            <a:avLst/>
          </a:prstGeom>
        </p:spPr>
        <p:txBody>
          <a:bodyPr lIns="0" tIns="0" rIns="0" bIns="0" anchor="t" anchorCtr="0"/>
          <a:lstStyle>
            <a:lvl1pPr marL="0" indent="0" algn="l">
              <a:lnSpc>
                <a:spcPct val="100000"/>
              </a:lnSpc>
              <a:spcBef>
                <a:spcPts val="0"/>
              </a:spcBef>
              <a:buNone/>
              <a:defRPr sz="2475" b="0">
                <a:solidFill>
                  <a:schemeClr val="tx1"/>
                </a:solidFill>
                <a:latin typeface="+mj-lt"/>
                <a:cs typeface="Arial" panose="020B0604020202020204" pitchFamily="34" charset="0"/>
              </a:defRPr>
            </a:lvl1pPr>
          </a:lstStyle>
          <a:p>
            <a:pPr lvl="0"/>
            <a:r>
              <a:rPr lang="en-US" dirty="0"/>
              <a:t>Slide Title Goes Here</a:t>
            </a:r>
          </a:p>
        </p:txBody>
      </p:sp>
      <p:sp>
        <p:nvSpPr>
          <p:cNvPr id="3" name="Text Placeholder 18">
            <a:extLst>
              <a:ext uri="{FF2B5EF4-FFF2-40B4-BE49-F238E27FC236}">
                <a16:creationId xmlns:a16="http://schemas.microsoft.com/office/drawing/2014/main" id="{137B4BF2-05E8-6649-1AF0-0FFD2F161642}"/>
              </a:ext>
            </a:extLst>
          </p:cNvPr>
          <p:cNvSpPr>
            <a:spLocks noGrp="1"/>
          </p:cNvSpPr>
          <p:nvPr>
            <p:ph type="body" sz="quarter" idx="18" hasCustomPrompt="1"/>
          </p:nvPr>
        </p:nvSpPr>
        <p:spPr>
          <a:xfrm>
            <a:off x="286309" y="342900"/>
            <a:ext cx="3129395" cy="208722"/>
          </a:xfrm>
          <a:prstGeom prst="rect">
            <a:avLst/>
          </a:prstGeom>
        </p:spPr>
        <p:txBody>
          <a:bodyPr lIns="0" tIns="0" rIns="0" bIns="0" anchor="b"/>
          <a:lstStyle>
            <a:lvl1pPr marL="0" indent="0">
              <a:lnSpc>
                <a:spcPct val="100000"/>
              </a:lnSpc>
              <a:buNone/>
              <a:defRPr sz="750" spc="225">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5" name="Picture Placeholder 4">
            <a:extLst>
              <a:ext uri="{FF2B5EF4-FFF2-40B4-BE49-F238E27FC236}">
                <a16:creationId xmlns:a16="http://schemas.microsoft.com/office/drawing/2014/main" id="{5C68F94D-4C4B-2034-D392-72CBA7434914}"/>
              </a:ext>
            </a:extLst>
          </p:cNvPr>
          <p:cNvSpPr>
            <a:spLocks noGrp="1"/>
          </p:cNvSpPr>
          <p:nvPr>
            <p:ph type="pic" sz="quarter" idx="53"/>
          </p:nvPr>
        </p:nvSpPr>
        <p:spPr>
          <a:xfrm>
            <a:off x="286308" y="1543050"/>
            <a:ext cx="2057132" cy="1028700"/>
          </a:xfrm>
          <a:prstGeom prst="rect">
            <a:avLst/>
          </a:prstGeom>
          <a:solidFill>
            <a:schemeClr val="tx2"/>
          </a:solidFill>
        </p:spPr>
        <p:txBody>
          <a:bodyPr anchor="ctr"/>
          <a:lstStyle>
            <a:lvl1pPr marL="0" indent="0" algn="ctr">
              <a:lnSpc>
                <a:spcPct val="100000"/>
              </a:lnSpc>
              <a:buNone/>
              <a:defRPr/>
            </a:lvl1pPr>
          </a:lstStyle>
          <a:p>
            <a:endParaRPr lang="en-US" dirty="0"/>
          </a:p>
        </p:txBody>
      </p:sp>
      <p:sp>
        <p:nvSpPr>
          <p:cNvPr id="8" name="Picture Placeholder 4">
            <a:extLst>
              <a:ext uri="{FF2B5EF4-FFF2-40B4-BE49-F238E27FC236}">
                <a16:creationId xmlns:a16="http://schemas.microsoft.com/office/drawing/2014/main" id="{4EA1F97B-72AE-B862-33F7-7644D8624FD6}"/>
              </a:ext>
            </a:extLst>
          </p:cNvPr>
          <p:cNvSpPr>
            <a:spLocks noGrp="1"/>
          </p:cNvSpPr>
          <p:nvPr>
            <p:ph type="pic" sz="quarter" idx="54"/>
          </p:nvPr>
        </p:nvSpPr>
        <p:spPr>
          <a:xfrm>
            <a:off x="2457725" y="1543050"/>
            <a:ext cx="2057132" cy="1028700"/>
          </a:xfrm>
          <a:prstGeom prst="rect">
            <a:avLst/>
          </a:prstGeom>
          <a:solidFill>
            <a:schemeClr val="tx2"/>
          </a:solidFill>
        </p:spPr>
        <p:txBody>
          <a:bodyPr anchor="ctr"/>
          <a:lstStyle>
            <a:lvl1pPr marL="0" indent="0" algn="ctr">
              <a:lnSpc>
                <a:spcPct val="100000"/>
              </a:lnSpc>
              <a:buNone/>
              <a:defRPr/>
            </a:lvl1pPr>
          </a:lstStyle>
          <a:p>
            <a:endParaRPr lang="en-US" dirty="0"/>
          </a:p>
        </p:txBody>
      </p:sp>
      <p:sp>
        <p:nvSpPr>
          <p:cNvPr id="9" name="Picture Placeholder 4">
            <a:extLst>
              <a:ext uri="{FF2B5EF4-FFF2-40B4-BE49-F238E27FC236}">
                <a16:creationId xmlns:a16="http://schemas.microsoft.com/office/drawing/2014/main" id="{0F3DB52B-2957-CD65-A0CC-AAD756087AF5}"/>
              </a:ext>
            </a:extLst>
          </p:cNvPr>
          <p:cNvSpPr>
            <a:spLocks noGrp="1"/>
          </p:cNvSpPr>
          <p:nvPr>
            <p:ph type="pic" sz="quarter" idx="55"/>
          </p:nvPr>
        </p:nvSpPr>
        <p:spPr>
          <a:xfrm>
            <a:off x="4629142" y="1543050"/>
            <a:ext cx="2057132" cy="1028700"/>
          </a:xfrm>
          <a:prstGeom prst="rect">
            <a:avLst/>
          </a:prstGeom>
          <a:solidFill>
            <a:schemeClr val="tx2"/>
          </a:solidFill>
        </p:spPr>
        <p:txBody>
          <a:bodyPr anchor="ctr"/>
          <a:lstStyle>
            <a:lvl1pPr marL="0" indent="0" algn="ctr">
              <a:lnSpc>
                <a:spcPct val="100000"/>
              </a:lnSpc>
              <a:buNone/>
              <a:defRPr/>
            </a:lvl1pPr>
          </a:lstStyle>
          <a:p>
            <a:endParaRPr lang="en-US" dirty="0"/>
          </a:p>
        </p:txBody>
      </p:sp>
      <p:sp>
        <p:nvSpPr>
          <p:cNvPr id="10" name="Picture Placeholder 4">
            <a:extLst>
              <a:ext uri="{FF2B5EF4-FFF2-40B4-BE49-F238E27FC236}">
                <a16:creationId xmlns:a16="http://schemas.microsoft.com/office/drawing/2014/main" id="{AC18A47E-DA96-22B1-D803-8E0068438027}"/>
              </a:ext>
            </a:extLst>
          </p:cNvPr>
          <p:cNvSpPr>
            <a:spLocks noGrp="1"/>
          </p:cNvSpPr>
          <p:nvPr>
            <p:ph type="pic" sz="quarter" idx="56"/>
          </p:nvPr>
        </p:nvSpPr>
        <p:spPr>
          <a:xfrm>
            <a:off x="6800560" y="1543050"/>
            <a:ext cx="2057132" cy="1028700"/>
          </a:xfrm>
          <a:prstGeom prst="rect">
            <a:avLst/>
          </a:prstGeom>
          <a:solidFill>
            <a:schemeClr val="tx2"/>
          </a:solidFill>
        </p:spPr>
        <p:txBody>
          <a:bodyPr anchor="ctr"/>
          <a:lstStyle>
            <a:lvl1pPr marL="0" indent="0" algn="ctr">
              <a:lnSpc>
                <a:spcPct val="100000"/>
              </a:lnSpc>
              <a:buNone/>
              <a:defRPr/>
            </a:lvl1pPr>
          </a:lstStyle>
          <a:p>
            <a:endParaRPr lang="en-US" dirty="0"/>
          </a:p>
        </p:txBody>
      </p:sp>
      <p:sp>
        <p:nvSpPr>
          <p:cNvPr id="11" name="Text Placeholder 4">
            <a:extLst>
              <a:ext uri="{FF2B5EF4-FFF2-40B4-BE49-F238E27FC236}">
                <a16:creationId xmlns:a16="http://schemas.microsoft.com/office/drawing/2014/main" id="{A513C5C8-E353-8084-4728-481280CAC81C}"/>
              </a:ext>
            </a:extLst>
          </p:cNvPr>
          <p:cNvSpPr txBox="1">
            <a:spLocks/>
          </p:cNvSpPr>
          <p:nvPr userDrawn="1"/>
        </p:nvSpPr>
        <p:spPr>
          <a:xfrm>
            <a:off x="4629143" y="4800600"/>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tx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tx1"/>
              </a:solidFill>
              <a:effectLst/>
              <a:latin typeface="+mn-lt"/>
              <a:ea typeface="+mn-ea"/>
              <a:cs typeface="+mn-cs"/>
            </a:endParaRPr>
          </a:p>
        </p:txBody>
      </p:sp>
      <p:sp>
        <p:nvSpPr>
          <p:cNvPr id="12" name="Text Placeholder 8">
            <a:extLst>
              <a:ext uri="{FF2B5EF4-FFF2-40B4-BE49-F238E27FC236}">
                <a16:creationId xmlns:a16="http://schemas.microsoft.com/office/drawing/2014/main" id="{19D0C5E0-1619-5CD0-873B-B1EB8218333A}"/>
              </a:ext>
            </a:extLst>
          </p:cNvPr>
          <p:cNvSpPr>
            <a:spLocks noGrp="1"/>
          </p:cNvSpPr>
          <p:nvPr>
            <p:ph type="body" sz="quarter" idx="11" hasCustomPrompt="1"/>
          </p:nvPr>
        </p:nvSpPr>
        <p:spPr>
          <a:xfrm>
            <a:off x="286308" y="4800600"/>
            <a:ext cx="4228549" cy="342900"/>
          </a:xfrm>
          <a:prstGeom prst="rect">
            <a:avLst/>
          </a:prstGeom>
        </p:spPr>
        <p:txBody>
          <a:bodyPr anchor="ctr"/>
          <a:lstStyle>
            <a:lvl1pPr marL="0" indent="0">
              <a:lnSpc>
                <a:spcPct val="100000"/>
              </a:lnSpc>
              <a:buNone/>
              <a:defRPr sz="525">
                <a:solidFill>
                  <a:schemeClr val="tx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87898391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Sequential 5">
    <p:bg>
      <p:bgPr>
        <a:solidFill>
          <a:schemeClr val="tx1"/>
        </a:solidFill>
        <a:effectLst/>
      </p:bgPr>
    </p:bg>
    <p:spTree>
      <p:nvGrpSpPr>
        <p:cNvPr id="1" name=""/>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CFEFE162-9431-BAED-9186-35428399F51B}"/>
              </a:ext>
            </a:extLst>
          </p:cNvPr>
          <p:cNvCxnSpPr>
            <a:cxnSpLocks/>
          </p:cNvCxnSpPr>
          <p:nvPr userDrawn="1"/>
        </p:nvCxnSpPr>
        <p:spPr>
          <a:xfrm>
            <a:off x="1314450" y="2882071"/>
            <a:ext cx="65151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CBDF725A-9E65-0E3D-C01A-8B0089DDD0CA}"/>
              </a:ext>
            </a:extLst>
          </p:cNvPr>
          <p:cNvSpPr/>
          <p:nvPr userDrawn="1"/>
        </p:nvSpPr>
        <p:spPr>
          <a:xfrm>
            <a:off x="1269383" y="2837004"/>
            <a:ext cx="90134" cy="90134"/>
          </a:xfrm>
          <a:prstGeom prst="ellipse">
            <a:avLst/>
          </a:prstGeom>
          <a:solidFill>
            <a:schemeClr val="accent3"/>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solidFill>
                <a:schemeClr val="bg1"/>
              </a:solidFill>
            </a:endParaRPr>
          </a:p>
        </p:txBody>
      </p:sp>
      <p:sp>
        <p:nvSpPr>
          <p:cNvPr id="34" name="Oval 33">
            <a:extLst>
              <a:ext uri="{FF2B5EF4-FFF2-40B4-BE49-F238E27FC236}">
                <a16:creationId xmlns:a16="http://schemas.microsoft.com/office/drawing/2014/main" id="{90EEAF0E-D281-50F1-ED30-C1657BFA7B64}"/>
              </a:ext>
            </a:extLst>
          </p:cNvPr>
          <p:cNvSpPr/>
          <p:nvPr userDrawn="1"/>
        </p:nvSpPr>
        <p:spPr>
          <a:xfrm>
            <a:off x="3441084" y="2837004"/>
            <a:ext cx="90134" cy="90134"/>
          </a:xfrm>
          <a:prstGeom prst="ellipse">
            <a:avLst/>
          </a:prstGeom>
          <a:solidFill>
            <a:schemeClr val="accent3"/>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solidFill>
                <a:schemeClr val="bg1"/>
              </a:solidFill>
            </a:endParaRPr>
          </a:p>
        </p:txBody>
      </p:sp>
      <p:sp>
        <p:nvSpPr>
          <p:cNvPr id="35" name="Oval 34">
            <a:extLst>
              <a:ext uri="{FF2B5EF4-FFF2-40B4-BE49-F238E27FC236}">
                <a16:creationId xmlns:a16="http://schemas.microsoft.com/office/drawing/2014/main" id="{2CB11DDA-C5E0-04B1-A4B2-AF2CC6AEF3BC}"/>
              </a:ext>
            </a:extLst>
          </p:cNvPr>
          <p:cNvSpPr/>
          <p:nvPr userDrawn="1"/>
        </p:nvSpPr>
        <p:spPr>
          <a:xfrm>
            <a:off x="5612784" y="2837004"/>
            <a:ext cx="90134" cy="90134"/>
          </a:xfrm>
          <a:prstGeom prst="ellipse">
            <a:avLst/>
          </a:prstGeom>
          <a:solidFill>
            <a:schemeClr val="accent3"/>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solidFill>
                <a:schemeClr val="bg1"/>
              </a:solidFill>
            </a:endParaRPr>
          </a:p>
        </p:txBody>
      </p:sp>
      <p:sp>
        <p:nvSpPr>
          <p:cNvPr id="36" name="Oval 35">
            <a:extLst>
              <a:ext uri="{FF2B5EF4-FFF2-40B4-BE49-F238E27FC236}">
                <a16:creationId xmlns:a16="http://schemas.microsoft.com/office/drawing/2014/main" id="{73601AD9-66FE-84A2-0F9B-0E3BBF77A229}"/>
              </a:ext>
            </a:extLst>
          </p:cNvPr>
          <p:cNvSpPr/>
          <p:nvPr userDrawn="1"/>
        </p:nvSpPr>
        <p:spPr>
          <a:xfrm>
            <a:off x="7784484" y="2837004"/>
            <a:ext cx="90134" cy="90134"/>
          </a:xfrm>
          <a:prstGeom prst="ellipse">
            <a:avLst/>
          </a:prstGeom>
          <a:solidFill>
            <a:schemeClr val="accent3"/>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2700" dirty="0">
              <a:solidFill>
                <a:schemeClr val="bg1"/>
              </a:solidFill>
            </a:endParaRPr>
          </a:p>
        </p:txBody>
      </p:sp>
      <p:sp>
        <p:nvSpPr>
          <p:cNvPr id="37" name="Text Placeholder 2">
            <a:extLst>
              <a:ext uri="{FF2B5EF4-FFF2-40B4-BE49-F238E27FC236}">
                <a16:creationId xmlns:a16="http://schemas.microsoft.com/office/drawing/2014/main" id="{4EAC302E-C010-D9DD-9EE2-C0FD8362FF31}"/>
              </a:ext>
            </a:extLst>
          </p:cNvPr>
          <p:cNvSpPr>
            <a:spLocks noGrp="1"/>
          </p:cNvSpPr>
          <p:nvPr>
            <p:ph type="body" sz="quarter" idx="23" hasCustomPrompt="1"/>
          </p:nvPr>
        </p:nvSpPr>
        <p:spPr>
          <a:xfrm>
            <a:off x="286308" y="3087072"/>
            <a:ext cx="2057132" cy="273995"/>
          </a:xfrm>
          <a:prstGeom prst="rect">
            <a:avLst/>
          </a:prstGeom>
          <a:ln>
            <a:noFill/>
          </a:ln>
        </p:spPr>
        <p:txBody>
          <a:bodyPr anchor="b">
            <a:noAutofit/>
          </a:bodyPr>
          <a:lstStyle>
            <a:lvl1pPr marL="0" indent="0" algn="ctr">
              <a:lnSpc>
                <a:spcPct val="100000"/>
              </a:lnSpc>
              <a:buNone/>
              <a:defRPr sz="750" b="0" i="0" spc="225">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38" name="Text Placeholder 2">
            <a:extLst>
              <a:ext uri="{FF2B5EF4-FFF2-40B4-BE49-F238E27FC236}">
                <a16:creationId xmlns:a16="http://schemas.microsoft.com/office/drawing/2014/main" id="{65F54CB1-5779-FFB1-AB89-807D8E65422E}"/>
              </a:ext>
            </a:extLst>
          </p:cNvPr>
          <p:cNvSpPr>
            <a:spLocks noGrp="1"/>
          </p:cNvSpPr>
          <p:nvPr>
            <p:ph type="body" sz="quarter" idx="24" hasCustomPrompt="1"/>
          </p:nvPr>
        </p:nvSpPr>
        <p:spPr>
          <a:xfrm>
            <a:off x="286308" y="3368999"/>
            <a:ext cx="2057132" cy="203999"/>
          </a:xfrm>
          <a:prstGeom prst="rect">
            <a:avLst/>
          </a:prstGeom>
          <a:ln>
            <a:noFill/>
          </a:ln>
        </p:spPr>
        <p:txBody>
          <a:bodyPr>
            <a:noAutofit/>
          </a:bodyPr>
          <a:lstStyle>
            <a:lvl1pPr marL="0" indent="0" algn="ctr">
              <a:lnSpc>
                <a:spcPct val="100000"/>
              </a:lnSpc>
              <a:buNone/>
              <a:defRPr sz="1350" b="1"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39" name="Text Placeholder 2">
            <a:extLst>
              <a:ext uri="{FF2B5EF4-FFF2-40B4-BE49-F238E27FC236}">
                <a16:creationId xmlns:a16="http://schemas.microsoft.com/office/drawing/2014/main" id="{64478DFC-6BE2-BBE2-E581-D1B2AA26B133}"/>
              </a:ext>
            </a:extLst>
          </p:cNvPr>
          <p:cNvSpPr>
            <a:spLocks noGrp="1"/>
          </p:cNvSpPr>
          <p:nvPr>
            <p:ph type="body" sz="quarter" idx="25" hasCustomPrompt="1"/>
          </p:nvPr>
        </p:nvSpPr>
        <p:spPr>
          <a:xfrm>
            <a:off x="286308" y="3666255"/>
            <a:ext cx="2057132" cy="791788"/>
          </a:xfrm>
          <a:prstGeom prst="rect">
            <a:avLst/>
          </a:prstGeom>
          <a:ln>
            <a:noFill/>
          </a:ln>
        </p:spPr>
        <p:txBody>
          <a:bodyPr>
            <a:noAutofit/>
          </a:bodyPr>
          <a:lstStyle>
            <a:lvl1pPr marL="0" indent="0" algn="ctr">
              <a:lnSpc>
                <a:spcPct val="100000"/>
              </a:lnSpc>
              <a:buNone/>
              <a:defRPr sz="1050" b="0"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p:txBody>
      </p:sp>
      <p:sp>
        <p:nvSpPr>
          <p:cNvPr id="49" name="Text Placeholder 2">
            <a:extLst>
              <a:ext uri="{FF2B5EF4-FFF2-40B4-BE49-F238E27FC236}">
                <a16:creationId xmlns:a16="http://schemas.microsoft.com/office/drawing/2014/main" id="{791ACDE9-2698-BD7D-9883-B20674C52103}"/>
              </a:ext>
            </a:extLst>
          </p:cNvPr>
          <p:cNvSpPr>
            <a:spLocks noGrp="1"/>
          </p:cNvSpPr>
          <p:nvPr>
            <p:ph type="body" sz="quarter" idx="26" hasCustomPrompt="1"/>
          </p:nvPr>
        </p:nvSpPr>
        <p:spPr>
          <a:xfrm>
            <a:off x="2457726" y="3087072"/>
            <a:ext cx="2057132" cy="273995"/>
          </a:xfrm>
          <a:prstGeom prst="rect">
            <a:avLst/>
          </a:prstGeom>
          <a:ln>
            <a:noFill/>
          </a:ln>
        </p:spPr>
        <p:txBody>
          <a:bodyPr anchor="b">
            <a:noAutofit/>
          </a:bodyPr>
          <a:lstStyle>
            <a:lvl1pPr marL="0" indent="0" algn="ctr">
              <a:lnSpc>
                <a:spcPct val="100000"/>
              </a:lnSpc>
              <a:buNone/>
              <a:defRPr sz="750" b="0" i="0" spc="225">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50" name="Text Placeholder 2">
            <a:extLst>
              <a:ext uri="{FF2B5EF4-FFF2-40B4-BE49-F238E27FC236}">
                <a16:creationId xmlns:a16="http://schemas.microsoft.com/office/drawing/2014/main" id="{7FEFE99E-C903-4AA2-2B4B-CA9A61330877}"/>
              </a:ext>
            </a:extLst>
          </p:cNvPr>
          <p:cNvSpPr>
            <a:spLocks noGrp="1"/>
          </p:cNvSpPr>
          <p:nvPr>
            <p:ph type="body" sz="quarter" idx="27" hasCustomPrompt="1"/>
          </p:nvPr>
        </p:nvSpPr>
        <p:spPr>
          <a:xfrm>
            <a:off x="2457726" y="3368999"/>
            <a:ext cx="2057132" cy="203999"/>
          </a:xfrm>
          <a:prstGeom prst="rect">
            <a:avLst/>
          </a:prstGeom>
          <a:ln>
            <a:noFill/>
          </a:ln>
        </p:spPr>
        <p:txBody>
          <a:bodyPr>
            <a:noAutofit/>
          </a:bodyPr>
          <a:lstStyle>
            <a:lvl1pPr marL="0" indent="0" algn="ctr">
              <a:lnSpc>
                <a:spcPct val="100000"/>
              </a:lnSpc>
              <a:buNone/>
              <a:defRPr sz="1350" b="1"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51" name="Text Placeholder 2">
            <a:extLst>
              <a:ext uri="{FF2B5EF4-FFF2-40B4-BE49-F238E27FC236}">
                <a16:creationId xmlns:a16="http://schemas.microsoft.com/office/drawing/2014/main" id="{61165F72-A30A-6CBF-EC08-F653167549FB}"/>
              </a:ext>
            </a:extLst>
          </p:cNvPr>
          <p:cNvSpPr>
            <a:spLocks noGrp="1"/>
          </p:cNvSpPr>
          <p:nvPr>
            <p:ph type="body" sz="quarter" idx="28" hasCustomPrompt="1"/>
          </p:nvPr>
        </p:nvSpPr>
        <p:spPr>
          <a:xfrm>
            <a:off x="2457726" y="3666255"/>
            <a:ext cx="2057132" cy="791788"/>
          </a:xfrm>
          <a:prstGeom prst="rect">
            <a:avLst/>
          </a:prstGeom>
          <a:ln>
            <a:noFill/>
          </a:ln>
        </p:spPr>
        <p:txBody>
          <a:bodyPr>
            <a:noAutofit/>
          </a:bodyPr>
          <a:lstStyle>
            <a:lvl1pPr marL="0" indent="0" algn="ctr">
              <a:lnSpc>
                <a:spcPct val="100000"/>
              </a:lnSpc>
              <a:buNone/>
              <a:defRPr sz="1050" b="0"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52" name="Text Placeholder 2">
            <a:extLst>
              <a:ext uri="{FF2B5EF4-FFF2-40B4-BE49-F238E27FC236}">
                <a16:creationId xmlns:a16="http://schemas.microsoft.com/office/drawing/2014/main" id="{737E75BB-AB37-B6B8-670A-48511F9CEF21}"/>
              </a:ext>
            </a:extLst>
          </p:cNvPr>
          <p:cNvSpPr>
            <a:spLocks noGrp="1"/>
          </p:cNvSpPr>
          <p:nvPr>
            <p:ph type="body" sz="quarter" idx="29" hasCustomPrompt="1"/>
          </p:nvPr>
        </p:nvSpPr>
        <p:spPr>
          <a:xfrm>
            <a:off x="4629143" y="3087072"/>
            <a:ext cx="2057132" cy="273995"/>
          </a:xfrm>
          <a:prstGeom prst="rect">
            <a:avLst/>
          </a:prstGeom>
          <a:ln>
            <a:noFill/>
          </a:ln>
        </p:spPr>
        <p:txBody>
          <a:bodyPr anchor="b">
            <a:noAutofit/>
          </a:bodyPr>
          <a:lstStyle>
            <a:lvl1pPr marL="0" indent="0" algn="ctr">
              <a:lnSpc>
                <a:spcPct val="100000"/>
              </a:lnSpc>
              <a:buNone/>
              <a:defRPr sz="750" b="0" i="0" spc="225">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53" name="Text Placeholder 2">
            <a:extLst>
              <a:ext uri="{FF2B5EF4-FFF2-40B4-BE49-F238E27FC236}">
                <a16:creationId xmlns:a16="http://schemas.microsoft.com/office/drawing/2014/main" id="{7AF14D03-1266-2098-C8B3-5AD12CF1289A}"/>
              </a:ext>
            </a:extLst>
          </p:cNvPr>
          <p:cNvSpPr>
            <a:spLocks noGrp="1"/>
          </p:cNvSpPr>
          <p:nvPr>
            <p:ph type="body" sz="quarter" idx="30" hasCustomPrompt="1"/>
          </p:nvPr>
        </p:nvSpPr>
        <p:spPr>
          <a:xfrm>
            <a:off x="4629143" y="3368999"/>
            <a:ext cx="2057132" cy="203999"/>
          </a:xfrm>
          <a:prstGeom prst="rect">
            <a:avLst/>
          </a:prstGeom>
          <a:ln>
            <a:noFill/>
          </a:ln>
        </p:spPr>
        <p:txBody>
          <a:bodyPr>
            <a:noAutofit/>
          </a:bodyPr>
          <a:lstStyle>
            <a:lvl1pPr marL="0" indent="0" algn="ctr">
              <a:lnSpc>
                <a:spcPct val="100000"/>
              </a:lnSpc>
              <a:buNone/>
              <a:defRPr sz="1350" b="1"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54" name="Text Placeholder 2">
            <a:extLst>
              <a:ext uri="{FF2B5EF4-FFF2-40B4-BE49-F238E27FC236}">
                <a16:creationId xmlns:a16="http://schemas.microsoft.com/office/drawing/2014/main" id="{466D8297-1F69-BD38-C084-4FEACDA182BF}"/>
              </a:ext>
            </a:extLst>
          </p:cNvPr>
          <p:cNvSpPr>
            <a:spLocks noGrp="1"/>
          </p:cNvSpPr>
          <p:nvPr>
            <p:ph type="body" sz="quarter" idx="31" hasCustomPrompt="1"/>
          </p:nvPr>
        </p:nvSpPr>
        <p:spPr>
          <a:xfrm>
            <a:off x="4629143" y="3666255"/>
            <a:ext cx="2057132" cy="791788"/>
          </a:xfrm>
          <a:prstGeom prst="rect">
            <a:avLst/>
          </a:prstGeom>
          <a:ln>
            <a:noFill/>
          </a:ln>
        </p:spPr>
        <p:txBody>
          <a:bodyPr>
            <a:noAutofit/>
          </a:bodyPr>
          <a:lstStyle>
            <a:lvl1pPr marL="0" indent="0" algn="ctr">
              <a:lnSpc>
                <a:spcPct val="100000"/>
              </a:lnSpc>
              <a:buNone/>
              <a:defRPr sz="1050" b="0"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55" name="Text Placeholder 2">
            <a:extLst>
              <a:ext uri="{FF2B5EF4-FFF2-40B4-BE49-F238E27FC236}">
                <a16:creationId xmlns:a16="http://schemas.microsoft.com/office/drawing/2014/main" id="{351AC3FB-D5C7-ECAC-E5C2-756ED91268C7}"/>
              </a:ext>
            </a:extLst>
          </p:cNvPr>
          <p:cNvSpPr>
            <a:spLocks noGrp="1"/>
          </p:cNvSpPr>
          <p:nvPr>
            <p:ph type="body" sz="quarter" idx="32" hasCustomPrompt="1"/>
          </p:nvPr>
        </p:nvSpPr>
        <p:spPr>
          <a:xfrm>
            <a:off x="6800560" y="3087072"/>
            <a:ext cx="2057132" cy="273995"/>
          </a:xfrm>
          <a:prstGeom prst="rect">
            <a:avLst/>
          </a:prstGeom>
          <a:ln>
            <a:noFill/>
          </a:ln>
        </p:spPr>
        <p:txBody>
          <a:bodyPr anchor="b">
            <a:noAutofit/>
          </a:bodyPr>
          <a:lstStyle>
            <a:lvl1pPr marL="0" indent="0" algn="ctr">
              <a:lnSpc>
                <a:spcPct val="100000"/>
              </a:lnSpc>
              <a:buNone/>
              <a:defRPr sz="750" b="0" i="0" spc="225">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56" name="Text Placeholder 2">
            <a:extLst>
              <a:ext uri="{FF2B5EF4-FFF2-40B4-BE49-F238E27FC236}">
                <a16:creationId xmlns:a16="http://schemas.microsoft.com/office/drawing/2014/main" id="{F244D697-6151-A3D5-94EE-CFD94B77ABB6}"/>
              </a:ext>
            </a:extLst>
          </p:cNvPr>
          <p:cNvSpPr>
            <a:spLocks noGrp="1"/>
          </p:cNvSpPr>
          <p:nvPr>
            <p:ph type="body" sz="quarter" idx="33" hasCustomPrompt="1"/>
          </p:nvPr>
        </p:nvSpPr>
        <p:spPr>
          <a:xfrm>
            <a:off x="6800560" y="3368999"/>
            <a:ext cx="2057132" cy="203999"/>
          </a:xfrm>
          <a:prstGeom prst="rect">
            <a:avLst/>
          </a:prstGeom>
          <a:ln>
            <a:noFill/>
          </a:ln>
        </p:spPr>
        <p:txBody>
          <a:bodyPr>
            <a:noAutofit/>
          </a:bodyPr>
          <a:lstStyle>
            <a:lvl1pPr marL="0" indent="0" algn="ctr">
              <a:lnSpc>
                <a:spcPct val="100000"/>
              </a:lnSpc>
              <a:buNone/>
              <a:defRPr sz="1350" b="1"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57" name="Text Placeholder 2">
            <a:extLst>
              <a:ext uri="{FF2B5EF4-FFF2-40B4-BE49-F238E27FC236}">
                <a16:creationId xmlns:a16="http://schemas.microsoft.com/office/drawing/2014/main" id="{C960E32B-F4EA-041C-19BC-BBA22D2628AD}"/>
              </a:ext>
            </a:extLst>
          </p:cNvPr>
          <p:cNvSpPr>
            <a:spLocks noGrp="1"/>
          </p:cNvSpPr>
          <p:nvPr>
            <p:ph type="body" sz="quarter" idx="34" hasCustomPrompt="1"/>
          </p:nvPr>
        </p:nvSpPr>
        <p:spPr>
          <a:xfrm>
            <a:off x="6800560" y="3666255"/>
            <a:ext cx="2057132" cy="791788"/>
          </a:xfrm>
          <a:prstGeom prst="rect">
            <a:avLst/>
          </a:prstGeom>
          <a:ln>
            <a:noFill/>
          </a:ln>
        </p:spPr>
        <p:txBody>
          <a:bodyPr>
            <a:noAutofit/>
          </a:bodyPr>
          <a:lstStyle>
            <a:lvl1pPr marL="0" indent="0" algn="ctr">
              <a:lnSpc>
                <a:spcPct val="100000"/>
              </a:lnSpc>
              <a:buNone/>
              <a:defRPr sz="1050" b="0"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lvl="0"/>
            <a:endParaRPr lang="en-US"/>
          </a:p>
        </p:txBody>
      </p:sp>
      <p:sp>
        <p:nvSpPr>
          <p:cNvPr id="62" name="TextBox 61">
            <a:extLst>
              <a:ext uri="{FF2B5EF4-FFF2-40B4-BE49-F238E27FC236}">
                <a16:creationId xmlns:a16="http://schemas.microsoft.com/office/drawing/2014/main" id="{4E6ED1F1-AA90-2178-66A8-C866C550F23E}"/>
              </a:ext>
            </a:extLst>
          </p:cNvPr>
          <p:cNvSpPr txBox="1"/>
          <p:nvPr userDrawn="1"/>
        </p:nvSpPr>
        <p:spPr>
          <a:xfrm>
            <a:off x="6425400" y="4791624"/>
            <a:ext cx="2630347" cy="230832"/>
          </a:xfrm>
          <a:prstGeom prst="rect">
            <a:avLst/>
          </a:prstGeom>
          <a:noFill/>
        </p:spPr>
        <p:txBody>
          <a:bodyPr wrap="square" rtlCol="0">
            <a:spAutoFit/>
          </a:body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900"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900" kern="1200" dirty="0">
              <a:solidFill>
                <a:schemeClr val="bg1"/>
              </a:solidFill>
              <a:effectLst/>
              <a:latin typeface="+mn-lt"/>
              <a:ea typeface="+mn-ea"/>
              <a:cs typeface="+mn-cs"/>
            </a:endParaRPr>
          </a:p>
        </p:txBody>
      </p:sp>
      <p:sp>
        <p:nvSpPr>
          <p:cNvPr id="2" name="Text Placeholder 20">
            <a:extLst>
              <a:ext uri="{FF2B5EF4-FFF2-40B4-BE49-F238E27FC236}">
                <a16:creationId xmlns:a16="http://schemas.microsoft.com/office/drawing/2014/main" id="{D4B4A50F-77C1-C621-E71A-65F90EE2DF3E}"/>
              </a:ext>
            </a:extLst>
          </p:cNvPr>
          <p:cNvSpPr>
            <a:spLocks noGrp="1"/>
          </p:cNvSpPr>
          <p:nvPr>
            <p:ph type="body" sz="quarter" idx="52" hasCustomPrompt="1"/>
          </p:nvPr>
        </p:nvSpPr>
        <p:spPr>
          <a:xfrm>
            <a:off x="286309" y="559076"/>
            <a:ext cx="3128059" cy="670892"/>
          </a:xfrm>
          <a:prstGeom prst="rect">
            <a:avLst/>
          </a:prstGeom>
        </p:spPr>
        <p:txBody>
          <a:bodyPr lIns="0" tIns="0" rIns="0" bIns="0" anchor="t" anchorCtr="0"/>
          <a:lstStyle>
            <a:lvl1pPr marL="0" indent="0" algn="l">
              <a:lnSpc>
                <a:spcPct val="100000"/>
              </a:lnSpc>
              <a:spcBef>
                <a:spcPts val="0"/>
              </a:spcBef>
              <a:buNone/>
              <a:defRPr sz="2475" b="0">
                <a:solidFill>
                  <a:schemeClr val="bg1"/>
                </a:solidFill>
                <a:latin typeface="+mj-lt"/>
                <a:cs typeface="Arial" panose="020B0604020202020204" pitchFamily="34" charset="0"/>
              </a:defRPr>
            </a:lvl1pPr>
          </a:lstStyle>
          <a:p>
            <a:pPr lvl="0"/>
            <a:r>
              <a:rPr lang="en-US"/>
              <a:t>Slide Title Goes Here</a:t>
            </a:r>
          </a:p>
        </p:txBody>
      </p:sp>
      <p:sp>
        <p:nvSpPr>
          <p:cNvPr id="3" name="Text Placeholder 18">
            <a:extLst>
              <a:ext uri="{FF2B5EF4-FFF2-40B4-BE49-F238E27FC236}">
                <a16:creationId xmlns:a16="http://schemas.microsoft.com/office/drawing/2014/main" id="{137B4BF2-05E8-6649-1AF0-0FFD2F161642}"/>
              </a:ext>
            </a:extLst>
          </p:cNvPr>
          <p:cNvSpPr>
            <a:spLocks noGrp="1"/>
          </p:cNvSpPr>
          <p:nvPr>
            <p:ph type="body" sz="quarter" idx="18" hasCustomPrompt="1"/>
          </p:nvPr>
        </p:nvSpPr>
        <p:spPr>
          <a:xfrm>
            <a:off x="286309" y="342900"/>
            <a:ext cx="3129395" cy="208722"/>
          </a:xfrm>
          <a:prstGeom prst="rect">
            <a:avLst/>
          </a:prstGeom>
        </p:spPr>
        <p:txBody>
          <a:bodyPr lIns="0" tIns="0" rIns="0" bIns="0" anchor="b"/>
          <a:lstStyle>
            <a:lvl1pPr marL="0" indent="0">
              <a:lnSpc>
                <a:spcPct val="100000"/>
              </a:lnSpc>
              <a:buNone/>
              <a:defRPr sz="750" spc="225">
                <a:solidFill>
                  <a:schemeClr val="bg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
        <p:nvSpPr>
          <p:cNvPr id="5" name="Picture Placeholder 4">
            <a:extLst>
              <a:ext uri="{FF2B5EF4-FFF2-40B4-BE49-F238E27FC236}">
                <a16:creationId xmlns:a16="http://schemas.microsoft.com/office/drawing/2014/main" id="{5C68F94D-4C4B-2034-D392-72CBA7434914}"/>
              </a:ext>
            </a:extLst>
          </p:cNvPr>
          <p:cNvSpPr>
            <a:spLocks noGrp="1"/>
          </p:cNvSpPr>
          <p:nvPr>
            <p:ph type="pic" sz="quarter" idx="53"/>
          </p:nvPr>
        </p:nvSpPr>
        <p:spPr>
          <a:xfrm>
            <a:off x="286308" y="1543050"/>
            <a:ext cx="2057132" cy="1028700"/>
          </a:xfrm>
          <a:prstGeom prst="rect">
            <a:avLst/>
          </a:prstGeom>
          <a:solidFill>
            <a:schemeClr val="tx2"/>
          </a:solidFill>
        </p:spPr>
        <p:txBody>
          <a:bodyPr anchor="ctr"/>
          <a:lstStyle>
            <a:lvl1pPr marL="0" indent="0" algn="ctr">
              <a:lnSpc>
                <a:spcPct val="100000"/>
              </a:lnSpc>
              <a:buNone/>
              <a:defRPr>
                <a:solidFill>
                  <a:schemeClr val="bg1"/>
                </a:solidFill>
              </a:defRPr>
            </a:lvl1pPr>
          </a:lstStyle>
          <a:p>
            <a:endParaRPr lang="en-US" dirty="0"/>
          </a:p>
        </p:txBody>
      </p:sp>
      <p:sp>
        <p:nvSpPr>
          <p:cNvPr id="8" name="Picture Placeholder 4">
            <a:extLst>
              <a:ext uri="{FF2B5EF4-FFF2-40B4-BE49-F238E27FC236}">
                <a16:creationId xmlns:a16="http://schemas.microsoft.com/office/drawing/2014/main" id="{4EA1F97B-72AE-B862-33F7-7644D8624FD6}"/>
              </a:ext>
            </a:extLst>
          </p:cNvPr>
          <p:cNvSpPr>
            <a:spLocks noGrp="1"/>
          </p:cNvSpPr>
          <p:nvPr>
            <p:ph type="pic" sz="quarter" idx="54"/>
          </p:nvPr>
        </p:nvSpPr>
        <p:spPr>
          <a:xfrm>
            <a:off x="2457725" y="1543050"/>
            <a:ext cx="2057132" cy="1028700"/>
          </a:xfrm>
          <a:prstGeom prst="rect">
            <a:avLst/>
          </a:prstGeom>
          <a:solidFill>
            <a:schemeClr val="tx2"/>
          </a:solidFill>
        </p:spPr>
        <p:txBody>
          <a:bodyPr anchor="ctr"/>
          <a:lstStyle>
            <a:lvl1pPr marL="0" indent="0" algn="ctr">
              <a:lnSpc>
                <a:spcPct val="100000"/>
              </a:lnSpc>
              <a:buNone/>
              <a:defRPr>
                <a:solidFill>
                  <a:schemeClr val="bg1"/>
                </a:solidFill>
              </a:defRPr>
            </a:lvl1pPr>
          </a:lstStyle>
          <a:p>
            <a:endParaRPr lang="en-US" dirty="0"/>
          </a:p>
        </p:txBody>
      </p:sp>
      <p:sp>
        <p:nvSpPr>
          <p:cNvPr id="9" name="Picture Placeholder 4">
            <a:extLst>
              <a:ext uri="{FF2B5EF4-FFF2-40B4-BE49-F238E27FC236}">
                <a16:creationId xmlns:a16="http://schemas.microsoft.com/office/drawing/2014/main" id="{0F3DB52B-2957-CD65-A0CC-AAD756087AF5}"/>
              </a:ext>
            </a:extLst>
          </p:cNvPr>
          <p:cNvSpPr>
            <a:spLocks noGrp="1"/>
          </p:cNvSpPr>
          <p:nvPr>
            <p:ph type="pic" sz="quarter" idx="55"/>
          </p:nvPr>
        </p:nvSpPr>
        <p:spPr>
          <a:xfrm>
            <a:off x="4629142" y="1543050"/>
            <a:ext cx="2057132" cy="1028700"/>
          </a:xfrm>
          <a:prstGeom prst="rect">
            <a:avLst/>
          </a:prstGeom>
          <a:solidFill>
            <a:schemeClr val="tx2"/>
          </a:solidFill>
        </p:spPr>
        <p:txBody>
          <a:bodyPr anchor="ctr"/>
          <a:lstStyle>
            <a:lvl1pPr marL="0" indent="0" algn="ctr">
              <a:lnSpc>
                <a:spcPct val="100000"/>
              </a:lnSpc>
              <a:buNone/>
              <a:defRPr>
                <a:solidFill>
                  <a:schemeClr val="bg1"/>
                </a:solidFill>
              </a:defRPr>
            </a:lvl1pPr>
          </a:lstStyle>
          <a:p>
            <a:endParaRPr lang="en-US" dirty="0"/>
          </a:p>
        </p:txBody>
      </p:sp>
      <p:sp>
        <p:nvSpPr>
          <p:cNvPr id="10" name="Picture Placeholder 4">
            <a:extLst>
              <a:ext uri="{FF2B5EF4-FFF2-40B4-BE49-F238E27FC236}">
                <a16:creationId xmlns:a16="http://schemas.microsoft.com/office/drawing/2014/main" id="{AC18A47E-DA96-22B1-D803-8E0068438027}"/>
              </a:ext>
            </a:extLst>
          </p:cNvPr>
          <p:cNvSpPr>
            <a:spLocks noGrp="1"/>
          </p:cNvSpPr>
          <p:nvPr>
            <p:ph type="pic" sz="quarter" idx="56"/>
          </p:nvPr>
        </p:nvSpPr>
        <p:spPr>
          <a:xfrm>
            <a:off x="6800560" y="1543050"/>
            <a:ext cx="2057132" cy="1028700"/>
          </a:xfrm>
          <a:prstGeom prst="rect">
            <a:avLst/>
          </a:prstGeom>
          <a:solidFill>
            <a:schemeClr val="tx2"/>
          </a:solidFill>
        </p:spPr>
        <p:txBody>
          <a:bodyPr anchor="ctr"/>
          <a:lstStyle>
            <a:lvl1pPr marL="0" indent="0" algn="ctr">
              <a:lnSpc>
                <a:spcPct val="100000"/>
              </a:lnSpc>
              <a:buNone/>
              <a:defRPr>
                <a:solidFill>
                  <a:schemeClr val="bg1"/>
                </a:solidFill>
              </a:defRPr>
            </a:lvl1pPr>
          </a:lstStyle>
          <a:p>
            <a:endParaRPr lang="en-US" dirty="0"/>
          </a:p>
        </p:txBody>
      </p:sp>
      <p:sp>
        <p:nvSpPr>
          <p:cNvPr id="4" name="Text Placeholder 4">
            <a:extLst>
              <a:ext uri="{FF2B5EF4-FFF2-40B4-BE49-F238E27FC236}">
                <a16:creationId xmlns:a16="http://schemas.microsoft.com/office/drawing/2014/main" id="{1FE560B7-2937-6879-E767-DB22F8DF0D8C}"/>
              </a:ext>
            </a:extLst>
          </p:cNvPr>
          <p:cNvSpPr txBox="1">
            <a:spLocks/>
          </p:cNvSpPr>
          <p:nvPr userDrawn="1"/>
        </p:nvSpPr>
        <p:spPr>
          <a:xfrm>
            <a:off x="4629143" y="4778237"/>
            <a:ext cx="4228549" cy="342901"/>
          </a:xfrm>
          <a:prstGeom prst="rect">
            <a:avLst/>
          </a:prstGeom>
        </p:spPr>
        <p:txBody>
          <a:bodyPr lIns="0" tIns="0" rIns="0" bIns="0" anchor="ct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Quasimoda"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685783" rtl="0" eaLnBrk="1" fontAlgn="auto" latinLnBrk="0" hangingPunct="1">
              <a:lnSpc>
                <a:spcPct val="100000"/>
              </a:lnSpc>
              <a:spcBef>
                <a:spcPts val="0"/>
              </a:spcBef>
              <a:spcAft>
                <a:spcPts val="0"/>
              </a:spcAft>
              <a:buClrTx/>
              <a:buSzTx/>
              <a:buFontTx/>
              <a:buNone/>
              <a:tabLst/>
              <a:defRPr/>
            </a:pPr>
            <a:fld id="{29691552-3224-4B49-8468-AEF6176B9523}" type="slidenum">
              <a:rPr lang="en-US" sz="525" kern="1200" smtClean="0">
                <a:solidFill>
                  <a:schemeClr val="bg1"/>
                </a:solidFill>
                <a:effectLst/>
                <a:latin typeface="+mn-lt"/>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a:t>
            </a:fld>
            <a:endParaRPr lang="en-US" sz="525" kern="1200" dirty="0">
              <a:solidFill>
                <a:schemeClr val="bg1"/>
              </a:solidFill>
              <a:effectLst/>
              <a:latin typeface="+mn-lt"/>
              <a:ea typeface="+mn-ea"/>
              <a:cs typeface="+mn-cs"/>
            </a:endParaRPr>
          </a:p>
        </p:txBody>
      </p:sp>
      <p:sp>
        <p:nvSpPr>
          <p:cNvPr id="6" name="Text Placeholder 8">
            <a:extLst>
              <a:ext uri="{FF2B5EF4-FFF2-40B4-BE49-F238E27FC236}">
                <a16:creationId xmlns:a16="http://schemas.microsoft.com/office/drawing/2014/main" id="{B50A38DB-8778-9D27-1056-743CFD3179B7}"/>
              </a:ext>
            </a:extLst>
          </p:cNvPr>
          <p:cNvSpPr>
            <a:spLocks noGrp="1"/>
          </p:cNvSpPr>
          <p:nvPr>
            <p:ph type="body" sz="quarter" idx="11" hasCustomPrompt="1"/>
          </p:nvPr>
        </p:nvSpPr>
        <p:spPr>
          <a:xfrm>
            <a:off x="286308" y="4778237"/>
            <a:ext cx="4228549" cy="342900"/>
          </a:xfrm>
          <a:prstGeom prst="rect">
            <a:avLst/>
          </a:prstGeom>
        </p:spPr>
        <p:txBody>
          <a:bodyPr anchor="ctr"/>
          <a:lstStyle>
            <a:lvl1pPr marL="0" indent="0">
              <a:lnSpc>
                <a:spcPct val="100000"/>
              </a:lnSpc>
              <a:buNone/>
              <a:defRPr sz="525">
                <a:solidFill>
                  <a:schemeClr val="bg1"/>
                </a:solidFill>
              </a:defRPr>
            </a:lvl1pPr>
            <a:lvl2pPr>
              <a:defRPr sz="525"/>
            </a:lvl2pPr>
            <a:lvl3pPr>
              <a:defRPr sz="525"/>
            </a:lvl3pPr>
            <a:lvl4pPr>
              <a:defRPr sz="525"/>
            </a:lvl4pPr>
            <a:lvl5pPr>
              <a:defRPr sz="525"/>
            </a:lvl5pPr>
          </a:lstStyle>
          <a:p>
            <a:pPr lvl="0"/>
            <a:r>
              <a:rPr lang="en-US" err="1"/>
              <a:t>nasa.gov</a:t>
            </a:r>
            <a:r>
              <a:rPr lang="en-US"/>
              <a:t>  |  Required document markings go here.</a:t>
            </a:r>
          </a:p>
        </p:txBody>
      </p:sp>
    </p:spTree>
    <p:extLst>
      <p:ext uri="{BB962C8B-B14F-4D97-AF65-F5344CB8AC3E}">
        <p14:creationId xmlns:p14="http://schemas.microsoft.com/office/powerpoint/2010/main" val="390783161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equential 7">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16DD17-5F08-8EDA-8E51-E497F39117CB}"/>
              </a:ext>
            </a:extLst>
          </p:cNvPr>
          <p:cNvSpPr/>
          <p:nvPr userDrawn="1"/>
        </p:nvSpPr>
        <p:spPr>
          <a:xfrm>
            <a:off x="2457726" y="1148497"/>
            <a:ext cx="2057132" cy="35603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 name="Rectangle 4">
            <a:extLst>
              <a:ext uri="{FF2B5EF4-FFF2-40B4-BE49-F238E27FC236}">
                <a16:creationId xmlns:a16="http://schemas.microsoft.com/office/drawing/2014/main" id="{E560A961-AFE2-51E6-869F-20136AE13EC3}"/>
              </a:ext>
            </a:extLst>
          </p:cNvPr>
          <p:cNvSpPr/>
          <p:nvPr userDrawn="1"/>
        </p:nvSpPr>
        <p:spPr>
          <a:xfrm>
            <a:off x="6800560" y="1148497"/>
            <a:ext cx="2057132" cy="35603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8" name="Rectangle 7">
            <a:extLst>
              <a:ext uri="{FF2B5EF4-FFF2-40B4-BE49-F238E27FC236}">
                <a16:creationId xmlns:a16="http://schemas.microsoft.com/office/drawing/2014/main" id="{402E8A5E-9C21-E3E2-F493-DACDB41D5549}"/>
              </a:ext>
            </a:extLst>
          </p:cNvPr>
          <p:cNvSpPr/>
          <p:nvPr userDrawn="1"/>
        </p:nvSpPr>
        <p:spPr>
          <a:xfrm>
            <a:off x="286308" y="1148497"/>
            <a:ext cx="2061117" cy="356032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1" name="Text Placeholder 2">
            <a:extLst>
              <a:ext uri="{FF2B5EF4-FFF2-40B4-BE49-F238E27FC236}">
                <a16:creationId xmlns:a16="http://schemas.microsoft.com/office/drawing/2014/main" id="{D0FA970C-40E4-496D-9270-530FB4C6834A}"/>
              </a:ext>
            </a:extLst>
          </p:cNvPr>
          <p:cNvSpPr>
            <a:spLocks noGrp="1"/>
          </p:cNvSpPr>
          <p:nvPr>
            <p:ph type="body" sz="quarter" idx="23" hasCustomPrompt="1"/>
          </p:nvPr>
        </p:nvSpPr>
        <p:spPr>
          <a:xfrm>
            <a:off x="425645" y="1711943"/>
            <a:ext cx="1794313" cy="427379"/>
          </a:xfrm>
          <a:prstGeom prst="rect">
            <a:avLst/>
          </a:prstGeom>
          <a:ln>
            <a:noFill/>
          </a:ln>
        </p:spPr>
        <p:txBody>
          <a:bodyPr anchor="b">
            <a:noAutofit/>
          </a:bodyPr>
          <a:lstStyle>
            <a:lvl1pPr marL="0" indent="0" algn="l">
              <a:lnSpc>
                <a:spcPct val="100000"/>
              </a:lnSpc>
              <a:buNone/>
              <a:defRPr sz="750" b="0" i="0" spc="225">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12" name="Text Placeholder 2">
            <a:extLst>
              <a:ext uri="{FF2B5EF4-FFF2-40B4-BE49-F238E27FC236}">
                <a16:creationId xmlns:a16="http://schemas.microsoft.com/office/drawing/2014/main" id="{D29E6B4B-3588-6D61-D7F9-6918427EFE92}"/>
              </a:ext>
            </a:extLst>
          </p:cNvPr>
          <p:cNvSpPr>
            <a:spLocks noGrp="1"/>
          </p:cNvSpPr>
          <p:nvPr>
            <p:ph type="body" sz="quarter" idx="24" hasCustomPrompt="1"/>
          </p:nvPr>
        </p:nvSpPr>
        <p:spPr>
          <a:xfrm>
            <a:off x="425645" y="2174215"/>
            <a:ext cx="1794313" cy="274503"/>
          </a:xfrm>
          <a:prstGeom prst="rect">
            <a:avLst/>
          </a:prstGeom>
          <a:ln>
            <a:noFill/>
          </a:ln>
        </p:spPr>
        <p:txBody>
          <a:bodyPr anchor="t">
            <a:noAutofit/>
          </a:bodyPr>
          <a:lstStyle>
            <a:lvl1pPr marL="0" indent="0" algn="l">
              <a:lnSpc>
                <a:spcPct val="100000"/>
              </a:lnSpc>
              <a:buNone/>
              <a:defRPr sz="1350" b="1"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13" name="Text Placeholder 2">
            <a:extLst>
              <a:ext uri="{FF2B5EF4-FFF2-40B4-BE49-F238E27FC236}">
                <a16:creationId xmlns:a16="http://schemas.microsoft.com/office/drawing/2014/main" id="{B2EE0D8C-6CF7-1820-2D7C-874099B275D5}"/>
              </a:ext>
            </a:extLst>
          </p:cNvPr>
          <p:cNvSpPr>
            <a:spLocks noGrp="1"/>
          </p:cNvSpPr>
          <p:nvPr>
            <p:ph type="body" sz="quarter" idx="25" hasCustomPrompt="1"/>
          </p:nvPr>
        </p:nvSpPr>
        <p:spPr>
          <a:xfrm>
            <a:off x="425645" y="2531518"/>
            <a:ext cx="1794313" cy="2030958"/>
          </a:xfrm>
          <a:prstGeom prst="rect">
            <a:avLst/>
          </a:prstGeom>
          <a:ln>
            <a:noFill/>
          </a:ln>
        </p:spPr>
        <p:txBody>
          <a:bodyPr>
            <a:noAutofit/>
          </a:bodyPr>
          <a:lstStyle>
            <a:lvl1pPr marL="128585" indent="-128585" algn="ctr">
              <a:lnSpc>
                <a:spcPct val="100000"/>
              </a:lnSpc>
              <a:buFont typeface="Arial" panose="020B0604020202020204" pitchFamily="34" charset="0"/>
              <a:buChar char="•"/>
              <a:defRPr sz="1050" b="0"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marL="128585" marR="0" lvl="0" indent="-128585" algn="l" defTabSz="685783" rtl="0" eaLnBrk="1" fontAlgn="auto" latinLnBrk="0" hangingPunct="1">
              <a:lnSpc>
                <a:spcPct val="100000"/>
              </a:lnSpc>
              <a:spcBef>
                <a:spcPts val="750"/>
              </a:spcBef>
              <a:spcAft>
                <a:spcPts val="0"/>
              </a:spcAft>
              <a:buClrTx/>
              <a:buSzTx/>
              <a:tabLst/>
              <a:defRPr/>
            </a:pPr>
            <a:endParaRPr lang="en-US"/>
          </a:p>
          <a:p>
            <a:pPr lvl="0"/>
            <a:endParaRPr lang="en-US"/>
          </a:p>
        </p:txBody>
      </p:sp>
      <p:sp>
        <p:nvSpPr>
          <p:cNvPr id="22" name="Text Placeholder 2">
            <a:extLst>
              <a:ext uri="{FF2B5EF4-FFF2-40B4-BE49-F238E27FC236}">
                <a16:creationId xmlns:a16="http://schemas.microsoft.com/office/drawing/2014/main" id="{67493C6A-8509-C83D-43BF-C4F67E67FCDC}"/>
              </a:ext>
            </a:extLst>
          </p:cNvPr>
          <p:cNvSpPr>
            <a:spLocks noGrp="1"/>
          </p:cNvSpPr>
          <p:nvPr>
            <p:ph type="body" sz="quarter" idx="35" hasCustomPrompt="1"/>
          </p:nvPr>
        </p:nvSpPr>
        <p:spPr>
          <a:xfrm>
            <a:off x="425645" y="1437620"/>
            <a:ext cx="1794313" cy="274320"/>
          </a:xfrm>
          <a:prstGeom prst="rect">
            <a:avLst/>
          </a:prstGeom>
          <a:ln>
            <a:noFill/>
          </a:ln>
        </p:spPr>
        <p:txBody>
          <a:bodyPr>
            <a:noAutofit/>
          </a:bodyPr>
          <a:lstStyle>
            <a:lvl1pPr marL="0" indent="0" algn="l">
              <a:lnSpc>
                <a:spcPct val="100000"/>
              </a:lnSpc>
              <a:buNone/>
              <a:defRPr sz="1500" b="1"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01</a:t>
            </a:r>
          </a:p>
        </p:txBody>
      </p:sp>
      <p:sp>
        <p:nvSpPr>
          <p:cNvPr id="25" name="Rectangle 24">
            <a:extLst>
              <a:ext uri="{FF2B5EF4-FFF2-40B4-BE49-F238E27FC236}">
                <a16:creationId xmlns:a16="http://schemas.microsoft.com/office/drawing/2014/main" id="{01DC978F-8A1B-9526-F5AB-A7736927AA78}"/>
              </a:ext>
            </a:extLst>
          </p:cNvPr>
          <p:cNvSpPr/>
          <p:nvPr userDrawn="1"/>
        </p:nvSpPr>
        <p:spPr>
          <a:xfrm>
            <a:off x="4629142" y="1148497"/>
            <a:ext cx="2057133" cy="35603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73" name="Text Placeholder 2">
            <a:extLst>
              <a:ext uri="{FF2B5EF4-FFF2-40B4-BE49-F238E27FC236}">
                <a16:creationId xmlns:a16="http://schemas.microsoft.com/office/drawing/2014/main" id="{5471EC52-0736-80F8-59C9-29B2A8211D15}"/>
              </a:ext>
            </a:extLst>
          </p:cNvPr>
          <p:cNvSpPr>
            <a:spLocks noGrp="1"/>
          </p:cNvSpPr>
          <p:nvPr>
            <p:ph type="body" sz="quarter" idx="36" hasCustomPrompt="1"/>
          </p:nvPr>
        </p:nvSpPr>
        <p:spPr>
          <a:xfrm>
            <a:off x="2578294" y="1711943"/>
            <a:ext cx="1794313" cy="427379"/>
          </a:xfrm>
          <a:prstGeom prst="rect">
            <a:avLst/>
          </a:prstGeom>
          <a:ln>
            <a:noFill/>
          </a:ln>
        </p:spPr>
        <p:txBody>
          <a:bodyPr anchor="b">
            <a:noAutofit/>
          </a:bodyPr>
          <a:lstStyle>
            <a:lvl1pPr marL="0" indent="0" algn="l">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74" name="Text Placeholder 2">
            <a:extLst>
              <a:ext uri="{FF2B5EF4-FFF2-40B4-BE49-F238E27FC236}">
                <a16:creationId xmlns:a16="http://schemas.microsoft.com/office/drawing/2014/main" id="{82D1C81C-AAC8-3ECE-3242-934B87CE32AC}"/>
              </a:ext>
            </a:extLst>
          </p:cNvPr>
          <p:cNvSpPr>
            <a:spLocks noGrp="1"/>
          </p:cNvSpPr>
          <p:nvPr>
            <p:ph type="body" sz="quarter" idx="37" hasCustomPrompt="1"/>
          </p:nvPr>
        </p:nvSpPr>
        <p:spPr>
          <a:xfrm>
            <a:off x="2578294" y="2174215"/>
            <a:ext cx="1794313" cy="274503"/>
          </a:xfrm>
          <a:prstGeom prst="rect">
            <a:avLst/>
          </a:prstGeom>
          <a:ln>
            <a:noFill/>
          </a:ln>
        </p:spPr>
        <p:txBody>
          <a:bodyPr anchor="t">
            <a:noAutofit/>
          </a:bodyPr>
          <a:lstStyle>
            <a:lvl1pPr marL="0" indent="0" algn="l">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75" name="Text Placeholder 2">
            <a:extLst>
              <a:ext uri="{FF2B5EF4-FFF2-40B4-BE49-F238E27FC236}">
                <a16:creationId xmlns:a16="http://schemas.microsoft.com/office/drawing/2014/main" id="{6387CFAC-9DB1-444D-1558-ADBB95B40EA6}"/>
              </a:ext>
            </a:extLst>
          </p:cNvPr>
          <p:cNvSpPr>
            <a:spLocks noGrp="1"/>
          </p:cNvSpPr>
          <p:nvPr>
            <p:ph type="body" sz="quarter" idx="38" hasCustomPrompt="1"/>
          </p:nvPr>
        </p:nvSpPr>
        <p:spPr>
          <a:xfrm>
            <a:off x="2578294" y="2531518"/>
            <a:ext cx="1794313" cy="2030958"/>
          </a:xfrm>
          <a:prstGeom prst="rect">
            <a:avLst/>
          </a:prstGeom>
          <a:ln>
            <a:noFill/>
          </a:ln>
        </p:spPr>
        <p:txBody>
          <a:bodyPr>
            <a:noAutofit/>
          </a:bodyPr>
          <a:lstStyle>
            <a:lvl1pPr marL="128585" indent="-128585" algn="ctr">
              <a:lnSpc>
                <a:spcPct val="100000"/>
              </a:lnSpc>
              <a:buFont typeface="Arial" panose="020B0604020202020204" pitchFamily="34" charset="0"/>
              <a:buChar char="•"/>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marL="128585" marR="0" lvl="0" indent="-128585" algn="l" defTabSz="685783" rtl="0" eaLnBrk="1" fontAlgn="auto" latinLnBrk="0" hangingPunct="1">
              <a:lnSpc>
                <a:spcPct val="100000"/>
              </a:lnSpc>
              <a:spcBef>
                <a:spcPts val="750"/>
              </a:spcBef>
              <a:spcAft>
                <a:spcPts val="0"/>
              </a:spcAft>
              <a:buClrTx/>
              <a:buSzTx/>
              <a:tabLst/>
              <a:defRPr/>
            </a:pPr>
            <a:endParaRPr lang="en-US"/>
          </a:p>
          <a:p>
            <a:pPr lvl="0"/>
            <a:endParaRPr lang="en-US"/>
          </a:p>
        </p:txBody>
      </p:sp>
      <p:sp>
        <p:nvSpPr>
          <p:cNvPr id="76" name="Text Placeholder 2">
            <a:extLst>
              <a:ext uri="{FF2B5EF4-FFF2-40B4-BE49-F238E27FC236}">
                <a16:creationId xmlns:a16="http://schemas.microsoft.com/office/drawing/2014/main" id="{369822DB-0E39-5A7C-F90D-C8CEB5453412}"/>
              </a:ext>
            </a:extLst>
          </p:cNvPr>
          <p:cNvSpPr>
            <a:spLocks noGrp="1"/>
          </p:cNvSpPr>
          <p:nvPr>
            <p:ph type="body" sz="quarter" idx="39" hasCustomPrompt="1"/>
          </p:nvPr>
        </p:nvSpPr>
        <p:spPr>
          <a:xfrm>
            <a:off x="2578294" y="1437620"/>
            <a:ext cx="1794313" cy="274320"/>
          </a:xfrm>
          <a:prstGeom prst="rect">
            <a:avLst/>
          </a:prstGeom>
          <a:ln>
            <a:noFill/>
          </a:ln>
        </p:spPr>
        <p:txBody>
          <a:bodyPr>
            <a:noAutofit/>
          </a:bodyPr>
          <a:lstStyle>
            <a:lvl1pPr marL="0" indent="0" algn="l">
              <a:lnSpc>
                <a:spcPct val="100000"/>
              </a:lnSpc>
              <a:buNone/>
              <a:defRPr sz="150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02</a:t>
            </a:r>
          </a:p>
        </p:txBody>
      </p:sp>
      <p:sp>
        <p:nvSpPr>
          <p:cNvPr id="77" name="Text Placeholder 2">
            <a:extLst>
              <a:ext uri="{FF2B5EF4-FFF2-40B4-BE49-F238E27FC236}">
                <a16:creationId xmlns:a16="http://schemas.microsoft.com/office/drawing/2014/main" id="{5998FC89-3B48-B3CE-1C45-CF4ED78174EF}"/>
              </a:ext>
            </a:extLst>
          </p:cNvPr>
          <p:cNvSpPr>
            <a:spLocks noGrp="1"/>
          </p:cNvSpPr>
          <p:nvPr>
            <p:ph type="body" sz="quarter" idx="40" hasCustomPrompt="1"/>
          </p:nvPr>
        </p:nvSpPr>
        <p:spPr>
          <a:xfrm>
            <a:off x="4740470" y="1711943"/>
            <a:ext cx="1794313" cy="427379"/>
          </a:xfrm>
          <a:prstGeom prst="rect">
            <a:avLst/>
          </a:prstGeom>
          <a:ln>
            <a:noFill/>
          </a:ln>
        </p:spPr>
        <p:txBody>
          <a:bodyPr anchor="b">
            <a:noAutofit/>
          </a:bodyPr>
          <a:lstStyle>
            <a:lvl1pPr marL="0" indent="0" algn="l">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78" name="Text Placeholder 2">
            <a:extLst>
              <a:ext uri="{FF2B5EF4-FFF2-40B4-BE49-F238E27FC236}">
                <a16:creationId xmlns:a16="http://schemas.microsoft.com/office/drawing/2014/main" id="{DB59013A-5DE2-D920-4FF0-3AC07BF77085}"/>
              </a:ext>
            </a:extLst>
          </p:cNvPr>
          <p:cNvSpPr>
            <a:spLocks noGrp="1"/>
          </p:cNvSpPr>
          <p:nvPr>
            <p:ph type="body" sz="quarter" idx="41" hasCustomPrompt="1"/>
          </p:nvPr>
        </p:nvSpPr>
        <p:spPr>
          <a:xfrm>
            <a:off x="4740470" y="2174215"/>
            <a:ext cx="1794313" cy="274503"/>
          </a:xfrm>
          <a:prstGeom prst="rect">
            <a:avLst/>
          </a:prstGeom>
          <a:ln>
            <a:noFill/>
          </a:ln>
        </p:spPr>
        <p:txBody>
          <a:bodyPr anchor="t">
            <a:noAutofit/>
          </a:bodyPr>
          <a:lstStyle>
            <a:lvl1pPr marL="0" indent="0" algn="l">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79" name="Text Placeholder 2">
            <a:extLst>
              <a:ext uri="{FF2B5EF4-FFF2-40B4-BE49-F238E27FC236}">
                <a16:creationId xmlns:a16="http://schemas.microsoft.com/office/drawing/2014/main" id="{B59CA697-A3D7-ED24-9FF0-75E0DE35A384}"/>
              </a:ext>
            </a:extLst>
          </p:cNvPr>
          <p:cNvSpPr>
            <a:spLocks noGrp="1"/>
          </p:cNvSpPr>
          <p:nvPr>
            <p:ph type="body" sz="quarter" idx="42" hasCustomPrompt="1"/>
          </p:nvPr>
        </p:nvSpPr>
        <p:spPr>
          <a:xfrm>
            <a:off x="4740470" y="2531518"/>
            <a:ext cx="1794313" cy="2030958"/>
          </a:xfrm>
          <a:prstGeom prst="rect">
            <a:avLst/>
          </a:prstGeom>
          <a:ln>
            <a:noFill/>
          </a:ln>
        </p:spPr>
        <p:txBody>
          <a:bodyPr>
            <a:noAutofit/>
          </a:bodyPr>
          <a:lstStyle>
            <a:lvl1pPr marL="128585" indent="-128585" algn="ctr">
              <a:lnSpc>
                <a:spcPct val="100000"/>
              </a:lnSpc>
              <a:buFont typeface="Arial" panose="020B0604020202020204" pitchFamily="34" charset="0"/>
              <a:buChar char="•"/>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marL="128585" marR="0" lvl="0" indent="-128585" algn="l" defTabSz="685783" rtl="0" eaLnBrk="1" fontAlgn="auto" latinLnBrk="0" hangingPunct="1">
              <a:lnSpc>
                <a:spcPct val="100000"/>
              </a:lnSpc>
              <a:spcBef>
                <a:spcPts val="750"/>
              </a:spcBef>
              <a:spcAft>
                <a:spcPts val="0"/>
              </a:spcAft>
              <a:buClrTx/>
              <a:buSzTx/>
              <a:tabLst/>
              <a:defRPr/>
            </a:pPr>
            <a:endParaRPr lang="en-US"/>
          </a:p>
          <a:p>
            <a:pPr lvl="0"/>
            <a:endParaRPr lang="en-US"/>
          </a:p>
        </p:txBody>
      </p:sp>
      <p:sp>
        <p:nvSpPr>
          <p:cNvPr id="80" name="Text Placeholder 2">
            <a:extLst>
              <a:ext uri="{FF2B5EF4-FFF2-40B4-BE49-F238E27FC236}">
                <a16:creationId xmlns:a16="http://schemas.microsoft.com/office/drawing/2014/main" id="{D29AB10A-4652-B217-C152-0444A2FE47EE}"/>
              </a:ext>
            </a:extLst>
          </p:cNvPr>
          <p:cNvSpPr>
            <a:spLocks noGrp="1"/>
          </p:cNvSpPr>
          <p:nvPr>
            <p:ph type="body" sz="quarter" idx="43" hasCustomPrompt="1"/>
          </p:nvPr>
        </p:nvSpPr>
        <p:spPr>
          <a:xfrm>
            <a:off x="4740470" y="1437620"/>
            <a:ext cx="1794313" cy="274320"/>
          </a:xfrm>
          <a:prstGeom prst="rect">
            <a:avLst/>
          </a:prstGeom>
          <a:ln>
            <a:noFill/>
          </a:ln>
        </p:spPr>
        <p:txBody>
          <a:bodyPr>
            <a:noAutofit/>
          </a:bodyPr>
          <a:lstStyle>
            <a:lvl1pPr marL="0" indent="0" algn="l">
              <a:lnSpc>
                <a:spcPct val="100000"/>
              </a:lnSpc>
              <a:buNone/>
              <a:defRPr sz="150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03</a:t>
            </a:r>
          </a:p>
        </p:txBody>
      </p:sp>
      <p:sp>
        <p:nvSpPr>
          <p:cNvPr id="81" name="Text Placeholder 2">
            <a:extLst>
              <a:ext uri="{FF2B5EF4-FFF2-40B4-BE49-F238E27FC236}">
                <a16:creationId xmlns:a16="http://schemas.microsoft.com/office/drawing/2014/main" id="{BD1952E2-F9AA-9586-BDE3-4434DFBE8048}"/>
              </a:ext>
            </a:extLst>
          </p:cNvPr>
          <p:cNvSpPr>
            <a:spLocks noGrp="1"/>
          </p:cNvSpPr>
          <p:nvPr>
            <p:ph type="body" sz="quarter" idx="44" hasCustomPrompt="1"/>
          </p:nvPr>
        </p:nvSpPr>
        <p:spPr>
          <a:xfrm>
            <a:off x="6921694" y="1711943"/>
            <a:ext cx="1794313" cy="427379"/>
          </a:xfrm>
          <a:prstGeom prst="rect">
            <a:avLst/>
          </a:prstGeom>
          <a:ln>
            <a:noFill/>
          </a:ln>
        </p:spPr>
        <p:txBody>
          <a:bodyPr anchor="b">
            <a:noAutofit/>
          </a:bodyPr>
          <a:lstStyle>
            <a:lvl1pPr marL="0" indent="0" algn="l">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82" name="Text Placeholder 2">
            <a:extLst>
              <a:ext uri="{FF2B5EF4-FFF2-40B4-BE49-F238E27FC236}">
                <a16:creationId xmlns:a16="http://schemas.microsoft.com/office/drawing/2014/main" id="{D697D1B5-7758-FF4D-52C9-DDAC9DB6AD39}"/>
              </a:ext>
            </a:extLst>
          </p:cNvPr>
          <p:cNvSpPr>
            <a:spLocks noGrp="1"/>
          </p:cNvSpPr>
          <p:nvPr>
            <p:ph type="body" sz="quarter" idx="45" hasCustomPrompt="1"/>
          </p:nvPr>
        </p:nvSpPr>
        <p:spPr>
          <a:xfrm>
            <a:off x="6921694" y="2174215"/>
            <a:ext cx="1794313" cy="274503"/>
          </a:xfrm>
          <a:prstGeom prst="rect">
            <a:avLst/>
          </a:prstGeom>
          <a:ln>
            <a:noFill/>
          </a:ln>
        </p:spPr>
        <p:txBody>
          <a:bodyPr anchor="t">
            <a:noAutofit/>
          </a:bodyPr>
          <a:lstStyle>
            <a:lvl1pPr marL="0" indent="0" algn="l">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83" name="Text Placeholder 2">
            <a:extLst>
              <a:ext uri="{FF2B5EF4-FFF2-40B4-BE49-F238E27FC236}">
                <a16:creationId xmlns:a16="http://schemas.microsoft.com/office/drawing/2014/main" id="{2AC79FFE-AD98-9CC7-25E3-D935ABA9C906}"/>
              </a:ext>
            </a:extLst>
          </p:cNvPr>
          <p:cNvSpPr>
            <a:spLocks noGrp="1"/>
          </p:cNvSpPr>
          <p:nvPr>
            <p:ph type="body" sz="quarter" idx="46" hasCustomPrompt="1"/>
          </p:nvPr>
        </p:nvSpPr>
        <p:spPr>
          <a:xfrm>
            <a:off x="6921694" y="2531518"/>
            <a:ext cx="1794313" cy="2030958"/>
          </a:xfrm>
          <a:prstGeom prst="rect">
            <a:avLst/>
          </a:prstGeom>
          <a:ln>
            <a:noFill/>
          </a:ln>
        </p:spPr>
        <p:txBody>
          <a:bodyPr>
            <a:noAutofit/>
          </a:bodyPr>
          <a:lstStyle>
            <a:lvl1pPr marL="128585" indent="-128585" algn="ctr">
              <a:lnSpc>
                <a:spcPct val="100000"/>
              </a:lnSpc>
              <a:buFont typeface="Arial" panose="020B0604020202020204" pitchFamily="34" charset="0"/>
              <a:buChar char="•"/>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marL="128585" marR="0" lvl="0" indent="-128585" algn="l" defTabSz="685783" rtl="0" eaLnBrk="1" fontAlgn="auto" latinLnBrk="0" hangingPunct="1">
              <a:lnSpc>
                <a:spcPct val="100000"/>
              </a:lnSpc>
              <a:spcBef>
                <a:spcPts val="750"/>
              </a:spcBef>
              <a:spcAft>
                <a:spcPts val="0"/>
              </a:spcAft>
              <a:buClrTx/>
              <a:buSzTx/>
              <a:tabLst/>
              <a:defRPr/>
            </a:pPr>
            <a:endParaRPr lang="en-US"/>
          </a:p>
          <a:p>
            <a:pPr lvl="0"/>
            <a:endParaRPr lang="en-US"/>
          </a:p>
        </p:txBody>
      </p:sp>
      <p:sp>
        <p:nvSpPr>
          <p:cNvPr id="84" name="Text Placeholder 2">
            <a:extLst>
              <a:ext uri="{FF2B5EF4-FFF2-40B4-BE49-F238E27FC236}">
                <a16:creationId xmlns:a16="http://schemas.microsoft.com/office/drawing/2014/main" id="{547A685F-E47C-CF53-559A-962BCF2370BF}"/>
              </a:ext>
            </a:extLst>
          </p:cNvPr>
          <p:cNvSpPr>
            <a:spLocks noGrp="1"/>
          </p:cNvSpPr>
          <p:nvPr>
            <p:ph type="body" sz="quarter" idx="47" hasCustomPrompt="1"/>
          </p:nvPr>
        </p:nvSpPr>
        <p:spPr>
          <a:xfrm>
            <a:off x="6921694" y="1437620"/>
            <a:ext cx="1794313" cy="274320"/>
          </a:xfrm>
          <a:prstGeom prst="rect">
            <a:avLst/>
          </a:prstGeom>
          <a:ln>
            <a:noFill/>
          </a:ln>
        </p:spPr>
        <p:txBody>
          <a:bodyPr>
            <a:noAutofit/>
          </a:bodyPr>
          <a:lstStyle>
            <a:lvl1pPr marL="0" indent="0" algn="l">
              <a:lnSpc>
                <a:spcPct val="100000"/>
              </a:lnSpc>
              <a:buNone/>
              <a:defRPr sz="150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04</a:t>
            </a:r>
          </a:p>
        </p:txBody>
      </p:sp>
      <p:sp>
        <p:nvSpPr>
          <p:cNvPr id="2" name="Text Placeholder 20">
            <a:extLst>
              <a:ext uri="{FF2B5EF4-FFF2-40B4-BE49-F238E27FC236}">
                <a16:creationId xmlns:a16="http://schemas.microsoft.com/office/drawing/2014/main" id="{65054C6E-2DE3-1F95-7204-170B35D8D29A}"/>
              </a:ext>
            </a:extLst>
          </p:cNvPr>
          <p:cNvSpPr>
            <a:spLocks noGrp="1"/>
          </p:cNvSpPr>
          <p:nvPr>
            <p:ph type="body" sz="quarter" idx="52" hasCustomPrompt="1"/>
          </p:nvPr>
        </p:nvSpPr>
        <p:spPr>
          <a:xfrm>
            <a:off x="299753" y="559076"/>
            <a:ext cx="5506428" cy="670892"/>
          </a:xfrm>
          <a:prstGeom prst="rect">
            <a:avLst/>
          </a:prstGeom>
        </p:spPr>
        <p:txBody>
          <a:bodyPr lIns="0" tIns="0" rIns="0" bIns="0" anchor="t" anchorCtr="0"/>
          <a:lstStyle>
            <a:lvl1pPr marL="0" indent="0" algn="l">
              <a:lnSpc>
                <a:spcPct val="100000"/>
              </a:lnSpc>
              <a:spcBef>
                <a:spcPts val="0"/>
              </a:spcBef>
              <a:buNone/>
              <a:defRPr sz="2475" b="0">
                <a:solidFill>
                  <a:schemeClr val="tx1"/>
                </a:solidFill>
                <a:latin typeface="+mj-lt"/>
                <a:cs typeface="Arial" panose="020B0604020202020204" pitchFamily="34" charset="0"/>
              </a:defRPr>
            </a:lvl1pPr>
          </a:lstStyle>
          <a:p>
            <a:pPr lvl="0"/>
            <a:r>
              <a:rPr lang="en-US"/>
              <a:t>Slide Title Goes Here</a:t>
            </a:r>
          </a:p>
        </p:txBody>
      </p:sp>
      <p:sp>
        <p:nvSpPr>
          <p:cNvPr id="3" name="Text Placeholder 18">
            <a:extLst>
              <a:ext uri="{FF2B5EF4-FFF2-40B4-BE49-F238E27FC236}">
                <a16:creationId xmlns:a16="http://schemas.microsoft.com/office/drawing/2014/main" id="{147206E6-4524-E56D-2083-64F7B77C520D}"/>
              </a:ext>
            </a:extLst>
          </p:cNvPr>
          <p:cNvSpPr>
            <a:spLocks noGrp="1"/>
          </p:cNvSpPr>
          <p:nvPr>
            <p:ph type="body" sz="quarter" idx="18" hasCustomPrompt="1"/>
          </p:nvPr>
        </p:nvSpPr>
        <p:spPr>
          <a:xfrm>
            <a:off x="299754" y="342900"/>
            <a:ext cx="3129395" cy="208722"/>
          </a:xfrm>
          <a:prstGeom prst="rect">
            <a:avLst/>
          </a:prstGeom>
        </p:spPr>
        <p:txBody>
          <a:bodyPr lIns="0" tIns="0" rIns="0" bIns="0" anchor="b"/>
          <a:lstStyle>
            <a:lvl1pPr marL="0" indent="0">
              <a:lnSpc>
                <a:spcPct val="100000"/>
              </a:lnSpc>
              <a:buNone/>
              <a:defRPr sz="750" spc="225">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Tree>
    <p:extLst>
      <p:ext uri="{BB962C8B-B14F-4D97-AF65-F5344CB8AC3E}">
        <p14:creationId xmlns:p14="http://schemas.microsoft.com/office/powerpoint/2010/main" val="334422816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Sequential 7">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16DD17-5F08-8EDA-8E51-E497F39117CB}"/>
              </a:ext>
            </a:extLst>
          </p:cNvPr>
          <p:cNvSpPr/>
          <p:nvPr userDrawn="1"/>
        </p:nvSpPr>
        <p:spPr>
          <a:xfrm>
            <a:off x="2457726" y="1148497"/>
            <a:ext cx="2057132" cy="3560324"/>
          </a:xfrm>
          <a:prstGeom prst="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5" name="Rectangle 4">
            <a:extLst>
              <a:ext uri="{FF2B5EF4-FFF2-40B4-BE49-F238E27FC236}">
                <a16:creationId xmlns:a16="http://schemas.microsoft.com/office/drawing/2014/main" id="{E560A961-AFE2-51E6-869F-20136AE13EC3}"/>
              </a:ext>
            </a:extLst>
          </p:cNvPr>
          <p:cNvSpPr/>
          <p:nvPr userDrawn="1"/>
        </p:nvSpPr>
        <p:spPr>
          <a:xfrm>
            <a:off x="6800560" y="1148497"/>
            <a:ext cx="2057132" cy="35603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8" name="Rectangle 7">
            <a:extLst>
              <a:ext uri="{FF2B5EF4-FFF2-40B4-BE49-F238E27FC236}">
                <a16:creationId xmlns:a16="http://schemas.microsoft.com/office/drawing/2014/main" id="{402E8A5E-9C21-E3E2-F493-DACDB41D5549}"/>
              </a:ext>
            </a:extLst>
          </p:cNvPr>
          <p:cNvSpPr/>
          <p:nvPr userDrawn="1"/>
        </p:nvSpPr>
        <p:spPr>
          <a:xfrm>
            <a:off x="286308" y="1148497"/>
            <a:ext cx="2061117" cy="35603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1" name="Text Placeholder 2">
            <a:extLst>
              <a:ext uri="{FF2B5EF4-FFF2-40B4-BE49-F238E27FC236}">
                <a16:creationId xmlns:a16="http://schemas.microsoft.com/office/drawing/2014/main" id="{D0FA970C-40E4-496D-9270-530FB4C6834A}"/>
              </a:ext>
            </a:extLst>
          </p:cNvPr>
          <p:cNvSpPr>
            <a:spLocks noGrp="1"/>
          </p:cNvSpPr>
          <p:nvPr>
            <p:ph type="body" sz="quarter" idx="23" hasCustomPrompt="1"/>
          </p:nvPr>
        </p:nvSpPr>
        <p:spPr>
          <a:xfrm>
            <a:off x="425645" y="1711943"/>
            <a:ext cx="1794313" cy="427379"/>
          </a:xfrm>
          <a:prstGeom prst="rect">
            <a:avLst/>
          </a:prstGeom>
          <a:ln>
            <a:noFill/>
          </a:ln>
        </p:spPr>
        <p:txBody>
          <a:bodyPr anchor="b">
            <a:noAutofit/>
          </a:bodyPr>
          <a:lstStyle>
            <a:lvl1pPr marL="0" indent="0" algn="l">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12" name="Text Placeholder 2">
            <a:extLst>
              <a:ext uri="{FF2B5EF4-FFF2-40B4-BE49-F238E27FC236}">
                <a16:creationId xmlns:a16="http://schemas.microsoft.com/office/drawing/2014/main" id="{D29E6B4B-3588-6D61-D7F9-6918427EFE92}"/>
              </a:ext>
            </a:extLst>
          </p:cNvPr>
          <p:cNvSpPr>
            <a:spLocks noGrp="1"/>
          </p:cNvSpPr>
          <p:nvPr>
            <p:ph type="body" sz="quarter" idx="24" hasCustomPrompt="1"/>
          </p:nvPr>
        </p:nvSpPr>
        <p:spPr>
          <a:xfrm>
            <a:off x="425645" y="2174215"/>
            <a:ext cx="1794313" cy="274503"/>
          </a:xfrm>
          <a:prstGeom prst="rect">
            <a:avLst/>
          </a:prstGeom>
          <a:ln>
            <a:noFill/>
          </a:ln>
        </p:spPr>
        <p:txBody>
          <a:bodyPr anchor="t">
            <a:noAutofit/>
          </a:bodyPr>
          <a:lstStyle>
            <a:lvl1pPr marL="0" indent="0" algn="l">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13" name="Text Placeholder 2">
            <a:extLst>
              <a:ext uri="{FF2B5EF4-FFF2-40B4-BE49-F238E27FC236}">
                <a16:creationId xmlns:a16="http://schemas.microsoft.com/office/drawing/2014/main" id="{B2EE0D8C-6CF7-1820-2D7C-874099B275D5}"/>
              </a:ext>
            </a:extLst>
          </p:cNvPr>
          <p:cNvSpPr>
            <a:spLocks noGrp="1"/>
          </p:cNvSpPr>
          <p:nvPr>
            <p:ph type="body" sz="quarter" idx="25" hasCustomPrompt="1"/>
          </p:nvPr>
        </p:nvSpPr>
        <p:spPr>
          <a:xfrm>
            <a:off x="425645" y="2531518"/>
            <a:ext cx="1794313" cy="2030958"/>
          </a:xfrm>
          <a:prstGeom prst="rect">
            <a:avLst/>
          </a:prstGeom>
          <a:ln>
            <a:noFill/>
          </a:ln>
        </p:spPr>
        <p:txBody>
          <a:bodyPr>
            <a:noAutofit/>
          </a:bodyPr>
          <a:lstStyle>
            <a:lvl1pPr marL="128585" indent="-128585" algn="ctr">
              <a:lnSpc>
                <a:spcPct val="100000"/>
              </a:lnSpc>
              <a:buFont typeface="Arial" panose="020B0604020202020204" pitchFamily="34" charset="0"/>
              <a:buChar char="•"/>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marL="128585" marR="0" lvl="0" indent="-128585" algn="l" defTabSz="685783" rtl="0" eaLnBrk="1" fontAlgn="auto" latinLnBrk="0" hangingPunct="1">
              <a:lnSpc>
                <a:spcPct val="100000"/>
              </a:lnSpc>
              <a:spcBef>
                <a:spcPts val="750"/>
              </a:spcBef>
              <a:spcAft>
                <a:spcPts val="0"/>
              </a:spcAft>
              <a:buClrTx/>
              <a:buSzTx/>
              <a:tabLst/>
              <a:defRPr/>
            </a:pPr>
            <a:endParaRPr lang="en-US"/>
          </a:p>
          <a:p>
            <a:pPr lvl="0"/>
            <a:endParaRPr lang="en-US"/>
          </a:p>
        </p:txBody>
      </p:sp>
      <p:sp>
        <p:nvSpPr>
          <p:cNvPr id="22" name="Text Placeholder 2">
            <a:extLst>
              <a:ext uri="{FF2B5EF4-FFF2-40B4-BE49-F238E27FC236}">
                <a16:creationId xmlns:a16="http://schemas.microsoft.com/office/drawing/2014/main" id="{67493C6A-8509-C83D-43BF-C4F67E67FCDC}"/>
              </a:ext>
            </a:extLst>
          </p:cNvPr>
          <p:cNvSpPr>
            <a:spLocks noGrp="1"/>
          </p:cNvSpPr>
          <p:nvPr>
            <p:ph type="body" sz="quarter" idx="35" hasCustomPrompt="1"/>
          </p:nvPr>
        </p:nvSpPr>
        <p:spPr>
          <a:xfrm>
            <a:off x="425645" y="1437620"/>
            <a:ext cx="1794313" cy="274320"/>
          </a:xfrm>
          <a:prstGeom prst="rect">
            <a:avLst/>
          </a:prstGeom>
          <a:ln>
            <a:noFill/>
          </a:ln>
        </p:spPr>
        <p:txBody>
          <a:bodyPr>
            <a:noAutofit/>
          </a:bodyPr>
          <a:lstStyle>
            <a:lvl1pPr marL="0" indent="0" algn="l">
              <a:lnSpc>
                <a:spcPct val="100000"/>
              </a:lnSpc>
              <a:buNone/>
              <a:defRPr sz="150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01</a:t>
            </a:r>
          </a:p>
        </p:txBody>
      </p:sp>
      <p:sp>
        <p:nvSpPr>
          <p:cNvPr id="25" name="Rectangle 24">
            <a:extLst>
              <a:ext uri="{FF2B5EF4-FFF2-40B4-BE49-F238E27FC236}">
                <a16:creationId xmlns:a16="http://schemas.microsoft.com/office/drawing/2014/main" id="{01DC978F-8A1B-9526-F5AB-A7736927AA78}"/>
              </a:ext>
            </a:extLst>
          </p:cNvPr>
          <p:cNvSpPr/>
          <p:nvPr userDrawn="1"/>
        </p:nvSpPr>
        <p:spPr>
          <a:xfrm>
            <a:off x="4629142" y="1148497"/>
            <a:ext cx="2057133" cy="35603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73" name="Text Placeholder 2">
            <a:extLst>
              <a:ext uri="{FF2B5EF4-FFF2-40B4-BE49-F238E27FC236}">
                <a16:creationId xmlns:a16="http://schemas.microsoft.com/office/drawing/2014/main" id="{5471EC52-0736-80F8-59C9-29B2A8211D15}"/>
              </a:ext>
            </a:extLst>
          </p:cNvPr>
          <p:cNvSpPr>
            <a:spLocks noGrp="1"/>
          </p:cNvSpPr>
          <p:nvPr>
            <p:ph type="body" sz="quarter" idx="36" hasCustomPrompt="1"/>
          </p:nvPr>
        </p:nvSpPr>
        <p:spPr>
          <a:xfrm>
            <a:off x="2578294" y="1711943"/>
            <a:ext cx="1794313" cy="427379"/>
          </a:xfrm>
          <a:prstGeom prst="rect">
            <a:avLst/>
          </a:prstGeom>
          <a:ln>
            <a:noFill/>
          </a:ln>
        </p:spPr>
        <p:txBody>
          <a:bodyPr anchor="b">
            <a:noAutofit/>
          </a:bodyPr>
          <a:lstStyle>
            <a:lvl1pPr marL="0" indent="0" algn="l">
              <a:lnSpc>
                <a:spcPct val="100000"/>
              </a:lnSpc>
              <a:buNone/>
              <a:defRPr sz="750" b="0" i="0" spc="225">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74" name="Text Placeholder 2">
            <a:extLst>
              <a:ext uri="{FF2B5EF4-FFF2-40B4-BE49-F238E27FC236}">
                <a16:creationId xmlns:a16="http://schemas.microsoft.com/office/drawing/2014/main" id="{82D1C81C-AAC8-3ECE-3242-934B87CE32AC}"/>
              </a:ext>
            </a:extLst>
          </p:cNvPr>
          <p:cNvSpPr>
            <a:spLocks noGrp="1"/>
          </p:cNvSpPr>
          <p:nvPr>
            <p:ph type="body" sz="quarter" idx="37" hasCustomPrompt="1"/>
          </p:nvPr>
        </p:nvSpPr>
        <p:spPr>
          <a:xfrm>
            <a:off x="2578294" y="2174215"/>
            <a:ext cx="1794313" cy="274503"/>
          </a:xfrm>
          <a:prstGeom prst="rect">
            <a:avLst/>
          </a:prstGeom>
          <a:ln>
            <a:noFill/>
          </a:ln>
        </p:spPr>
        <p:txBody>
          <a:bodyPr anchor="t">
            <a:noAutofit/>
          </a:bodyPr>
          <a:lstStyle>
            <a:lvl1pPr marL="0" indent="0" algn="l">
              <a:lnSpc>
                <a:spcPct val="100000"/>
              </a:lnSpc>
              <a:buNone/>
              <a:defRPr sz="1350" b="1"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75" name="Text Placeholder 2">
            <a:extLst>
              <a:ext uri="{FF2B5EF4-FFF2-40B4-BE49-F238E27FC236}">
                <a16:creationId xmlns:a16="http://schemas.microsoft.com/office/drawing/2014/main" id="{6387CFAC-9DB1-444D-1558-ADBB95B40EA6}"/>
              </a:ext>
            </a:extLst>
          </p:cNvPr>
          <p:cNvSpPr>
            <a:spLocks noGrp="1"/>
          </p:cNvSpPr>
          <p:nvPr>
            <p:ph type="body" sz="quarter" idx="38" hasCustomPrompt="1"/>
          </p:nvPr>
        </p:nvSpPr>
        <p:spPr>
          <a:xfrm>
            <a:off x="2578294" y="2531518"/>
            <a:ext cx="1794313" cy="2030958"/>
          </a:xfrm>
          <a:prstGeom prst="rect">
            <a:avLst/>
          </a:prstGeom>
          <a:ln>
            <a:noFill/>
          </a:ln>
        </p:spPr>
        <p:txBody>
          <a:bodyPr>
            <a:noAutofit/>
          </a:bodyPr>
          <a:lstStyle>
            <a:lvl1pPr marL="128585" indent="-128585" algn="ctr">
              <a:lnSpc>
                <a:spcPct val="100000"/>
              </a:lnSpc>
              <a:buFont typeface="Arial" panose="020B0604020202020204" pitchFamily="34" charset="0"/>
              <a:buChar char="•"/>
              <a:defRPr sz="1050" b="0"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marL="128585" marR="0" lvl="0" indent="-128585" algn="l" defTabSz="685783" rtl="0" eaLnBrk="1" fontAlgn="auto" latinLnBrk="0" hangingPunct="1">
              <a:lnSpc>
                <a:spcPct val="100000"/>
              </a:lnSpc>
              <a:spcBef>
                <a:spcPts val="750"/>
              </a:spcBef>
              <a:spcAft>
                <a:spcPts val="0"/>
              </a:spcAft>
              <a:buClrTx/>
              <a:buSzTx/>
              <a:tabLst/>
              <a:defRPr/>
            </a:pPr>
            <a:endParaRPr lang="en-US"/>
          </a:p>
          <a:p>
            <a:pPr lvl="0"/>
            <a:endParaRPr lang="en-US"/>
          </a:p>
        </p:txBody>
      </p:sp>
      <p:sp>
        <p:nvSpPr>
          <p:cNvPr id="76" name="Text Placeholder 2">
            <a:extLst>
              <a:ext uri="{FF2B5EF4-FFF2-40B4-BE49-F238E27FC236}">
                <a16:creationId xmlns:a16="http://schemas.microsoft.com/office/drawing/2014/main" id="{369822DB-0E39-5A7C-F90D-C8CEB5453412}"/>
              </a:ext>
            </a:extLst>
          </p:cNvPr>
          <p:cNvSpPr>
            <a:spLocks noGrp="1"/>
          </p:cNvSpPr>
          <p:nvPr>
            <p:ph type="body" sz="quarter" idx="39" hasCustomPrompt="1"/>
          </p:nvPr>
        </p:nvSpPr>
        <p:spPr>
          <a:xfrm>
            <a:off x="2578294" y="1437620"/>
            <a:ext cx="1794313" cy="274320"/>
          </a:xfrm>
          <a:prstGeom prst="rect">
            <a:avLst/>
          </a:prstGeom>
          <a:ln>
            <a:noFill/>
          </a:ln>
        </p:spPr>
        <p:txBody>
          <a:bodyPr>
            <a:noAutofit/>
          </a:bodyPr>
          <a:lstStyle>
            <a:lvl1pPr marL="0" indent="0" algn="l">
              <a:lnSpc>
                <a:spcPct val="100000"/>
              </a:lnSpc>
              <a:buNone/>
              <a:defRPr sz="1500" b="1" i="0" spc="0">
                <a:solidFill>
                  <a:schemeClr val="bg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02</a:t>
            </a:r>
          </a:p>
        </p:txBody>
      </p:sp>
      <p:sp>
        <p:nvSpPr>
          <p:cNvPr id="77" name="Text Placeholder 2">
            <a:extLst>
              <a:ext uri="{FF2B5EF4-FFF2-40B4-BE49-F238E27FC236}">
                <a16:creationId xmlns:a16="http://schemas.microsoft.com/office/drawing/2014/main" id="{5998FC89-3B48-B3CE-1C45-CF4ED78174EF}"/>
              </a:ext>
            </a:extLst>
          </p:cNvPr>
          <p:cNvSpPr>
            <a:spLocks noGrp="1"/>
          </p:cNvSpPr>
          <p:nvPr>
            <p:ph type="body" sz="quarter" idx="40" hasCustomPrompt="1"/>
          </p:nvPr>
        </p:nvSpPr>
        <p:spPr>
          <a:xfrm>
            <a:off x="4740470" y="1711943"/>
            <a:ext cx="1794313" cy="427379"/>
          </a:xfrm>
          <a:prstGeom prst="rect">
            <a:avLst/>
          </a:prstGeom>
          <a:ln>
            <a:noFill/>
          </a:ln>
        </p:spPr>
        <p:txBody>
          <a:bodyPr anchor="b">
            <a:noAutofit/>
          </a:bodyPr>
          <a:lstStyle>
            <a:lvl1pPr marL="0" indent="0" algn="l">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78" name="Text Placeholder 2">
            <a:extLst>
              <a:ext uri="{FF2B5EF4-FFF2-40B4-BE49-F238E27FC236}">
                <a16:creationId xmlns:a16="http://schemas.microsoft.com/office/drawing/2014/main" id="{DB59013A-5DE2-D920-4FF0-3AC07BF77085}"/>
              </a:ext>
            </a:extLst>
          </p:cNvPr>
          <p:cNvSpPr>
            <a:spLocks noGrp="1"/>
          </p:cNvSpPr>
          <p:nvPr>
            <p:ph type="body" sz="quarter" idx="41" hasCustomPrompt="1"/>
          </p:nvPr>
        </p:nvSpPr>
        <p:spPr>
          <a:xfrm>
            <a:off x="4740470" y="2174215"/>
            <a:ext cx="1794313" cy="274503"/>
          </a:xfrm>
          <a:prstGeom prst="rect">
            <a:avLst/>
          </a:prstGeom>
          <a:ln>
            <a:noFill/>
          </a:ln>
        </p:spPr>
        <p:txBody>
          <a:bodyPr anchor="t">
            <a:noAutofit/>
          </a:bodyPr>
          <a:lstStyle>
            <a:lvl1pPr marL="0" indent="0" algn="l">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79" name="Text Placeholder 2">
            <a:extLst>
              <a:ext uri="{FF2B5EF4-FFF2-40B4-BE49-F238E27FC236}">
                <a16:creationId xmlns:a16="http://schemas.microsoft.com/office/drawing/2014/main" id="{B59CA697-A3D7-ED24-9FF0-75E0DE35A384}"/>
              </a:ext>
            </a:extLst>
          </p:cNvPr>
          <p:cNvSpPr>
            <a:spLocks noGrp="1"/>
          </p:cNvSpPr>
          <p:nvPr>
            <p:ph type="body" sz="quarter" idx="42" hasCustomPrompt="1"/>
          </p:nvPr>
        </p:nvSpPr>
        <p:spPr>
          <a:xfrm>
            <a:off x="4740470" y="2531518"/>
            <a:ext cx="1794313" cy="2030958"/>
          </a:xfrm>
          <a:prstGeom prst="rect">
            <a:avLst/>
          </a:prstGeom>
          <a:ln>
            <a:noFill/>
          </a:ln>
        </p:spPr>
        <p:txBody>
          <a:bodyPr>
            <a:noAutofit/>
          </a:bodyPr>
          <a:lstStyle>
            <a:lvl1pPr marL="128585" indent="-128585" algn="ctr">
              <a:lnSpc>
                <a:spcPct val="100000"/>
              </a:lnSpc>
              <a:buFont typeface="Arial" panose="020B0604020202020204" pitchFamily="34" charset="0"/>
              <a:buChar char="•"/>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marL="128585" marR="0" lvl="0" indent="-128585" algn="l" defTabSz="685783" rtl="0" eaLnBrk="1" fontAlgn="auto" latinLnBrk="0" hangingPunct="1">
              <a:lnSpc>
                <a:spcPct val="100000"/>
              </a:lnSpc>
              <a:spcBef>
                <a:spcPts val="750"/>
              </a:spcBef>
              <a:spcAft>
                <a:spcPts val="0"/>
              </a:spcAft>
              <a:buClrTx/>
              <a:buSzTx/>
              <a:tabLst/>
              <a:defRPr/>
            </a:pPr>
            <a:endParaRPr lang="en-US"/>
          </a:p>
          <a:p>
            <a:pPr lvl="0"/>
            <a:endParaRPr lang="en-US"/>
          </a:p>
        </p:txBody>
      </p:sp>
      <p:sp>
        <p:nvSpPr>
          <p:cNvPr id="80" name="Text Placeholder 2">
            <a:extLst>
              <a:ext uri="{FF2B5EF4-FFF2-40B4-BE49-F238E27FC236}">
                <a16:creationId xmlns:a16="http://schemas.microsoft.com/office/drawing/2014/main" id="{D29AB10A-4652-B217-C152-0444A2FE47EE}"/>
              </a:ext>
            </a:extLst>
          </p:cNvPr>
          <p:cNvSpPr>
            <a:spLocks noGrp="1"/>
          </p:cNvSpPr>
          <p:nvPr>
            <p:ph type="body" sz="quarter" idx="43" hasCustomPrompt="1"/>
          </p:nvPr>
        </p:nvSpPr>
        <p:spPr>
          <a:xfrm>
            <a:off x="4740470" y="1437620"/>
            <a:ext cx="1794313" cy="274320"/>
          </a:xfrm>
          <a:prstGeom prst="rect">
            <a:avLst/>
          </a:prstGeom>
          <a:ln>
            <a:noFill/>
          </a:ln>
        </p:spPr>
        <p:txBody>
          <a:bodyPr>
            <a:noAutofit/>
          </a:bodyPr>
          <a:lstStyle>
            <a:lvl1pPr marL="0" indent="0" algn="l">
              <a:lnSpc>
                <a:spcPct val="100000"/>
              </a:lnSpc>
              <a:buNone/>
              <a:defRPr sz="150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03</a:t>
            </a:r>
          </a:p>
        </p:txBody>
      </p:sp>
      <p:sp>
        <p:nvSpPr>
          <p:cNvPr id="81" name="Text Placeholder 2">
            <a:extLst>
              <a:ext uri="{FF2B5EF4-FFF2-40B4-BE49-F238E27FC236}">
                <a16:creationId xmlns:a16="http://schemas.microsoft.com/office/drawing/2014/main" id="{BD1952E2-F9AA-9586-BDE3-4434DFBE8048}"/>
              </a:ext>
            </a:extLst>
          </p:cNvPr>
          <p:cNvSpPr>
            <a:spLocks noGrp="1"/>
          </p:cNvSpPr>
          <p:nvPr>
            <p:ph type="body" sz="quarter" idx="44" hasCustomPrompt="1"/>
          </p:nvPr>
        </p:nvSpPr>
        <p:spPr>
          <a:xfrm>
            <a:off x="6921694" y="1711943"/>
            <a:ext cx="1794313" cy="427379"/>
          </a:xfrm>
          <a:prstGeom prst="rect">
            <a:avLst/>
          </a:prstGeom>
          <a:ln>
            <a:noFill/>
          </a:ln>
        </p:spPr>
        <p:txBody>
          <a:bodyPr anchor="b">
            <a:noAutofit/>
          </a:bodyPr>
          <a:lstStyle>
            <a:lvl1pPr marL="0" indent="0" algn="l">
              <a:lnSpc>
                <a:spcPct val="100000"/>
              </a:lnSpc>
              <a:buNone/>
              <a:defRPr sz="750" b="0" i="0" spc="225">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THEME, </a:t>
            </a:r>
            <a:br>
              <a:rPr lang="en-US"/>
            </a:br>
            <a:r>
              <a:rPr lang="en-US"/>
              <a:t>PROJECT, MISSION</a:t>
            </a:r>
          </a:p>
        </p:txBody>
      </p:sp>
      <p:sp>
        <p:nvSpPr>
          <p:cNvPr id="82" name="Text Placeholder 2">
            <a:extLst>
              <a:ext uri="{FF2B5EF4-FFF2-40B4-BE49-F238E27FC236}">
                <a16:creationId xmlns:a16="http://schemas.microsoft.com/office/drawing/2014/main" id="{D697D1B5-7758-FF4D-52C9-DDAC9DB6AD39}"/>
              </a:ext>
            </a:extLst>
          </p:cNvPr>
          <p:cNvSpPr>
            <a:spLocks noGrp="1"/>
          </p:cNvSpPr>
          <p:nvPr>
            <p:ph type="body" sz="quarter" idx="45" hasCustomPrompt="1"/>
          </p:nvPr>
        </p:nvSpPr>
        <p:spPr>
          <a:xfrm>
            <a:off x="6921694" y="2174215"/>
            <a:ext cx="1794313" cy="274503"/>
          </a:xfrm>
          <a:prstGeom prst="rect">
            <a:avLst/>
          </a:prstGeom>
          <a:ln>
            <a:noFill/>
          </a:ln>
        </p:spPr>
        <p:txBody>
          <a:bodyPr anchor="t">
            <a:noAutofit/>
          </a:bodyPr>
          <a:lstStyle>
            <a:lvl1pPr marL="0" indent="0" algn="l">
              <a:lnSpc>
                <a:spcPct val="100000"/>
              </a:lnSpc>
              <a:buNone/>
              <a:defRPr sz="135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Subhead</a:t>
            </a:r>
          </a:p>
        </p:txBody>
      </p:sp>
      <p:sp>
        <p:nvSpPr>
          <p:cNvPr id="83" name="Text Placeholder 2">
            <a:extLst>
              <a:ext uri="{FF2B5EF4-FFF2-40B4-BE49-F238E27FC236}">
                <a16:creationId xmlns:a16="http://schemas.microsoft.com/office/drawing/2014/main" id="{2AC79FFE-AD98-9CC7-25E3-D935ABA9C906}"/>
              </a:ext>
            </a:extLst>
          </p:cNvPr>
          <p:cNvSpPr>
            <a:spLocks noGrp="1"/>
          </p:cNvSpPr>
          <p:nvPr>
            <p:ph type="body" sz="quarter" idx="46" hasCustomPrompt="1"/>
          </p:nvPr>
        </p:nvSpPr>
        <p:spPr>
          <a:xfrm>
            <a:off x="6921694" y="2531518"/>
            <a:ext cx="1794313" cy="2030958"/>
          </a:xfrm>
          <a:prstGeom prst="rect">
            <a:avLst/>
          </a:prstGeom>
          <a:ln>
            <a:noFill/>
          </a:ln>
        </p:spPr>
        <p:txBody>
          <a:bodyPr>
            <a:noAutofit/>
          </a:bodyPr>
          <a:lstStyle>
            <a:lvl1pPr marL="128585" indent="-128585" algn="ctr">
              <a:lnSpc>
                <a:spcPct val="100000"/>
              </a:lnSpc>
              <a:buFont typeface="Arial" panose="020B0604020202020204" pitchFamily="34" charset="0"/>
              <a:buChar char="•"/>
              <a:defRPr sz="1050" b="0"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marL="0" marR="0" lvl="0" indent="0" algn="l" defTabSz="685783" rtl="0" eaLnBrk="1" fontAlgn="auto" latinLnBrk="0" hangingPunct="1">
              <a:lnSpc>
                <a:spcPct val="100000"/>
              </a:lnSpc>
              <a:spcBef>
                <a:spcPts val="750"/>
              </a:spcBef>
              <a:spcAft>
                <a:spcPts val="0"/>
              </a:spcAft>
              <a:buClrTx/>
              <a:buSzTx/>
              <a:buFont typeface="Arial" panose="020B0604020202020204" pitchFamily="34" charset="0"/>
              <a:buNone/>
              <a:tabLst/>
              <a:defRPr/>
            </a:pPr>
            <a:r>
              <a:rPr lang="en-US"/>
              <a:t>Body Copy</a:t>
            </a:r>
          </a:p>
          <a:p>
            <a:pPr marL="128585" marR="0" lvl="0" indent="-128585" algn="l" defTabSz="685783" rtl="0" eaLnBrk="1" fontAlgn="auto" latinLnBrk="0" hangingPunct="1">
              <a:lnSpc>
                <a:spcPct val="100000"/>
              </a:lnSpc>
              <a:spcBef>
                <a:spcPts val="750"/>
              </a:spcBef>
              <a:spcAft>
                <a:spcPts val="0"/>
              </a:spcAft>
              <a:buClrTx/>
              <a:buSzTx/>
              <a:tabLst/>
              <a:defRPr/>
            </a:pPr>
            <a:endParaRPr lang="en-US"/>
          </a:p>
          <a:p>
            <a:pPr lvl="0"/>
            <a:endParaRPr lang="en-US"/>
          </a:p>
        </p:txBody>
      </p:sp>
      <p:sp>
        <p:nvSpPr>
          <p:cNvPr id="84" name="Text Placeholder 2">
            <a:extLst>
              <a:ext uri="{FF2B5EF4-FFF2-40B4-BE49-F238E27FC236}">
                <a16:creationId xmlns:a16="http://schemas.microsoft.com/office/drawing/2014/main" id="{547A685F-E47C-CF53-559A-962BCF2370BF}"/>
              </a:ext>
            </a:extLst>
          </p:cNvPr>
          <p:cNvSpPr>
            <a:spLocks noGrp="1"/>
          </p:cNvSpPr>
          <p:nvPr>
            <p:ph type="body" sz="quarter" idx="47" hasCustomPrompt="1"/>
          </p:nvPr>
        </p:nvSpPr>
        <p:spPr>
          <a:xfrm>
            <a:off x="6921694" y="1437620"/>
            <a:ext cx="1794313" cy="274320"/>
          </a:xfrm>
          <a:prstGeom prst="rect">
            <a:avLst/>
          </a:prstGeom>
          <a:ln>
            <a:noFill/>
          </a:ln>
        </p:spPr>
        <p:txBody>
          <a:bodyPr>
            <a:noAutofit/>
          </a:bodyPr>
          <a:lstStyle>
            <a:lvl1pPr marL="0" indent="0" algn="l">
              <a:lnSpc>
                <a:spcPct val="100000"/>
              </a:lnSpc>
              <a:buNone/>
              <a:defRPr sz="1500" b="1" i="0" spc="0">
                <a:solidFill>
                  <a:schemeClr val="tx1"/>
                </a:solidFill>
                <a:latin typeface="Arial" panose="020B0604020202020204" pitchFamily="34" charset="0"/>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a:t>04</a:t>
            </a:r>
          </a:p>
        </p:txBody>
      </p:sp>
      <p:sp>
        <p:nvSpPr>
          <p:cNvPr id="2" name="Text Placeholder 20">
            <a:extLst>
              <a:ext uri="{FF2B5EF4-FFF2-40B4-BE49-F238E27FC236}">
                <a16:creationId xmlns:a16="http://schemas.microsoft.com/office/drawing/2014/main" id="{65054C6E-2DE3-1F95-7204-170B35D8D29A}"/>
              </a:ext>
            </a:extLst>
          </p:cNvPr>
          <p:cNvSpPr>
            <a:spLocks noGrp="1"/>
          </p:cNvSpPr>
          <p:nvPr>
            <p:ph type="body" sz="quarter" idx="52" hasCustomPrompt="1"/>
          </p:nvPr>
        </p:nvSpPr>
        <p:spPr>
          <a:xfrm>
            <a:off x="299753" y="559076"/>
            <a:ext cx="5506428" cy="670892"/>
          </a:xfrm>
          <a:prstGeom prst="rect">
            <a:avLst/>
          </a:prstGeom>
        </p:spPr>
        <p:txBody>
          <a:bodyPr lIns="0" tIns="0" rIns="0" bIns="0" anchor="t" anchorCtr="0"/>
          <a:lstStyle>
            <a:lvl1pPr marL="0" indent="0" algn="l">
              <a:lnSpc>
                <a:spcPct val="100000"/>
              </a:lnSpc>
              <a:spcBef>
                <a:spcPts val="0"/>
              </a:spcBef>
              <a:buNone/>
              <a:defRPr sz="2475" b="0">
                <a:solidFill>
                  <a:schemeClr val="tx1"/>
                </a:solidFill>
                <a:latin typeface="+mj-lt"/>
                <a:cs typeface="Arial" panose="020B0604020202020204" pitchFamily="34" charset="0"/>
              </a:defRPr>
            </a:lvl1pPr>
          </a:lstStyle>
          <a:p>
            <a:pPr lvl="0"/>
            <a:r>
              <a:rPr lang="en-US"/>
              <a:t>Slide Title Goes Here</a:t>
            </a:r>
          </a:p>
        </p:txBody>
      </p:sp>
      <p:sp>
        <p:nvSpPr>
          <p:cNvPr id="3" name="Text Placeholder 18">
            <a:extLst>
              <a:ext uri="{FF2B5EF4-FFF2-40B4-BE49-F238E27FC236}">
                <a16:creationId xmlns:a16="http://schemas.microsoft.com/office/drawing/2014/main" id="{147206E6-4524-E56D-2083-64F7B77C520D}"/>
              </a:ext>
            </a:extLst>
          </p:cNvPr>
          <p:cNvSpPr>
            <a:spLocks noGrp="1"/>
          </p:cNvSpPr>
          <p:nvPr>
            <p:ph type="body" sz="quarter" idx="18" hasCustomPrompt="1"/>
          </p:nvPr>
        </p:nvSpPr>
        <p:spPr>
          <a:xfrm>
            <a:off x="299754" y="342900"/>
            <a:ext cx="3129395" cy="208722"/>
          </a:xfrm>
          <a:prstGeom prst="rect">
            <a:avLst/>
          </a:prstGeom>
        </p:spPr>
        <p:txBody>
          <a:bodyPr lIns="0" tIns="0" rIns="0" bIns="0" anchor="b"/>
          <a:lstStyle>
            <a:lvl1pPr marL="0" indent="0">
              <a:lnSpc>
                <a:spcPct val="100000"/>
              </a:lnSpc>
              <a:buNone/>
              <a:defRPr sz="750" spc="225">
                <a:solidFill>
                  <a:schemeClr val="tx1"/>
                </a:solidFill>
                <a:latin typeface="+mn-lt"/>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SECTION TITLE HERE</a:t>
            </a:r>
          </a:p>
        </p:txBody>
      </p:sp>
    </p:spTree>
    <p:extLst>
      <p:ext uri="{BB962C8B-B14F-4D97-AF65-F5344CB8AC3E}">
        <p14:creationId xmlns:p14="http://schemas.microsoft.com/office/powerpoint/2010/main" val="184472057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theme" Target="../theme/theme1.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6827091"/>
      </p:ext>
    </p:extLst>
  </p:cSld>
  <p:clrMap bg1="lt1" tx1="dk1" bg2="lt2" tx2="dk2" accent1="accent1" accent2="accent2" accent3="accent3" accent4="accent4" accent5="accent5" accent6="accent6" hlink="hlink" folHlink="folHlink"/>
  <p:sldLayoutIdLst>
    <p:sldLayoutId id="2147483748" r:id="rId1"/>
    <p:sldLayoutId id="2147483767" r:id="rId2"/>
    <p:sldLayoutId id="2147483753" r:id="rId3"/>
    <p:sldLayoutId id="2147483752" r:id="rId4"/>
    <p:sldLayoutId id="2147483754" r:id="rId5"/>
    <p:sldLayoutId id="2147483743" r:id="rId6"/>
    <p:sldLayoutId id="2147483650" r:id="rId7"/>
    <p:sldLayoutId id="2147483651" r:id="rId8"/>
    <p:sldLayoutId id="2147483652" r:id="rId9"/>
    <p:sldLayoutId id="2147483653" r:id="rId10"/>
    <p:sldLayoutId id="2147483656" r:id="rId11"/>
    <p:sldLayoutId id="2147483660" r:id="rId12"/>
    <p:sldLayoutId id="2147483670" r:id="rId13"/>
    <p:sldLayoutId id="2147483654" r:id="rId14"/>
    <p:sldLayoutId id="2147483655" r:id="rId15"/>
    <p:sldLayoutId id="2147483747" r:id="rId16"/>
    <p:sldLayoutId id="2147483746" r:id="rId17"/>
    <p:sldLayoutId id="2147483661" r:id="rId18"/>
    <p:sldLayoutId id="2147483657" r:id="rId19"/>
    <p:sldLayoutId id="2147483768" r:id="rId20"/>
    <p:sldLayoutId id="2147483765" r:id="rId21"/>
    <p:sldLayoutId id="2147483769" r:id="rId22"/>
    <p:sldLayoutId id="2147483770" r:id="rId23"/>
    <p:sldLayoutId id="2147483774" r:id="rId24"/>
    <p:sldLayoutId id="2147483658" r:id="rId25"/>
    <p:sldLayoutId id="2147483771" r:id="rId26"/>
    <p:sldLayoutId id="2147483744" r:id="rId27"/>
    <p:sldLayoutId id="2147483772" r:id="rId28"/>
    <p:sldLayoutId id="2147483756" r:id="rId29"/>
    <p:sldLayoutId id="2147483773" r:id="rId30"/>
    <p:sldLayoutId id="2147483745" r:id="rId31"/>
    <p:sldLayoutId id="2147483775" r:id="rId32"/>
    <p:sldLayoutId id="2147483757" r:id="rId33"/>
    <p:sldLayoutId id="2147483758" r:id="rId34"/>
    <p:sldLayoutId id="2147483762" r:id="rId35"/>
    <p:sldLayoutId id="2147483763" r:id="rId36"/>
    <p:sldLayoutId id="2147483764" r:id="rId37"/>
    <p:sldLayoutId id="2147483776" r:id="rId38"/>
    <p:sldLayoutId id="2147483671" r:id="rId39"/>
    <p:sldLayoutId id="2147483788" r:id="rId40"/>
    <p:sldLayoutId id="2147483790" r:id="rId41"/>
    <p:sldLayoutId id="2147483791" r:id="rId42"/>
    <p:sldLayoutId id="2147483794" r:id="rId43"/>
    <p:sldLayoutId id="2147483784" r:id="rId44"/>
    <p:sldLayoutId id="2147483663" r:id="rId45"/>
    <p:sldLayoutId id="2147483662" r:id="rId46"/>
    <p:sldLayoutId id="2147483751" r:id="rId47"/>
    <p:sldLayoutId id="2147483761" r:id="rId48"/>
    <p:sldLayoutId id="2147483779" r:id="rId49"/>
    <p:sldLayoutId id="2147483781" r:id="rId50"/>
    <p:sldLayoutId id="2147483777" r:id="rId51"/>
    <p:sldLayoutId id="2147483782" r:id="rId52"/>
    <p:sldLayoutId id="2147483783" r:id="rId53"/>
    <p:sldLayoutId id="2147483792" r:id="rId54"/>
    <p:sldLayoutId id="2147483795" r:id="rId55"/>
    <p:sldLayoutId id="2147483793" r:id="rId56"/>
    <p:sldLayoutId id="2147483796" r:id="rId57"/>
    <p:sldLayoutId id="2147483679" r:id="rId58"/>
    <p:sldLayoutId id="2147483797" r:id="rId59"/>
    <p:sldLayoutId id="2147483798" r:id="rId60"/>
    <p:sldLayoutId id="2147483799" r:id="rId61"/>
    <p:sldLayoutId id="2147483687" r:id="rId62"/>
    <p:sldLayoutId id="2147483802" r:id="rId63"/>
    <p:sldLayoutId id="2147483688" r:id="rId64"/>
    <p:sldLayoutId id="2147483818" r:id="rId65"/>
    <p:sldLayoutId id="2147483803" r:id="rId66"/>
    <p:sldLayoutId id="2147483819" r:id="rId67"/>
    <p:sldLayoutId id="2147483684" r:id="rId68"/>
    <p:sldLayoutId id="2147483800" r:id="rId69"/>
    <p:sldLayoutId id="2147483691" r:id="rId70"/>
    <p:sldLayoutId id="2147483692" r:id="rId71"/>
    <p:sldLayoutId id="2147483810" r:id="rId72"/>
    <p:sldLayoutId id="2147483804" r:id="rId73"/>
    <p:sldLayoutId id="2147483805" r:id="rId74"/>
    <p:sldLayoutId id="2147483725" r:id="rId75"/>
    <p:sldLayoutId id="2147483809" r:id="rId76"/>
    <p:sldLayoutId id="2147483694" r:id="rId77"/>
    <p:sldLayoutId id="2147483811" r:id="rId78"/>
    <p:sldLayoutId id="2147483695" r:id="rId79"/>
    <p:sldLayoutId id="2147483697" r:id="rId80"/>
    <p:sldLayoutId id="2147483698" r:id="rId81"/>
    <p:sldLayoutId id="2147483812" r:id="rId82"/>
    <p:sldLayoutId id="2147483813" r:id="rId83"/>
    <p:sldLayoutId id="2147483814" r:id="rId84"/>
    <p:sldLayoutId id="2147483815" r:id="rId85"/>
    <p:sldLayoutId id="2147483701" r:id="rId86"/>
    <p:sldLayoutId id="2147483709" r:id="rId87"/>
    <p:sldLayoutId id="2147483710" r:id="rId88"/>
    <p:sldLayoutId id="2147483715" r:id="rId89"/>
    <p:sldLayoutId id="2147483730" r:id="rId90"/>
    <p:sldLayoutId id="2147483718" r:id="rId91"/>
    <p:sldLayoutId id="2147483817" r:id="rId92"/>
    <p:sldLayoutId id="2147483719" r:id="rId93"/>
    <p:sldLayoutId id="2147483717" r:id="rId94"/>
    <p:sldLayoutId id="2147483720" r:id="rId95"/>
    <p:sldLayoutId id="2147483722" r:id="rId96"/>
    <p:sldLayoutId id="2147483816" r:id="rId97"/>
    <p:sldLayoutId id="2147483724" r:id="rId98"/>
    <p:sldLayoutId id="2147483806" r:id="rId99"/>
    <p:sldLayoutId id="2147483807" r:id="rId100"/>
    <p:sldLayoutId id="2147483808" r:id="rId101"/>
    <p:sldLayoutId id="2147483726" r:id="rId102"/>
    <p:sldLayoutId id="2147483736" r:id="rId103"/>
    <p:sldLayoutId id="2147483740" r:id="rId104"/>
    <p:sldLayoutId id="2147483666" r:id="rId105"/>
    <p:sldLayoutId id="2147483668" r:id="rId106"/>
    <p:sldLayoutId id="2147483786" r:id="rId107"/>
    <p:sldLayoutId id="2147483667" r:id="rId108"/>
    <p:sldLayoutId id="2147483785" r:id="rId109"/>
    <p:sldLayoutId id="2147483669" r:id="rId110"/>
    <p:sldLayoutId id="2147483789" r:id="rId111"/>
    <p:sldLayoutId id="2147483728" r:id="rId112"/>
    <p:sldLayoutId id="2147483729" r:id="rId113"/>
    <p:sldLayoutId id="2147483741" r:id="rId114"/>
    <p:sldLayoutId id="2147483732" r:id="rId115"/>
    <p:sldLayoutId id="2147483733" r:id="rId116"/>
    <p:sldLayoutId id="2147483734" r:id="rId117"/>
    <p:sldLayoutId id="2147483739" r:id="rId118"/>
    <p:sldLayoutId id="2147483735" r:id="rId119"/>
    <p:sldLayoutId id="2147483738" r:id="rId120"/>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0" userDrawn="1">
          <p15:clr>
            <a:srgbClr val="F26B43"/>
          </p15:clr>
        </p15:guide>
        <p15:guide id="2" pos="5580" userDrawn="1">
          <p15:clr>
            <a:srgbClr val="F26B43"/>
          </p15:clr>
        </p15:guide>
        <p15:guide id="3" orient="horz" pos="216" userDrawn="1">
          <p15:clr>
            <a:srgbClr val="F26B43"/>
          </p15:clr>
        </p15:guide>
        <p15:guide id="4" orient="horz" pos="3024" userDrawn="1">
          <p15:clr>
            <a:srgbClr val="F26B43"/>
          </p15:clr>
        </p15:guide>
        <p15:guide id="5" pos="792" userDrawn="1">
          <p15:clr>
            <a:srgbClr val="F26B43"/>
          </p15:clr>
        </p15:guide>
        <p15:guide id="6" pos="864" userDrawn="1">
          <p15:clr>
            <a:srgbClr val="F26B43"/>
          </p15:clr>
        </p15:guide>
        <p15:guide id="7" pos="1476" userDrawn="1">
          <p15:clr>
            <a:srgbClr val="F26B43"/>
          </p15:clr>
        </p15:guide>
        <p15:guide id="8" pos="1548" userDrawn="1">
          <p15:clr>
            <a:srgbClr val="F26B43"/>
          </p15:clr>
        </p15:guide>
        <p15:guide id="9" pos="2160" userDrawn="1">
          <p15:clr>
            <a:srgbClr val="F26B43"/>
          </p15:clr>
        </p15:guide>
        <p15:guide id="10" pos="2232" userDrawn="1">
          <p15:clr>
            <a:srgbClr val="F26B43"/>
          </p15:clr>
        </p15:guide>
        <p15:guide id="11" pos="2844" userDrawn="1">
          <p15:clr>
            <a:srgbClr val="F26B43"/>
          </p15:clr>
        </p15:guide>
        <p15:guide id="12" pos="2916" userDrawn="1">
          <p15:clr>
            <a:srgbClr val="F26B43"/>
          </p15:clr>
        </p15:guide>
        <p15:guide id="13" pos="3528" userDrawn="1">
          <p15:clr>
            <a:srgbClr val="F26B43"/>
          </p15:clr>
        </p15:guide>
        <p15:guide id="14" pos="3600" userDrawn="1">
          <p15:clr>
            <a:srgbClr val="F26B43"/>
          </p15:clr>
        </p15:guide>
        <p15:guide id="15" pos="4212" userDrawn="1">
          <p15:clr>
            <a:srgbClr val="F26B43"/>
          </p15:clr>
        </p15:guide>
        <p15:guide id="16" pos="4284" userDrawn="1">
          <p15:clr>
            <a:srgbClr val="F26B43"/>
          </p15:clr>
        </p15:guide>
        <p15:guide id="17" pos="4896" userDrawn="1">
          <p15:clr>
            <a:srgbClr val="F26B43"/>
          </p15:clr>
        </p15:guide>
        <p15:guide id="18" pos="4968" userDrawn="1">
          <p15:clr>
            <a:srgbClr val="F26B43"/>
          </p15:clr>
        </p15:guide>
        <p15:guide id="19" pos="2880" userDrawn="1">
          <p15:clr>
            <a:srgbClr val="F26B43"/>
          </p15:clr>
        </p15:guide>
        <p15:guide id="20" orient="horz" pos="162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52.xml"/></Relationships>
</file>

<file path=ppt/slides/_rels/slide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slideLayout" Target="../slideLayouts/slideLayout64.xml"/><Relationship Id="rId7" Type="http://schemas.openxmlformats.org/officeDocument/2006/relationships/image" Target="../media/image5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6.png"/><Relationship Id="rId11" Type="http://schemas.openxmlformats.org/officeDocument/2006/relationships/image" Target="../media/image60.jpg"/><Relationship Id="rId5" Type="http://schemas.openxmlformats.org/officeDocument/2006/relationships/image" Target="../media/image55.png"/><Relationship Id="rId10" Type="http://schemas.openxmlformats.org/officeDocument/2006/relationships/image" Target="../media/image50.png"/><Relationship Id="rId4" Type="http://schemas.openxmlformats.org/officeDocument/2006/relationships/image" Target="../media/image54.png"/><Relationship Id="rId9" Type="http://schemas.openxmlformats.org/officeDocument/2006/relationships/image" Target="../media/image59.png"/></Relationships>
</file>

<file path=ppt/slides/_rels/slide6.xml.rels><?xml version="1.0" encoding="UTF-8" standalone="yes"?>
<Relationships xmlns="http://schemas.openxmlformats.org/package/2006/relationships"><Relationship Id="rId3" Type="http://schemas.microsoft.com/office/2007/relationships/media" Target="../media/media3.mp4"/><Relationship Id="rId7" Type="http://schemas.openxmlformats.org/officeDocument/2006/relationships/image" Target="../media/image6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61.png"/><Relationship Id="rId5" Type="http://schemas.openxmlformats.org/officeDocument/2006/relationships/slideLayout" Target="../slideLayouts/slideLayout49.xml"/><Relationship Id="rId4" Type="http://schemas.openxmlformats.org/officeDocument/2006/relationships/video" Target="../media/media3.mp4"/></Relationships>
</file>

<file path=ppt/slides/_rels/slide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8" Type="http://schemas.openxmlformats.org/officeDocument/2006/relationships/image" Target="../media/image71.jpg"/><Relationship Id="rId3" Type="http://schemas.openxmlformats.org/officeDocument/2006/relationships/image" Target="../media/image66.jpeg"/><Relationship Id="rId7" Type="http://schemas.openxmlformats.org/officeDocument/2006/relationships/image" Target="../media/image70.png"/><Relationship Id="rId2" Type="http://schemas.openxmlformats.org/officeDocument/2006/relationships/image" Target="../media/image65.jpg"/><Relationship Id="rId1" Type="http://schemas.openxmlformats.org/officeDocument/2006/relationships/slideLayout" Target="../slideLayouts/slideLayout55.xml"/><Relationship Id="rId6" Type="http://schemas.openxmlformats.org/officeDocument/2006/relationships/image" Target="../media/image69.png"/><Relationship Id="rId5" Type="http://schemas.openxmlformats.org/officeDocument/2006/relationships/image" Target="../media/image68.jpg"/><Relationship Id="rId4" Type="http://schemas.openxmlformats.org/officeDocument/2006/relationships/image" Target="../media/image67.png"/></Relationships>
</file>

<file path=ppt/slides/_rels/slide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73.jpg"/><Relationship Id="rId7" Type="http://schemas.openxmlformats.org/officeDocument/2006/relationships/image" Target="../media/image77.png"/><Relationship Id="rId2" Type="http://schemas.openxmlformats.org/officeDocument/2006/relationships/image" Target="../media/image72.jpeg"/><Relationship Id="rId1" Type="http://schemas.openxmlformats.org/officeDocument/2006/relationships/slideLayout" Target="../slideLayouts/slideLayout4.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142138E-745C-21D0-689A-22A471C2CC56}"/>
              </a:ext>
            </a:extLst>
          </p:cNvPr>
          <p:cNvSpPr>
            <a:spLocks noGrp="1"/>
          </p:cNvSpPr>
          <p:nvPr>
            <p:ph type="body" sz="quarter" idx="18"/>
          </p:nvPr>
        </p:nvSpPr>
        <p:spPr>
          <a:xfrm>
            <a:off x="5699289" y="1111832"/>
            <a:ext cx="3322791" cy="275035"/>
          </a:xfrm>
        </p:spPr>
        <p:txBody>
          <a:bodyPr/>
          <a:lstStyle/>
          <a:p>
            <a:r>
              <a:rPr lang="en-US" sz="1800" b="1" dirty="0">
                <a:solidFill>
                  <a:srgbClr val="FFFFFF"/>
                </a:solidFill>
                <a:latin typeface="+mj-lt"/>
              </a:rPr>
              <a:t>Vacuum Laser Additive Manufacturing of Lunar &amp; Martian Regolith</a:t>
            </a:r>
            <a:endParaRPr lang="en-US" sz="1600" dirty="0">
              <a:latin typeface="+mj-lt"/>
            </a:endParaRPr>
          </a:p>
        </p:txBody>
      </p:sp>
      <p:sp>
        <p:nvSpPr>
          <p:cNvPr id="5" name="Text Placeholder 4">
            <a:extLst>
              <a:ext uri="{FF2B5EF4-FFF2-40B4-BE49-F238E27FC236}">
                <a16:creationId xmlns:a16="http://schemas.microsoft.com/office/drawing/2014/main" id="{170FC9D7-FB90-F53E-F466-84913D4CF33C}"/>
              </a:ext>
            </a:extLst>
          </p:cNvPr>
          <p:cNvSpPr>
            <a:spLocks noGrp="1"/>
          </p:cNvSpPr>
          <p:nvPr>
            <p:ph type="body" sz="quarter" idx="20"/>
          </p:nvPr>
        </p:nvSpPr>
        <p:spPr>
          <a:xfrm>
            <a:off x="5699289" y="1681262"/>
            <a:ext cx="3129395" cy="155019"/>
          </a:xfrm>
        </p:spPr>
        <p:txBody>
          <a:bodyPr/>
          <a:lstStyle/>
          <a:p>
            <a:pPr>
              <a:spcBef>
                <a:spcPts val="1000"/>
              </a:spcBef>
            </a:pPr>
            <a:r>
              <a:rPr lang="en-US" sz="1350" b="1" dirty="0">
                <a:latin typeface="+mj-lt"/>
              </a:rPr>
              <a:t>Parker D. Shake |  NASA MSFC | Materials &amp; Processes </a:t>
            </a:r>
            <a:r>
              <a:rPr lang="en-US" sz="1350" dirty="0">
                <a:latin typeface="+mj-lt"/>
              </a:rPr>
              <a:t>–</a:t>
            </a:r>
            <a:r>
              <a:rPr lang="en-US" sz="1350" b="1" dirty="0">
                <a:latin typeface="+mj-lt"/>
              </a:rPr>
              <a:t> Advanced Manufacturing </a:t>
            </a:r>
          </a:p>
          <a:p>
            <a:pPr>
              <a:spcBef>
                <a:spcPts val="1000"/>
              </a:spcBef>
            </a:pPr>
            <a:r>
              <a:rPr lang="en-US" sz="1350" b="1" dirty="0">
                <a:latin typeface="+mj-lt"/>
              </a:rPr>
              <a:t>Worldwide Additive Manufacturing Symposium (WAMS) </a:t>
            </a:r>
            <a:r>
              <a:rPr lang="en-US" sz="1350" dirty="0">
                <a:latin typeface="+mj-lt"/>
              </a:rPr>
              <a:t>– </a:t>
            </a:r>
            <a:r>
              <a:rPr lang="en-US" sz="1350" b="1" dirty="0">
                <a:latin typeface="+mj-lt"/>
              </a:rPr>
              <a:t>June 2026</a:t>
            </a:r>
          </a:p>
        </p:txBody>
      </p:sp>
      <p:cxnSp>
        <p:nvCxnSpPr>
          <p:cNvPr id="11" name="Straight Connector 10">
            <a:extLst>
              <a:ext uri="{FF2B5EF4-FFF2-40B4-BE49-F238E27FC236}">
                <a16:creationId xmlns:a16="http://schemas.microsoft.com/office/drawing/2014/main" id="{23142B51-1AF9-CEB9-68F7-32BFAE1CBB06}"/>
              </a:ext>
            </a:extLst>
          </p:cNvPr>
          <p:cNvCxnSpPr>
            <a:cxnSpLocks/>
          </p:cNvCxnSpPr>
          <p:nvPr/>
        </p:nvCxnSpPr>
        <p:spPr>
          <a:xfrm>
            <a:off x="5637805" y="1596390"/>
            <a:ext cx="3133294"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35A5EFA-90A4-C83D-C42B-5E07E58DF773}"/>
              </a:ext>
            </a:extLst>
          </p:cNvPr>
          <p:cNvCxnSpPr>
            <a:cxnSpLocks/>
          </p:cNvCxnSpPr>
          <p:nvPr/>
        </p:nvCxnSpPr>
        <p:spPr>
          <a:xfrm>
            <a:off x="5695390" y="3001691"/>
            <a:ext cx="313329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9" name="Picture Placeholder 18">
            <a:extLst>
              <a:ext uri="{FF2B5EF4-FFF2-40B4-BE49-F238E27FC236}">
                <a16:creationId xmlns:a16="http://schemas.microsoft.com/office/drawing/2014/main" id="{7386773F-2158-DB02-60C4-7DC21D39AE82}"/>
              </a:ext>
            </a:extLst>
          </p:cNvPr>
          <p:cNvPicPr>
            <a:picLocks noGrp="1" noChangeAspect="1"/>
          </p:cNvPicPr>
          <p:nvPr>
            <p:ph type="pic" sz="quarter" idx="25"/>
          </p:nvPr>
        </p:nvPicPr>
        <p:blipFill>
          <a:blip r:embed="rId2"/>
          <a:srcRect t="2083" b="2083"/>
          <a:stretch>
            <a:fillRect/>
          </a:stretch>
        </p:blipFill>
        <p:spPr>
          <a:xfrm>
            <a:off x="0" y="0"/>
            <a:ext cx="5148263" cy="5143500"/>
          </a:xfrm>
          <a:prstGeom prst="rect">
            <a:avLst/>
          </a:prstGeom>
        </p:spPr>
      </p:pic>
      <p:sp>
        <p:nvSpPr>
          <p:cNvPr id="7" name="Text Placeholder 6">
            <a:extLst>
              <a:ext uri="{FF2B5EF4-FFF2-40B4-BE49-F238E27FC236}">
                <a16:creationId xmlns:a16="http://schemas.microsoft.com/office/drawing/2014/main" id="{5AE35FC7-F898-3221-31C8-7A4E13966825}"/>
              </a:ext>
            </a:extLst>
          </p:cNvPr>
          <p:cNvSpPr>
            <a:spLocks noGrp="1"/>
          </p:cNvSpPr>
          <p:nvPr>
            <p:ph type="body" sz="quarter" idx="11"/>
          </p:nvPr>
        </p:nvSpPr>
        <p:spPr>
          <a:xfrm>
            <a:off x="0" y="4800600"/>
            <a:ext cx="2057132" cy="342900"/>
          </a:xfrm>
        </p:spPr>
        <p:txBody>
          <a:bodyPr/>
          <a:lstStyle/>
          <a:p>
            <a:r>
              <a:rPr lang="en-US" dirty="0"/>
              <a:t>WAMS 2026 | Parker D. Shake | NASA MSFC EM42</a:t>
            </a:r>
          </a:p>
        </p:txBody>
      </p:sp>
      <p:sp>
        <p:nvSpPr>
          <p:cNvPr id="8" name="TextBox 7">
            <a:extLst>
              <a:ext uri="{FF2B5EF4-FFF2-40B4-BE49-F238E27FC236}">
                <a16:creationId xmlns:a16="http://schemas.microsoft.com/office/drawing/2014/main" id="{79A08E40-F909-A171-8F1E-0DA82F76539E}"/>
              </a:ext>
            </a:extLst>
          </p:cNvPr>
          <p:cNvSpPr txBox="1"/>
          <p:nvPr/>
        </p:nvSpPr>
        <p:spPr>
          <a:xfrm>
            <a:off x="5645587" y="3076989"/>
            <a:ext cx="3252365" cy="923330"/>
          </a:xfrm>
          <a:prstGeom prst="rect">
            <a:avLst/>
          </a:prstGeom>
          <a:noFill/>
        </p:spPr>
        <p:txBody>
          <a:bodyPr wrap="square" rtlCol="0">
            <a:spAutoFit/>
          </a:bodyPr>
          <a:lstStyle/>
          <a:p>
            <a:r>
              <a:rPr lang="en-US" b="1" dirty="0">
                <a:solidFill>
                  <a:schemeClr val="bg1"/>
                </a:solidFill>
                <a:latin typeface="+mj-lt"/>
              </a:rPr>
              <a:t>First Public Showing of NASA’s Patent-Pending Regolith-to-Glass-Ceramic Additive Manufacturing Process</a:t>
            </a:r>
          </a:p>
        </p:txBody>
      </p:sp>
      <p:cxnSp>
        <p:nvCxnSpPr>
          <p:cNvPr id="9" name="Straight Connector 8">
            <a:extLst>
              <a:ext uri="{FF2B5EF4-FFF2-40B4-BE49-F238E27FC236}">
                <a16:creationId xmlns:a16="http://schemas.microsoft.com/office/drawing/2014/main" id="{CB6BC887-7B5D-B34D-B65A-8E90D8DC54D6}"/>
              </a:ext>
            </a:extLst>
          </p:cNvPr>
          <p:cNvCxnSpPr>
            <a:cxnSpLocks/>
          </p:cNvCxnSpPr>
          <p:nvPr/>
        </p:nvCxnSpPr>
        <p:spPr>
          <a:xfrm>
            <a:off x="5695390" y="4086199"/>
            <a:ext cx="313329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03062D5-ACA7-C26C-74D6-7342052317B1}"/>
              </a:ext>
            </a:extLst>
          </p:cNvPr>
          <p:cNvSpPr txBox="1"/>
          <p:nvPr/>
        </p:nvSpPr>
        <p:spPr>
          <a:xfrm>
            <a:off x="5635854" y="4098533"/>
            <a:ext cx="3252365" cy="507831"/>
          </a:xfrm>
          <a:prstGeom prst="rect">
            <a:avLst/>
          </a:prstGeom>
          <a:noFill/>
        </p:spPr>
        <p:txBody>
          <a:bodyPr wrap="square" rtlCol="0">
            <a:spAutoFit/>
          </a:bodyPr>
          <a:lstStyle/>
          <a:p>
            <a:r>
              <a:rPr lang="en-US" b="1" dirty="0">
                <a:solidFill>
                  <a:schemeClr val="bg1"/>
                </a:solidFill>
                <a:latin typeface="+mj-lt"/>
              </a:rPr>
              <a:t>NASA MSFC Tech Transfer Award – First Place – 2024 &amp; 2025</a:t>
            </a:r>
          </a:p>
        </p:txBody>
      </p:sp>
      <p:sp>
        <p:nvSpPr>
          <p:cNvPr id="13" name="TextBox 12">
            <a:extLst>
              <a:ext uri="{FF2B5EF4-FFF2-40B4-BE49-F238E27FC236}">
                <a16:creationId xmlns:a16="http://schemas.microsoft.com/office/drawing/2014/main" id="{A5A25715-B13B-DB03-4CA0-DB4E28139055}"/>
              </a:ext>
            </a:extLst>
          </p:cNvPr>
          <p:cNvSpPr txBox="1"/>
          <p:nvPr/>
        </p:nvSpPr>
        <p:spPr>
          <a:xfrm>
            <a:off x="1567736" y="4725342"/>
            <a:ext cx="7203363" cy="415498"/>
          </a:xfrm>
          <a:prstGeom prst="rect">
            <a:avLst/>
          </a:prstGeom>
          <a:noFill/>
        </p:spPr>
        <p:txBody>
          <a:bodyPr wrap="square">
            <a:spAutoFit/>
          </a:bodyPr>
          <a:lstStyle/>
          <a:p>
            <a:pPr algn="ctr"/>
            <a:r>
              <a:rPr lang="en-US" sz="700" b="1" i="0" dirty="0">
                <a:solidFill>
                  <a:schemeClr val="bg1"/>
                </a:solidFill>
                <a:effectLst/>
                <a:latin typeface="Segoe UI" panose="020B0502040204020203" pitchFamily="34" charset="0"/>
              </a:rPr>
              <a:t>Artificial Intelligence (AI) Usage Disclosure</a:t>
            </a:r>
            <a:endParaRPr lang="en-US" sz="700" b="0" i="0" dirty="0">
              <a:solidFill>
                <a:schemeClr val="bg1"/>
              </a:solidFill>
              <a:effectLst/>
              <a:latin typeface="Segoe UI" panose="020B0502040204020203" pitchFamily="34" charset="0"/>
            </a:endParaRPr>
          </a:p>
          <a:p>
            <a:pPr algn="ctr"/>
            <a:r>
              <a:rPr lang="en-US" sz="700" b="0" i="0" dirty="0">
                <a:solidFill>
                  <a:schemeClr val="bg1"/>
                </a:solidFill>
                <a:effectLst/>
                <a:latin typeface="Segoe UI" panose="020B0502040204020203" pitchFamily="34" charset="0"/>
              </a:rPr>
              <a:t>This document was created with assistance from Googl</a:t>
            </a:r>
            <a:r>
              <a:rPr lang="en-US" sz="700" dirty="0">
                <a:solidFill>
                  <a:schemeClr val="bg1"/>
                </a:solidFill>
                <a:latin typeface="Segoe UI" panose="020B0502040204020203" pitchFamily="34" charset="0"/>
              </a:rPr>
              <a:t>e Gemini </a:t>
            </a:r>
            <a:r>
              <a:rPr lang="en-US" sz="700" b="0" i="0" dirty="0">
                <a:solidFill>
                  <a:schemeClr val="bg1"/>
                </a:solidFill>
                <a:effectLst/>
                <a:latin typeface="Segoe UI" panose="020B0502040204020203" pitchFamily="34" charset="0"/>
              </a:rPr>
              <a:t>for artistic renditions on slides 9. The content has been reviewed and edited by Parker Shake. More information on the extent and nature of AI usage is included in the Methods or Acknowledgements sections of the document.</a:t>
            </a:r>
          </a:p>
        </p:txBody>
      </p:sp>
    </p:spTree>
    <p:extLst>
      <p:ext uri="{BB962C8B-B14F-4D97-AF65-F5344CB8AC3E}">
        <p14:creationId xmlns:p14="http://schemas.microsoft.com/office/powerpoint/2010/main" val="1927248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Introduction – The ISRU-AM Challenge</a:t>
            </a:r>
            <a:endParaRPr dirty="0"/>
          </a:p>
        </p:txBody>
      </p:sp>
      <p:sp>
        <p:nvSpPr>
          <p:cNvPr id="3" name="Text Placeholder 2"/>
          <p:cNvSpPr>
            <a:spLocks noGrp="1"/>
          </p:cNvSpPr>
          <p:nvPr>
            <p:ph type="body" sz="quarter" idx="11"/>
          </p:nvPr>
        </p:nvSpPr>
        <p:spPr/>
        <p:txBody>
          <a:bodyPr/>
          <a:lstStyle/>
          <a:p>
            <a:r>
              <a:rPr dirty="0"/>
              <a:t>01</a:t>
            </a:r>
          </a:p>
        </p:txBody>
      </p:sp>
      <p:sp>
        <p:nvSpPr>
          <p:cNvPr id="4" name="Text Placeholder 3"/>
          <p:cNvSpPr>
            <a:spLocks noGrp="1"/>
          </p:cNvSpPr>
          <p:nvPr>
            <p:ph type="body" sz="quarter" idx="22"/>
          </p:nvPr>
        </p:nvSpPr>
        <p:spPr/>
        <p:txBody>
          <a:bodyPr/>
          <a:lstStyle/>
          <a:p>
            <a:r>
              <a:rPr dirty="0"/>
              <a:t>Agenda</a:t>
            </a:r>
          </a:p>
        </p:txBody>
      </p:sp>
      <p:sp>
        <p:nvSpPr>
          <p:cNvPr id="5" name="Text Placeholder 4"/>
          <p:cNvSpPr>
            <a:spLocks noGrp="1"/>
          </p:cNvSpPr>
          <p:nvPr>
            <p:ph type="body" sz="quarter" idx="23"/>
          </p:nvPr>
        </p:nvSpPr>
        <p:spPr/>
        <p:txBody>
          <a:bodyPr/>
          <a:lstStyle/>
          <a:p>
            <a:r>
              <a:rPr dirty="0"/>
              <a:t>WAMS 2026 | Parker D. Shake | NASA MSFC EM42</a:t>
            </a:r>
          </a:p>
        </p:txBody>
      </p:sp>
      <p:sp>
        <p:nvSpPr>
          <p:cNvPr id="6" name="Text Placeholder 5"/>
          <p:cNvSpPr>
            <a:spLocks noGrp="1"/>
          </p:cNvSpPr>
          <p:nvPr>
            <p:ph type="body" sz="quarter" idx="24"/>
          </p:nvPr>
        </p:nvSpPr>
        <p:spPr/>
        <p:txBody>
          <a:bodyPr/>
          <a:lstStyle/>
          <a:p>
            <a:r>
              <a:rPr lang="en-US" dirty="0"/>
              <a:t>The MSFC Patent-Pending Solution – Regolith to Glass-Ceramic Conversion</a:t>
            </a:r>
            <a:endParaRPr dirty="0"/>
          </a:p>
        </p:txBody>
      </p:sp>
      <p:sp>
        <p:nvSpPr>
          <p:cNvPr id="7" name="Text Placeholder 6"/>
          <p:cNvSpPr>
            <a:spLocks noGrp="1"/>
          </p:cNvSpPr>
          <p:nvPr>
            <p:ph type="body" sz="quarter" idx="25"/>
          </p:nvPr>
        </p:nvSpPr>
        <p:spPr/>
        <p:txBody>
          <a:bodyPr/>
          <a:lstStyle/>
          <a:p>
            <a:r>
              <a:rPr dirty="0"/>
              <a:t>02</a:t>
            </a:r>
          </a:p>
        </p:txBody>
      </p:sp>
      <p:sp>
        <p:nvSpPr>
          <p:cNvPr id="8" name="Text Placeholder 7"/>
          <p:cNvSpPr>
            <a:spLocks noGrp="1"/>
          </p:cNvSpPr>
          <p:nvPr>
            <p:ph type="body" sz="quarter" idx="26"/>
          </p:nvPr>
        </p:nvSpPr>
        <p:spPr/>
        <p:txBody>
          <a:bodyPr/>
          <a:lstStyle/>
          <a:p>
            <a:r>
              <a:rPr lang="en-US" dirty="0"/>
              <a:t>Regolith to Amorphous Vitrified Glass (L-PBF)</a:t>
            </a:r>
            <a:endParaRPr dirty="0"/>
          </a:p>
        </p:txBody>
      </p:sp>
      <p:sp>
        <p:nvSpPr>
          <p:cNvPr id="9" name="Text Placeholder 8"/>
          <p:cNvSpPr>
            <a:spLocks noGrp="1"/>
          </p:cNvSpPr>
          <p:nvPr>
            <p:ph type="body" sz="quarter" idx="27"/>
          </p:nvPr>
        </p:nvSpPr>
        <p:spPr/>
        <p:txBody>
          <a:bodyPr/>
          <a:lstStyle/>
          <a:p>
            <a:r>
              <a:rPr dirty="0"/>
              <a:t>03</a:t>
            </a:r>
          </a:p>
        </p:txBody>
      </p:sp>
      <p:sp>
        <p:nvSpPr>
          <p:cNvPr id="10" name="Text Placeholder 9"/>
          <p:cNvSpPr>
            <a:spLocks noGrp="1"/>
          </p:cNvSpPr>
          <p:nvPr>
            <p:ph type="body" sz="quarter" idx="28"/>
          </p:nvPr>
        </p:nvSpPr>
        <p:spPr/>
        <p:txBody>
          <a:bodyPr/>
          <a:lstStyle/>
          <a:p>
            <a:r>
              <a:rPr lang="en-US" dirty="0"/>
              <a:t>Regolith to Amorphous Vitrified Glass (2023)</a:t>
            </a:r>
            <a:endParaRPr dirty="0"/>
          </a:p>
        </p:txBody>
      </p:sp>
      <p:sp>
        <p:nvSpPr>
          <p:cNvPr id="11" name="Text Placeholder 10"/>
          <p:cNvSpPr>
            <a:spLocks noGrp="1"/>
          </p:cNvSpPr>
          <p:nvPr>
            <p:ph type="body" sz="quarter" idx="29"/>
          </p:nvPr>
        </p:nvSpPr>
        <p:spPr/>
        <p:txBody>
          <a:bodyPr/>
          <a:lstStyle/>
          <a:p>
            <a:r>
              <a:rPr dirty="0"/>
              <a:t>04</a:t>
            </a:r>
          </a:p>
        </p:txBody>
      </p:sp>
      <p:sp>
        <p:nvSpPr>
          <p:cNvPr id="12" name="Text Placeholder 11"/>
          <p:cNvSpPr>
            <a:spLocks noGrp="1"/>
          </p:cNvSpPr>
          <p:nvPr>
            <p:ph type="body" sz="quarter" idx="30"/>
          </p:nvPr>
        </p:nvSpPr>
        <p:spPr/>
        <p:txBody>
          <a:bodyPr/>
          <a:lstStyle/>
          <a:p>
            <a:r>
              <a:rPr lang="en-US" dirty="0"/>
              <a:t>Amorphous Vitrified Glass to Glass-Ceramic (2025)</a:t>
            </a:r>
            <a:endParaRPr dirty="0"/>
          </a:p>
        </p:txBody>
      </p:sp>
      <p:sp>
        <p:nvSpPr>
          <p:cNvPr id="13" name="Text Placeholder 12"/>
          <p:cNvSpPr>
            <a:spLocks noGrp="1"/>
          </p:cNvSpPr>
          <p:nvPr>
            <p:ph type="body" sz="quarter" idx="31"/>
          </p:nvPr>
        </p:nvSpPr>
        <p:spPr/>
        <p:txBody>
          <a:bodyPr/>
          <a:lstStyle/>
          <a:p>
            <a:r>
              <a:rPr dirty="0"/>
              <a:t>05</a:t>
            </a:r>
          </a:p>
        </p:txBody>
      </p:sp>
      <p:sp>
        <p:nvSpPr>
          <p:cNvPr id="14" name="Text Placeholder 13"/>
          <p:cNvSpPr>
            <a:spLocks noGrp="1"/>
          </p:cNvSpPr>
          <p:nvPr>
            <p:ph type="body" sz="quarter" idx="32"/>
          </p:nvPr>
        </p:nvSpPr>
        <p:spPr/>
        <p:txBody>
          <a:bodyPr/>
          <a:lstStyle/>
          <a:p>
            <a:r>
              <a:rPr lang="en-US" dirty="0"/>
              <a:t>TRL 5 Vacuum Testing Campaign – DED System 07</a:t>
            </a:r>
            <a:endParaRPr dirty="0"/>
          </a:p>
        </p:txBody>
      </p:sp>
      <p:sp>
        <p:nvSpPr>
          <p:cNvPr id="15" name="Text Placeholder 14"/>
          <p:cNvSpPr>
            <a:spLocks noGrp="1"/>
          </p:cNvSpPr>
          <p:nvPr>
            <p:ph type="body" sz="quarter" idx="33"/>
          </p:nvPr>
        </p:nvSpPr>
        <p:spPr/>
        <p:txBody>
          <a:bodyPr/>
          <a:lstStyle/>
          <a:p>
            <a:r>
              <a:rPr dirty="0"/>
              <a:t>06</a:t>
            </a:r>
          </a:p>
        </p:txBody>
      </p:sp>
      <p:sp>
        <p:nvSpPr>
          <p:cNvPr id="16" name="Text Placeholder 15"/>
          <p:cNvSpPr>
            <a:spLocks noGrp="1"/>
          </p:cNvSpPr>
          <p:nvPr>
            <p:ph type="body" sz="quarter" idx="34"/>
          </p:nvPr>
        </p:nvSpPr>
        <p:spPr/>
        <p:txBody>
          <a:bodyPr/>
          <a:lstStyle/>
          <a:p>
            <a:r>
              <a:rPr lang="en-US" dirty="0"/>
              <a:t>Technology Transfer Opportunities</a:t>
            </a:r>
            <a:endParaRPr dirty="0"/>
          </a:p>
        </p:txBody>
      </p:sp>
      <p:sp>
        <p:nvSpPr>
          <p:cNvPr id="17" name="Text Placeholder 16"/>
          <p:cNvSpPr>
            <a:spLocks noGrp="1"/>
          </p:cNvSpPr>
          <p:nvPr>
            <p:ph type="body" sz="quarter" idx="35"/>
          </p:nvPr>
        </p:nvSpPr>
        <p:spPr/>
        <p:txBody>
          <a:bodyPr/>
          <a:lstStyle/>
          <a:p>
            <a:r>
              <a:rPr dirty="0"/>
              <a:t>07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2B34B88-C01A-153C-3A7F-FAD5F893D4E6}"/>
              </a:ext>
            </a:extLst>
          </p:cNvPr>
          <p:cNvSpPr>
            <a:spLocks noGrp="1"/>
          </p:cNvSpPr>
          <p:nvPr>
            <p:ph type="body" sz="quarter" idx="18"/>
          </p:nvPr>
        </p:nvSpPr>
        <p:spPr>
          <a:xfrm>
            <a:off x="5374729" y="1028795"/>
            <a:ext cx="3478391" cy="275035"/>
          </a:xfrm>
        </p:spPr>
        <p:txBody>
          <a:bodyPr/>
          <a:lstStyle/>
          <a:p>
            <a:r>
              <a:rPr lang="en-US" sz="1800" b="1" dirty="0"/>
              <a:t>Laser Additive Manufacturing Using Regolith Simulant Feedstocks</a:t>
            </a:r>
          </a:p>
        </p:txBody>
      </p:sp>
      <p:sp>
        <p:nvSpPr>
          <p:cNvPr id="5" name="Text Placeholder 4">
            <a:extLst>
              <a:ext uri="{FF2B5EF4-FFF2-40B4-BE49-F238E27FC236}">
                <a16:creationId xmlns:a16="http://schemas.microsoft.com/office/drawing/2014/main" id="{0292502C-C98C-30F7-E685-F7919ED49A52}"/>
              </a:ext>
            </a:extLst>
          </p:cNvPr>
          <p:cNvSpPr>
            <a:spLocks noGrp="1"/>
          </p:cNvSpPr>
          <p:nvPr>
            <p:ph type="body" sz="quarter" idx="24"/>
          </p:nvPr>
        </p:nvSpPr>
        <p:spPr>
          <a:xfrm>
            <a:off x="5429291" y="1919526"/>
            <a:ext cx="3131221" cy="1103328"/>
          </a:xfrm>
        </p:spPr>
        <p:txBody>
          <a:bodyPr numCol="2"/>
          <a:lstStyle/>
          <a:p>
            <a:pPr marL="285750" indent="-285750">
              <a:buFont typeface="Arial" panose="020B0604020202020204" pitchFamily="34" charset="0"/>
              <a:buChar char="•"/>
            </a:pPr>
            <a:r>
              <a:rPr lang="en-US" sz="1100" dirty="0"/>
              <a:t>Low strength </a:t>
            </a:r>
          </a:p>
          <a:p>
            <a:pPr marL="285750" indent="-285750">
              <a:buFont typeface="Arial" panose="020B0604020202020204" pitchFamily="34" charset="0"/>
              <a:buChar char="•"/>
            </a:pPr>
            <a:r>
              <a:rPr lang="en-US" sz="1100" dirty="0"/>
              <a:t>Brittle </a:t>
            </a:r>
          </a:p>
          <a:p>
            <a:pPr marL="285750" indent="-285750">
              <a:buFont typeface="Arial" panose="020B0604020202020204" pitchFamily="34" charset="0"/>
              <a:buChar char="•"/>
            </a:pPr>
            <a:r>
              <a:rPr lang="en-US" sz="1100" dirty="0"/>
              <a:t>Low resolution </a:t>
            </a:r>
          </a:p>
          <a:p>
            <a:pPr marL="285750" indent="-285750">
              <a:buFont typeface="Arial" panose="020B0604020202020204" pitchFamily="34" charset="0"/>
              <a:buChar char="•"/>
            </a:pPr>
            <a:endParaRPr lang="en-US" sz="1100" dirty="0"/>
          </a:p>
          <a:p>
            <a:pPr marL="285750" indent="-285750">
              <a:buFont typeface="Arial" panose="020B0604020202020204" pitchFamily="34" charset="0"/>
              <a:buChar char="•"/>
            </a:pPr>
            <a:endParaRPr lang="en-US" sz="1100" dirty="0"/>
          </a:p>
          <a:p>
            <a:pPr marL="285750" indent="-285750">
              <a:buFont typeface="Arial" panose="020B0604020202020204" pitchFamily="34" charset="0"/>
              <a:buChar char="•"/>
            </a:pPr>
            <a:endParaRPr lang="en-US" sz="1100" dirty="0"/>
          </a:p>
          <a:p>
            <a:pPr marL="285750" indent="-285750">
              <a:buFont typeface="Arial" panose="020B0604020202020204" pitchFamily="34" charset="0"/>
              <a:buChar char="•"/>
            </a:pPr>
            <a:r>
              <a:rPr lang="en-US" sz="1100" dirty="0"/>
              <a:t>Inconsistent</a:t>
            </a:r>
          </a:p>
          <a:p>
            <a:pPr marL="285750" indent="-285750">
              <a:buFont typeface="Arial" panose="020B0604020202020204" pitchFamily="34" charset="0"/>
              <a:buChar char="•"/>
            </a:pPr>
            <a:r>
              <a:rPr lang="en-US" sz="1100" dirty="0"/>
              <a:t>Anisotropic</a:t>
            </a:r>
          </a:p>
          <a:p>
            <a:pPr marL="285750" indent="-285750">
              <a:buFont typeface="Arial" panose="020B0604020202020204" pitchFamily="34" charset="0"/>
              <a:buChar char="•"/>
            </a:pPr>
            <a:r>
              <a:rPr lang="en-US" sz="1100" dirty="0"/>
              <a:t>Crack-prone</a:t>
            </a:r>
          </a:p>
          <a:p>
            <a:pPr marL="285750" indent="-285750">
              <a:buFont typeface="Arial" panose="020B0604020202020204" pitchFamily="34" charset="0"/>
              <a:buChar char="•"/>
            </a:pPr>
            <a:r>
              <a:rPr lang="en-US" sz="1100" dirty="0"/>
              <a:t>Porous</a:t>
            </a:r>
          </a:p>
          <a:p>
            <a:pPr marL="285750" indent="-285750">
              <a:buFont typeface="Arial" panose="020B0604020202020204" pitchFamily="34" charset="0"/>
              <a:buChar char="•"/>
            </a:pPr>
            <a:endParaRPr lang="en-US" sz="1100" dirty="0"/>
          </a:p>
          <a:p>
            <a:endParaRPr lang="en-US" sz="1100" dirty="0"/>
          </a:p>
        </p:txBody>
      </p:sp>
      <p:sp>
        <p:nvSpPr>
          <p:cNvPr id="6" name="Text Placeholder 5">
            <a:extLst>
              <a:ext uri="{FF2B5EF4-FFF2-40B4-BE49-F238E27FC236}">
                <a16:creationId xmlns:a16="http://schemas.microsoft.com/office/drawing/2014/main" id="{ED80D0CF-7E2A-BD8B-BEDC-CA113B2E203B}"/>
              </a:ext>
            </a:extLst>
          </p:cNvPr>
          <p:cNvSpPr>
            <a:spLocks noGrp="1"/>
          </p:cNvSpPr>
          <p:nvPr>
            <p:ph type="body" sz="quarter" idx="25"/>
          </p:nvPr>
        </p:nvSpPr>
        <p:spPr>
          <a:xfrm>
            <a:off x="5374729" y="2944416"/>
            <a:ext cx="3131221" cy="2029920"/>
          </a:xfrm>
        </p:spPr>
        <p:txBody>
          <a:bodyPr/>
          <a:lstStyle/>
          <a:p>
            <a:r>
              <a:rPr lang="en-US" dirty="0"/>
              <a:t>We hit every one of these failure modes too.</a:t>
            </a:r>
          </a:p>
          <a:p>
            <a:r>
              <a:rPr lang="en-US" dirty="0"/>
              <a:t>We went back to first principles.</a:t>
            </a:r>
          </a:p>
          <a:p>
            <a:r>
              <a:rPr lang="en-US" dirty="0"/>
              <a:t>Every root-cause analysis pushed us one step further — until we had a process we knew was fundamentally different.</a:t>
            </a:r>
          </a:p>
          <a:p>
            <a:r>
              <a:rPr lang="en-US" dirty="0"/>
              <a:t>We refined that process and reached a stable, completely amorphous, vitrified state.</a:t>
            </a:r>
          </a:p>
          <a:p>
            <a:r>
              <a:rPr lang="en-US" dirty="0"/>
              <a:t>We didn’t stop there.</a:t>
            </a:r>
          </a:p>
        </p:txBody>
      </p:sp>
      <p:pic>
        <p:nvPicPr>
          <p:cNvPr id="75" name="Picture Placeholder 74" descr="A picture containing dirty&#10;&#10;AI-generated content may be incorrect.">
            <a:extLst>
              <a:ext uri="{FF2B5EF4-FFF2-40B4-BE49-F238E27FC236}">
                <a16:creationId xmlns:a16="http://schemas.microsoft.com/office/drawing/2014/main" id="{81A5AE06-B787-A8FC-8077-8D9EC5203FCE}"/>
              </a:ext>
            </a:extLst>
          </p:cNvPr>
          <p:cNvPicPr>
            <a:picLocks noGrp="1" noChangeAspect="1"/>
          </p:cNvPicPr>
          <p:nvPr>
            <p:ph type="pic" sz="quarter" idx="26"/>
          </p:nvPr>
        </p:nvPicPr>
        <p:blipFill rotWithShape="1">
          <a:blip r:embed="rId2">
            <a:extLst>
              <a:ext uri="{28A0092B-C50C-407E-A947-70E740481C1C}">
                <a14:useLocalDpi xmlns:a14="http://schemas.microsoft.com/office/drawing/2010/main" val="0"/>
              </a:ext>
            </a:extLst>
          </a:blip>
          <a:srcRect l="12486" r="12486"/>
          <a:stretch/>
        </p:blipFill>
        <p:spPr>
          <a:xfrm>
            <a:off x="0" y="0"/>
            <a:ext cx="5133975" cy="5143500"/>
          </a:xfrm>
          <a:prstGeom prst="rect">
            <a:avLst/>
          </a:prstGeom>
        </p:spPr>
      </p:pic>
      <p:sp>
        <p:nvSpPr>
          <p:cNvPr id="7" name="Text Placeholder 4">
            <a:extLst>
              <a:ext uri="{FF2B5EF4-FFF2-40B4-BE49-F238E27FC236}">
                <a16:creationId xmlns:a16="http://schemas.microsoft.com/office/drawing/2014/main" id="{81DCF23E-2CEE-43EA-E477-164B9E4DECE2}"/>
              </a:ext>
            </a:extLst>
          </p:cNvPr>
          <p:cNvSpPr txBox="1">
            <a:spLocks/>
          </p:cNvSpPr>
          <p:nvPr/>
        </p:nvSpPr>
        <p:spPr>
          <a:xfrm>
            <a:off x="0" y="4800600"/>
            <a:ext cx="4228549" cy="342900"/>
          </a:xfrm>
          <a:prstGeom prst="rect">
            <a:avLst/>
          </a:prstGeom>
        </p:spPr>
        <p:txBody>
          <a:bodyPr anchor="ctr"/>
          <a:lstStyle>
            <a:lvl1pPr marL="0" indent="0" algn="l" defTabSz="685783" rtl="0" eaLnBrk="1" latinLnBrk="0" hangingPunct="1">
              <a:lnSpc>
                <a:spcPct val="100000"/>
              </a:lnSpc>
              <a:spcBef>
                <a:spcPts val="750"/>
              </a:spcBef>
              <a:buFont typeface="Arial" panose="020B0604020202020204" pitchFamily="34" charset="0"/>
              <a:buNone/>
              <a:defRPr sz="525" kern="1200">
                <a:solidFill>
                  <a:schemeClr val="bg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WAMS 2026 | Parker D. Shake | NASA MSFC EM42</a:t>
            </a:r>
          </a:p>
        </p:txBody>
      </p:sp>
      <p:sp>
        <p:nvSpPr>
          <p:cNvPr id="8" name="TextBox 7">
            <a:extLst>
              <a:ext uri="{FF2B5EF4-FFF2-40B4-BE49-F238E27FC236}">
                <a16:creationId xmlns:a16="http://schemas.microsoft.com/office/drawing/2014/main" id="{2F55EFEF-C338-F359-5036-B3773F66AF9F}"/>
              </a:ext>
            </a:extLst>
          </p:cNvPr>
          <p:cNvSpPr txBox="1"/>
          <p:nvPr/>
        </p:nvSpPr>
        <p:spPr>
          <a:xfrm>
            <a:off x="5325659" y="1396842"/>
            <a:ext cx="3076659" cy="507831"/>
          </a:xfrm>
          <a:prstGeom prst="rect">
            <a:avLst/>
          </a:prstGeom>
          <a:noFill/>
        </p:spPr>
        <p:txBody>
          <a:bodyPr wrap="square" rtlCol="0">
            <a:spAutoFit/>
          </a:bodyPr>
          <a:lstStyle/>
          <a:p>
            <a:r>
              <a:rPr lang="en-US" b="1" dirty="0">
                <a:solidFill>
                  <a:schemeClr val="bg1"/>
                </a:solidFill>
              </a:rPr>
              <a:t>Past attempts at laser-based AM of regolith produced parts that were:</a:t>
            </a:r>
            <a:endParaRPr lang="en-US" dirty="0">
              <a:solidFill>
                <a:schemeClr val="bg1"/>
              </a:solidFill>
            </a:endParaRPr>
          </a:p>
        </p:txBody>
      </p:sp>
    </p:spTree>
    <p:extLst>
      <p:ext uri="{BB962C8B-B14F-4D97-AF65-F5344CB8AC3E}">
        <p14:creationId xmlns:p14="http://schemas.microsoft.com/office/powerpoint/2010/main" val="2115066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E4A129F-33DA-82D7-DD6A-3876D040BFFC}"/>
              </a:ext>
            </a:extLst>
          </p:cNvPr>
          <p:cNvPicPr>
            <a:picLocks noChangeAspect="1"/>
          </p:cNvPicPr>
          <p:nvPr/>
        </p:nvPicPr>
        <p:blipFill>
          <a:blip r:embed="rId2"/>
          <a:stretch>
            <a:fillRect/>
          </a:stretch>
        </p:blipFill>
        <p:spPr>
          <a:xfrm>
            <a:off x="3220839" y="-70834"/>
            <a:ext cx="6124029" cy="5214334"/>
          </a:xfrm>
          <a:prstGeom prst="rect">
            <a:avLst/>
          </a:prstGeom>
        </p:spPr>
      </p:pic>
      <p:sp>
        <p:nvSpPr>
          <p:cNvPr id="4" name="Text Placeholder 3">
            <a:extLst>
              <a:ext uri="{FF2B5EF4-FFF2-40B4-BE49-F238E27FC236}">
                <a16:creationId xmlns:a16="http://schemas.microsoft.com/office/drawing/2014/main" id="{8B9BC9C5-E1EB-E4CA-F60D-6D2987F552BE}"/>
              </a:ext>
            </a:extLst>
          </p:cNvPr>
          <p:cNvSpPr>
            <a:spLocks noGrp="1"/>
          </p:cNvSpPr>
          <p:nvPr>
            <p:ph type="body" sz="quarter" idx="18"/>
          </p:nvPr>
        </p:nvSpPr>
        <p:spPr>
          <a:xfrm>
            <a:off x="77274" y="367526"/>
            <a:ext cx="3351876" cy="250409"/>
          </a:xfrm>
        </p:spPr>
        <p:txBody>
          <a:bodyPr/>
          <a:lstStyle/>
          <a:p>
            <a:r>
              <a:rPr lang="en-US" sz="1800" b="1" dirty="0"/>
              <a:t>Regolith to Amorphous Vitrified Glass (2023)</a:t>
            </a:r>
          </a:p>
        </p:txBody>
      </p:sp>
      <p:sp>
        <p:nvSpPr>
          <p:cNvPr id="5" name="Text Placeholder 4">
            <a:extLst>
              <a:ext uri="{FF2B5EF4-FFF2-40B4-BE49-F238E27FC236}">
                <a16:creationId xmlns:a16="http://schemas.microsoft.com/office/drawing/2014/main" id="{74FC03FB-A871-2586-C3CD-B3D710423FE1}"/>
              </a:ext>
            </a:extLst>
          </p:cNvPr>
          <p:cNvSpPr>
            <a:spLocks noGrp="1"/>
          </p:cNvSpPr>
          <p:nvPr>
            <p:ph type="body" sz="quarter" idx="24"/>
          </p:nvPr>
        </p:nvSpPr>
        <p:spPr>
          <a:xfrm>
            <a:off x="71518" y="1491235"/>
            <a:ext cx="3065172" cy="1856184"/>
          </a:xfrm>
        </p:spPr>
        <p:txBody>
          <a:bodyPr/>
          <a:lstStyle/>
          <a:p>
            <a:pPr marL="285750" indent="-285750">
              <a:buFont typeface="Arial" panose="020B0604020202020204" pitchFamily="34" charset="0"/>
              <a:buChar char="•"/>
            </a:pPr>
            <a:r>
              <a:rPr lang="en-US" sz="1050" b="1" dirty="0">
                <a:latin typeface="+mn-lt"/>
              </a:rPr>
              <a:t>Challenges: </a:t>
            </a:r>
            <a:r>
              <a:rPr lang="en-US" sz="1050" dirty="0">
                <a:latin typeface="+mn-lt"/>
              </a:rPr>
              <a:t>Regolith’s multi-material composition caused CTE mismatches, making it prone to shattering, cracking, and low tensile strength.</a:t>
            </a:r>
          </a:p>
          <a:p>
            <a:pPr marL="285750" indent="-285750">
              <a:buFont typeface="Arial" panose="020B0604020202020204" pitchFamily="34" charset="0"/>
              <a:buChar char="•"/>
            </a:pPr>
            <a:r>
              <a:rPr lang="en-US" sz="1050" b="1" dirty="0">
                <a:latin typeface="+mn-lt"/>
              </a:rPr>
              <a:t>Solution: </a:t>
            </a:r>
            <a:r>
              <a:rPr lang="en-US" sz="1050" dirty="0">
                <a:latin typeface="+mn-lt"/>
              </a:rPr>
              <a:t>Precise thermal control created an amorphous vitrified glass, preventing cracks and enhancing material properties.</a:t>
            </a:r>
          </a:p>
          <a:p>
            <a:pPr marL="285750" indent="-285750">
              <a:buFont typeface="Arial" panose="020B0604020202020204" pitchFamily="34" charset="0"/>
              <a:buChar char="•"/>
            </a:pPr>
            <a:r>
              <a:rPr lang="en-US" sz="1050" b="1" dirty="0">
                <a:latin typeface="+mn-lt"/>
              </a:rPr>
              <a:t>Verified:</a:t>
            </a:r>
            <a:r>
              <a:rPr lang="en-US" sz="1050" dirty="0">
                <a:latin typeface="+mn-lt"/>
              </a:rPr>
              <a:t> The amorphous vitrified glass measured </a:t>
            </a:r>
            <a:r>
              <a:rPr lang="en-US" sz="1050" b="1" dirty="0">
                <a:latin typeface="+mn-lt"/>
              </a:rPr>
              <a:t>17 ksi compression strength</a:t>
            </a:r>
            <a:r>
              <a:rPr lang="en-US" sz="1050" dirty="0">
                <a:latin typeface="+mn-lt"/>
              </a:rPr>
              <a:t> — exceeding every in-family process, with no pre- or post-processing.</a:t>
            </a:r>
          </a:p>
          <a:p>
            <a:endParaRPr lang="en-US" sz="1050" dirty="0">
              <a:latin typeface="+mn-lt"/>
            </a:endParaRPr>
          </a:p>
        </p:txBody>
      </p:sp>
      <p:sp>
        <p:nvSpPr>
          <p:cNvPr id="6" name="Text Placeholder 5">
            <a:extLst>
              <a:ext uri="{FF2B5EF4-FFF2-40B4-BE49-F238E27FC236}">
                <a16:creationId xmlns:a16="http://schemas.microsoft.com/office/drawing/2014/main" id="{B5E8901E-182C-2E58-6FE6-DF08DF00F8E9}"/>
              </a:ext>
            </a:extLst>
          </p:cNvPr>
          <p:cNvSpPr>
            <a:spLocks noGrp="1"/>
          </p:cNvSpPr>
          <p:nvPr>
            <p:ph type="body" sz="quarter" idx="25"/>
          </p:nvPr>
        </p:nvSpPr>
        <p:spPr>
          <a:xfrm>
            <a:off x="77274" y="640993"/>
            <a:ext cx="2850957" cy="1856184"/>
          </a:xfrm>
        </p:spPr>
        <p:txBody>
          <a:bodyPr/>
          <a:lstStyle/>
          <a:p>
            <a:pPr marL="285750" indent="-285750">
              <a:buFont typeface="Arial" panose="020B0604020202020204" pitchFamily="34" charset="0"/>
              <a:buChar char="•"/>
            </a:pPr>
            <a:r>
              <a:rPr lang="en-US" dirty="0"/>
              <a:t>Using a customized L-PBF system, built from a decommissioned Concept Laser M1, the team achieved a fully amorphous vitrified specimen with exceptional detail resolution.</a:t>
            </a:r>
          </a:p>
          <a:p>
            <a:pPr marL="285750" indent="-285750">
              <a:buFont typeface="Arial" panose="020B0604020202020204" pitchFamily="34" charset="0"/>
              <a:buChar char="•"/>
            </a:pPr>
            <a:endParaRPr lang="en-US" dirty="0"/>
          </a:p>
          <a:p>
            <a:endParaRPr lang="en-US" dirty="0"/>
          </a:p>
        </p:txBody>
      </p:sp>
      <p:pic>
        <p:nvPicPr>
          <p:cNvPr id="9" name="Picture 8">
            <a:extLst>
              <a:ext uri="{FF2B5EF4-FFF2-40B4-BE49-F238E27FC236}">
                <a16:creationId xmlns:a16="http://schemas.microsoft.com/office/drawing/2014/main" id="{E4AFFAB3-952C-07D7-74D7-F4D3A53186B1}"/>
              </a:ext>
            </a:extLst>
          </p:cNvPr>
          <p:cNvPicPr>
            <a:picLocks noChangeAspect="1"/>
          </p:cNvPicPr>
          <p:nvPr/>
        </p:nvPicPr>
        <p:blipFill>
          <a:blip r:embed="rId3"/>
          <a:stretch>
            <a:fillRect/>
          </a:stretch>
        </p:blipFill>
        <p:spPr>
          <a:xfrm>
            <a:off x="913541" y="3652265"/>
            <a:ext cx="1275571" cy="945050"/>
          </a:xfrm>
          <a:prstGeom prst="rect">
            <a:avLst/>
          </a:prstGeom>
        </p:spPr>
      </p:pic>
      <p:sp>
        <p:nvSpPr>
          <p:cNvPr id="10" name="TextBox 9">
            <a:extLst>
              <a:ext uri="{FF2B5EF4-FFF2-40B4-BE49-F238E27FC236}">
                <a16:creationId xmlns:a16="http://schemas.microsoft.com/office/drawing/2014/main" id="{3B558BC6-6634-0955-3958-EB76F1848F5F}"/>
              </a:ext>
            </a:extLst>
          </p:cNvPr>
          <p:cNvSpPr txBox="1"/>
          <p:nvPr/>
        </p:nvSpPr>
        <p:spPr>
          <a:xfrm>
            <a:off x="71518" y="4547314"/>
            <a:ext cx="3065172" cy="400110"/>
          </a:xfrm>
          <a:prstGeom prst="rect">
            <a:avLst/>
          </a:prstGeom>
          <a:noFill/>
        </p:spPr>
        <p:txBody>
          <a:bodyPr wrap="square" rtlCol="0">
            <a:spAutoFit/>
          </a:bodyPr>
          <a:lstStyle/>
          <a:p>
            <a:pPr algn="ctr"/>
            <a:r>
              <a:rPr lang="en-US" sz="1000" dirty="0"/>
              <a:t>XRD - Vitrified Amorphous Glass</a:t>
            </a:r>
          </a:p>
          <a:p>
            <a:pPr algn="ctr"/>
            <a:r>
              <a:rPr lang="en-US" sz="1000" dirty="0"/>
              <a:t>No distinct peaks</a:t>
            </a:r>
          </a:p>
        </p:txBody>
      </p:sp>
      <p:sp>
        <p:nvSpPr>
          <p:cNvPr id="13" name="Text Placeholder 4">
            <a:extLst>
              <a:ext uri="{FF2B5EF4-FFF2-40B4-BE49-F238E27FC236}">
                <a16:creationId xmlns:a16="http://schemas.microsoft.com/office/drawing/2014/main" id="{CC399CD8-6E1C-1862-08E8-3F96AEA4E923}"/>
              </a:ext>
            </a:extLst>
          </p:cNvPr>
          <p:cNvSpPr>
            <a:spLocks noGrp="1"/>
          </p:cNvSpPr>
          <p:nvPr>
            <p:ph type="body" sz="quarter" idx="23"/>
          </p:nvPr>
        </p:nvSpPr>
        <p:spPr>
          <a:xfrm>
            <a:off x="77274" y="4775974"/>
            <a:ext cx="4228549" cy="342900"/>
          </a:xfrm>
        </p:spPr>
        <p:txBody>
          <a:bodyPr/>
          <a:lstStyle/>
          <a:p>
            <a:r>
              <a:rPr dirty="0"/>
              <a:t>WAMS 2026 | Parker D. Shake | NASA MSFC EM42</a:t>
            </a:r>
          </a:p>
        </p:txBody>
      </p:sp>
    </p:spTree>
    <p:extLst>
      <p:ext uri="{BB962C8B-B14F-4D97-AF65-F5344CB8AC3E}">
        <p14:creationId xmlns:p14="http://schemas.microsoft.com/office/powerpoint/2010/main" val="3959126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E31E1-FA98-DE05-855D-FAAA8CD1099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CDBB8CC-4B85-8381-1342-F5A880839296}"/>
              </a:ext>
            </a:extLst>
          </p:cNvPr>
          <p:cNvSpPr>
            <a:spLocks noGrp="1"/>
          </p:cNvSpPr>
          <p:nvPr>
            <p:ph type="body" sz="quarter" idx="33"/>
          </p:nvPr>
        </p:nvSpPr>
        <p:spPr>
          <a:xfrm>
            <a:off x="304597" y="754272"/>
            <a:ext cx="3142841" cy="2802835"/>
          </a:xfrm>
        </p:spPr>
        <p:txBody>
          <a:bodyPr/>
          <a:lstStyle/>
          <a:p>
            <a:pPr marL="285750" indent="-285750">
              <a:buFont typeface="Arial" panose="020B0604020202020204" pitchFamily="34" charset="0"/>
              <a:buChar char="•"/>
            </a:pPr>
            <a:r>
              <a:rPr lang="en-US" sz="1050" dirty="0"/>
              <a:t>Using a beam-shaping laser and an advanced custom scan strategy on our L-PBF system, we maintained a 20 mm processing area at ±20 °C mean and ±50 °C min-to-max from target temperature. This meets the ceramming requirements.</a:t>
            </a:r>
            <a:endParaRPr lang="en-US" sz="1100" b="1" dirty="0">
              <a:latin typeface="+mn-lt"/>
            </a:endParaRPr>
          </a:p>
          <a:p>
            <a:pPr marL="285750" indent="-285750">
              <a:buFont typeface="Arial" panose="020B0604020202020204" pitchFamily="34" charset="0"/>
              <a:buChar char="•"/>
            </a:pPr>
            <a:r>
              <a:rPr lang="en-US" sz="1100" b="1" dirty="0">
                <a:latin typeface="+mn-lt"/>
              </a:rPr>
              <a:t>Challenges: </a:t>
            </a:r>
            <a:r>
              <a:rPr lang="en-US" sz="1050" dirty="0">
                <a:latin typeface="+mn-lt"/>
              </a:rPr>
              <a:t>In-situ conversion to glass-ceramic requires isothermal conditions across the processing area — at specific temperatures, for specific times, in a specific sequence.</a:t>
            </a:r>
            <a:endParaRPr lang="en-US" sz="1050" b="1" dirty="0"/>
          </a:p>
          <a:p>
            <a:pPr marL="285750" indent="-285750">
              <a:buFont typeface="Arial" panose="020B0604020202020204" pitchFamily="34" charset="0"/>
              <a:buChar char="•"/>
            </a:pPr>
            <a:endParaRPr lang="en-US" sz="1050" b="1" dirty="0">
              <a:latin typeface="+mn-lt"/>
            </a:endParaRPr>
          </a:p>
          <a:p>
            <a:pPr marL="285750" indent="-285750">
              <a:buFont typeface="Arial" panose="020B0604020202020204" pitchFamily="34" charset="0"/>
              <a:buChar char="•"/>
            </a:pPr>
            <a:r>
              <a:rPr lang="en-US" sz="1050" b="1" dirty="0">
                <a:latin typeface="+mn-lt"/>
              </a:rPr>
              <a:t>Amorphous Vitrified glass — 17 ksi compression, verified.</a:t>
            </a:r>
            <a:r>
              <a:rPr lang="en-US" sz="1050" dirty="0">
                <a:latin typeface="+mn-lt"/>
              </a:rPr>
              <a:t> Exceeds every in-family process.</a:t>
            </a:r>
          </a:p>
          <a:p>
            <a:pPr marL="285750" indent="-285750">
              <a:buFont typeface="Arial" panose="020B0604020202020204" pitchFamily="34" charset="0"/>
              <a:buChar char="•"/>
            </a:pPr>
            <a:r>
              <a:rPr lang="en-US" sz="1050" b="1" dirty="0">
                <a:latin typeface="+mn-lt"/>
              </a:rPr>
              <a:t>Glass-ceramic — specimens under investigation.</a:t>
            </a:r>
            <a:r>
              <a:rPr lang="en-US" sz="1050" dirty="0">
                <a:latin typeface="+mn-lt"/>
              </a:rPr>
              <a:t> We're seeing outstanding strength gains and are confirming them through rigorous testing before formally declaring a value.</a:t>
            </a:r>
            <a:endParaRPr lang="en-US" sz="300" dirty="0">
              <a:latin typeface="+mn-lt"/>
            </a:endParaRPr>
          </a:p>
        </p:txBody>
      </p:sp>
      <p:sp>
        <p:nvSpPr>
          <p:cNvPr id="4" name="Text Placeholder 3">
            <a:extLst>
              <a:ext uri="{FF2B5EF4-FFF2-40B4-BE49-F238E27FC236}">
                <a16:creationId xmlns:a16="http://schemas.microsoft.com/office/drawing/2014/main" id="{6A2216E1-D3E0-79A1-71C6-1DDA189314D2}"/>
              </a:ext>
            </a:extLst>
          </p:cNvPr>
          <p:cNvSpPr>
            <a:spLocks noGrp="1"/>
          </p:cNvSpPr>
          <p:nvPr>
            <p:ph type="body" sz="quarter" idx="11"/>
          </p:nvPr>
        </p:nvSpPr>
        <p:spPr>
          <a:xfrm>
            <a:off x="304597" y="294127"/>
            <a:ext cx="3550603" cy="342900"/>
          </a:xfrm>
        </p:spPr>
        <p:txBody>
          <a:bodyPr/>
          <a:lstStyle/>
          <a:p>
            <a:r>
              <a:rPr lang="en-US" sz="1800" b="1" dirty="0"/>
              <a:t>Amorphous Vitrified Glass to Glass-Ceramic (2025)</a:t>
            </a:r>
          </a:p>
        </p:txBody>
      </p:sp>
      <p:pic>
        <p:nvPicPr>
          <p:cNvPr id="17" name="Isothermaltile">
            <a:hlinkClick r:id="" action="ppaction://media"/>
            <a:extLst>
              <a:ext uri="{FF2B5EF4-FFF2-40B4-BE49-F238E27FC236}">
                <a16:creationId xmlns:a16="http://schemas.microsoft.com/office/drawing/2014/main" id="{6A27C90E-31FF-5403-DE91-EAE4CD1B0783}"/>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t="-2" b="46071"/>
          <a:stretch/>
        </p:blipFill>
        <p:spPr>
          <a:xfrm>
            <a:off x="4572000" y="2216884"/>
            <a:ext cx="1655901" cy="1587901"/>
          </a:xfrm>
          <a:prstGeom prst="rect">
            <a:avLst/>
          </a:prstGeom>
        </p:spPr>
      </p:pic>
      <p:pic>
        <p:nvPicPr>
          <p:cNvPr id="3" name="Picture 2">
            <a:extLst>
              <a:ext uri="{FF2B5EF4-FFF2-40B4-BE49-F238E27FC236}">
                <a16:creationId xmlns:a16="http://schemas.microsoft.com/office/drawing/2014/main" id="{EA6A9A12-D40D-C32A-2170-B28E4F6B92A5}"/>
              </a:ext>
            </a:extLst>
          </p:cNvPr>
          <p:cNvPicPr>
            <a:picLocks noChangeAspect="1"/>
          </p:cNvPicPr>
          <p:nvPr/>
        </p:nvPicPr>
        <p:blipFill>
          <a:blip r:embed="rId5"/>
          <a:stretch>
            <a:fillRect/>
          </a:stretch>
        </p:blipFill>
        <p:spPr>
          <a:xfrm>
            <a:off x="1228149" y="3648381"/>
            <a:ext cx="1444326" cy="1044973"/>
          </a:xfrm>
          <a:prstGeom prst="rect">
            <a:avLst/>
          </a:prstGeom>
        </p:spPr>
      </p:pic>
      <p:sp>
        <p:nvSpPr>
          <p:cNvPr id="7" name="TextBox 6">
            <a:extLst>
              <a:ext uri="{FF2B5EF4-FFF2-40B4-BE49-F238E27FC236}">
                <a16:creationId xmlns:a16="http://schemas.microsoft.com/office/drawing/2014/main" id="{E6494532-DF46-FFFC-37BD-864734AEBAB2}"/>
              </a:ext>
            </a:extLst>
          </p:cNvPr>
          <p:cNvSpPr txBox="1"/>
          <p:nvPr/>
        </p:nvSpPr>
        <p:spPr>
          <a:xfrm>
            <a:off x="617341" y="4646062"/>
            <a:ext cx="2736172" cy="400110"/>
          </a:xfrm>
          <a:prstGeom prst="rect">
            <a:avLst/>
          </a:prstGeom>
          <a:noFill/>
        </p:spPr>
        <p:txBody>
          <a:bodyPr wrap="square" rtlCol="0">
            <a:spAutoFit/>
          </a:bodyPr>
          <a:lstStyle/>
          <a:p>
            <a:pPr algn="ctr"/>
            <a:r>
              <a:rPr lang="en-US" sz="1000" dirty="0">
                <a:solidFill>
                  <a:schemeClr val="bg1"/>
                </a:solidFill>
              </a:rPr>
              <a:t>XRD - Glass Ceramic</a:t>
            </a:r>
          </a:p>
          <a:p>
            <a:pPr algn="ctr"/>
            <a:r>
              <a:rPr lang="en-US" sz="1000" dirty="0">
                <a:solidFill>
                  <a:schemeClr val="bg1"/>
                </a:solidFill>
              </a:rPr>
              <a:t>Distinct Peaks</a:t>
            </a:r>
          </a:p>
        </p:txBody>
      </p:sp>
      <p:pic>
        <p:nvPicPr>
          <p:cNvPr id="12" name="Picture 11">
            <a:extLst>
              <a:ext uri="{FF2B5EF4-FFF2-40B4-BE49-F238E27FC236}">
                <a16:creationId xmlns:a16="http://schemas.microsoft.com/office/drawing/2014/main" id="{CD620B79-BE4E-BFCD-A25D-350F8E1C7C71}"/>
              </a:ext>
            </a:extLst>
          </p:cNvPr>
          <p:cNvPicPr>
            <a:picLocks noChangeAspect="1"/>
          </p:cNvPicPr>
          <p:nvPr/>
        </p:nvPicPr>
        <p:blipFill>
          <a:blip r:embed="rId6"/>
          <a:srcRect l="51288"/>
          <a:stretch>
            <a:fillRect/>
          </a:stretch>
        </p:blipFill>
        <p:spPr>
          <a:xfrm rot="16200000">
            <a:off x="7471210" y="2303401"/>
            <a:ext cx="754286" cy="2048272"/>
          </a:xfrm>
          <a:prstGeom prst="rect">
            <a:avLst/>
          </a:prstGeom>
        </p:spPr>
      </p:pic>
      <p:pic>
        <p:nvPicPr>
          <p:cNvPr id="13" name="Picture 12">
            <a:extLst>
              <a:ext uri="{FF2B5EF4-FFF2-40B4-BE49-F238E27FC236}">
                <a16:creationId xmlns:a16="http://schemas.microsoft.com/office/drawing/2014/main" id="{6317D254-098C-AA67-8B0F-13D1A06DE3B5}"/>
              </a:ext>
            </a:extLst>
          </p:cNvPr>
          <p:cNvPicPr>
            <a:picLocks noChangeAspect="1"/>
          </p:cNvPicPr>
          <p:nvPr/>
        </p:nvPicPr>
        <p:blipFill>
          <a:blip r:embed="rId7"/>
          <a:stretch>
            <a:fillRect/>
          </a:stretch>
        </p:blipFill>
        <p:spPr>
          <a:xfrm>
            <a:off x="6836283" y="1789625"/>
            <a:ext cx="2031680" cy="928092"/>
          </a:xfrm>
          <a:prstGeom prst="rect">
            <a:avLst/>
          </a:prstGeom>
        </p:spPr>
      </p:pic>
      <p:pic>
        <p:nvPicPr>
          <p:cNvPr id="18" name="Picture 17">
            <a:extLst>
              <a:ext uri="{FF2B5EF4-FFF2-40B4-BE49-F238E27FC236}">
                <a16:creationId xmlns:a16="http://schemas.microsoft.com/office/drawing/2014/main" id="{CEC07ECE-0BA3-3D49-9C6F-0012EC53938C}"/>
              </a:ext>
            </a:extLst>
          </p:cNvPr>
          <p:cNvPicPr>
            <a:picLocks noChangeAspect="1"/>
          </p:cNvPicPr>
          <p:nvPr/>
        </p:nvPicPr>
        <p:blipFill>
          <a:blip r:embed="rId8"/>
          <a:stretch>
            <a:fillRect/>
          </a:stretch>
        </p:blipFill>
        <p:spPr>
          <a:xfrm>
            <a:off x="3964321" y="3971521"/>
            <a:ext cx="1391855" cy="915498"/>
          </a:xfrm>
          <a:prstGeom prst="rect">
            <a:avLst/>
          </a:prstGeom>
        </p:spPr>
      </p:pic>
      <p:sp>
        <p:nvSpPr>
          <p:cNvPr id="21" name="TextBox 20">
            <a:extLst>
              <a:ext uri="{FF2B5EF4-FFF2-40B4-BE49-F238E27FC236}">
                <a16:creationId xmlns:a16="http://schemas.microsoft.com/office/drawing/2014/main" id="{941329D0-8042-345B-B1D4-C07C94FABF31}"/>
              </a:ext>
            </a:extLst>
          </p:cNvPr>
          <p:cNvSpPr txBox="1"/>
          <p:nvPr/>
        </p:nvSpPr>
        <p:spPr>
          <a:xfrm>
            <a:off x="7067333" y="3732180"/>
            <a:ext cx="1608076" cy="246221"/>
          </a:xfrm>
          <a:prstGeom prst="rect">
            <a:avLst/>
          </a:prstGeom>
          <a:noFill/>
        </p:spPr>
        <p:txBody>
          <a:bodyPr wrap="square" rtlCol="0">
            <a:spAutoFit/>
          </a:bodyPr>
          <a:lstStyle/>
          <a:p>
            <a:r>
              <a:rPr lang="en-US" sz="1000" b="1" dirty="0">
                <a:solidFill>
                  <a:schemeClr val="bg1"/>
                </a:solidFill>
              </a:rPr>
              <a:t>Martian Glass-Ceramic</a:t>
            </a:r>
            <a:endParaRPr lang="en-US" sz="1600" b="1" dirty="0">
              <a:solidFill>
                <a:schemeClr val="bg1"/>
              </a:solidFill>
            </a:endParaRPr>
          </a:p>
        </p:txBody>
      </p:sp>
      <p:pic>
        <p:nvPicPr>
          <p:cNvPr id="24" name="Picture 23">
            <a:extLst>
              <a:ext uri="{FF2B5EF4-FFF2-40B4-BE49-F238E27FC236}">
                <a16:creationId xmlns:a16="http://schemas.microsoft.com/office/drawing/2014/main" id="{73944BA1-FA2B-D166-D7E7-8D9E2FEF3349}"/>
              </a:ext>
            </a:extLst>
          </p:cNvPr>
          <p:cNvPicPr>
            <a:picLocks noChangeAspect="1"/>
          </p:cNvPicPr>
          <p:nvPr/>
        </p:nvPicPr>
        <p:blipFill>
          <a:blip r:embed="rId9"/>
          <a:stretch>
            <a:fillRect/>
          </a:stretch>
        </p:blipFill>
        <p:spPr>
          <a:xfrm>
            <a:off x="5438856" y="3988433"/>
            <a:ext cx="1484271" cy="898586"/>
          </a:xfrm>
          <a:prstGeom prst="rect">
            <a:avLst/>
          </a:prstGeom>
        </p:spPr>
      </p:pic>
      <p:sp>
        <p:nvSpPr>
          <p:cNvPr id="25" name="TextBox 24">
            <a:extLst>
              <a:ext uri="{FF2B5EF4-FFF2-40B4-BE49-F238E27FC236}">
                <a16:creationId xmlns:a16="http://schemas.microsoft.com/office/drawing/2014/main" id="{7237398F-BDF6-B1A0-EF05-0B16A8074647}"/>
              </a:ext>
            </a:extLst>
          </p:cNvPr>
          <p:cNvSpPr txBox="1"/>
          <p:nvPr/>
        </p:nvSpPr>
        <p:spPr>
          <a:xfrm>
            <a:off x="4156692" y="4857034"/>
            <a:ext cx="2380804" cy="246221"/>
          </a:xfrm>
          <a:prstGeom prst="rect">
            <a:avLst/>
          </a:prstGeom>
          <a:noFill/>
        </p:spPr>
        <p:txBody>
          <a:bodyPr wrap="square" rtlCol="0">
            <a:spAutoFit/>
          </a:bodyPr>
          <a:lstStyle/>
          <a:p>
            <a:r>
              <a:rPr lang="en-US" sz="1000" b="1" dirty="0">
                <a:solidFill>
                  <a:schemeClr val="bg1"/>
                </a:solidFill>
              </a:rPr>
              <a:t>In-Situ Monitoring – Thermal Data</a:t>
            </a:r>
          </a:p>
        </p:txBody>
      </p:sp>
      <p:sp>
        <p:nvSpPr>
          <p:cNvPr id="35" name="Text Placeholder 4">
            <a:extLst>
              <a:ext uri="{FF2B5EF4-FFF2-40B4-BE49-F238E27FC236}">
                <a16:creationId xmlns:a16="http://schemas.microsoft.com/office/drawing/2014/main" id="{6106EE30-5288-6002-5FF4-3A3E3F45F3A0}"/>
              </a:ext>
            </a:extLst>
          </p:cNvPr>
          <p:cNvSpPr txBox="1">
            <a:spLocks/>
          </p:cNvSpPr>
          <p:nvPr/>
        </p:nvSpPr>
        <p:spPr>
          <a:xfrm>
            <a:off x="0" y="4876102"/>
            <a:ext cx="4228549" cy="342900"/>
          </a:xfrm>
          <a:prstGeom prst="rect">
            <a:avLst/>
          </a:prstGeom>
        </p:spPr>
        <p:txBody>
          <a:bodyPr anchor="ctr"/>
          <a:lstStyle>
            <a:lvl1pPr marL="0" indent="0" algn="l" defTabSz="685783" rtl="0" eaLnBrk="1" latinLnBrk="0" hangingPunct="1">
              <a:lnSpc>
                <a:spcPct val="100000"/>
              </a:lnSpc>
              <a:spcBef>
                <a:spcPts val="750"/>
              </a:spcBef>
              <a:buFont typeface="Arial" panose="020B0604020202020204" pitchFamily="34" charset="0"/>
              <a:buNone/>
              <a:defRPr sz="525" kern="1200">
                <a:solidFill>
                  <a:schemeClr val="bg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WAMS 2026 | Parker D. Shake | NASA MSFC EM42</a:t>
            </a:r>
          </a:p>
        </p:txBody>
      </p:sp>
      <p:pic>
        <p:nvPicPr>
          <p:cNvPr id="36" name="Picture Placeholder 18">
            <a:extLst>
              <a:ext uri="{FF2B5EF4-FFF2-40B4-BE49-F238E27FC236}">
                <a16:creationId xmlns:a16="http://schemas.microsoft.com/office/drawing/2014/main" id="{E284C7EC-B236-6137-FC50-AA33EABE701D}"/>
              </a:ext>
            </a:extLst>
          </p:cNvPr>
          <p:cNvPicPr>
            <a:picLocks noChangeAspect="1"/>
          </p:cNvPicPr>
          <p:nvPr/>
        </p:nvPicPr>
        <p:blipFill>
          <a:blip r:embed="rId10"/>
          <a:srcRect t="2083" b="2083"/>
          <a:stretch>
            <a:fillRect/>
          </a:stretch>
        </p:blipFill>
        <p:spPr>
          <a:xfrm>
            <a:off x="4572000" y="137635"/>
            <a:ext cx="1653519" cy="1651990"/>
          </a:xfrm>
          <a:prstGeom prst="rect">
            <a:avLst/>
          </a:prstGeom>
        </p:spPr>
      </p:pic>
      <p:sp>
        <p:nvSpPr>
          <p:cNvPr id="37" name="TextBox 36">
            <a:extLst>
              <a:ext uri="{FF2B5EF4-FFF2-40B4-BE49-F238E27FC236}">
                <a16:creationId xmlns:a16="http://schemas.microsoft.com/office/drawing/2014/main" id="{8C7D7B61-296A-03F3-12C1-263CBF6E4FB1}"/>
              </a:ext>
            </a:extLst>
          </p:cNvPr>
          <p:cNvSpPr txBox="1"/>
          <p:nvPr/>
        </p:nvSpPr>
        <p:spPr>
          <a:xfrm>
            <a:off x="6751046" y="2717717"/>
            <a:ext cx="2240649" cy="246221"/>
          </a:xfrm>
          <a:prstGeom prst="rect">
            <a:avLst/>
          </a:prstGeom>
          <a:noFill/>
        </p:spPr>
        <p:txBody>
          <a:bodyPr wrap="square" rtlCol="0">
            <a:spAutoFit/>
          </a:bodyPr>
          <a:lstStyle/>
          <a:p>
            <a:r>
              <a:rPr lang="en-US" sz="1000" b="1" dirty="0">
                <a:solidFill>
                  <a:schemeClr val="bg1"/>
                </a:solidFill>
              </a:rPr>
              <a:t>Amorphous Vitrified LHS-1 Tiles</a:t>
            </a:r>
            <a:endParaRPr lang="en-US" sz="1600" b="1" dirty="0">
              <a:solidFill>
                <a:schemeClr val="bg1"/>
              </a:solidFill>
            </a:endParaRPr>
          </a:p>
        </p:txBody>
      </p:sp>
      <p:sp>
        <p:nvSpPr>
          <p:cNvPr id="38" name="TextBox 37">
            <a:extLst>
              <a:ext uri="{FF2B5EF4-FFF2-40B4-BE49-F238E27FC236}">
                <a16:creationId xmlns:a16="http://schemas.microsoft.com/office/drawing/2014/main" id="{64C349E1-38C6-4F9E-96D2-7DDCCB2A0946}"/>
              </a:ext>
            </a:extLst>
          </p:cNvPr>
          <p:cNvSpPr txBox="1"/>
          <p:nvPr/>
        </p:nvSpPr>
        <p:spPr>
          <a:xfrm>
            <a:off x="4483019" y="1731798"/>
            <a:ext cx="2317017" cy="553998"/>
          </a:xfrm>
          <a:prstGeom prst="rect">
            <a:avLst/>
          </a:prstGeom>
          <a:noFill/>
        </p:spPr>
        <p:txBody>
          <a:bodyPr wrap="square" rtlCol="0">
            <a:spAutoFit/>
          </a:bodyPr>
          <a:lstStyle/>
          <a:p>
            <a:r>
              <a:rPr lang="en-US" sz="1000" b="1" dirty="0">
                <a:solidFill>
                  <a:schemeClr val="bg1"/>
                </a:solidFill>
              </a:rPr>
              <a:t>Furnace Ceramming</a:t>
            </a:r>
          </a:p>
          <a:p>
            <a:r>
              <a:rPr lang="en-US" sz="1000" b="1" dirty="0">
                <a:solidFill>
                  <a:schemeClr val="bg1"/>
                </a:solidFill>
              </a:rPr>
              <a:t>Left: Glass-Ceramic LHS-1</a:t>
            </a:r>
          </a:p>
          <a:p>
            <a:r>
              <a:rPr lang="en-US" sz="1000" b="1" dirty="0">
                <a:solidFill>
                  <a:schemeClr val="bg1"/>
                </a:solidFill>
              </a:rPr>
              <a:t>Right: Amorphous Vitrified LHS-1</a:t>
            </a:r>
            <a:endParaRPr lang="en-US" sz="1600" b="1" dirty="0">
              <a:solidFill>
                <a:schemeClr val="bg1"/>
              </a:solidFill>
            </a:endParaRPr>
          </a:p>
        </p:txBody>
      </p:sp>
      <p:sp>
        <p:nvSpPr>
          <p:cNvPr id="39" name="TextBox 38">
            <a:extLst>
              <a:ext uri="{FF2B5EF4-FFF2-40B4-BE49-F238E27FC236}">
                <a16:creationId xmlns:a16="http://schemas.microsoft.com/office/drawing/2014/main" id="{9549626D-AC4A-2BDF-23DA-8E95FF31523E}"/>
              </a:ext>
            </a:extLst>
          </p:cNvPr>
          <p:cNvSpPr txBox="1"/>
          <p:nvPr/>
        </p:nvSpPr>
        <p:spPr>
          <a:xfrm>
            <a:off x="4239015" y="3759584"/>
            <a:ext cx="2533494" cy="246221"/>
          </a:xfrm>
          <a:prstGeom prst="rect">
            <a:avLst/>
          </a:prstGeom>
          <a:noFill/>
        </p:spPr>
        <p:txBody>
          <a:bodyPr wrap="square" rtlCol="0">
            <a:spAutoFit/>
          </a:bodyPr>
          <a:lstStyle/>
          <a:p>
            <a:r>
              <a:rPr lang="en-US" sz="1000" b="1" dirty="0">
                <a:solidFill>
                  <a:schemeClr val="bg1"/>
                </a:solidFill>
              </a:rPr>
              <a:t>Isothermal Ceramming Scan Strategy</a:t>
            </a:r>
            <a:endParaRPr lang="en-US" sz="1600" b="1" dirty="0">
              <a:solidFill>
                <a:schemeClr val="bg1"/>
              </a:solidFill>
            </a:endParaRPr>
          </a:p>
        </p:txBody>
      </p:sp>
      <p:pic>
        <p:nvPicPr>
          <p:cNvPr id="43" name="Picture 42" descr="A picture containing ocean floor&#10;&#10;AI-generated content may be incorrect.">
            <a:extLst>
              <a:ext uri="{FF2B5EF4-FFF2-40B4-BE49-F238E27FC236}">
                <a16:creationId xmlns:a16="http://schemas.microsoft.com/office/drawing/2014/main" id="{1DFC8BCF-3ECB-A759-6339-32B74252116F}"/>
              </a:ext>
            </a:extLst>
          </p:cNvPr>
          <p:cNvPicPr>
            <a:picLocks noChangeAspect="1"/>
          </p:cNvPicPr>
          <p:nvPr/>
        </p:nvPicPr>
        <p:blipFill>
          <a:blip r:embed="rId11"/>
          <a:stretch>
            <a:fillRect/>
          </a:stretch>
        </p:blipFill>
        <p:spPr>
          <a:xfrm>
            <a:off x="6783921" y="294127"/>
            <a:ext cx="2103392" cy="1081421"/>
          </a:xfrm>
          <a:prstGeom prst="rect">
            <a:avLst/>
          </a:prstGeom>
        </p:spPr>
      </p:pic>
      <p:sp>
        <p:nvSpPr>
          <p:cNvPr id="44" name="TextBox 43">
            <a:extLst>
              <a:ext uri="{FF2B5EF4-FFF2-40B4-BE49-F238E27FC236}">
                <a16:creationId xmlns:a16="http://schemas.microsoft.com/office/drawing/2014/main" id="{8C95E0F8-0882-8004-0794-97D77FD02C4D}"/>
              </a:ext>
            </a:extLst>
          </p:cNvPr>
          <p:cNvSpPr txBox="1"/>
          <p:nvPr/>
        </p:nvSpPr>
        <p:spPr>
          <a:xfrm>
            <a:off x="6733050" y="1392360"/>
            <a:ext cx="2435184" cy="453970"/>
          </a:xfrm>
          <a:prstGeom prst="rect">
            <a:avLst/>
          </a:prstGeom>
          <a:noFill/>
        </p:spPr>
        <p:txBody>
          <a:bodyPr wrap="square" rtlCol="0">
            <a:spAutoFit/>
          </a:bodyPr>
          <a:lstStyle/>
          <a:p>
            <a:r>
              <a:rPr lang="en-US" sz="1000" b="1" dirty="0">
                <a:solidFill>
                  <a:schemeClr val="bg1"/>
                </a:solidFill>
              </a:rPr>
              <a:t>New Layer </a:t>
            </a:r>
            <a:r>
              <a:rPr lang="en-US" sz="1000" dirty="0">
                <a:solidFill>
                  <a:schemeClr val="bg1"/>
                </a:solidFill>
              </a:rPr>
              <a:t>→ </a:t>
            </a:r>
            <a:r>
              <a:rPr lang="en-US" sz="1000" b="1" dirty="0">
                <a:solidFill>
                  <a:schemeClr val="bg1"/>
                </a:solidFill>
              </a:rPr>
              <a:t>2 layers below surface</a:t>
            </a:r>
          </a:p>
          <a:p>
            <a:r>
              <a:rPr lang="en-US" sz="1000" b="1" dirty="0">
                <a:solidFill>
                  <a:schemeClr val="bg1"/>
                </a:solidFill>
              </a:rPr>
              <a:t>Melting </a:t>
            </a:r>
            <a:r>
              <a:rPr lang="en-US" dirty="0">
                <a:solidFill>
                  <a:schemeClr val="bg1"/>
                </a:solidFill>
              </a:rPr>
              <a:t>→ </a:t>
            </a:r>
            <a:r>
              <a:rPr lang="en-US" sz="1000" b="1" dirty="0">
                <a:solidFill>
                  <a:schemeClr val="bg1"/>
                </a:solidFill>
              </a:rPr>
              <a:t>Controlled Vitrification</a:t>
            </a:r>
          </a:p>
        </p:txBody>
      </p:sp>
    </p:spTree>
    <p:extLst>
      <p:ext uri="{BB962C8B-B14F-4D97-AF65-F5344CB8AC3E}">
        <p14:creationId xmlns:p14="http://schemas.microsoft.com/office/powerpoint/2010/main" val="1360786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74"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7"/>
                                        </p:tgtEl>
                                      </p:cBhvr>
                                    </p:cmd>
                                  </p:childTnLst>
                                </p:cTn>
                              </p:par>
                            </p:childTnLst>
                          </p:cTn>
                        </p:par>
                      </p:childTnLst>
                    </p:cTn>
                  </p:par>
                </p:childTnLst>
              </p:cTn>
              <p:nextCondLst>
                <p:cond evt="onClick" delay="0">
                  <p:tgtEl>
                    <p:spTgt spid="17"/>
                  </p:tgtEl>
                </p:cond>
              </p:nextCondLst>
            </p:seq>
            <p:video>
              <p:cMediaNode vol="80000" mute="1">
                <p:cTn id="12" fill="hold" display="0">
                  <p:stCondLst>
                    <p:cond delay="indefinite"/>
                  </p:stCondLst>
                </p:cTn>
                <p:tgtEl>
                  <p:spTgt spid="17"/>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8"/>
          </p:nvPr>
        </p:nvSpPr>
        <p:spPr>
          <a:xfrm>
            <a:off x="286308" y="564116"/>
            <a:ext cx="3129395" cy="275035"/>
          </a:xfrm>
        </p:spPr>
        <p:txBody>
          <a:bodyPr/>
          <a:lstStyle/>
          <a:p>
            <a:r>
              <a:rPr sz="1800" b="1" dirty="0"/>
              <a:t>TRL 5 Vacuum Testing - DED System</a:t>
            </a:r>
            <a:r>
              <a:rPr lang="en-US" sz="1800" b="1" dirty="0"/>
              <a:t> (Setup)</a:t>
            </a:r>
            <a:endParaRPr sz="1800" b="1" dirty="0"/>
          </a:p>
        </p:txBody>
      </p:sp>
      <p:sp>
        <p:nvSpPr>
          <p:cNvPr id="5" name="Text Placeholder 4"/>
          <p:cNvSpPr>
            <a:spLocks noGrp="1"/>
          </p:cNvSpPr>
          <p:nvPr>
            <p:ph type="body" sz="quarter" idx="24"/>
          </p:nvPr>
        </p:nvSpPr>
        <p:spPr>
          <a:xfrm>
            <a:off x="195241" y="2523702"/>
            <a:ext cx="3964978" cy="1918164"/>
          </a:xfrm>
        </p:spPr>
        <p:txBody>
          <a:bodyPr/>
          <a:lstStyle/>
          <a:p>
            <a:pPr marL="228600" indent="-228600">
              <a:buFont typeface="+mj-lt"/>
              <a:buAutoNum type="arabicPeriod"/>
            </a:pPr>
            <a:r>
              <a:rPr lang="en-US" sz="1050" dirty="0"/>
              <a:t>32 ft diameter vacuum chamber – At NASA MSFC</a:t>
            </a:r>
          </a:p>
          <a:p>
            <a:pPr marL="228600" indent="-228600">
              <a:buFont typeface="+mj-lt"/>
              <a:buAutoNum type="arabicPeriod"/>
            </a:pPr>
            <a:r>
              <a:rPr sz="1050" dirty="0">
                <a:solidFill>
                  <a:srgbClr val="FFC000"/>
                </a:solidFill>
              </a:rPr>
              <a:t>Motiv</a:t>
            </a:r>
            <a:r>
              <a:rPr lang="en-US" sz="1050" dirty="0">
                <a:solidFill>
                  <a:srgbClr val="FFC000"/>
                </a:solidFill>
              </a:rPr>
              <a:t> Space Systems -</a:t>
            </a:r>
            <a:r>
              <a:rPr sz="1050" dirty="0">
                <a:solidFill>
                  <a:srgbClr val="FFC000"/>
                </a:solidFill>
              </a:rPr>
              <a:t> space-rated robotic arm</a:t>
            </a:r>
          </a:p>
          <a:p>
            <a:pPr marL="228600" indent="-228600">
              <a:buFont typeface="+mj-lt"/>
              <a:buAutoNum type="arabicPeriod"/>
            </a:pPr>
            <a:r>
              <a:rPr sz="1050" dirty="0"/>
              <a:t>Laserline 1000 W diode laser</a:t>
            </a:r>
          </a:p>
          <a:p>
            <a:pPr marL="228600" indent="-228600">
              <a:buFont typeface="+mj-lt"/>
              <a:buAutoNum type="arabicPeriod"/>
            </a:pPr>
            <a:r>
              <a:rPr lang="en-US" sz="1050" dirty="0"/>
              <a:t>Gas-free vibratory fluidizing r</a:t>
            </a:r>
            <a:r>
              <a:rPr sz="1050" dirty="0"/>
              <a:t>egolith conveyance system </a:t>
            </a:r>
            <a:endParaRPr lang="en-US" sz="1050" dirty="0"/>
          </a:p>
          <a:p>
            <a:pPr marL="228600" indent="-228600">
              <a:buFont typeface="+mj-lt"/>
              <a:buAutoNum type="arabicPeriod"/>
            </a:pPr>
            <a:r>
              <a:rPr sz="1050" dirty="0"/>
              <a:t>Build plate (12 in x 12 in)</a:t>
            </a:r>
            <a:endParaRPr lang="en-US" sz="1050" dirty="0"/>
          </a:p>
          <a:p>
            <a:pPr marL="228600" indent="-228600">
              <a:buFont typeface="+mj-lt"/>
              <a:buAutoNum type="arabicPeriod"/>
            </a:pPr>
            <a:r>
              <a:rPr lang="en-US" sz="1050" dirty="0"/>
              <a:t>Bin / enclosure (4 ft x 8 ft)</a:t>
            </a:r>
          </a:p>
          <a:p>
            <a:pPr marL="228600" indent="-228600">
              <a:buFont typeface="+mj-lt"/>
              <a:buAutoNum type="arabicPeriod"/>
            </a:pPr>
            <a:r>
              <a:rPr lang="en-US" sz="1050" dirty="0"/>
              <a:t>Thermocouples </a:t>
            </a:r>
          </a:p>
          <a:p>
            <a:pPr marL="228600" indent="-228600">
              <a:buFont typeface="+mj-lt"/>
              <a:buAutoNum type="arabicPeriod"/>
            </a:pPr>
            <a:r>
              <a:rPr lang="en-US" sz="1050" dirty="0"/>
              <a:t>Feedstock: LHS-1 or MGS-1 regolith simulant</a:t>
            </a:r>
          </a:p>
          <a:p>
            <a:endParaRPr sz="1050" dirty="0"/>
          </a:p>
        </p:txBody>
      </p:sp>
      <p:pic>
        <p:nvPicPr>
          <p:cNvPr id="9" name="LHS-1 Square from Distance1080">
            <a:hlinkClick r:id="" action="ppaction://media"/>
            <a:extLst>
              <a:ext uri="{FF2B5EF4-FFF2-40B4-BE49-F238E27FC236}">
                <a16:creationId xmlns:a16="http://schemas.microsoft.com/office/drawing/2014/main" id="{D03BB298-C5A2-08EF-0946-1F3AB030ADCB}"/>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359499" y="104641"/>
            <a:ext cx="4205114" cy="2363458"/>
          </a:xfrm>
          <a:prstGeom prst="rect">
            <a:avLst/>
          </a:prstGeom>
        </p:spPr>
      </p:pic>
      <p:pic>
        <p:nvPicPr>
          <p:cNvPr id="10" name="Day1LHS1Atmosphere.mp4-">
            <a:hlinkClick r:id="" action="ppaction://media"/>
            <a:extLst>
              <a:ext uri="{FF2B5EF4-FFF2-40B4-BE49-F238E27FC236}">
                <a16:creationId xmlns:a16="http://schemas.microsoft.com/office/drawing/2014/main" id="{245E5A71-BD96-B6C3-913E-433A6D82FC0F}"/>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4336064" y="2550513"/>
            <a:ext cx="4228549" cy="2394105"/>
          </a:xfrm>
          <a:prstGeom prst="rect">
            <a:avLst/>
          </a:prstGeom>
        </p:spPr>
      </p:pic>
      <p:sp>
        <p:nvSpPr>
          <p:cNvPr id="11" name="TextBox 10">
            <a:extLst>
              <a:ext uri="{FF2B5EF4-FFF2-40B4-BE49-F238E27FC236}">
                <a16:creationId xmlns:a16="http://schemas.microsoft.com/office/drawing/2014/main" id="{8D04FCA9-8869-3870-C26F-3351E82F715A}"/>
              </a:ext>
            </a:extLst>
          </p:cNvPr>
          <p:cNvSpPr txBox="1"/>
          <p:nvPr/>
        </p:nvSpPr>
        <p:spPr>
          <a:xfrm>
            <a:off x="195241" y="1005507"/>
            <a:ext cx="3235926" cy="1338828"/>
          </a:xfrm>
          <a:prstGeom prst="rect">
            <a:avLst/>
          </a:prstGeom>
          <a:noFill/>
        </p:spPr>
        <p:txBody>
          <a:bodyPr wrap="square" rtlCol="0">
            <a:spAutoFit/>
          </a:bodyPr>
          <a:lstStyle/>
          <a:p>
            <a:r>
              <a:rPr lang="en-US" b="1" dirty="0">
                <a:solidFill>
                  <a:schemeClr val="bg1"/>
                </a:solidFill>
              </a:rPr>
              <a:t>Moon Base construction demands a system built for the environment. No commercial option existed — so we built one in-house and ran it for 60 days at 10⁻⁶ torr in regolith-filled conditions, without interruption.</a:t>
            </a:r>
            <a:endParaRPr lang="en-US" dirty="0">
              <a:solidFill>
                <a:schemeClr val="bg1"/>
              </a:solidFill>
            </a:endParaRPr>
          </a:p>
        </p:txBody>
      </p:sp>
      <p:sp>
        <p:nvSpPr>
          <p:cNvPr id="14" name="Text Placeholder 4">
            <a:extLst>
              <a:ext uri="{FF2B5EF4-FFF2-40B4-BE49-F238E27FC236}">
                <a16:creationId xmlns:a16="http://schemas.microsoft.com/office/drawing/2014/main" id="{74AC9B9A-6C6D-A09D-9F59-CF60D6017B8A}"/>
              </a:ext>
            </a:extLst>
          </p:cNvPr>
          <p:cNvSpPr txBox="1">
            <a:spLocks/>
          </p:cNvSpPr>
          <p:nvPr/>
        </p:nvSpPr>
        <p:spPr>
          <a:xfrm>
            <a:off x="19592" y="4800600"/>
            <a:ext cx="4228549" cy="342900"/>
          </a:xfrm>
          <a:prstGeom prst="rect">
            <a:avLst/>
          </a:prstGeom>
        </p:spPr>
        <p:txBody>
          <a:bodyPr anchor="ctr"/>
          <a:lstStyle>
            <a:lvl1pPr marL="0" indent="0" algn="l" defTabSz="685783" rtl="0" eaLnBrk="1" latinLnBrk="0" hangingPunct="1">
              <a:lnSpc>
                <a:spcPct val="100000"/>
              </a:lnSpc>
              <a:spcBef>
                <a:spcPts val="750"/>
              </a:spcBef>
              <a:buFont typeface="Arial" panose="020B0604020202020204" pitchFamily="34" charset="0"/>
              <a:buNone/>
              <a:defRPr sz="525" kern="1200">
                <a:solidFill>
                  <a:schemeClr val="bg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WAMS 2026 | Parker D. Shake | NASA MSFC EM42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032"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954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9"/>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9"/>
                                        </p:tgtEl>
                                      </p:cBhvr>
                                    </p:cmd>
                                  </p:childTnLst>
                                </p:cTn>
                              </p:par>
                            </p:childTnLst>
                          </p:cTn>
                        </p:par>
                      </p:childTnLst>
                    </p:cTn>
                  </p:par>
                </p:childTnLst>
              </p:cTn>
              <p:nextCondLst>
                <p:cond evt="onClick" delay="0">
                  <p:tgtEl>
                    <p:spTgt spid="9"/>
                  </p:tgtEl>
                </p:cond>
              </p:nextCondLst>
            </p:seq>
            <p:video>
              <p:cMediaNode vol="80000" mute="1">
                <p:cTn id="16" fill="hold" display="0">
                  <p:stCondLst>
                    <p:cond delay="indefinite"/>
                  </p:stCondLst>
                </p:cTn>
                <p:tgtEl>
                  <p:spTgt spid="9"/>
                </p:tgtEl>
              </p:cMediaNode>
            </p:video>
            <p:seq concurrent="1" nextAc="seek">
              <p:cTn id="17" restart="whenNotActive" fill="hold" evtFilter="cancelBubble" nodeType="interactiveSeq">
                <p:stCondLst>
                  <p:cond evt="onClick" delay="0">
                    <p:tgtEl>
                      <p:spTgt spid="10"/>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0"/>
                                        </p:tgtEl>
                                      </p:cBhvr>
                                    </p:cmd>
                                  </p:childTnLst>
                                </p:cTn>
                              </p:par>
                            </p:childTnLst>
                          </p:cTn>
                        </p:par>
                      </p:childTnLst>
                    </p:cTn>
                  </p:par>
                </p:childTnLst>
              </p:cTn>
              <p:nextCondLst>
                <p:cond evt="onClick" delay="0">
                  <p:tgtEl>
                    <p:spTgt spid="10"/>
                  </p:tgtEl>
                </p:cond>
              </p:nextCondLst>
            </p:seq>
            <p:video>
              <p:cMediaNode vol="80000" mute="1">
                <p:cTn id="22" fill="hold" display="0">
                  <p:stCondLst>
                    <p:cond delay="indefinite"/>
                  </p:stCondLst>
                </p:cTn>
                <p:tgtEl>
                  <p:spTgt spid="10"/>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68472-9B06-F667-7279-50D7EFD2537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4B15F03-3F76-8141-BF64-ABD22D154A8D}"/>
              </a:ext>
            </a:extLst>
          </p:cNvPr>
          <p:cNvSpPr>
            <a:spLocks noGrp="1"/>
          </p:cNvSpPr>
          <p:nvPr>
            <p:ph type="body" sz="quarter" idx="18"/>
          </p:nvPr>
        </p:nvSpPr>
        <p:spPr>
          <a:xfrm>
            <a:off x="286308" y="775879"/>
            <a:ext cx="3129395" cy="275035"/>
          </a:xfrm>
        </p:spPr>
        <p:txBody>
          <a:bodyPr/>
          <a:lstStyle/>
          <a:p>
            <a:r>
              <a:rPr sz="1800" b="1" dirty="0"/>
              <a:t>TRL 5 Vacuum Testing - DED System</a:t>
            </a:r>
            <a:r>
              <a:rPr lang="en-US" sz="1800" b="1" dirty="0"/>
              <a:t> (Results)</a:t>
            </a:r>
            <a:endParaRPr sz="1800" b="1" dirty="0"/>
          </a:p>
        </p:txBody>
      </p:sp>
      <p:sp>
        <p:nvSpPr>
          <p:cNvPr id="11" name="TextBox 10">
            <a:extLst>
              <a:ext uri="{FF2B5EF4-FFF2-40B4-BE49-F238E27FC236}">
                <a16:creationId xmlns:a16="http://schemas.microsoft.com/office/drawing/2014/main" id="{34E175CB-EEDF-6426-F12C-B28702A85E5D}"/>
              </a:ext>
            </a:extLst>
          </p:cNvPr>
          <p:cNvSpPr txBox="1"/>
          <p:nvPr/>
        </p:nvSpPr>
        <p:spPr>
          <a:xfrm>
            <a:off x="225042" y="1208857"/>
            <a:ext cx="2696281" cy="3023905"/>
          </a:xfrm>
          <a:prstGeom prst="rect">
            <a:avLst/>
          </a:prstGeom>
          <a:noFill/>
        </p:spPr>
        <p:txBody>
          <a:bodyPr wrap="square" rtlCol="0">
            <a:spAutoFit/>
          </a:bodyPr>
          <a:lstStyle/>
          <a:p>
            <a:r>
              <a:rPr lang="en-US" b="1" dirty="0">
                <a:solidFill>
                  <a:schemeClr val="bg1"/>
                </a:solidFill>
              </a:rPr>
              <a:t>60-day test campaign to demonstrate system TRL 5.</a:t>
            </a:r>
          </a:p>
          <a:p>
            <a:endParaRPr lang="en-US" dirty="0">
              <a:solidFill>
                <a:schemeClr val="bg1"/>
              </a:solidFill>
            </a:endParaRPr>
          </a:p>
          <a:p>
            <a:pPr marL="171450" indent="-171450">
              <a:buFont typeface="Arial" panose="020B0604020202020204" pitchFamily="34" charset="0"/>
              <a:buChar char="•"/>
            </a:pPr>
            <a:r>
              <a:rPr lang="en-US" sz="1050" dirty="0">
                <a:solidFill>
                  <a:schemeClr val="bg1"/>
                </a:solidFill>
              </a:rPr>
              <a:t>The only pause was a tool-head swap to reconfigure for in-space welding — then we swapped back to ISRU-AM, </a:t>
            </a:r>
            <a:r>
              <a:rPr lang="en-US" sz="1050" b="1" dirty="0">
                <a:solidFill>
                  <a:schemeClr val="bg1"/>
                </a:solidFill>
              </a:rPr>
              <a:t>demonstrating multi-mission versatility on a single platform.</a:t>
            </a:r>
            <a:r>
              <a:rPr lang="en-US" sz="1050" dirty="0">
                <a:solidFill>
                  <a:schemeClr val="bg1"/>
                </a:solidFill>
              </a:rPr>
              <a:t> </a:t>
            </a:r>
          </a:p>
          <a:p>
            <a:pPr marL="171450" indent="-171450">
              <a:buFont typeface="Arial" panose="020B0604020202020204" pitchFamily="34" charset="0"/>
              <a:buChar char="•"/>
            </a:pPr>
            <a:endParaRPr lang="en-US" sz="1050" dirty="0">
              <a:solidFill>
                <a:schemeClr val="bg1"/>
              </a:solidFill>
            </a:endParaRPr>
          </a:p>
          <a:p>
            <a:pPr marL="171450" indent="-171450">
              <a:buFont typeface="Arial" panose="020B0604020202020204" pitchFamily="34" charset="0"/>
              <a:buChar char="•"/>
            </a:pPr>
            <a:r>
              <a:rPr lang="en-US" sz="1050" dirty="0">
                <a:solidFill>
                  <a:schemeClr val="bg1"/>
                </a:solidFill>
              </a:rPr>
              <a:t>No hardware degradation over the full campaign. </a:t>
            </a:r>
          </a:p>
          <a:p>
            <a:pPr marL="171450" indent="-171450">
              <a:buFont typeface="Arial" panose="020B0604020202020204" pitchFamily="34" charset="0"/>
              <a:buChar char="•"/>
            </a:pPr>
            <a:endParaRPr lang="en-US" sz="1050" dirty="0">
              <a:solidFill>
                <a:schemeClr val="bg1"/>
              </a:solidFill>
            </a:endParaRPr>
          </a:p>
          <a:p>
            <a:pPr marL="171450" indent="-171450">
              <a:buFont typeface="Arial" panose="020B0604020202020204" pitchFamily="34" charset="0"/>
              <a:buChar char="•"/>
            </a:pPr>
            <a:r>
              <a:rPr lang="en-US" sz="1050" dirty="0">
                <a:solidFill>
                  <a:schemeClr val="bg1"/>
                </a:solidFill>
              </a:rPr>
              <a:t>The only issue encountered was thermal overload from laser back-reflection in the dusty environment and optics degradation.</a:t>
            </a:r>
          </a:p>
          <a:p>
            <a:endParaRPr lang="en-US" dirty="0">
              <a:solidFill>
                <a:schemeClr val="bg1"/>
              </a:solidFill>
            </a:endParaRPr>
          </a:p>
        </p:txBody>
      </p:sp>
      <p:pic>
        <p:nvPicPr>
          <p:cNvPr id="3" name="Content Placeholder 5">
            <a:extLst>
              <a:ext uri="{FF2B5EF4-FFF2-40B4-BE49-F238E27FC236}">
                <a16:creationId xmlns:a16="http://schemas.microsoft.com/office/drawing/2014/main" id="{4C084211-772B-23F8-CC81-EB9903BDD8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8002" y="1095665"/>
            <a:ext cx="3424654" cy="2578563"/>
          </a:xfrm>
          <a:prstGeom prst="rect">
            <a:avLst/>
          </a:prstGeom>
        </p:spPr>
      </p:pic>
      <p:sp>
        <p:nvSpPr>
          <p:cNvPr id="6" name="TextBox 5">
            <a:extLst>
              <a:ext uri="{FF2B5EF4-FFF2-40B4-BE49-F238E27FC236}">
                <a16:creationId xmlns:a16="http://schemas.microsoft.com/office/drawing/2014/main" id="{E2CC0671-A990-E62B-E53F-F37788CBD012}"/>
              </a:ext>
            </a:extLst>
          </p:cNvPr>
          <p:cNvSpPr txBox="1"/>
          <p:nvPr/>
        </p:nvSpPr>
        <p:spPr>
          <a:xfrm>
            <a:off x="3271713" y="3637249"/>
            <a:ext cx="3180945" cy="400110"/>
          </a:xfrm>
          <a:prstGeom prst="rect">
            <a:avLst/>
          </a:prstGeom>
          <a:noFill/>
        </p:spPr>
        <p:txBody>
          <a:bodyPr wrap="square" rtlCol="0">
            <a:spAutoFit/>
          </a:bodyPr>
          <a:lstStyle/>
          <a:p>
            <a:pPr algn="ctr"/>
            <a:r>
              <a:rPr lang="en-US" sz="2000" b="1" dirty="0">
                <a:solidFill>
                  <a:schemeClr val="bg1"/>
                </a:solidFill>
              </a:rPr>
              <a:t>Day 0</a:t>
            </a:r>
          </a:p>
        </p:txBody>
      </p:sp>
      <p:pic>
        <p:nvPicPr>
          <p:cNvPr id="7" name="Content Placeholder 9" descr="A picture containing ground&#10;&#10;AI-generated content may be incorrect.">
            <a:extLst>
              <a:ext uri="{FF2B5EF4-FFF2-40B4-BE49-F238E27FC236}">
                <a16:creationId xmlns:a16="http://schemas.microsoft.com/office/drawing/2014/main" id="{79D2DC0C-56C9-1DF1-EE7B-821573117D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2577" y="1095665"/>
            <a:ext cx="1912561" cy="2577809"/>
          </a:xfrm>
          <a:prstGeom prst="rect">
            <a:avLst/>
          </a:prstGeom>
        </p:spPr>
      </p:pic>
      <p:sp>
        <p:nvSpPr>
          <p:cNvPr id="8" name="TextBox 7">
            <a:extLst>
              <a:ext uri="{FF2B5EF4-FFF2-40B4-BE49-F238E27FC236}">
                <a16:creationId xmlns:a16="http://schemas.microsoft.com/office/drawing/2014/main" id="{378998D0-FD7F-1B8A-DCB6-37A204DB403B}"/>
              </a:ext>
            </a:extLst>
          </p:cNvPr>
          <p:cNvSpPr txBox="1"/>
          <p:nvPr/>
        </p:nvSpPr>
        <p:spPr>
          <a:xfrm>
            <a:off x="6318384" y="3671128"/>
            <a:ext cx="3180945" cy="369332"/>
          </a:xfrm>
          <a:prstGeom prst="rect">
            <a:avLst/>
          </a:prstGeom>
          <a:noFill/>
        </p:spPr>
        <p:txBody>
          <a:bodyPr wrap="square" rtlCol="0">
            <a:spAutoFit/>
          </a:bodyPr>
          <a:lstStyle/>
          <a:p>
            <a:pPr algn="ctr"/>
            <a:r>
              <a:rPr lang="en-US" sz="1800" b="1" dirty="0">
                <a:solidFill>
                  <a:schemeClr val="bg1"/>
                </a:solidFill>
              </a:rPr>
              <a:t>Day 60</a:t>
            </a:r>
          </a:p>
        </p:txBody>
      </p:sp>
      <p:sp>
        <p:nvSpPr>
          <p:cNvPr id="14" name="Text Placeholder 4">
            <a:extLst>
              <a:ext uri="{FF2B5EF4-FFF2-40B4-BE49-F238E27FC236}">
                <a16:creationId xmlns:a16="http://schemas.microsoft.com/office/drawing/2014/main" id="{C0AED1E8-A778-100A-DB3E-45755BAC9B6F}"/>
              </a:ext>
            </a:extLst>
          </p:cNvPr>
          <p:cNvSpPr txBox="1">
            <a:spLocks noGrp="1"/>
          </p:cNvSpPr>
          <p:nvPr>
            <p:ph type="body" sz="quarter" idx="23"/>
          </p:nvPr>
        </p:nvSpPr>
        <p:spPr>
          <a:xfrm>
            <a:off x="225042" y="4721352"/>
            <a:ext cx="4229100" cy="342900"/>
          </a:xfrm>
          <a:prstGeom prst="rect">
            <a:avLst/>
          </a:prstGeom>
        </p:spPr>
        <p:txBody>
          <a:bodyPr anchor="ctr"/>
          <a:lstStyle>
            <a:lvl1pPr marL="0" indent="0" algn="l" defTabSz="685783" rtl="0" eaLnBrk="1" latinLnBrk="0" hangingPunct="1">
              <a:lnSpc>
                <a:spcPct val="100000"/>
              </a:lnSpc>
              <a:spcBef>
                <a:spcPts val="750"/>
              </a:spcBef>
              <a:buFont typeface="Arial" panose="020B0604020202020204" pitchFamily="34" charset="0"/>
              <a:buNone/>
              <a:defRPr sz="525" kern="1200">
                <a:solidFill>
                  <a:schemeClr val="bg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WAMS 2026 | Parker D. Shake | NASA MSFC EM42</a:t>
            </a:r>
          </a:p>
        </p:txBody>
      </p:sp>
    </p:spTree>
    <p:extLst>
      <p:ext uri="{BB962C8B-B14F-4D97-AF65-F5344CB8AC3E}">
        <p14:creationId xmlns:p14="http://schemas.microsoft.com/office/powerpoint/2010/main" val="1391340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305FFE-1D8F-F914-8435-A088C86BD05B}"/>
              </a:ext>
            </a:extLst>
          </p:cNvPr>
          <p:cNvSpPr>
            <a:spLocks noGrp="1"/>
          </p:cNvSpPr>
          <p:nvPr>
            <p:ph type="body" sz="quarter" idx="20"/>
          </p:nvPr>
        </p:nvSpPr>
        <p:spPr/>
        <p:txBody>
          <a:bodyPr/>
          <a:lstStyle/>
          <a:p>
            <a:r>
              <a:rPr lang="en-US" dirty="0"/>
              <a:t>Single-pass wall</a:t>
            </a:r>
          </a:p>
        </p:txBody>
      </p:sp>
      <p:pic>
        <p:nvPicPr>
          <p:cNvPr id="20" name="Picture Placeholder 19" descr="A picture containing cake, wall, piece, chocolate&#10;&#10;AI-generated content may be incorrect.">
            <a:extLst>
              <a:ext uri="{FF2B5EF4-FFF2-40B4-BE49-F238E27FC236}">
                <a16:creationId xmlns:a16="http://schemas.microsoft.com/office/drawing/2014/main" id="{E0C6923D-8299-9556-819E-5469E09A0595}"/>
              </a:ext>
            </a:extLst>
          </p:cNvPr>
          <p:cNvPicPr>
            <a:picLocks noGrp="1" noChangeAspect="1"/>
          </p:cNvPicPr>
          <p:nvPr>
            <p:ph type="pic" sz="quarter" idx="23"/>
          </p:nvPr>
        </p:nvPicPr>
        <p:blipFill>
          <a:blip r:embed="rId2"/>
          <a:srcRect t="7240" b="7240"/>
          <a:stretch/>
        </p:blipFill>
        <p:spPr/>
      </p:pic>
      <p:pic>
        <p:nvPicPr>
          <p:cNvPr id="25" name="Picture Placeholder 17" descr="A picture containing piece, sweet, eaten&#10;&#10;AI-generated content may be incorrect.">
            <a:extLst>
              <a:ext uri="{FF2B5EF4-FFF2-40B4-BE49-F238E27FC236}">
                <a16:creationId xmlns:a16="http://schemas.microsoft.com/office/drawing/2014/main" id="{4D2C0719-1AD2-E7CD-6994-DE3669E50F98}"/>
              </a:ext>
            </a:extLst>
          </p:cNvPr>
          <p:cNvPicPr>
            <a:picLocks noGrp="1" noChangeAspect="1"/>
          </p:cNvPicPr>
          <p:nvPr>
            <p:ph type="pic" sz="quarter" idx="33"/>
          </p:nvPr>
        </p:nvPicPr>
        <p:blipFill>
          <a:blip r:embed="rId3">
            <a:extLst>
              <a:ext uri="{28A0092B-C50C-407E-A947-70E740481C1C}">
                <a14:useLocalDpi xmlns:a14="http://schemas.microsoft.com/office/drawing/2010/main" val="0"/>
              </a:ext>
            </a:extLst>
          </a:blip>
          <a:srcRect l="4833" r="4833"/>
          <a:stretch/>
        </p:blipFill>
        <p:spPr>
          <a:custGeom>
            <a:avLst/>
            <a:gdLst/>
            <a:ahLst/>
            <a:cxnLst/>
            <a:rect l="l" t="t" r="r" b="b"/>
            <a:pathLst>
              <a:path w="5909625" h="4141924">
                <a:moveTo>
                  <a:pt x="1823444" y="1329"/>
                </a:moveTo>
                <a:cubicBezTo>
                  <a:pt x="1893960" y="3895"/>
                  <a:pt x="1964367" y="10183"/>
                  <a:pt x="2034428" y="20181"/>
                </a:cubicBezTo>
                <a:cubicBezTo>
                  <a:pt x="2139449" y="36834"/>
                  <a:pt x="2245360" y="26532"/>
                  <a:pt x="2350889" y="19476"/>
                </a:cubicBezTo>
                <a:cubicBezTo>
                  <a:pt x="2478642" y="10867"/>
                  <a:pt x="2606268" y="6210"/>
                  <a:pt x="2734275" y="20323"/>
                </a:cubicBezTo>
                <a:cubicBezTo>
                  <a:pt x="2825326" y="30483"/>
                  <a:pt x="2916886" y="21029"/>
                  <a:pt x="3008193" y="15383"/>
                </a:cubicBezTo>
                <a:cubicBezTo>
                  <a:pt x="3103486" y="8045"/>
                  <a:pt x="3199137" y="8045"/>
                  <a:pt x="3294430" y="15383"/>
                </a:cubicBezTo>
                <a:cubicBezTo>
                  <a:pt x="3381546" y="22750"/>
                  <a:pt x="3469080" y="21000"/>
                  <a:pt x="3555904" y="10161"/>
                </a:cubicBezTo>
                <a:cubicBezTo>
                  <a:pt x="3657497" y="-1693"/>
                  <a:pt x="3759089" y="7480"/>
                  <a:pt x="3860682" y="16089"/>
                </a:cubicBezTo>
                <a:cubicBezTo>
                  <a:pt x="4039485" y="31472"/>
                  <a:pt x="4218161" y="24557"/>
                  <a:pt x="4396583" y="13266"/>
                </a:cubicBezTo>
                <a:cubicBezTo>
                  <a:pt x="4519422" y="6041"/>
                  <a:pt x="4642589" y="10007"/>
                  <a:pt x="4764856" y="25121"/>
                </a:cubicBezTo>
                <a:cubicBezTo>
                  <a:pt x="4813493" y="30483"/>
                  <a:pt x="4862258" y="29496"/>
                  <a:pt x="4911023" y="30483"/>
                </a:cubicBezTo>
                <a:cubicBezTo>
                  <a:pt x="4915721" y="30625"/>
                  <a:pt x="4920801" y="29108"/>
                  <a:pt x="4925690" y="28984"/>
                </a:cubicBezTo>
                <a:lnTo>
                  <a:pt x="4927821" y="30065"/>
                </a:lnTo>
                <a:lnTo>
                  <a:pt x="4960258" y="27641"/>
                </a:lnTo>
                <a:lnTo>
                  <a:pt x="4964870" y="27986"/>
                </a:lnTo>
                <a:lnTo>
                  <a:pt x="4964882" y="27978"/>
                </a:lnTo>
                <a:cubicBezTo>
                  <a:pt x="4969755" y="27908"/>
                  <a:pt x="4974899" y="29284"/>
                  <a:pt x="4979471" y="28790"/>
                </a:cubicBezTo>
                <a:cubicBezTo>
                  <a:pt x="5154578" y="12123"/>
                  <a:pt x="5330536" y="9611"/>
                  <a:pt x="5505974" y="21310"/>
                </a:cubicBezTo>
                <a:cubicBezTo>
                  <a:pt x="5586740" y="25614"/>
                  <a:pt x="5667442" y="25544"/>
                  <a:pt x="5748129" y="23092"/>
                </a:cubicBezTo>
                <a:lnTo>
                  <a:pt x="5892006" y="15658"/>
                </a:lnTo>
                <a:lnTo>
                  <a:pt x="5894187" y="91357"/>
                </a:lnTo>
                <a:cubicBezTo>
                  <a:pt x="5891252" y="119679"/>
                  <a:pt x="5887042" y="148001"/>
                  <a:pt x="5881429" y="176068"/>
                </a:cubicBezTo>
                <a:cubicBezTo>
                  <a:pt x="5868671" y="240494"/>
                  <a:pt x="5878112" y="303645"/>
                  <a:pt x="5888063" y="367433"/>
                </a:cubicBezTo>
                <a:cubicBezTo>
                  <a:pt x="5896291" y="414790"/>
                  <a:pt x="5896291" y="463218"/>
                  <a:pt x="5888063" y="510574"/>
                </a:cubicBezTo>
                <a:cubicBezTo>
                  <a:pt x="5868926" y="612636"/>
                  <a:pt x="5879515" y="714697"/>
                  <a:pt x="5889083" y="815610"/>
                </a:cubicBezTo>
                <a:cubicBezTo>
                  <a:pt x="5901841" y="951224"/>
                  <a:pt x="5908220" y="1085690"/>
                  <a:pt x="5876326" y="1220284"/>
                </a:cubicBezTo>
                <a:cubicBezTo>
                  <a:pt x="5856296" y="1304994"/>
                  <a:pt x="5872754" y="1390981"/>
                  <a:pt x="5883342" y="1475437"/>
                </a:cubicBezTo>
                <a:cubicBezTo>
                  <a:pt x="5891354" y="1538243"/>
                  <a:pt x="5892298" y="1601751"/>
                  <a:pt x="5886149" y="1664761"/>
                </a:cubicBezTo>
                <a:cubicBezTo>
                  <a:pt x="5876836" y="1760329"/>
                  <a:pt x="5880140" y="1856713"/>
                  <a:pt x="5895972" y="1951426"/>
                </a:cubicBezTo>
                <a:cubicBezTo>
                  <a:pt x="5905362" y="2004791"/>
                  <a:pt x="5901727" y="2059623"/>
                  <a:pt x="5885384" y="2111279"/>
                </a:cubicBezTo>
                <a:cubicBezTo>
                  <a:pt x="5861527" y="2185401"/>
                  <a:pt x="5875943" y="2261054"/>
                  <a:pt x="5885384" y="2335942"/>
                </a:cubicBezTo>
                <a:cubicBezTo>
                  <a:pt x="5899545" y="2453440"/>
                  <a:pt x="5916513" y="2570683"/>
                  <a:pt x="5906434" y="2689584"/>
                </a:cubicBezTo>
                <a:cubicBezTo>
                  <a:pt x="5904839" y="2722155"/>
                  <a:pt x="5900310" y="2754521"/>
                  <a:pt x="5892910" y="2786288"/>
                </a:cubicBezTo>
                <a:cubicBezTo>
                  <a:pt x="5859473" y="2908978"/>
                  <a:pt x="5857980" y="3038188"/>
                  <a:pt x="5888573" y="3161618"/>
                </a:cubicBezTo>
                <a:cubicBezTo>
                  <a:pt x="5920978" y="3294426"/>
                  <a:pt x="5914089" y="3426468"/>
                  <a:pt x="5880791" y="3558127"/>
                </a:cubicBezTo>
                <a:cubicBezTo>
                  <a:pt x="5844074" y="3697862"/>
                  <a:pt x="5840847" y="3844294"/>
                  <a:pt x="5871350" y="3985509"/>
                </a:cubicBezTo>
                <a:lnTo>
                  <a:pt x="5884107" y="4141924"/>
                </a:lnTo>
                <a:lnTo>
                  <a:pt x="0" y="4141924"/>
                </a:lnTo>
                <a:lnTo>
                  <a:pt x="0" y="18996"/>
                </a:lnTo>
                <a:lnTo>
                  <a:pt x="114789" y="16636"/>
                </a:lnTo>
                <a:cubicBezTo>
                  <a:pt x="229350" y="12949"/>
                  <a:pt x="343737" y="7904"/>
                  <a:pt x="457838" y="9315"/>
                </a:cubicBezTo>
                <a:cubicBezTo>
                  <a:pt x="553081" y="10444"/>
                  <a:pt x="648070" y="31612"/>
                  <a:pt x="743567" y="27661"/>
                </a:cubicBezTo>
                <a:cubicBezTo>
                  <a:pt x="1032979" y="16089"/>
                  <a:pt x="1322518" y="19899"/>
                  <a:pt x="1611803" y="4799"/>
                </a:cubicBezTo>
                <a:cubicBezTo>
                  <a:pt x="1682301" y="-85"/>
                  <a:pt x="1752927" y="-1238"/>
                  <a:pt x="1823444" y="1329"/>
                </a:cubicBezTo>
                <a:close/>
              </a:path>
            </a:pathLst>
          </a:custGeom>
        </p:spPr>
      </p:pic>
      <p:pic>
        <p:nvPicPr>
          <p:cNvPr id="28" name="Picture Placeholder 16">
            <a:extLst>
              <a:ext uri="{FF2B5EF4-FFF2-40B4-BE49-F238E27FC236}">
                <a16:creationId xmlns:a16="http://schemas.microsoft.com/office/drawing/2014/main" id="{9FB55FF2-5ED9-49A5-0DB1-D2823F294903}"/>
              </a:ext>
            </a:extLst>
          </p:cNvPr>
          <p:cNvPicPr>
            <a:picLocks noGrp="1" noChangeAspect="1"/>
          </p:cNvPicPr>
          <p:nvPr>
            <p:ph type="pic" sz="quarter" idx="34"/>
          </p:nvPr>
        </p:nvPicPr>
        <p:blipFill>
          <a:blip r:embed="rId4"/>
          <a:srcRect t="1594" b="1594"/>
          <a:stretch/>
        </p:blipFill>
        <p:spPr>
          <a:xfrm>
            <a:off x="286308" y="3457491"/>
            <a:ext cx="2057132" cy="1282149"/>
          </a:xfrm>
          <a:prstGeom prst="rect">
            <a:avLst/>
          </a:prstGeom>
        </p:spPr>
      </p:pic>
      <p:sp>
        <p:nvSpPr>
          <p:cNvPr id="7" name="Text Placeholder 6">
            <a:extLst>
              <a:ext uri="{FF2B5EF4-FFF2-40B4-BE49-F238E27FC236}">
                <a16:creationId xmlns:a16="http://schemas.microsoft.com/office/drawing/2014/main" id="{D931044D-6DEC-A417-4F94-A572B6AD6252}"/>
              </a:ext>
            </a:extLst>
          </p:cNvPr>
          <p:cNvSpPr>
            <a:spLocks noGrp="1"/>
          </p:cNvSpPr>
          <p:nvPr>
            <p:ph type="body" sz="quarter" idx="19"/>
          </p:nvPr>
        </p:nvSpPr>
        <p:spPr/>
        <p:txBody>
          <a:bodyPr/>
          <a:lstStyle/>
          <a:p>
            <a:r>
              <a:rPr lang="en-US" dirty="0"/>
              <a:t>Directed Energy Deposition in Vacuum - Results</a:t>
            </a:r>
          </a:p>
        </p:txBody>
      </p:sp>
      <p:sp>
        <p:nvSpPr>
          <p:cNvPr id="9" name="Text Placeholder 8">
            <a:extLst>
              <a:ext uri="{FF2B5EF4-FFF2-40B4-BE49-F238E27FC236}">
                <a16:creationId xmlns:a16="http://schemas.microsoft.com/office/drawing/2014/main" id="{540C4A2C-E683-25B2-8953-9742E783FDBA}"/>
              </a:ext>
            </a:extLst>
          </p:cNvPr>
          <p:cNvSpPr>
            <a:spLocks noGrp="1"/>
          </p:cNvSpPr>
          <p:nvPr>
            <p:ph type="body" sz="quarter" idx="35"/>
          </p:nvPr>
        </p:nvSpPr>
        <p:spPr/>
        <p:txBody>
          <a:bodyPr/>
          <a:lstStyle/>
          <a:p>
            <a:r>
              <a:rPr lang="en-US" dirty="0"/>
              <a:t>Both amorphous vitrified glass and glass-ceramic conversion demonstrated</a:t>
            </a:r>
          </a:p>
        </p:txBody>
      </p:sp>
      <p:sp>
        <p:nvSpPr>
          <p:cNvPr id="10" name="Text Placeholder 9">
            <a:extLst>
              <a:ext uri="{FF2B5EF4-FFF2-40B4-BE49-F238E27FC236}">
                <a16:creationId xmlns:a16="http://schemas.microsoft.com/office/drawing/2014/main" id="{614CD094-2AB7-5FB3-9952-183E6ED86C4B}"/>
              </a:ext>
            </a:extLst>
          </p:cNvPr>
          <p:cNvSpPr>
            <a:spLocks noGrp="1"/>
          </p:cNvSpPr>
          <p:nvPr>
            <p:ph type="body" sz="quarter" idx="36"/>
          </p:nvPr>
        </p:nvSpPr>
        <p:spPr/>
        <p:txBody>
          <a:bodyPr/>
          <a:lstStyle/>
          <a:p>
            <a:r>
              <a:rPr lang="en-US" dirty="0"/>
              <a:t>CT scan revealed fully dense parts</a:t>
            </a:r>
          </a:p>
        </p:txBody>
      </p:sp>
      <p:pic>
        <p:nvPicPr>
          <p:cNvPr id="22" name="Picture Placeholder 21" descr="A picture containing ground, old, dirty, ocean floor&#10;&#10;AI-generated content may be incorrect.">
            <a:extLst>
              <a:ext uri="{FF2B5EF4-FFF2-40B4-BE49-F238E27FC236}">
                <a16:creationId xmlns:a16="http://schemas.microsoft.com/office/drawing/2014/main" id="{AD629549-4286-13FB-C8CB-1C1D85419288}"/>
              </a:ext>
            </a:extLst>
          </p:cNvPr>
          <p:cNvPicPr>
            <a:picLocks noGrp="1" noChangeAspect="1"/>
          </p:cNvPicPr>
          <p:nvPr>
            <p:ph type="pic" sz="quarter" idx="37"/>
          </p:nvPr>
        </p:nvPicPr>
        <p:blipFill>
          <a:blip r:embed="rId5"/>
          <a:srcRect l="4833" r="4833"/>
          <a:stretch/>
        </p:blipFill>
        <p:spPr>
          <a:xfrm>
            <a:off x="4699724" y="3457490"/>
            <a:ext cx="2057132" cy="1282149"/>
          </a:xfrm>
        </p:spPr>
      </p:pic>
      <p:sp>
        <p:nvSpPr>
          <p:cNvPr id="14" name="Text Placeholder 13">
            <a:extLst>
              <a:ext uri="{FF2B5EF4-FFF2-40B4-BE49-F238E27FC236}">
                <a16:creationId xmlns:a16="http://schemas.microsoft.com/office/drawing/2014/main" id="{69DAE961-1223-E33B-6772-419331CE5693}"/>
              </a:ext>
            </a:extLst>
          </p:cNvPr>
          <p:cNvSpPr>
            <a:spLocks noGrp="1"/>
          </p:cNvSpPr>
          <p:nvPr>
            <p:ph type="body" sz="quarter" idx="40"/>
          </p:nvPr>
        </p:nvSpPr>
        <p:spPr/>
        <p:txBody>
          <a:bodyPr/>
          <a:lstStyle/>
          <a:p>
            <a:r>
              <a:rPr lang="en-US" dirty="0"/>
              <a:t>From CAD to toolpath, from data to mass — a printed Railroad Tee</a:t>
            </a:r>
          </a:p>
        </p:txBody>
      </p:sp>
      <p:sp>
        <p:nvSpPr>
          <p:cNvPr id="15" name="Text Placeholder 14">
            <a:extLst>
              <a:ext uri="{FF2B5EF4-FFF2-40B4-BE49-F238E27FC236}">
                <a16:creationId xmlns:a16="http://schemas.microsoft.com/office/drawing/2014/main" id="{90C8D5F9-4163-1D12-EC0B-6C7A70E68E0E}"/>
              </a:ext>
            </a:extLst>
          </p:cNvPr>
          <p:cNvSpPr>
            <a:spLocks noGrp="1"/>
          </p:cNvSpPr>
          <p:nvPr>
            <p:ph type="body" sz="quarter" idx="41"/>
          </p:nvPr>
        </p:nvSpPr>
        <p:spPr/>
        <p:txBody>
          <a:bodyPr/>
          <a:lstStyle/>
          <a:p>
            <a:r>
              <a:rPr lang="en-US" dirty="0"/>
              <a:t>Brittle center indicates that complex, coordinated scan strategies are required to build sound monolithic structures.</a:t>
            </a:r>
          </a:p>
        </p:txBody>
      </p:sp>
      <p:sp>
        <p:nvSpPr>
          <p:cNvPr id="16" name="Text Placeholder 15">
            <a:extLst>
              <a:ext uri="{FF2B5EF4-FFF2-40B4-BE49-F238E27FC236}">
                <a16:creationId xmlns:a16="http://schemas.microsoft.com/office/drawing/2014/main" id="{B5D79515-F799-E1F5-4911-4DDDD0E1A5B8}"/>
              </a:ext>
            </a:extLst>
          </p:cNvPr>
          <p:cNvSpPr>
            <a:spLocks noGrp="1"/>
          </p:cNvSpPr>
          <p:nvPr>
            <p:ph type="body" sz="quarter" idx="42"/>
          </p:nvPr>
        </p:nvSpPr>
        <p:spPr/>
        <p:txBody>
          <a:bodyPr/>
          <a:lstStyle/>
          <a:p>
            <a:r>
              <a:rPr lang="en-US" dirty="0"/>
              <a:t>Bead deposited with a stationary laser and Martian regolith simulant</a:t>
            </a:r>
          </a:p>
        </p:txBody>
      </p:sp>
      <p:pic>
        <p:nvPicPr>
          <p:cNvPr id="40" name="Picture 39">
            <a:extLst>
              <a:ext uri="{FF2B5EF4-FFF2-40B4-BE49-F238E27FC236}">
                <a16:creationId xmlns:a16="http://schemas.microsoft.com/office/drawing/2014/main" id="{D19B1F55-01FD-4DA2-BC2E-FD46CEBAEDB0}"/>
              </a:ext>
            </a:extLst>
          </p:cNvPr>
          <p:cNvPicPr>
            <a:picLocks noChangeAspect="1"/>
          </p:cNvPicPr>
          <p:nvPr/>
        </p:nvPicPr>
        <p:blipFill>
          <a:blip r:embed="rId6"/>
          <a:stretch>
            <a:fillRect/>
          </a:stretch>
        </p:blipFill>
        <p:spPr>
          <a:xfrm>
            <a:off x="5642955" y="2034612"/>
            <a:ext cx="1113901" cy="1188576"/>
          </a:xfrm>
          <a:prstGeom prst="rect">
            <a:avLst/>
          </a:prstGeom>
        </p:spPr>
      </p:pic>
      <p:pic>
        <p:nvPicPr>
          <p:cNvPr id="52" name="Picture 51" descr="Chart, histogram&#10;&#10;AI-generated content may be incorrect.">
            <a:extLst>
              <a:ext uri="{FF2B5EF4-FFF2-40B4-BE49-F238E27FC236}">
                <a16:creationId xmlns:a16="http://schemas.microsoft.com/office/drawing/2014/main" id="{3B6F7653-B50E-EA07-F317-ABD53D6B10C5}"/>
              </a:ext>
            </a:extLst>
          </p:cNvPr>
          <p:cNvPicPr>
            <a:picLocks noChangeAspect="1"/>
          </p:cNvPicPr>
          <p:nvPr/>
        </p:nvPicPr>
        <p:blipFill>
          <a:blip r:embed="rId7"/>
          <a:stretch>
            <a:fillRect/>
          </a:stretch>
        </p:blipFill>
        <p:spPr>
          <a:xfrm>
            <a:off x="4628851" y="2034612"/>
            <a:ext cx="996991" cy="1211776"/>
          </a:xfrm>
          <a:prstGeom prst="rect">
            <a:avLst/>
          </a:prstGeom>
        </p:spPr>
      </p:pic>
      <p:pic>
        <p:nvPicPr>
          <p:cNvPr id="54" name="Picture 53" descr="A picture containing invertebrate, mollusk&#10;&#10;AI-generated content may be incorrect.">
            <a:extLst>
              <a:ext uri="{FF2B5EF4-FFF2-40B4-BE49-F238E27FC236}">
                <a16:creationId xmlns:a16="http://schemas.microsoft.com/office/drawing/2014/main" id="{0241025A-B1C0-61BB-40B6-0F4709EC2943}"/>
              </a:ext>
            </a:extLst>
          </p:cNvPr>
          <p:cNvPicPr>
            <a:picLocks noChangeAspect="1"/>
          </p:cNvPicPr>
          <p:nvPr/>
        </p:nvPicPr>
        <p:blipFill>
          <a:blip r:embed="rId8"/>
          <a:stretch>
            <a:fillRect/>
          </a:stretch>
        </p:blipFill>
        <p:spPr>
          <a:xfrm>
            <a:off x="4628851" y="508497"/>
            <a:ext cx="2128005" cy="1197114"/>
          </a:xfrm>
          <a:prstGeom prst="rect">
            <a:avLst/>
          </a:prstGeom>
        </p:spPr>
      </p:pic>
      <p:sp>
        <p:nvSpPr>
          <p:cNvPr id="59" name="Text Placeholder 4">
            <a:extLst>
              <a:ext uri="{FF2B5EF4-FFF2-40B4-BE49-F238E27FC236}">
                <a16:creationId xmlns:a16="http://schemas.microsoft.com/office/drawing/2014/main" id="{00B3395C-CC3B-89AB-ABF7-24EDE7FEBF3B}"/>
              </a:ext>
            </a:extLst>
          </p:cNvPr>
          <p:cNvSpPr txBox="1">
            <a:spLocks/>
          </p:cNvSpPr>
          <p:nvPr/>
        </p:nvSpPr>
        <p:spPr>
          <a:xfrm>
            <a:off x="0" y="4800600"/>
            <a:ext cx="4228549" cy="342900"/>
          </a:xfrm>
          <a:prstGeom prst="rect">
            <a:avLst/>
          </a:prstGeom>
        </p:spPr>
        <p:txBody>
          <a:bodyPr anchor="ctr"/>
          <a:lstStyle>
            <a:lvl1pPr marL="0" indent="0" algn="l" defTabSz="685783" rtl="0" eaLnBrk="1" latinLnBrk="0" hangingPunct="1">
              <a:lnSpc>
                <a:spcPct val="100000"/>
              </a:lnSpc>
              <a:spcBef>
                <a:spcPts val="750"/>
              </a:spcBef>
              <a:buFont typeface="Arial" panose="020B0604020202020204" pitchFamily="34" charset="0"/>
              <a:buNone/>
              <a:defRPr sz="525" kern="1200">
                <a:solidFill>
                  <a:schemeClr val="bg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WAMS 2026 | Parker D. Shake | NASA MSFC EM42</a:t>
            </a:r>
          </a:p>
        </p:txBody>
      </p:sp>
    </p:spTree>
    <p:extLst>
      <p:ext uri="{BB962C8B-B14F-4D97-AF65-F5344CB8AC3E}">
        <p14:creationId xmlns:p14="http://schemas.microsoft.com/office/powerpoint/2010/main" val="2148382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27239-D34E-1927-0F06-6439ABCBBC9E}"/>
            </a:ext>
          </a:extLst>
        </p:cNvPr>
        <p:cNvGrpSpPr/>
        <p:nvPr/>
      </p:nvGrpSpPr>
      <p:grpSpPr>
        <a:xfrm>
          <a:off x="0" y="0"/>
          <a:ext cx="0" cy="0"/>
          <a:chOff x="0" y="0"/>
          <a:chExt cx="0" cy="0"/>
        </a:xfrm>
      </p:grpSpPr>
      <p:pic>
        <p:nvPicPr>
          <p:cNvPr id="16" name="Content Placeholder 7" descr="A picture containing invertebrate&#10;&#10;AI-generated content may be incorrect.">
            <a:extLst>
              <a:ext uri="{FF2B5EF4-FFF2-40B4-BE49-F238E27FC236}">
                <a16:creationId xmlns:a16="http://schemas.microsoft.com/office/drawing/2014/main" id="{BCC1C88F-ECE8-69EE-A94F-677D6F8E2F5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4716" y="417504"/>
            <a:ext cx="8975114" cy="4691798"/>
          </a:xfrm>
          <a:prstGeom prst="rect">
            <a:avLst/>
          </a:prstGeom>
        </p:spPr>
      </p:pic>
      <p:pic>
        <p:nvPicPr>
          <p:cNvPr id="4" name="Picture 3" descr="Timeline&#10;&#10;AI-generated content may be incorrect.">
            <a:extLst>
              <a:ext uri="{FF2B5EF4-FFF2-40B4-BE49-F238E27FC236}">
                <a16:creationId xmlns:a16="http://schemas.microsoft.com/office/drawing/2014/main" id="{BB57D0EE-8813-5D80-0DB3-3632754BA2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2719" y="851858"/>
            <a:ext cx="4881281" cy="2387583"/>
          </a:xfrm>
          <a:prstGeom prst="rect">
            <a:avLst/>
          </a:prstGeom>
        </p:spPr>
      </p:pic>
      <p:sp>
        <p:nvSpPr>
          <p:cNvPr id="3" name="Rectangle 2">
            <a:extLst>
              <a:ext uri="{FF2B5EF4-FFF2-40B4-BE49-F238E27FC236}">
                <a16:creationId xmlns:a16="http://schemas.microsoft.com/office/drawing/2014/main" id="{78289AD6-234F-7F87-33AD-6977F73F81DB}"/>
              </a:ext>
            </a:extLst>
          </p:cNvPr>
          <p:cNvSpPr/>
          <p:nvPr/>
        </p:nvSpPr>
        <p:spPr>
          <a:xfrm>
            <a:off x="7668768" y="3088590"/>
            <a:ext cx="377952" cy="227634"/>
          </a:xfrm>
          <a:prstGeom prst="rect">
            <a:avLst/>
          </a:prstGeom>
          <a:solidFill>
            <a:srgbClr val="0C1521"/>
          </a:solidFill>
          <a:ln>
            <a:solidFill>
              <a:srgbClr val="131A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94DDFF9E-54AC-EBD5-9938-FB3D42FD642D}"/>
              </a:ext>
            </a:extLst>
          </p:cNvPr>
          <p:cNvSpPr txBox="1"/>
          <p:nvPr/>
        </p:nvSpPr>
        <p:spPr>
          <a:xfrm>
            <a:off x="1286255" y="417504"/>
            <a:ext cx="6937305" cy="461665"/>
          </a:xfrm>
          <a:prstGeom prst="rect">
            <a:avLst/>
          </a:prstGeom>
          <a:noFill/>
        </p:spPr>
        <p:txBody>
          <a:bodyPr wrap="square" rtlCol="0">
            <a:spAutoFit/>
          </a:bodyPr>
          <a:lstStyle/>
          <a:p>
            <a:pPr algn="ctr"/>
            <a:r>
              <a:rPr lang="en-US" sz="2400" dirty="0">
                <a:solidFill>
                  <a:schemeClr val="bg1"/>
                </a:solidFill>
                <a:latin typeface="+mj-lt"/>
              </a:rPr>
              <a:t>Technology Transfer Opportunities Available</a:t>
            </a:r>
          </a:p>
        </p:txBody>
      </p:sp>
      <p:sp>
        <p:nvSpPr>
          <p:cNvPr id="9" name="Text Placeholder 4">
            <a:extLst>
              <a:ext uri="{FF2B5EF4-FFF2-40B4-BE49-F238E27FC236}">
                <a16:creationId xmlns:a16="http://schemas.microsoft.com/office/drawing/2014/main" id="{A8AB1731-2C4F-758A-BD42-2E2FB0E6958F}"/>
              </a:ext>
            </a:extLst>
          </p:cNvPr>
          <p:cNvSpPr txBox="1">
            <a:spLocks/>
          </p:cNvSpPr>
          <p:nvPr/>
        </p:nvSpPr>
        <p:spPr>
          <a:xfrm>
            <a:off x="0" y="4800600"/>
            <a:ext cx="4228549" cy="342900"/>
          </a:xfrm>
          <a:prstGeom prst="rect">
            <a:avLst/>
          </a:prstGeom>
        </p:spPr>
        <p:txBody>
          <a:bodyPr anchor="ctr"/>
          <a:lstStyle>
            <a:lvl1pPr marL="0" indent="0" algn="l" defTabSz="685783" rtl="0" eaLnBrk="1" latinLnBrk="0" hangingPunct="1">
              <a:lnSpc>
                <a:spcPct val="100000"/>
              </a:lnSpc>
              <a:spcBef>
                <a:spcPts val="750"/>
              </a:spcBef>
              <a:buFont typeface="Arial" panose="020B0604020202020204" pitchFamily="34" charset="0"/>
              <a:buNone/>
              <a:defRPr sz="525" kern="1200">
                <a:solidFill>
                  <a:schemeClr val="bg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525"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WAMS 2026 | Parker D. Shake | NASA MSFC EM42</a:t>
            </a:r>
          </a:p>
        </p:txBody>
      </p:sp>
      <p:pic>
        <p:nvPicPr>
          <p:cNvPr id="12" name="Picture 11">
            <a:extLst>
              <a:ext uri="{FF2B5EF4-FFF2-40B4-BE49-F238E27FC236}">
                <a16:creationId xmlns:a16="http://schemas.microsoft.com/office/drawing/2014/main" id="{ADA112C0-00AE-301D-0E6C-B372F45D1B2E}"/>
              </a:ext>
            </a:extLst>
          </p:cNvPr>
          <p:cNvPicPr>
            <a:picLocks noChangeAspect="1"/>
          </p:cNvPicPr>
          <p:nvPr/>
        </p:nvPicPr>
        <p:blipFill>
          <a:blip r:embed="rId4"/>
          <a:stretch>
            <a:fillRect/>
          </a:stretch>
        </p:blipFill>
        <p:spPr>
          <a:xfrm>
            <a:off x="233537" y="886056"/>
            <a:ext cx="3995012" cy="2773680"/>
          </a:xfrm>
          <a:prstGeom prst="rect">
            <a:avLst/>
          </a:prstGeom>
        </p:spPr>
      </p:pic>
      <p:sp>
        <p:nvSpPr>
          <p:cNvPr id="14" name="TextBox 13">
            <a:extLst>
              <a:ext uri="{FF2B5EF4-FFF2-40B4-BE49-F238E27FC236}">
                <a16:creationId xmlns:a16="http://schemas.microsoft.com/office/drawing/2014/main" id="{5F028FE2-951E-B63A-DCC0-82D4622A8E32}"/>
              </a:ext>
            </a:extLst>
          </p:cNvPr>
          <p:cNvSpPr txBox="1"/>
          <p:nvPr/>
        </p:nvSpPr>
        <p:spPr>
          <a:xfrm>
            <a:off x="219895" y="3666623"/>
            <a:ext cx="3788757" cy="646331"/>
          </a:xfrm>
          <a:prstGeom prst="rect">
            <a:avLst/>
          </a:prstGeom>
          <a:noFill/>
        </p:spPr>
        <p:txBody>
          <a:bodyPr wrap="square">
            <a:spAutoFit/>
          </a:bodyPr>
          <a:lstStyle/>
          <a:p>
            <a:r>
              <a:rPr lang="en-US" sz="1800" dirty="0">
                <a:solidFill>
                  <a:schemeClr val="bg1"/>
                </a:solidFill>
              </a:rPr>
              <a:t>Licensing and Partnership Inquires</a:t>
            </a:r>
          </a:p>
          <a:p>
            <a:r>
              <a:rPr lang="en-US" sz="1800" dirty="0">
                <a:solidFill>
                  <a:schemeClr val="bg1"/>
                </a:solidFill>
              </a:rPr>
              <a:t>https://technology.nasa.gov/patents</a:t>
            </a:r>
          </a:p>
        </p:txBody>
      </p:sp>
      <p:pic>
        <p:nvPicPr>
          <p:cNvPr id="15" name="Picture 14">
            <a:extLst>
              <a:ext uri="{FF2B5EF4-FFF2-40B4-BE49-F238E27FC236}">
                <a16:creationId xmlns:a16="http://schemas.microsoft.com/office/drawing/2014/main" id="{1D21AC32-5AA7-DDA7-C61B-1D3E5D93EED5}"/>
              </a:ext>
            </a:extLst>
          </p:cNvPr>
          <p:cNvPicPr>
            <a:picLocks noChangeAspect="1"/>
          </p:cNvPicPr>
          <p:nvPr/>
        </p:nvPicPr>
        <p:blipFill>
          <a:blip r:embed="rId5"/>
          <a:stretch>
            <a:fillRect/>
          </a:stretch>
        </p:blipFill>
        <p:spPr>
          <a:xfrm>
            <a:off x="4327370" y="3435126"/>
            <a:ext cx="1478373" cy="1586926"/>
          </a:xfrm>
          <a:prstGeom prst="rect">
            <a:avLst/>
          </a:prstGeom>
        </p:spPr>
      </p:pic>
      <p:sp>
        <p:nvSpPr>
          <p:cNvPr id="17" name="TextBox 16">
            <a:extLst>
              <a:ext uri="{FF2B5EF4-FFF2-40B4-BE49-F238E27FC236}">
                <a16:creationId xmlns:a16="http://schemas.microsoft.com/office/drawing/2014/main" id="{45662B3B-A8E4-A6E3-EE62-97574C918007}"/>
              </a:ext>
            </a:extLst>
          </p:cNvPr>
          <p:cNvSpPr txBox="1"/>
          <p:nvPr/>
        </p:nvSpPr>
        <p:spPr>
          <a:xfrm>
            <a:off x="256236" y="4235761"/>
            <a:ext cx="3071471" cy="646331"/>
          </a:xfrm>
          <a:prstGeom prst="rect">
            <a:avLst/>
          </a:prstGeom>
          <a:noFill/>
        </p:spPr>
        <p:txBody>
          <a:bodyPr wrap="square" rtlCol="0">
            <a:spAutoFit/>
          </a:bodyPr>
          <a:lstStyle/>
          <a:p>
            <a:r>
              <a:rPr lang="en-US" sz="1800" dirty="0">
                <a:solidFill>
                  <a:schemeClr val="bg1"/>
                </a:solidFill>
              </a:rPr>
              <a:t>Email: Parker.D.Shake@nasa.gov</a:t>
            </a:r>
          </a:p>
        </p:txBody>
      </p:sp>
      <p:pic>
        <p:nvPicPr>
          <p:cNvPr id="18" name="Picture 17">
            <a:extLst>
              <a:ext uri="{FF2B5EF4-FFF2-40B4-BE49-F238E27FC236}">
                <a16:creationId xmlns:a16="http://schemas.microsoft.com/office/drawing/2014/main" id="{00D30D82-1617-D07F-2634-94F839DCFBAF}"/>
              </a:ext>
            </a:extLst>
          </p:cNvPr>
          <p:cNvPicPr>
            <a:picLocks noChangeAspect="1"/>
          </p:cNvPicPr>
          <p:nvPr/>
        </p:nvPicPr>
        <p:blipFill>
          <a:blip r:embed="rId6">
            <a:alphaModFix/>
          </a:blip>
          <a:stretch>
            <a:fillRect/>
          </a:stretch>
        </p:blipFill>
        <p:spPr>
          <a:xfrm>
            <a:off x="4386414" y="2002421"/>
            <a:ext cx="215112" cy="215112"/>
          </a:xfrm>
          <a:prstGeom prst="rect">
            <a:avLst/>
          </a:prstGeom>
        </p:spPr>
      </p:pic>
      <p:pic>
        <p:nvPicPr>
          <p:cNvPr id="19" name="Picture 18">
            <a:extLst>
              <a:ext uri="{FF2B5EF4-FFF2-40B4-BE49-F238E27FC236}">
                <a16:creationId xmlns:a16="http://schemas.microsoft.com/office/drawing/2014/main" id="{2BBCEFCB-0B4D-62F4-FD0F-7A89322D1F72}"/>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12772" y1="18182" x2="12772" y2="18182"/>
                      </a14:backgroundRemoval>
                    </a14:imgEffect>
                  </a14:imgLayer>
                </a14:imgProps>
              </a:ext>
            </a:extLst>
          </a:blip>
          <a:stretch>
            <a:fillRect/>
          </a:stretch>
        </p:blipFill>
        <p:spPr>
          <a:xfrm>
            <a:off x="5577951" y="3271156"/>
            <a:ext cx="3850597" cy="1841590"/>
          </a:xfrm>
          <a:prstGeom prst="rect">
            <a:avLst/>
          </a:prstGeom>
        </p:spPr>
      </p:pic>
      <p:pic>
        <p:nvPicPr>
          <p:cNvPr id="20" name="Picture 19">
            <a:extLst>
              <a:ext uri="{FF2B5EF4-FFF2-40B4-BE49-F238E27FC236}">
                <a16:creationId xmlns:a16="http://schemas.microsoft.com/office/drawing/2014/main" id="{B1E7F71A-96EB-6A4E-6D2F-D0EAD8B3EFD9}"/>
              </a:ext>
            </a:extLst>
          </p:cNvPr>
          <p:cNvPicPr>
            <a:picLocks noChangeAspect="1"/>
          </p:cNvPicPr>
          <p:nvPr/>
        </p:nvPicPr>
        <p:blipFill>
          <a:blip r:embed="rId6">
            <a:alphaModFix/>
          </a:blip>
          <a:stretch>
            <a:fillRect/>
          </a:stretch>
        </p:blipFill>
        <p:spPr>
          <a:xfrm>
            <a:off x="8641080" y="4645872"/>
            <a:ext cx="502920" cy="502920"/>
          </a:xfrm>
          <a:prstGeom prst="rect">
            <a:avLst/>
          </a:prstGeom>
        </p:spPr>
      </p:pic>
    </p:spTree>
    <p:extLst>
      <p:ext uri="{BB962C8B-B14F-4D97-AF65-F5344CB8AC3E}">
        <p14:creationId xmlns:p14="http://schemas.microsoft.com/office/powerpoint/2010/main" val="4187657142"/>
      </p:ext>
    </p:extLst>
  </p:cSld>
  <p:clrMapOvr>
    <a:masterClrMapping/>
  </p:clrMapOvr>
</p:sld>
</file>

<file path=ppt/theme/theme1.xml><?xml version="1.0" encoding="utf-8"?>
<a:theme xmlns:a="http://schemas.openxmlformats.org/drawingml/2006/main" name="Office Theme">
  <a:themeElements>
    <a:clrScheme name="NASA 1">
      <a:dk1>
        <a:srgbClr val="000000"/>
      </a:dk1>
      <a:lt1>
        <a:srgbClr val="FFFFFF"/>
      </a:lt1>
      <a:dk2>
        <a:srgbClr val="959499"/>
      </a:dk2>
      <a:lt2>
        <a:srgbClr val="E7E6E6"/>
      </a:lt2>
      <a:accent1>
        <a:srgbClr val="E3022B"/>
      </a:accent1>
      <a:accent2>
        <a:srgbClr val="0031A0"/>
      </a:accent2>
      <a:accent3>
        <a:srgbClr val="EA6F24"/>
      </a:accent3>
      <a:accent4>
        <a:srgbClr val="45DA84"/>
      </a:accent4>
      <a:accent5>
        <a:srgbClr val="1A67E2"/>
      </a:accent5>
      <a:accent6>
        <a:srgbClr val="F54137"/>
      </a:accent6>
      <a:hlink>
        <a:srgbClr val="1A67E2"/>
      </a:hlink>
      <a:folHlink>
        <a:srgbClr val="44434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SA - Enterprise Presentation Template" id="{80B37F3F-CA32-F94B-8EBD-89EB2779D808}" vid="{65DBE209-EEFF-7044-A67F-6E5F56460A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382f389-f8b9-47c4-8b33-ecab63bd8907" xsi:nil="true"/>
    <lcf76f155ced4ddcb4097134ff3c332f xmlns="8850a0b8-2d28-4964-8703-959ed7b1ab4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1C8833384EBD34FB1C0BCC01D72F371" ma:contentTypeVersion="15" ma:contentTypeDescription="Create a new document." ma:contentTypeScope="" ma:versionID="436be92fc830956eca6dfa5f09b8449e">
  <xsd:schema xmlns:xsd="http://www.w3.org/2001/XMLSchema" xmlns:xs="http://www.w3.org/2001/XMLSchema" xmlns:p="http://schemas.microsoft.com/office/2006/metadata/properties" xmlns:ns2="8850a0b8-2d28-4964-8703-959ed7b1ab4e" xmlns:ns3="9382f389-f8b9-47c4-8b33-ecab63bd8907" targetNamespace="http://schemas.microsoft.com/office/2006/metadata/properties" ma:root="true" ma:fieldsID="603126437d3bf39485bdbe2ee630947a" ns2:_="" ns3:_="">
    <xsd:import namespace="8850a0b8-2d28-4964-8703-959ed7b1ab4e"/>
    <xsd:import namespace="9382f389-f8b9-47c4-8b33-ecab63bd890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50a0b8-2d28-4964-8703-959ed7b1ab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fb68aea-d2ee-4a6c-85e6-e4b5686e96e8"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382f389-f8b9-47c4-8b33-ecab63bd8907"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641bedb-1f0a-4142-879b-0dbb573db61b}" ma:internalName="TaxCatchAll" ma:showField="CatchAllData" ma:web="9382f389-f8b9-47c4-8b33-ecab63bd890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B2EF79E-5AA4-44DC-BCC7-E9C79D6F8478}">
  <ds:schemaRefs>
    <ds:schemaRef ds:uri="http://schemas.microsoft.com/sharepoint/v3/contenttype/forms"/>
  </ds:schemaRefs>
</ds:datastoreItem>
</file>

<file path=customXml/itemProps2.xml><?xml version="1.0" encoding="utf-8"?>
<ds:datastoreItem xmlns:ds="http://schemas.openxmlformats.org/officeDocument/2006/customXml" ds:itemID="{362167B4-51AB-4A97-86B0-C15B3E951855}">
  <ds:schemaRefs>
    <ds:schemaRef ds:uri="9382f389-f8b9-47c4-8b33-ecab63bd8907"/>
    <ds:schemaRef ds:uri="http://schemas.microsoft.com/office/2006/metadata/properties"/>
    <ds:schemaRef ds:uri="http://schemas.openxmlformats.org/package/2006/metadata/core-properties"/>
    <ds:schemaRef ds:uri="http://purl.org/dc/elements/1.1/"/>
    <ds:schemaRef ds:uri="http://schemas.microsoft.com/office/infopath/2007/PartnerControls"/>
    <ds:schemaRef ds:uri="8850a0b8-2d28-4964-8703-959ed7b1ab4e"/>
    <ds:schemaRef ds:uri="http://schemas.microsoft.com/office/2006/documentManagement/types"/>
    <ds:schemaRef ds:uri="http://purl.org/dc/dcmitype/"/>
    <ds:schemaRef ds:uri="http://www.w3.org/XML/1998/namespace"/>
    <ds:schemaRef ds:uri="http://purl.org/dc/terms/"/>
  </ds:schemaRefs>
</ds:datastoreItem>
</file>

<file path=customXml/itemProps3.xml><?xml version="1.0" encoding="utf-8"?>
<ds:datastoreItem xmlns:ds="http://schemas.openxmlformats.org/officeDocument/2006/customXml" ds:itemID="{487350A6-C620-4C47-8AEE-4226D99CA985}">
  <ds:schemaRefs>
    <ds:schemaRef ds:uri="8850a0b8-2d28-4964-8703-959ed7b1ab4e"/>
    <ds:schemaRef ds:uri="9382f389-f8b9-47c4-8b33-ecab63bd890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emplate/>
  <TotalTime>7058</TotalTime>
  <Words>892</Words>
  <Application>Microsoft Office PowerPoint</Application>
  <PresentationFormat>On-screen Show (16:9)</PresentationFormat>
  <Paragraphs>103</Paragraphs>
  <Slides>9</Slides>
  <Notes>0</Notes>
  <HiddenSlides>0</HiddenSlides>
  <MMClips>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Aptos</vt:lpstr>
      <vt:lpstr>Arial</vt:lpstr>
      <vt:lpstr>Avenir Black</vt:lpstr>
      <vt:lpstr>Helvetica</vt:lpstr>
      <vt:lpstr>Segoe UI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Rager, David (HQ-NA030)</dc:creator>
  <cp:lastModifiedBy>Shake, Parker D. (MSFC-EM42)</cp:lastModifiedBy>
  <cp:revision>59</cp:revision>
  <dcterms:created xsi:type="dcterms:W3CDTF">2024-03-05T16:10:16Z</dcterms:created>
  <dcterms:modified xsi:type="dcterms:W3CDTF">2026-06-02T14:37:51Z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0x01010041C8833384EBD34FB1C0BCC01D72F371</vt:lpwstr>
  </property>
  <property fmtid="{D5CDD505-2E9C-101B-9397-08002B2CF9AE}" pid="3" name="MediaServiceImageTags">
    <vt:lpwstr/>
  </property>
</Properties>
</file>