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38404800" cy="28803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F5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BC2D91-70F0-421F-954A-F3DD43D75295}" v="114" dt="2026-05-15T22:34:11.8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p:scale>
          <a:sx n="33" d="100"/>
          <a:sy n="33" d="100"/>
        </p:scale>
        <p:origin x="732"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usseau, Benjamin P. (ARC-SCR)[Blue Marble Space]" userId="4ae6c983-dec6-4d27-95be-d807551891fa" providerId="ADAL" clId="{B22DE0E2-7AF2-436A-9F1E-F966CA93101C}"/>
    <pc:docChg chg="undo custSel addSld delSld modSld modMainMaster">
      <pc:chgData name="Mousseau, Benjamin P. (ARC-SCR)[Blue Marble Space]" userId="4ae6c983-dec6-4d27-95be-d807551891fa" providerId="ADAL" clId="{B22DE0E2-7AF2-436A-9F1E-F966CA93101C}" dt="2026-05-15T23:06:04.651" v="10622" actId="1036"/>
      <pc:docMkLst>
        <pc:docMk/>
      </pc:docMkLst>
      <pc:sldChg chg="del">
        <pc:chgData name="Mousseau, Benjamin P. (ARC-SCR)[Blue Marble Space]" userId="4ae6c983-dec6-4d27-95be-d807551891fa" providerId="ADAL" clId="{B22DE0E2-7AF2-436A-9F1E-F966CA93101C}" dt="2026-05-05T20:01:26.721" v="2" actId="47"/>
        <pc:sldMkLst>
          <pc:docMk/>
          <pc:sldMk cId="4227747688" sldId="256"/>
        </pc:sldMkLst>
      </pc:sldChg>
      <pc:sldChg chg="addSp delSp modSp add mod setBg">
        <pc:chgData name="Mousseau, Benjamin P. (ARC-SCR)[Blue Marble Space]" userId="4ae6c983-dec6-4d27-95be-d807551891fa" providerId="ADAL" clId="{B22DE0E2-7AF2-436A-9F1E-F966CA93101C}" dt="2026-05-15T23:06:04.651" v="10622" actId="1036"/>
        <pc:sldMkLst>
          <pc:docMk/>
          <pc:sldMk cId="3182920328" sldId="257"/>
        </pc:sldMkLst>
        <pc:spChg chg="mod">
          <ac:chgData name="Mousseau, Benjamin P. (ARC-SCR)[Blue Marble Space]" userId="4ae6c983-dec6-4d27-95be-d807551891fa" providerId="ADAL" clId="{B22DE0E2-7AF2-436A-9F1E-F966CA93101C}" dt="2026-05-14T17:50:56.998" v="5910" actId="1035"/>
          <ac:spMkLst>
            <pc:docMk/>
            <pc:sldMk cId="3182920328" sldId="257"/>
            <ac:spMk id="2" creationId="{B0DA5FDE-579E-5F31-759E-E5A521B98477}"/>
          </ac:spMkLst>
        </pc:spChg>
        <pc:spChg chg="del mod ord">
          <ac:chgData name="Mousseau, Benjamin P. (ARC-SCR)[Blue Marble Space]" userId="4ae6c983-dec6-4d27-95be-d807551891fa" providerId="ADAL" clId="{B22DE0E2-7AF2-436A-9F1E-F966CA93101C}" dt="2026-05-15T16:13:48.721" v="7732" actId="478"/>
          <ac:spMkLst>
            <pc:docMk/>
            <pc:sldMk cId="3182920328" sldId="257"/>
            <ac:spMk id="3" creationId="{F7526CFD-3F14-CC5D-8D8F-C4D3F65798D2}"/>
          </ac:spMkLst>
        </pc:spChg>
        <pc:spChg chg="mod">
          <ac:chgData name="Mousseau, Benjamin P. (ARC-SCR)[Blue Marble Space]" userId="4ae6c983-dec6-4d27-95be-d807551891fa" providerId="ADAL" clId="{B22DE0E2-7AF2-436A-9F1E-F966CA93101C}" dt="2026-05-15T22:56:55.975" v="10591" actId="1038"/>
          <ac:spMkLst>
            <pc:docMk/>
            <pc:sldMk cId="3182920328" sldId="257"/>
            <ac:spMk id="4" creationId="{5BB0F7A7-8B7C-75A6-88D6-64C4252882D6}"/>
          </ac:spMkLst>
        </pc:spChg>
        <pc:spChg chg="mod">
          <ac:chgData name="Mousseau, Benjamin P. (ARC-SCR)[Blue Marble Space]" userId="4ae6c983-dec6-4d27-95be-d807551891fa" providerId="ADAL" clId="{B22DE0E2-7AF2-436A-9F1E-F966CA93101C}" dt="2026-05-15T21:54:35.352" v="9576" actId="1035"/>
          <ac:spMkLst>
            <pc:docMk/>
            <pc:sldMk cId="3182920328" sldId="257"/>
            <ac:spMk id="5" creationId="{87737DBD-1F9B-298D-29DC-824BCF2F3464}"/>
          </ac:spMkLst>
        </pc:spChg>
        <pc:spChg chg="add mod">
          <ac:chgData name="Mousseau, Benjamin P. (ARC-SCR)[Blue Marble Space]" userId="4ae6c983-dec6-4d27-95be-d807551891fa" providerId="ADAL" clId="{B22DE0E2-7AF2-436A-9F1E-F966CA93101C}" dt="2026-05-15T22:55:00.981" v="10566" actId="1036"/>
          <ac:spMkLst>
            <pc:docMk/>
            <pc:sldMk cId="3182920328" sldId="257"/>
            <ac:spMk id="6" creationId="{2F409E6A-3F3A-89FD-7D56-56172912489E}"/>
          </ac:spMkLst>
        </pc:spChg>
        <pc:spChg chg="mod">
          <ac:chgData name="Mousseau, Benjamin P. (ARC-SCR)[Blue Marble Space]" userId="4ae6c983-dec6-4d27-95be-d807551891fa" providerId="ADAL" clId="{B22DE0E2-7AF2-436A-9F1E-F966CA93101C}" dt="2026-05-15T21:57:42.564" v="9609" actId="1036"/>
          <ac:spMkLst>
            <pc:docMk/>
            <pc:sldMk cId="3182920328" sldId="257"/>
            <ac:spMk id="11" creationId="{E9000348-B84E-2463-D8E0-19D3287EE185}"/>
          </ac:spMkLst>
        </pc:spChg>
        <pc:spChg chg="mod">
          <ac:chgData name="Mousseau, Benjamin P. (ARC-SCR)[Blue Marble Space]" userId="4ae6c983-dec6-4d27-95be-d807551891fa" providerId="ADAL" clId="{B22DE0E2-7AF2-436A-9F1E-F966CA93101C}" dt="2026-05-15T21:57:42.564" v="9609" actId="1036"/>
          <ac:spMkLst>
            <pc:docMk/>
            <pc:sldMk cId="3182920328" sldId="257"/>
            <ac:spMk id="12" creationId="{1DC82875-447E-A050-C1EF-B0264D54FD9F}"/>
          </ac:spMkLst>
        </pc:spChg>
        <pc:spChg chg="del mod">
          <ac:chgData name="Mousseau, Benjamin P. (ARC-SCR)[Blue Marble Space]" userId="4ae6c983-dec6-4d27-95be-d807551891fa" providerId="ADAL" clId="{B22DE0E2-7AF2-436A-9F1E-F966CA93101C}" dt="2026-05-15T08:02:56.075" v="6118" actId="478"/>
          <ac:spMkLst>
            <pc:docMk/>
            <pc:sldMk cId="3182920328" sldId="257"/>
            <ac:spMk id="14" creationId="{80C55B47-05E5-0337-476C-BDB5B156A675}"/>
          </ac:spMkLst>
        </pc:spChg>
        <pc:spChg chg="add mod">
          <ac:chgData name="Mousseau, Benjamin P. (ARC-SCR)[Blue Marble Space]" userId="4ae6c983-dec6-4d27-95be-d807551891fa" providerId="ADAL" clId="{B22DE0E2-7AF2-436A-9F1E-F966CA93101C}" dt="2026-05-15T22:16:33.342" v="10126" actId="1037"/>
          <ac:spMkLst>
            <pc:docMk/>
            <pc:sldMk cId="3182920328" sldId="257"/>
            <ac:spMk id="17" creationId="{0C2EB202-DDB4-3631-9E88-C837BF56D845}"/>
          </ac:spMkLst>
        </pc:spChg>
        <pc:spChg chg="mod">
          <ac:chgData name="Mousseau, Benjamin P. (ARC-SCR)[Blue Marble Space]" userId="4ae6c983-dec6-4d27-95be-d807551891fa" providerId="ADAL" clId="{B22DE0E2-7AF2-436A-9F1E-F966CA93101C}" dt="2026-05-06T23:52:43.722" v="359" actId="1036"/>
          <ac:spMkLst>
            <pc:docMk/>
            <pc:sldMk cId="3182920328" sldId="257"/>
            <ac:spMk id="18" creationId="{62CBEB34-21F1-095B-689D-DD60A02C3FBD}"/>
          </ac:spMkLst>
        </pc:spChg>
        <pc:spChg chg="mod">
          <ac:chgData name="Mousseau, Benjamin P. (ARC-SCR)[Blue Marble Space]" userId="4ae6c983-dec6-4d27-95be-d807551891fa" providerId="ADAL" clId="{B22DE0E2-7AF2-436A-9F1E-F966CA93101C}" dt="2026-05-08T01:05:06.112" v="5217" actId="12788"/>
          <ac:spMkLst>
            <pc:docMk/>
            <pc:sldMk cId="3182920328" sldId="257"/>
            <ac:spMk id="20" creationId="{DB9B47C1-025A-999E-0F25-52D550320865}"/>
          </ac:spMkLst>
        </pc:spChg>
        <pc:spChg chg="mod">
          <ac:chgData name="Mousseau, Benjamin P. (ARC-SCR)[Blue Marble Space]" userId="4ae6c983-dec6-4d27-95be-d807551891fa" providerId="ADAL" clId="{B22DE0E2-7AF2-436A-9F1E-F966CA93101C}" dt="2026-05-15T22:53:58.650" v="10548" actId="1035"/>
          <ac:spMkLst>
            <pc:docMk/>
            <pc:sldMk cId="3182920328" sldId="257"/>
            <ac:spMk id="23" creationId="{0C66C800-2E19-E73C-0865-F5197D6AEFE3}"/>
          </ac:spMkLst>
        </pc:spChg>
        <pc:spChg chg="mod">
          <ac:chgData name="Mousseau, Benjamin P. (ARC-SCR)[Blue Marble Space]" userId="4ae6c983-dec6-4d27-95be-d807551891fa" providerId="ADAL" clId="{B22DE0E2-7AF2-436A-9F1E-F966CA93101C}" dt="2026-05-15T21:51:14.623" v="9504" actId="1036"/>
          <ac:spMkLst>
            <pc:docMk/>
            <pc:sldMk cId="3182920328" sldId="257"/>
            <ac:spMk id="26" creationId="{65DFF93A-1E8F-DD53-17E8-D2559E4D9450}"/>
          </ac:spMkLst>
        </pc:spChg>
        <pc:spChg chg="mod">
          <ac:chgData name="Mousseau, Benjamin P. (ARC-SCR)[Blue Marble Space]" userId="4ae6c983-dec6-4d27-95be-d807551891fa" providerId="ADAL" clId="{B22DE0E2-7AF2-436A-9F1E-F966CA93101C}" dt="2026-05-15T22:56:49.021" v="10590" actId="1038"/>
          <ac:spMkLst>
            <pc:docMk/>
            <pc:sldMk cId="3182920328" sldId="257"/>
            <ac:spMk id="28" creationId="{AEF9148F-989A-9737-7EC4-85F91F7E9C46}"/>
          </ac:spMkLst>
        </pc:spChg>
        <pc:spChg chg="mod">
          <ac:chgData name="Mousseau, Benjamin P. (ARC-SCR)[Blue Marble Space]" userId="4ae6c983-dec6-4d27-95be-d807551891fa" providerId="ADAL" clId="{B22DE0E2-7AF2-436A-9F1E-F966CA93101C}" dt="2026-05-14T17:50:39.386" v="5908" actId="1076"/>
          <ac:spMkLst>
            <pc:docMk/>
            <pc:sldMk cId="3182920328" sldId="257"/>
            <ac:spMk id="29" creationId="{26EF358D-E943-212C-E112-FB737F109AEB}"/>
          </ac:spMkLst>
        </pc:spChg>
        <pc:spChg chg="mod">
          <ac:chgData name="Mousseau, Benjamin P. (ARC-SCR)[Blue Marble Space]" userId="4ae6c983-dec6-4d27-95be-d807551891fa" providerId="ADAL" clId="{B22DE0E2-7AF2-436A-9F1E-F966CA93101C}" dt="2026-05-08T01:18:36.473" v="5460" actId="1076"/>
          <ac:spMkLst>
            <pc:docMk/>
            <pc:sldMk cId="3182920328" sldId="257"/>
            <ac:spMk id="30" creationId="{C2712FA6-7EDF-7E5A-048F-7C7DAA966A7B}"/>
          </ac:spMkLst>
        </pc:spChg>
        <pc:spChg chg="mod">
          <ac:chgData name="Mousseau, Benjamin P. (ARC-SCR)[Blue Marble Space]" userId="4ae6c983-dec6-4d27-95be-d807551891fa" providerId="ADAL" clId="{B22DE0E2-7AF2-436A-9F1E-F966CA93101C}" dt="2026-05-15T22:50:43.168" v="10527" actId="1035"/>
          <ac:spMkLst>
            <pc:docMk/>
            <pc:sldMk cId="3182920328" sldId="257"/>
            <ac:spMk id="31" creationId="{3F8F90F0-2434-5598-C1AB-3E6C3E707E17}"/>
          </ac:spMkLst>
        </pc:spChg>
        <pc:spChg chg="mod">
          <ac:chgData name="Mousseau, Benjamin P. (ARC-SCR)[Blue Marble Space]" userId="4ae6c983-dec6-4d27-95be-d807551891fa" providerId="ADAL" clId="{B22DE0E2-7AF2-436A-9F1E-F966CA93101C}" dt="2026-05-15T22:21:16.559" v="10200" actId="1037"/>
          <ac:spMkLst>
            <pc:docMk/>
            <pc:sldMk cId="3182920328" sldId="257"/>
            <ac:spMk id="32" creationId="{5CA3BE47-1DC4-3F86-9D27-862AE970A24E}"/>
          </ac:spMkLst>
        </pc:spChg>
        <pc:spChg chg="add mod">
          <ac:chgData name="Mousseau, Benjamin P. (ARC-SCR)[Blue Marble Space]" userId="4ae6c983-dec6-4d27-95be-d807551891fa" providerId="ADAL" clId="{B22DE0E2-7AF2-436A-9F1E-F966CA93101C}" dt="2026-05-15T21:57:42.564" v="9609" actId="1036"/>
          <ac:spMkLst>
            <pc:docMk/>
            <pc:sldMk cId="3182920328" sldId="257"/>
            <ac:spMk id="33" creationId="{31231100-9CF9-B824-CBE3-353C0857F281}"/>
          </ac:spMkLst>
        </pc:spChg>
        <pc:spChg chg="add mod ord">
          <ac:chgData name="Mousseau, Benjamin P. (ARC-SCR)[Blue Marble Space]" userId="4ae6c983-dec6-4d27-95be-d807551891fa" providerId="ADAL" clId="{B22DE0E2-7AF2-436A-9F1E-F966CA93101C}" dt="2026-05-15T22:36:31.398" v="10388" actId="14100"/>
          <ac:spMkLst>
            <pc:docMk/>
            <pc:sldMk cId="3182920328" sldId="257"/>
            <ac:spMk id="35" creationId="{45373D34-EE88-4F72-6384-706BA7BF8CA6}"/>
          </ac:spMkLst>
        </pc:spChg>
        <pc:spChg chg="del mod">
          <ac:chgData name="Mousseau, Benjamin P. (ARC-SCR)[Blue Marble Space]" userId="4ae6c983-dec6-4d27-95be-d807551891fa" providerId="ADAL" clId="{B22DE0E2-7AF2-436A-9F1E-F966CA93101C}" dt="2026-05-15T21:31:34.549" v="9193" actId="478"/>
          <ac:spMkLst>
            <pc:docMk/>
            <pc:sldMk cId="3182920328" sldId="257"/>
            <ac:spMk id="36" creationId="{125D8CB7-27F3-E7E2-3729-63F4BE28EF9E}"/>
          </ac:spMkLst>
        </pc:spChg>
        <pc:spChg chg="mod">
          <ac:chgData name="Mousseau, Benjamin P. (ARC-SCR)[Blue Marble Space]" userId="4ae6c983-dec6-4d27-95be-d807551891fa" providerId="ADAL" clId="{B22DE0E2-7AF2-436A-9F1E-F966CA93101C}" dt="2026-05-15T22:55:26.878" v="10570" actId="1036"/>
          <ac:spMkLst>
            <pc:docMk/>
            <pc:sldMk cId="3182920328" sldId="257"/>
            <ac:spMk id="37" creationId="{52C0BD39-7FAB-9BB7-3C77-375FEA966262}"/>
          </ac:spMkLst>
        </pc:spChg>
        <pc:spChg chg="mod">
          <ac:chgData name="Mousseau, Benjamin P. (ARC-SCR)[Blue Marble Space]" userId="4ae6c983-dec6-4d27-95be-d807551891fa" providerId="ADAL" clId="{B22DE0E2-7AF2-436A-9F1E-F966CA93101C}" dt="2026-05-15T22:56:40.963" v="10587" actId="1038"/>
          <ac:spMkLst>
            <pc:docMk/>
            <pc:sldMk cId="3182920328" sldId="257"/>
            <ac:spMk id="38" creationId="{616E468C-A74D-10FD-BF77-F53E41A3773E}"/>
          </ac:spMkLst>
        </pc:spChg>
        <pc:spChg chg="mod">
          <ac:chgData name="Mousseau, Benjamin P. (ARC-SCR)[Blue Marble Space]" userId="4ae6c983-dec6-4d27-95be-d807551891fa" providerId="ADAL" clId="{B22DE0E2-7AF2-436A-9F1E-F966CA93101C}" dt="2026-05-08T01:12:38.461" v="5317" actId="552"/>
          <ac:spMkLst>
            <pc:docMk/>
            <pc:sldMk cId="3182920328" sldId="257"/>
            <ac:spMk id="39" creationId="{CB8AE497-05BD-5B51-9E27-0725B4B2C25C}"/>
          </ac:spMkLst>
        </pc:spChg>
        <pc:spChg chg="add del mod">
          <ac:chgData name="Mousseau, Benjamin P. (ARC-SCR)[Blue Marble Space]" userId="4ae6c983-dec6-4d27-95be-d807551891fa" providerId="ADAL" clId="{B22DE0E2-7AF2-436A-9F1E-F966CA93101C}" dt="2026-05-15T23:04:22.624" v="10615" actId="14100"/>
          <ac:spMkLst>
            <pc:docMk/>
            <pc:sldMk cId="3182920328" sldId="257"/>
            <ac:spMk id="40" creationId="{249F9D56-6DD9-E908-D27C-89CCD9F5CEF9}"/>
          </ac:spMkLst>
        </pc:spChg>
        <pc:spChg chg="mod">
          <ac:chgData name="Mousseau, Benjamin P. (ARC-SCR)[Blue Marble Space]" userId="4ae6c983-dec6-4d27-95be-d807551891fa" providerId="ADAL" clId="{B22DE0E2-7AF2-436A-9F1E-F966CA93101C}" dt="2026-05-15T23:03:09.797" v="10612" actId="14100"/>
          <ac:spMkLst>
            <pc:docMk/>
            <pc:sldMk cId="3182920328" sldId="257"/>
            <ac:spMk id="41" creationId="{0DA32128-B4B5-C416-D2E0-0C3193E53314}"/>
          </ac:spMkLst>
        </pc:spChg>
        <pc:spChg chg="add mod">
          <ac:chgData name="Mousseau, Benjamin P. (ARC-SCR)[Blue Marble Space]" userId="4ae6c983-dec6-4d27-95be-d807551891fa" providerId="ADAL" clId="{B22DE0E2-7AF2-436A-9F1E-F966CA93101C}" dt="2026-05-08T01:07:31.650" v="5250" actId="1038"/>
          <ac:spMkLst>
            <pc:docMk/>
            <pc:sldMk cId="3182920328" sldId="257"/>
            <ac:spMk id="43" creationId="{DF998187-4CE1-EC3E-F821-A878F27FAAFD}"/>
          </ac:spMkLst>
        </pc:spChg>
        <pc:spChg chg="add mod">
          <ac:chgData name="Mousseau, Benjamin P. (ARC-SCR)[Blue Marble Space]" userId="4ae6c983-dec6-4d27-95be-d807551891fa" providerId="ADAL" clId="{B22DE0E2-7AF2-436A-9F1E-F966CA93101C}" dt="2026-05-15T21:58:14.269" v="9622" actId="1036"/>
          <ac:spMkLst>
            <pc:docMk/>
            <pc:sldMk cId="3182920328" sldId="257"/>
            <ac:spMk id="45" creationId="{68F2CA30-5029-6294-2B07-1C74731CE075}"/>
          </ac:spMkLst>
        </pc:spChg>
        <pc:spChg chg="mod">
          <ac:chgData name="Mousseau, Benjamin P. (ARC-SCR)[Blue Marble Space]" userId="4ae6c983-dec6-4d27-95be-d807551891fa" providerId="ADAL" clId="{B22DE0E2-7AF2-436A-9F1E-F966CA93101C}" dt="2026-05-15T22:55:00.981" v="10566" actId="1036"/>
          <ac:spMkLst>
            <pc:docMk/>
            <pc:sldMk cId="3182920328" sldId="257"/>
            <ac:spMk id="46" creationId="{EA675C06-2E31-4D25-ED3E-BF9B15A852B6}"/>
          </ac:spMkLst>
        </pc:spChg>
        <pc:spChg chg="add mod">
          <ac:chgData name="Mousseau, Benjamin P. (ARC-SCR)[Blue Marble Space]" userId="4ae6c983-dec6-4d27-95be-d807551891fa" providerId="ADAL" clId="{B22DE0E2-7AF2-436A-9F1E-F966CA93101C}" dt="2026-05-15T22:12:59.181" v="10069" actId="1035"/>
          <ac:spMkLst>
            <pc:docMk/>
            <pc:sldMk cId="3182920328" sldId="257"/>
            <ac:spMk id="48" creationId="{62D953C7-1BD1-90F0-F682-34FD36DE5E5C}"/>
          </ac:spMkLst>
        </pc:spChg>
        <pc:spChg chg="add mod">
          <ac:chgData name="Mousseau, Benjamin P. (ARC-SCR)[Blue Marble Space]" userId="4ae6c983-dec6-4d27-95be-d807551891fa" providerId="ADAL" clId="{B22DE0E2-7AF2-436A-9F1E-F966CA93101C}" dt="2026-05-15T22:38:10.084" v="10437" actId="14100"/>
          <ac:spMkLst>
            <pc:docMk/>
            <pc:sldMk cId="3182920328" sldId="257"/>
            <ac:spMk id="50" creationId="{8518DF70-D11C-7192-0EA1-BDB67F920E5C}"/>
          </ac:spMkLst>
        </pc:spChg>
        <pc:spChg chg="add mod ord">
          <ac:chgData name="Mousseau, Benjamin P. (ARC-SCR)[Blue Marble Space]" userId="4ae6c983-dec6-4d27-95be-d807551891fa" providerId="ADAL" clId="{B22DE0E2-7AF2-436A-9F1E-F966CA93101C}" dt="2026-05-15T22:48:07.879" v="10442" actId="14100"/>
          <ac:spMkLst>
            <pc:docMk/>
            <pc:sldMk cId="3182920328" sldId="257"/>
            <ac:spMk id="52" creationId="{B815ECD1-DCF6-5B91-135D-0F4C626DFFED}"/>
          </ac:spMkLst>
        </pc:spChg>
        <pc:spChg chg="add mod">
          <ac:chgData name="Mousseau, Benjamin P. (ARC-SCR)[Blue Marble Space]" userId="4ae6c983-dec6-4d27-95be-d807551891fa" providerId="ADAL" clId="{B22DE0E2-7AF2-436A-9F1E-F966CA93101C}" dt="2026-05-15T22:05:03.315" v="9812" actId="1035"/>
          <ac:spMkLst>
            <pc:docMk/>
            <pc:sldMk cId="3182920328" sldId="257"/>
            <ac:spMk id="53" creationId="{F3D97241-C267-6A9F-7AB1-2966DD12E010}"/>
          </ac:spMkLst>
        </pc:spChg>
        <pc:spChg chg="add mod topLvl">
          <ac:chgData name="Mousseau, Benjamin P. (ARC-SCR)[Blue Marble Space]" userId="4ae6c983-dec6-4d27-95be-d807551891fa" providerId="ADAL" clId="{B22DE0E2-7AF2-436A-9F1E-F966CA93101C}" dt="2026-05-15T22:37:01.858" v="10426" actId="1036"/>
          <ac:spMkLst>
            <pc:docMk/>
            <pc:sldMk cId="3182920328" sldId="257"/>
            <ac:spMk id="54" creationId="{AEBAB837-706C-087C-5775-32F106B338A7}"/>
          </ac:spMkLst>
        </pc:spChg>
        <pc:spChg chg="add mod">
          <ac:chgData name="Mousseau, Benjamin P. (ARC-SCR)[Blue Marble Space]" userId="4ae6c983-dec6-4d27-95be-d807551891fa" providerId="ADAL" clId="{B22DE0E2-7AF2-436A-9F1E-F966CA93101C}" dt="2026-05-15T22:19:45.207" v="10162" actId="1076"/>
          <ac:spMkLst>
            <pc:docMk/>
            <pc:sldMk cId="3182920328" sldId="257"/>
            <ac:spMk id="55" creationId="{F853EE55-83BA-DDA1-9DE4-67D99DB573E7}"/>
          </ac:spMkLst>
        </pc:spChg>
        <pc:spChg chg="add mod">
          <ac:chgData name="Mousseau, Benjamin P. (ARC-SCR)[Blue Marble Space]" userId="4ae6c983-dec6-4d27-95be-d807551891fa" providerId="ADAL" clId="{B22DE0E2-7AF2-436A-9F1E-F966CA93101C}" dt="2026-05-15T22:38:02.093" v="10435" actId="14100"/>
          <ac:spMkLst>
            <pc:docMk/>
            <pc:sldMk cId="3182920328" sldId="257"/>
            <ac:spMk id="56" creationId="{C809E42F-C221-0045-80AE-6B89666EE7AD}"/>
          </ac:spMkLst>
        </pc:spChg>
        <pc:spChg chg="add del mod">
          <ac:chgData name="Mousseau, Benjamin P. (ARC-SCR)[Blue Marble Space]" userId="4ae6c983-dec6-4d27-95be-d807551891fa" providerId="ADAL" clId="{B22DE0E2-7AF2-436A-9F1E-F966CA93101C}" dt="2026-05-15T16:15:43.231" v="7741" actId="478"/>
          <ac:spMkLst>
            <pc:docMk/>
            <pc:sldMk cId="3182920328" sldId="257"/>
            <ac:spMk id="57" creationId="{0E2CC2ED-A2D9-3D89-A315-FD7D0127D748}"/>
          </ac:spMkLst>
        </pc:spChg>
        <pc:spChg chg="add mod ord">
          <ac:chgData name="Mousseau, Benjamin P. (ARC-SCR)[Blue Marble Space]" userId="4ae6c983-dec6-4d27-95be-d807551891fa" providerId="ADAL" clId="{B22DE0E2-7AF2-436A-9F1E-F966CA93101C}" dt="2026-05-15T23:03:45.308" v="10613" actId="14100"/>
          <ac:spMkLst>
            <pc:docMk/>
            <pc:sldMk cId="3182920328" sldId="257"/>
            <ac:spMk id="61" creationId="{18D293E8-804C-E45D-5C12-ABAC11C3A22F}"/>
          </ac:spMkLst>
        </pc:spChg>
        <pc:spChg chg="add del mod">
          <ac:chgData name="Mousseau, Benjamin P. (ARC-SCR)[Blue Marble Space]" userId="4ae6c983-dec6-4d27-95be-d807551891fa" providerId="ADAL" clId="{B22DE0E2-7AF2-436A-9F1E-F966CA93101C}" dt="2026-05-14T18:15:54.033" v="5935" actId="478"/>
          <ac:spMkLst>
            <pc:docMk/>
            <pc:sldMk cId="3182920328" sldId="257"/>
            <ac:spMk id="62" creationId="{38125055-0255-C3A5-1CA5-28A281B47BD2}"/>
          </ac:spMkLst>
        </pc:spChg>
        <pc:spChg chg="add mod ord">
          <ac:chgData name="Mousseau, Benjamin P. (ARC-SCR)[Blue Marble Space]" userId="4ae6c983-dec6-4d27-95be-d807551891fa" providerId="ADAL" clId="{B22DE0E2-7AF2-436A-9F1E-F966CA93101C}" dt="2026-05-15T22:50:32.158" v="10524" actId="1035"/>
          <ac:spMkLst>
            <pc:docMk/>
            <pc:sldMk cId="3182920328" sldId="257"/>
            <ac:spMk id="1034" creationId="{F8021974-DC5C-DB79-1CDF-E2209C9806AC}"/>
          </ac:spMkLst>
        </pc:spChg>
        <pc:spChg chg="add mod">
          <ac:chgData name="Mousseau, Benjamin P. (ARC-SCR)[Blue Marble Space]" userId="4ae6c983-dec6-4d27-95be-d807551891fa" providerId="ADAL" clId="{B22DE0E2-7AF2-436A-9F1E-F966CA93101C}" dt="2026-05-15T22:08:39.194" v="9887" actId="1038"/>
          <ac:spMkLst>
            <pc:docMk/>
            <pc:sldMk cId="3182920328" sldId="257"/>
            <ac:spMk id="1344" creationId="{605930DD-4E50-BC29-AFD8-CFC5DC7B6AB8}"/>
          </ac:spMkLst>
        </pc:spChg>
        <pc:spChg chg="add mod">
          <ac:chgData name="Mousseau, Benjamin P. (ARC-SCR)[Blue Marble Space]" userId="4ae6c983-dec6-4d27-95be-d807551891fa" providerId="ADAL" clId="{B22DE0E2-7AF2-436A-9F1E-F966CA93101C}" dt="2026-05-15T22:50:00.118" v="10508" actId="1038"/>
          <ac:spMkLst>
            <pc:docMk/>
            <pc:sldMk cId="3182920328" sldId="257"/>
            <ac:spMk id="1345" creationId="{89F87636-57B2-20F8-FBF9-58EC67161E11}"/>
          </ac:spMkLst>
        </pc:spChg>
        <pc:spChg chg="add mod">
          <ac:chgData name="Mousseau, Benjamin P. (ARC-SCR)[Blue Marble Space]" userId="4ae6c983-dec6-4d27-95be-d807551891fa" providerId="ADAL" clId="{B22DE0E2-7AF2-436A-9F1E-F966CA93101C}" dt="2026-05-15T22:25:44.411" v="10252" actId="1076"/>
          <ac:spMkLst>
            <pc:docMk/>
            <pc:sldMk cId="3182920328" sldId="257"/>
            <ac:spMk id="1347" creationId="{DF560C32-4CEF-8A75-C490-1553D9D74A51}"/>
          </ac:spMkLst>
        </pc:spChg>
        <pc:spChg chg="add mod">
          <ac:chgData name="Mousseau, Benjamin P. (ARC-SCR)[Blue Marble Space]" userId="4ae6c983-dec6-4d27-95be-d807551891fa" providerId="ADAL" clId="{B22DE0E2-7AF2-436A-9F1E-F966CA93101C}" dt="2026-05-15T22:25:50.893" v="10262" actId="404"/>
          <ac:spMkLst>
            <pc:docMk/>
            <pc:sldMk cId="3182920328" sldId="257"/>
            <ac:spMk id="1348" creationId="{B683EE92-EBC1-EDD4-555E-E77B58C2FBF2}"/>
          </ac:spMkLst>
        </pc:spChg>
        <pc:spChg chg="add mod">
          <ac:chgData name="Mousseau, Benjamin P. (ARC-SCR)[Blue Marble Space]" userId="4ae6c983-dec6-4d27-95be-d807551891fa" providerId="ADAL" clId="{B22DE0E2-7AF2-436A-9F1E-F966CA93101C}" dt="2026-05-15T18:34:30.084" v="8200"/>
          <ac:spMkLst>
            <pc:docMk/>
            <pc:sldMk cId="3182920328" sldId="257"/>
            <ac:spMk id="1350" creationId="{549D9090-75B5-0C5F-6DCB-0C4B5FA62199}"/>
          </ac:spMkLst>
        </pc:spChg>
        <pc:spChg chg="add mod">
          <ac:chgData name="Mousseau, Benjamin P. (ARC-SCR)[Blue Marble Space]" userId="4ae6c983-dec6-4d27-95be-d807551891fa" providerId="ADAL" clId="{B22DE0E2-7AF2-436A-9F1E-F966CA93101C}" dt="2026-05-15T21:57:55.993" v="9614" actId="1035"/>
          <ac:spMkLst>
            <pc:docMk/>
            <pc:sldMk cId="3182920328" sldId="257"/>
            <ac:spMk id="1351" creationId="{B3BD9447-BD90-5492-B722-6C5711466F8D}"/>
          </ac:spMkLst>
        </pc:spChg>
        <pc:spChg chg="add mod ord">
          <ac:chgData name="Mousseau, Benjamin P. (ARC-SCR)[Blue Marble Space]" userId="4ae6c983-dec6-4d27-95be-d807551891fa" providerId="ADAL" clId="{B22DE0E2-7AF2-436A-9F1E-F966CA93101C}" dt="2026-05-15T21:58:22.251" v="9623" actId="14100"/>
          <ac:spMkLst>
            <pc:docMk/>
            <pc:sldMk cId="3182920328" sldId="257"/>
            <ac:spMk id="1355" creationId="{70BB0D81-91FA-2B6A-B47B-DA32D26E4373}"/>
          </ac:spMkLst>
        </pc:spChg>
        <pc:spChg chg="add mod">
          <ac:chgData name="Mousseau, Benjamin P. (ARC-SCR)[Blue Marble Space]" userId="4ae6c983-dec6-4d27-95be-d807551891fa" providerId="ADAL" clId="{B22DE0E2-7AF2-436A-9F1E-F966CA93101C}" dt="2026-05-15T22:09:08.057" v="9890" actId="14100"/>
          <ac:spMkLst>
            <pc:docMk/>
            <pc:sldMk cId="3182920328" sldId="257"/>
            <ac:spMk id="1358" creationId="{D0EE6C87-DE7E-D46E-FDDA-7E9FD0CDCA24}"/>
          </ac:spMkLst>
        </pc:spChg>
        <pc:spChg chg="add mod">
          <ac:chgData name="Mousseau, Benjamin P. (ARC-SCR)[Blue Marble Space]" userId="4ae6c983-dec6-4d27-95be-d807551891fa" providerId="ADAL" clId="{B22DE0E2-7AF2-436A-9F1E-F966CA93101C}" dt="2026-05-15T22:50:27.555" v="10516" actId="1035"/>
          <ac:spMkLst>
            <pc:docMk/>
            <pc:sldMk cId="3182920328" sldId="257"/>
            <ac:spMk id="1360" creationId="{D8AFF2C4-3FAC-BECB-6D9E-C5280C7BF0ED}"/>
          </ac:spMkLst>
        </pc:spChg>
        <pc:spChg chg="add mod">
          <ac:chgData name="Mousseau, Benjamin P. (ARC-SCR)[Blue Marble Space]" userId="4ae6c983-dec6-4d27-95be-d807551891fa" providerId="ADAL" clId="{B22DE0E2-7AF2-436A-9F1E-F966CA93101C}" dt="2026-05-15T22:59:08.635" v="10610" actId="1076"/>
          <ac:spMkLst>
            <pc:docMk/>
            <pc:sldMk cId="3182920328" sldId="257"/>
            <ac:spMk id="1361" creationId="{D86635E0-3EC5-21F8-1C03-342CA9CFA507}"/>
          </ac:spMkLst>
        </pc:spChg>
        <pc:spChg chg="add mod">
          <ac:chgData name="Mousseau, Benjamin P. (ARC-SCR)[Blue Marble Space]" userId="4ae6c983-dec6-4d27-95be-d807551891fa" providerId="ADAL" clId="{B22DE0E2-7AF2-436A-9F1E-F966CA93101C}" dt="2026-05-15T22:58:56.502" v="10608" actId="1076"/>
          <ac:spMkLst>
            <pc:docMk/>
            <pc:sldMk cId="3182920328" sldId="257"/>
            <ac:spMk id="1362" creationId="{3E82365C-080F-80D7-B3BD-239E0E212EA7}"/>
          </ac:spMkLst>
        </pc:spChg>
        <pc:spChg chg="add mod ord">
          <ac:chgData name="Mousseau, Benjamin P. (ARC-SCR)[Blue Marble Space]" userId="4ae6c983-dec6-4d27-95be-d807551891fa" providerId="ADAL" clId="{B22DE0E2-7AF2-436A-9F1E-F966CA93101C}" dt="2026-05-15T23:04:01.057" v="10614" actId="14100"/>
          <ac:spMkLst>
            <pc:docMk/>
            <pc:sldMk cId="3182920328" sldId="257"/>
            <ac:spMk id="1363" creationId="{94C714C2-6315-7029-D855-BA877B69AA8E}"/>
          </ac:spMkLst>
        </pc:spChg>
        <pc:spChg chg="add mod">
          <ac:chgData name="Mousseau, Benjamin P. (ARC-SCR)[Blue Marble Space]" userId="4ae6c983-dec6-4d27-95be-d807551891fa" providerId="ADAL" clId="{B22DE0E2-7AF2-436A-9F1E-F966CA93101C}" dt="2026-05-15T22:52:47.216" v="10535" actId="14100"/>
          <ac:spMkLst>
            <pc:docMk/>
            <pc:sldMk cId="3182920328" sldId="257"/>
            <ac:spMk id="1364" creationId="{21687EE5-2080-D976-9108-41C28B5A4946}"/>
          </ac:spMkLst>
        </pc:spChg>
        <pc:spChg chg="add mod">
          <ac:chgData name="Mousseau, Benjamin P. (ARC-SCR)[Blue Marble Space]" userId="4ae6c983-dec6-4d27-95be-d807551891fa" providerId="ADAL" clId="{B22DE0E2-7AF2-436A-9F1E-F966CA93101C}" dt="2026-05-15T22:10:00.221" v="10028" actId="14100"/>
          <ac:spMkLst>
            <pc:docMk/>
            <pc:sldMk cId="3182920328" sldId="257"/>
            <ac:spMk id="1365" creationId="{892E38AF-7E0F-6DC8-A286-90B1042E157A}"/>
          </ac:spMkLst>
        </pc:spChg>
        <pc:spChg chg="add mod">
          <ac:chgData name="Mousseau, Benjamin P. (ARC-SCR)[Blue Marble Space]" userId="4ae6c983-dec6-4d27-95be-d807551891fa" providerId="ADAL" clId="{B22DE0E2-7AF2-436A-9F1E-F966CA93101C}" dt="2026-05-15T22:16:33.342" v="10126" actId="1037"/>
          <ac:spMkLst>
            <pc:docMk/>
            <pc:sldMk cId="3182920328" sldId="257"/>
            <ac:spMk id="1366" creationId="{80F67E08-1DB0-D3D7-726D-D6DAAD8CF904}"/>
          </ac:spMkLst>
        </pc:spChg>
        <pc:spChg chg="add mod ord">
          <ac:chgData name="Mousseau, Benjamin P. (ARC-SCR)[Blue Marble Space]" userId="4ae6c983-dec6-4d27-95be-d807551891fa" providerId="ADAL" clId="{B22DE0E2-7AF2-436A-9F1E-F966CA93101C}" dt="2026-05-15T22:55:45.023" v="10572" actId="14100"/>
          <ac:spMkLst>
            <pc:docMk/>
            <pc:sldMk cId="3182920328" sldId="257"/>
            <ac:spMk id="1367" creationId="{F662AF26-F40E-367B-763A-63A968E4E1D9}"/>
          </ac:spMkLst>
        </pc:spChg>
        <pc:spChg chg="add mod">
          <ac:chgData name="Mousseau, Benjamin P. (ARC-SCR)[Blue Marble Space]" userId="4ae6c983-dec6-4d27-95be-d807551891fa" providerId="ADAL" clId="{B22DE0E2-7AF2-436A-9F1E-F966CA93101C}" dt="2026-05-15T22:59:49.739" v="10611" actId="14100"/>
          <ac:spMkLst>
            <pc:docMk/>
            <pc:sldMk cId="3182920328" sldId="257"/>
            <ac:spMk id="1369" creationId="{97303426-D29D-36F5-FD35-7878BF5726AA}"/>
          </ac:spMkLst>
        </pc:spChg>
        <pc:spChg chg="add mod">
          <ac:chgData name="Mousseau, Benjamin P. (ARC-SCR)[Blue Marble Space]" userId="4ae6c983-dec6-4d27-95be-d807551891fa" providerId="ADAL" clId="{B22DE0E2-7AF2-436A-9F1E-F966CA93101C}" dt="2026-05-15T22:53:27.050" v="10540" actId="1036"/>
          <ac:spMkLst>
            <pc:docMk/>
            <pc:sldMk cId="3182920328" sldId="257"/>
            <ac:spMk id="1371" creationId="{D15AC094-4E29-E48C-79D4-092B29BA8FF3}"/>
          </ac:spMkLst>
        </pc:spChg>
        <pc:grpChg chg="add mod">
          <ac:chgData name="Mousseau, Benjamin P. (ARC-SCR)[Blue Marble Space]" userId="4ae6c983-dec6-4d27-95be-d807551891fa" providerId="ADAL" clId="{B22DE0E2-7AF2-436A-9F1E-F966CA93101C}" dt="2026-05-15T21:57:42.564" v="9609" actId="1036"/>
          <ac:grpSpMkLst>
            <pc:docMk/>
            <pc:sldMk cId="3182920328" sldId="257"/>
            <ac:grpSpMk id="7" creationId="{C84BCB8B-49DF-0857-7D77-956AC8CB33E7}"/>
          </ac:grpSpMkLst>
        </pc:grpChg>
        <pc:grpChg chg="del mod">
          <ac:chgData name="Mousseau, Benjamin P. (ARC-SCR)[Blue Marble Space]" userId="4ae6c983-dec6-4d27-95be-d807551891fa" providerId="ADAL" clId="{B22DE0E2-7AF2-436A-9F1E-F966CA93101C}" dt="2026-05-15T16:13:45.683" v="7731" actId="478"/>
          <ac:grpSpMkLst>
            <pc:docMk/>
            <pc:sldMk cId="3182920328" sldId="257"/>
            <ac:grpSpMk id="25" creationId="{A054FA2B-5E50-E840-F7CE-40A2EE1C7234}"/>
          </ac:grpSpMkLst>
        </pc:grpChg>
        <pc:grpChg chg="add mod">
          <ac:chgData name="Mousseau, Benjamin P. (ARC-SCR)[Blue Marble Space]" userId="4ae6c983-dec6-4d27-95be-d807551891fa" providerId="ADAL" clId="{B22DE0E2-7AF2-436A-9F1E-F966CA93101C}" dt="2026-05-15T21:57:42.564" v="9609" actId="1036"/>
          <ac:grpSpMkLst>
            <pc:docMk/>
            <pc:sldMk cId="3182920328" sldId="257"/>
            <ac:grpSpMk id="1352" creationId="{664E47E0-6B3F-1351-E171-4C738C4C228B}"/>
          </ac:grpSpMkLst>
        </pc:grpChg>
        <pc:grpChg chg="add del mod">
          <ac:chgData name="Mousseau, Benjamin P. (ARC-SCR)[Blue Marble Space]" userId="4ae6c983-dec6-4d27-95be-d807551891fa" providerId="ADAL" clId="{B22DE0E2-7AF2-436A-9F1E-F966CA93101C}" dt="2026-05-15T22:21:12.737" v="10196" actId="478"/>
          <ac:grpSpMkLst>
            <pc:docMk/>
            <pc:sldMk cId="3182920328" sldId="257"/>
            <ac:grpSpMk id="1356" creationId="{B27D147A-51B8-0132-1F75-7B247C66833D}"/>
          </ac:grpSpMkLst>
        </pc:grpChg>
        <pc:grpChg chg="add del mod">
          <ac:chgData name="Mousseau, Benjamin P. (ARC-SCR)[Blue Marble Space]" userId="4ae6c983-dec6-4d27-95be-d807551891fa" providerId="ADAL" clId="{B22DE0E2-7AF2-436A-9F1E-F966CA93101C}" dt="2026-05-15T22:05:41.553" v="9815" actId="165"/>
          <ac:grpSpMkLst>
            <pc:docMk/>
            <pc:sldMk cId="3182920328" sldId="257"/>
            <ac:grpSpMk id="1368" creationId="{54DD2D31-B8C2-61BD-F0E9-20E02B692608}"/>
          </ac:grpSpMkLst>
        </pc:grpChg>
        <pc:grpChg chg="add mod">
          <ac:chgData name="Mousseau, Benjamin P. (ARC-SCR)[Blue Marble Space]" userId="4ae6c983-dec6-4d27-95be-d807551891fa" providerId="ADAL" clId="{B22DE0E2-7AF2-436A-9F1E-F966CA93101C}" dt="2026-05-15T22:55:09.615" v="10568" actId="1036"/>
          <ac:grpSpMkLst>
            <pc:docMk/>
            <pc:sldMk cId="3182920328" sldId="257"/>
            <ac:grpSpMk id="1370" creationId="{10486C4F-BE01-1A41-6D22-BBA1FE7F74A2}"/>
          </ac:grpSpMkLst>
        </pc:grpChg>
        <pc:graphicFrameChg chg="add mod modGraphic">
          <ac:chgData name="Mousseau, Benjamin P. (ARC-SCR)[Blue Marble Space]" userId="4ae6c983-dec6-4d27-95be-d807551891fa" providerId="ADAL" clId="{B22DE0E2-7AF2-436A-9F1E-F966CA93101C}" dt="2026-05-15T21:58:09.108" v="9621" actId="1035"/>
          <ac:graphicFrameMkLst>
            <pc:docMk/>
            <pc:sldMk cId="3182920328" sldId="257"/>
            <ac:graphicFrameMk id="44" creationId="{A9C0EDD3-9D29-F1B9-B3E1-98ADCEC87AF1}"/>
          </ac:graphicFrameMkLst>
        </pc:graphicFrameChg>
        <pc:graphicFrameChg chg="add del mod">
          <ac:chgData name="Mousseau, Benjamin P. (ARC-SCR)[Blue Marble Space]" userId="4ae6c983-dec6-4d27-95be-d807551891fa" providerId="ADAL" clId="{B22DE0E2-7AF2-436A-9F1E-F966CA93101C}" dt="2026-05-15T16:56:57.545" v="8157" actId="478"/>
          <ac:graphicFrameMkLst>
            <pc:docMk/>
            <pc:sldMk cId="3182920328" sldId="257"/>
            <ac:graphicFrameMk id="1346" creationId="{3D597188-409F-4634-EDE8-0D3B6CFD0BFB}"/>
          </ac:graphicFrameMkLst>
        </pc:graphicFrameChg>
        <pc:picChg chg="add del mod">
          <ac:chgData name="Mousseau, Benjamin P. (ARC-SCR)[Blue Marble Space]" userId="4ae6c983-dec6-4d27-95be-d807551891fa" providerId="ADAL" clId="{B22DE0E2-7AF2-436A-9F1E-F966CA93101C}" dt="2026-05-14T17:38:23.014" v="5803" actId="478"/>
          <ac:picMkLst>
            <pc:docMk/>
            <pc:sldMk cId="3182920328" sldId="257"/>
            <ac:picMk id="8" creationId="{E41E0C1E-729F-9774-6EEE-924903728BDE}"/>
          </ac:picMkLst>
        </pc:picChg>
        <pc:picChg chg="mod modCrop">
          <ac:chgData name="Mousseau, Benjamin P. (ARC-SCR)[Blue Marble Space]" userId="4ae6c983-dec6-4d27-95be-d807551891fa" providerId="ADAL" clId="{B22DE0E2-7AF2-436A-9F1E-F966CA93101C}" dt="2026-05-15T21:57:42.564" v="9609" actId="1036"/>
          <ac:picMkLst>
            <pc:docMk/>
            <pc:sldMk cId="3182920328" sldId="257"/>
            <ac:picMk id="9" creationId="{68C608D5-B951-90A5-D8E2-87FB934511D4}"/>
          </ac:picMkLst>
        </pc:picChg>
        <pc:picChg chg="add mod">
          <ac:chgData name="Mousseau, Benjamin P. (ARC-SCR)[Blue Marble Space]" userId="4ae6c983-dec6-4d27-95be-d807551891fa" providerId="ADAL" clId="{B22DE0E2-7AF2-436A-9F1E-F966CA93101C}" dt="2026-05-15T23:05:55.928" v="10618" actId="1036"/>
          <ac:picMkLst>
            <pc:docMk/>
            <pc:sldMk cId="3182920328" sldId="257"/>
            <ac:picMk id="13" creationId="{F739B10F-CBF3-4778-56A1-C5E71804298C}"/>
          </ac:picMkLst>
        </pc:picChg>
        <pc:picChg chg="add mod">
          <ac:chgData name="Mousseau, Benjamin P. (ARC-SCR)[Blue Marble Space]" userId="4ae6c983-dec6-4d27-95be-d807551891fa" providerId="ADAL" clId="{B22DE0E2-7AF2-436A-9F1E-F966CA93101C}" dt="2026-05-15T23:06:04.651" v="10622" actId="1036"/>
          <ac:picMkLst>
            <pc:docMk/>
            <pc:sldMk cId="3182920328" sldId="257"/>
            <ac:picMk id="16" creationId="{C708AF85-8D95-B5AA-351B-9C725E28D781}"/>
          </ac:picMkLst>
        </pc:picChg>
        <pc:picChg chg="add del mod">
          <ac:chgData name="Mousseau, Benjamin P. (ARC-SCR)[Blue Marble Space]" userId="4ae6c983-dec6-4d27-95be-d807551891fa" providerId="ADAL" clId="{B22DE0E2-7AF2-436A-9F1E-F966CA93101C}" dt="2026-05-15T00:31:34.258" v="5973" actId="478"/>
          <ac:picMkLst>
            <pc:docMk/>
            <pc:sldMk cId="3182920328" sldId="257"/>
            <ac:picMk id="19" creationId="{EE6BEDEC-1C87-DC57-68F1-75E96E28A30A}"/>
          </ac:picMkLst>
        </pc:picChg>
        <pc:picChg chg="add mod">
          <ac:chgData name="Mousseau, Benjamin P. (ARC-SCR)[Blue Marble Space]" userId="4ae6c983-dec6-4d27-95be-d807551891fa" providerId="ADAL" clId="{B22DE0E2-7AF2-436A-9F1E-F966CA93101C}" dt="2026-05-15T22:09:49.782" v="10027" actId="1036"/>
          <ac:picMkLst>
            <pc:docMk/>
            <pc:sldMk cId="3182920328" sldId="257"/>
            <ac:picMk id="22" creationId="{5FB227C8-A3B0-1670-D1B5-F0021702A8F3}"/>
          </ac:picMkLst>
        </pc:picChg>
        <pc:picChg chg="add mod">
          <ac:chgData name="Mousseau, Benjamin P. (ARC-SCR)[Blue Marble Space]" userId="4ae6c983-dec6-4d27-95be-d807551891fa" providerId="ADAL" clId="{B22DE0E2-7AF2-436A-9F1E-F966CA93101C}" dt="2026-05-15T21:57:42.564" v="9609" actId="1036"/>
          <ac:picMkLst>
            <pc:docMk/>
            <pc:sldMk cId="3182920328" sldId="257"/>
            <ac:picMk id="24" creationId="{57441B6E-463E-7CF3-FC36-739731EEBA84}"/>
          </ac:picMkLst>
        </pc:picChg>
        <pc:picChg chg="add del mod">
          <ac:chgData name="Mousseau, Benjamin P. (ARC-SCR)[Blue Marble Space]" userId="4ae6c983-dec6-4d27-95be-d807551891fa" providerId="ADAL" clId="{B22DE0E2-7AF2-436A-9F1E-F966CA93101C}" dt="2026-05-15T21:43:39.203" v="9301" actId="478"/>
          <ac:picMkLst>
            <pc:docMk/>
            <pc:sldMk cId="3182920328" sldId="257"/>
            <ac:picMk id="34" creationId="{DCE74398-D116-7304-BB6C-1420027B643C}"/>
          </ac:picMkLst>
        </pc:picChg>
        <pc:picChg chg="mod">
          <ac:chgData name="Mousseau, Benjamin P. (ARC-SCR)[Blue Marble Space]" userId="4ae6c983-dec6-4d27-95be-d807551891fa" providerId="ADAL" clId="{B22DE0E2-7AF2-436A-9F1E-F966CA93101C}" dt="2026-05-14T17:52:20.818" v="5930" actId="1035"/>
          <ac:picMkLst>
            <pc:docMk/>
            <pc:sldMk cId="3182920328" sldId="257"/>
            <ac:picMk id="42" creationId="{74DBC9A3-6921-DE52-B081-9C76054187AD}"/>
          </ac:picMkLst>
        </pc:picChg>
        <pc:picChg chg="mod modCrop">
          <ac:chgData name="Mousseau, Benjamin P. (ARC-SCR)[Blue Marble Space]" userId="4ae6c983-dec6-4d27-95be-d807551891fa" providerId="ADAL" clId="{B22DE0E2-7AF2-436A-9F1E-F966CA93101C}" dt="2026-05-15T21:57:42.564" v="9609" actId="1036"/>
          <ac:picMkLst>
            <pc:docMk/>
            <pc:sldMk cId="3182920328" sldId="257"/>
            <ac:picMk id="49" creationId="{29E660D3-E3B2-1A39-5502-17DA337E5C8A}"/>
          </ac:picMkLst>
        </pc:picChg>
        <pc:picChg chg="del mod">
          <ac:chgData name="Mousseau, Benjamin P. (ARC-SCR)[Blue Marble Space]" userId="4ae6c983-dec6-4d27-95be-d807551891fa" providerId="ADAL" clId="{B22DE0E2-7AF2-436A-9F1E-F966CA93101C}" dt="2026-05-15T08:02:52.409" v="6117" actId="478"/>
          <ac:picMkLst>
            <pc:docMk/>
            <pc:sldMk cId="3182920328" sldId="257"/>
            <ac:picMk id="51" creationId="{2090D931-766F-14D5-F9B0-D554AB917421}"/>
          </ac:picMkLst>
        </pc:picChg>
        <pc:picChg chg="add mod">
          <ac:chgData name="Mousseau, Benjamin P. (ARC-SCR)[Blue Marble Space]" userId="4ae6c983-dec6-4d27-95be-d807551891fa" providerId="ADAL" clId="{B22DE0E2-7AF2-436A-9F1E-F966CA93101C}" dt="2026-05-15T21:59:07.626" v="9629" actId="208"/>
          <ac:picMkLst>
            <pc:docMk/>
            <pc:sldMk cId="3182920328" sldId="257"/>
            <ac:picMk id="59" creationId="{41C9BBA7-F196-CAE7-D586-40D43B8A7E55}"/>
          </ac:picMkLst>
        </pc:picChg>
        <pc:picChg chg="add mod topLvl">
          <ac:chgData name="Mousseau, Benjamin P. (ARC-SCR)[Blue Marble Space]" userId="4ae6c983-dec6-4d27-95be-d807551891fa" providerId="ADAL" clId="{B22DE0E2-7AF2-436A-9F1E-F966CA93101C}" dt="2026-05-15T22:16:33.342" v="10126" actId="1037"/>
          <ac:picMkLst>
            <pc:docMk/>
            <pc:sldMk cId="3182920328" sldId="257"/>
            <ac:picMk id="60" creationId="{1950787C-2954-71E9-AF23-E8F645BA6D05}"/>
          </ac:picMkLst>
        </pc:picChg>
        <pc:picChg chg="add mod">
          <ac:chgData name="Mousseau, Benjamin P. (ARC-SCR)[Blue Marble Space]" userId="4ae6c983-dec6-4d27-95be-d807551891fa" providerId="ADAL" clId="{B22DE0E2-7AF2-436A-9F1E-F966CA93101C}" dt="2026-05-14T17:52:20.818" v="5930" actId="1035"/>
          <ac:picMkLst>
            <pc:docMk/>
            <pc:sldMk cId="3182920328" sldId="257"/>
            <ac:picMk id="1026" creationId="{1BD1CF83-F586-E700-2E02-3F6A0B0D3261}"/>
          </ac:picMkLst>
        </pc:picChg>
        <pc:picChg chg="mod">
          <ac:chgData name="Mousseau, Benjamin P. (ARC-SCR)[Blue Marble Space]" userId="4ae6c983-dec6-4d27-95be-d807551891fa" providerId="ADAL" clId="{B22DE0E2-7AF2-436A-9F1E-F966CA93101C}" dt="2026-05-14T17:52:20.818" v="5930" actId="1035"/>
          <ac:picMkLst>
            <pc:docMk/>
            <pc:sldMk cId="3182920328" sldId="257"/>
            <ac:picMk id="1028" creationId="{D009044D-16C0-7A21-3B89-EC99BF2F26B4}"/>
          </ac:picMkLst>
        </pc:picChg>
        <pc:picChg chg="add del mod">
          <ac:chgData name="Mousseau, Benjamin P. (ARC-SCR)[Blue Marble Space]" userId="4ae6c983-dec6-4d27-95be-d807551891fa" providerId="ADAL" clId="{B22DE0E2-7AF2-436A-9F1E-F966CA93101C}" dt="2026-05-15T16:31:57.781" v="7755" actId="478"/>
          <ac:picMkLst>
            <pc:docMk/>
            <pc:sldMk cId="3182920328" sldId="257"/>
            <ac:picMk id="1349" creationId="{3CE3DC38-EA8A-B28B-1D58-B191BFE56057}"/>
          </ac:picMkLst>
        </pc:picChg>
        <pc:picChg chg="add mod">
          <ac:chgData name="Mousseau, Benjamin P. (ARC-SCR)[Blue Marble Space]" userId="4ae6c983-dec6-4d27-95be-d807551891fa" providerId="ADAL" clId="{B22DE0E2-7AF2-436A-9F1E-F966CA93101C}" dt="2026-05-15T22:52:25.398" v="10534" actId="1036"/>
          <ac:picMkLst>
            <pc:docMk/>
            <pc:sldMk cId="3182920328" sldId="257"/>
            <ac:picMk id="1354" creationId="{E2DDDDB7-3BCC-2BFC-88C2-50E7BE1F3A7F}"/>
          </ac:picMkLst>
        </pc:picChg>
        <pc:picChg chg="add mod">
          <ac:chgData name="Mousseau, Benjamin P. (ARC-SCR)[Blue Marble Space]" userId="4ae6c983-dec6-4d27-95be-d807551891fa" providerId="ADAL" clId="{B22DE0E2-7AF2-436A-9F1E-F966CA93101C}" dt="2026-05-15T22:59:03.227" v="10609" actId="14100"/>
          <ac:picMkLst>
            <pc:docMk/>
            <pc:sldMk cId="3182920328" sldId="257"/>
            <ac:picMk id="1357" creationId="{3222728A-20F6-63CC-3788-9F18A7B263F0}"/>
          </ac:picMkLst>
        </pc:picChg>
        <pc:picChg chg="add mod">
          <ac:chgData name="Mousseau, Benjamin P. (ARC-SCR)[Blue Marble Space]" userId="4ae6c983-dec6-4d27-95be-d807551891fa" providerId="ADAL" clId="{B22DE0E2-7AF2-436A-9F1E-F966CA93101C}" dt="2026-05-15T22:50:32.158" v="10524" actId="1035"/>
          <ac:picMkLst>
            <pc:docMk/>
            <pc:sldMk cId="3182920328" sldId="257"/>
            <ac:picMk id="1359" creationId="{E6D8F36B-4C4E-FB5A-C4E8-EC22185E89F1}"/>
          </ac:picMkLst>
        </pc:picChg>
      </pc:sldChg>
      <pc:sldChg chg="modSp add del mod">
        <pc:chgData name="Mousseau, Benjamin P. (ARC-SCR)[Blue Marble Space]" userId="4ae6c983-dec6-4d27-95be-d807551891fa" providerId="ADAL" clId="{B22DE0E2-7AF2-436A-9F1E-F966CA93101C}" dt="2026-05-08T00:33:17.970" v="4525" actId="47"/>
        <pc:sldMkLst>
          <pc:docMk/>
          <pc:sldMk cId="48621850" sldId="258"/>
        </pc:sldMkLst>
      </pc:sldChg>
      <pc:sldMasterChg chg="modSp modSldLayout">
        <pc:chgData name="Mousseau, Benjamin P. (ARC-SCR)[Blue Marble Space]" userId="4ae6c983-dec6-4d27-95be-d807551891fa" providerId="ADAL" clId="{B22DE0E2-7AF2-436A-9F1E-F966CA93101C}" dt="2026-05-06T23:51:04.656" v="352"/>
        <pc:sldMasterMkLst>
          <pc:docMk/>
          <pc:sldMasterMk cId="109575081" sldId="2147483648"/>
        </pc:sldMasterMkLst>
        <pc:sldLayoutChg chg="modSp">
          <pc:chgData name="Mousseau, Benjamin P. (ARC-SCR)[Blue Marble Space]" userId="4ae6c983-dec6-4d27-95be-d807551891fa" providerId="ADAL" clId="{B22DE0E2-7AF2-436A-9F1E-F966CA93101C}" dt="2026-05-06T23:51:04.656" v="352"/>
          <pc:sldLayoutMkLst>
            <pc:docMk/>
            <pc:sldMasterMk cId="109575081" sldId="2147483648"/>
            <pc:sldLayoutMk cId="1792551272" sldId="2147483649"/>
          </pc:sldLayoutMkLst>
        </pc:sldLayoutChg>
        <pc:sldLayoutChg chg="modSp">
          <pc:chgData name="Mousseau, Benjamin P. (ARC-SCR)[Blue Marble Space]" userId="4ae6c983-dec6-4d27-95be-d807551891fa" providerId="ADAL" clId="{B22DE0E2-7AF2-436A-9F1E-F966CA93101C}" dt="2026-05-06T23:51:04.656" v="352"/>
          <pc:sldLayoutMkLst>
            <pc:docMk/>
            <pc:sldMasterMk cId="109575081" sldId="2147483648"/>
            <pc:sldLayoutMk cId="1977729128" sldId="2147483651"/>
          </pc:sldLayoutMkLst>
        </pc:sldLayoutChg>
        <pc:sldLayoutChg chg="modSp">
          <pc:chgData name="Mousseau, Benjamin P. (ARC-SCR)[Blue Marble Space]" userId="4ae6c983-dec6-4d27-95be-d807551891fa" providerId="ADAL" clId="{B22DE0E2-7AF2-436A-9F1E-F966CA93101C}" dt="2026-05-06T23:51:04.656" v="352"/>
          <pc:sldLayoutMkLst>
            <pc:docMk/>
            <pc:sldMasterMk cId="109575081" sldId="2147483648"/>
            <pc:sldLayoutMk cId="2425666133" sldId="2147483652"/>
          </pc:sldLayoutMkLst>
        </pc:sldLayoutChg>
        <pc:sldLayoutChg chg="modSp">
          <pc:chgData name="Mousseau, Benjamin P. (ARC-SCR)[Blue Marble Space]" userId="4ae6c983-dec6-4d27-95be-d807551891fa" providerId="ADAL" clId="{B22DE0E2-7AF2-436A-9F1E-F966CA93101C}" dt="2026-05-06T23:51:04.656" v="352"/>
          <pc:sldLayoutMkLst>
            <pc:docMk/>
            <pc:sldMasterMk cId="109575081" sldId="2147483648"/>
            <pc:sldLayoutMk cId="3097826838" sldId="2147483653"/>
          </pc:sldLayoutMkLst>
        </pc:sldLayoutChg>
        <pc:sldLayoutChg chg="modSp">
          <pc:chgData name="Mousseau, Benjamin P. (ARC-SCR)[Blue Marble Space]" userId="4ae6c983-dec6-4d27-95be-d807551891fa" providerId="ADAL" clId="{B22DE0E2-7AF2-436A-9F1E-F966CA93101C}" dt="2026-05-06T23:51:04.656" v="352"/>
          <pc:sldLayoutMkLst>
            <pc:docMk/>
            <pc:sldMasterMk cId="109575081" sldId="2147483648"/>
            <pc:sldLayoutMk cId="1175967770" sldId="2147483656"/>
          </pc:sldLayoutMkLst>
        </pc:sldLayoutChg>
        <pc:sldLayoutChg chg="modSp">
          <pc:chgData name="Mousseau, Benjamin P. (ARC-SCR)[Blue Marble Space]" userId="4ae6c983-dec6-4d27-95be-d807551891fa" providerId="ADAL" clId="{B22DE0E2-7AF2-436A-9F1E-F966CA93101C}" dt="2026-05-06T23:51:04.656" v="352"/>
          <pc:sldLayoutMkLst>
            <pc:docMk/>
            <pc:sldMasterMk cId="109575081" sldId="2147483648"/>
            <pc:sldLayoutMk cId="2048944977" sldId="2147483657"/>
          </pc:sldLayoutMkLst>
        </pc:sldLayoutChg>
        <pc:sldLayoutChg chg="modSp">
          <pc:chgData name="Mousseau, Benjamin P. (ARC-SCR)[Blue Marble Space]" userId="4ae6c983-dec6-4d27-95be-d807551891fa" providerId="ADAL" clId="{B22DE0E2-7AF2-436A-9F1E-F966CA93101C}" dt="2026-05-06T23:51:04.656" v="352"/>
          <pc:sldLayoutMkLst>
            <pc:docMk/>
            <pc:sldMasterMk cId="109575081" sldId="2147483648"/>
            <pc:sldLayoutMk cId="1778992845"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0360" y="4713925"/>
            <a:ext cx="32644080" cy="10027920"/>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4800600" y="15128560"/>
            <a:ext cx="28803600" cy="6954200"/>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F541446-7741-4422-AB39-CEB6BA3655DA}"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87FB0-8F6A-4C92-9A65-E137A8D31D50}" type="slidenum">
              <a:rPr lang="en-US" smtClean="0"/>
              <a:t>‹#›</a:t>
            </a:fld>
            <a:endParaRPr lang="en-US"/>
          </a:p>
        </p:txBody>
      </p:sp>
    </p:spTree>
    <p:extLst>
      <p:ext uri="{BB962C8B-B14F-4D97-AF65-F5344CB8AC3E}">
        <p14:creationId xmlns:p14="http://schemas.microsoft.com/office/powerpoint/2010/main" val="269051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541446-7741-4422-AB39-CEB6BA3655DA}"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87FB0-8F6A-4C92-9A65-E137A8D31D50}" type="slidenum">
              <a:rPr lang="en-US" smtClean="0"/>
              <a:t>‹#›</a:t>
            </a:fld>
            <a:endParaRPr lang="en-US"/>
          </a:p>
        </p:txBody>
      </p:sp>
    </p:spTree>
    <p:extLst>
      <p:ext uri="{BB962C8B-B14F-4D97-AF65-F5344CB8AC3E}">
        <p14:creationId xmlns:p14="http://schemas.microsoft.com/office/powerpoint/2010/main" val="3084344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483437" y="1533525"/>
            <a:ext cx="8281035" cy="2440972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640332" y="1533525"/>
            <a:ext cx="24363045" cy="24409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541446-7741-4422-AB39-CEB6BA3655DA}"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87FB0-8F6A-4C92-9A65-E137A8D31D50}" type="slidenum">
              <a:rPr lang="en-US" smtClean="0"/>
              <a:t>‹#›</a:t>
            </a:fld>
            <a:endParaRPr lang="en-US"/>
          </a:p>
        </p:txBody>
      </p:sp>
    </p:spTree>
    <p:extLst>
      <p:ext uri="{BB962C8B-B14F-4D97-AF65-F5344CB8AC3E}">
        <p14:creationId xmlns:p14="http://schemas.microsoft.com/office/powerpoint/2010/main" val="4149262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541446-7741-4422-AB39-CEB6BA3655DA}"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87FB0-8F6A-4C92-9A65-E137A8D31D50}" type="slidenum">
              <a:rPr lang="en-US" smtClean="0"/>
              <a:t>‹#›</a:t>
            </a:fld>
            <a:endParaRPr lang="en-US"/>
          </a:p>
        </p:txBody>
      </p:sp>
    </p:spTree>
    <p:extLst>
      <p:ext uri="{BB962C8B-B14F-4D97-AF65-F5344CB8AC3E}">
        <p14:creationId xmlns:p14="http://schemas.microsoft.com/office/powerpoint/2010/main" val="4289433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20330" y="7180906"/>
            <a:ext cx="33124140" cy="11981495"/>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2620330" y="19275751"/>
            <a:ext cx="33124140" cy="6300785"/>
          </a:xfrm>
        </p:spPr>
        <p:txBody>
          <a:bodyPr/>
          <a:lstStyle>
            <a:lvl1pPr marL="0" indent="0">
              <a:buNone/>
              <a:defRPr sz="10080">
                <a:solidFill>
                  <a:schemeClr val="tx1">
                    <a:tint val="82000"/>
                  </a:schemeClr>
                </a:solidFill>
              </a:defRPr>
            </a:lvl1pPr>
            <a:lvl2pPr marL="1920240" indent="0">
              <a:buNone/>
              <a:defRPr sz="8400">
                <a:solidFill>
                  <a:schemeClr val="tx1">
                    <a:tint val="82000"/>
                  </a:schemeClr>
                </a:solidFill>
              </a:defRPr>
            </a:lvl2pPr>
            <a:lvl3pPr marL="3840480" indent="0">
              <a:buNone/>
              <a:defRPr sz="7560">
                <a:solidFill>
                  <a:schemeClr val="tx1">
                    <a:tint val="82000"/>
                  </a:schemeClr>
                </a:solidFill>
              </a:defRPr>
            </a:lvl3pPr>
            <a:lvl4pPr marL="5760720" indent="0">
              <a:buNone/>
              <a:defRPr sz="6720">
                <a:solidFill>
                  <a:schemeClr val="tx1">
                    <a:tint val="82000"/>
                  </a:schemeClr>
                </a:solidFill>
              </a:defRPr>
            </a:lvl4pPr>
            <a:lvl5pPr marL="7680960" indent="0">
              <a:buNone/>
              <a:defRPr sz="6720">
                <a:solidFill>
                  <a:schemeClr val="tx1">
                    <a:tint val="82000"/>
                  </a:schemeClr>
                </a:solidFill>
              </a:defRPr>
            </a:lvl5pPr>
            <a:lvl6pPr marL="9601200" indent="0">
              <a:buNone/>
              <a:defRPr sz="6720">
                <a:solidFill>
                  <a:schemeClr val="tx1">
                    <a:tint val="82000"/>
                  </a:schemeClr>
                </a:solidFill>
              </a:defRPr>
            </a:lvl6pPr>
            <a:lvl7pPr marL="11521440" indent="0">
              <a:buNone/>
              <a:defRPr sz="6720">
                <a:solidFill>
                  <a:schemeClr val="tx1">
                    <a:tint val="82000"/>
                  </a:schemeClr>
                </a:solidFill>
              </a:defRPr>
            </a:lvl7pPr>
            <a:lvl8pPr marL="13441680" indent="0">
              <a:buNone/>
              <a:defRPr sz="6720">
                <a:solidFill>
                  <a:schemeClr val="tx1">
                    <a:tint val="82000"/>
                  </a:schemeClr>
                </a:solidFill>
              </a:defRPr>
            </a:lvl8pPr>
            <a:lvl9pPr marL="15361920" indent="0">
              <a:buNone/>
              <a:defRPr sz="672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541446-7741-4422-AB39-CEB6BA3655DA}"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687FB0-8F6A-4C92-9A65-E137A8D31D50}" type="slidenum">
              <a:rPr lang="en-US" smtClean="0"/>
              <a:t>‹#›</a:t>
            </a:fld>
            <a:endParaRPr lang="en-US"/>
          </a:p>
        </p:txBody>
      </p:sp>
    </p:spTree>
    <p:extLst>
      <p:ext uri="{BB962C8B-B14F-4D97-AF65-F5344CB8AC3E}">
        <p14:creationId xmlns:p14="http://schemas.microsoft.com/office/powerpoint/2010/main" val="3282084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640330" y="7667625"/>
            <a:ext cx="16322040" cy="18275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9442430" y="7667625"/>
            <a:ext cx="16322040" cy="18275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541446-7741-4422-AB39-CEB6BA3655DA}"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87FB0-8F6A-4C92-9A65-E137A8D31D50}" type="slidenum">
              <a:rPr lang="en-US" smtClean="0"/>
              <a:t>‹#›</a:t>
            </a:fld>
            <a:endParaRPr lang="en-US"/>
          </a:p>
        </p:txBody>
      </p:sp>
    </p:spTree>
    <p:extLst>
      <p:ext uri="{BB962C8B-B14F-4D97-AF65-F5344CB8AC3E}">
        <p14:creationId xmlns:p14="http://schemas.microsoft.com/office/powerpoint/2010/main" val="2603542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45332" y="1533531"/>
            <a:ext cx="33124140" cy="556736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45336" y="7060885"/>
            <a:ext cx="16247028"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645336" y="10521315"/>
            <a:ext cx="16247028" cy="15475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9442432" y="7060885"/>
            <a:ext cx="16327042"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9442432" y="10521315"/>
            <a:ext cx="16327042" cy="15475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541446-7741-4422-AB39-CEB6BA3655DA}" type="datetimeFigureOut">
              <a:rPr lang="en-US" smtClean="0"/>
              <a:t>5/14/2026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687FB0-8F6A-4C92-9A65-E137A8D31D50}" type="slidenum">
              <a:rPr lang="en-US" smtClean="0"/>
              <a:t>‹#›</a:t>
            </a:fld>
            <a:endParaRPr lang="en-US"/>
          </a:p>
        </p:txBody>
      </p:sp>
    </p:spTree>
    <p:extLst>
      <p:ext uri="{BB962C8B-B14F-4D97-AF65-F5344CB8AC3E}">
        <p14:creationId xmlns:p14="http://schemas.microsoft.com/office/powerpoint/2010/main" val="1953558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541446-7741-4422-AB39-CEB6BA3655DA}" type="datetimeFigureOut">
              <a:rPr lang="en-US" smtClean="0"/>
              <a:t>5/14/2026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687FB0-8F6A-4C92-9A65-E137A8D31D50}" type="slidenum">
              <a:rPr lang="en-US" smtClean="0"/>
              <a:t>‹#›</a:t>
            </a:fld>
            <a:endParaRPr lang="en-US"/>
          </a:p>
        </p:txBody>
      </p:sp>
    </p:spTree>
    <p:extLst>
      <p:ext uri="{BB962C8B-B14F-4D97-AF65-F5344CB8AC3E}">
        <p14:creationId xmlns:p14="http://schemas.microsoft.com/office/powerpoint/2010/main" val="3582214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541446-7741-4422-AB39-CEB6BA3655DA}" type="datetimeFigureOut">
              <a:rPr lang="en-US" smtClean="0"/>
              <a:t>5/14/2026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687FB0-8F6A-4C92-9A65-E137A8D31D50}" type="slidenum">
              <a:rPr lang="en-US" smtClean="0"/>
              <a:t>‹#›</a:t>
            </a:fld>
            <a:endParaRPr lang="en-US"/>
          </a:p>
        </p:txBody>
      </p:sp>
    </p:spTree>
    <p:extLst>
      <p:ext uri="{BB962C8B-B14F-4D97-AF65-F5344CB8AC3E}">
        <p14:creationId xmlns:p14="http://schemas.microsoft.com/office/powerpoint/2010/main" val="2393822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2" y="1920240"/>
            <a:ext cx="12386548" cy="672084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16327042" y="4147191"/>
            <a:ext cx="19442430" cy="20469225"/>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645332" y="8641080"/>
            <a:ext cx="12386548"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9F541446-7741-4422-AB39-CEB6BA3655DA}"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87FB0-8F6A-4C92-9A65-E137A8D31D50}" type="slidenum">
              <a:rPr lang="en-US" smtClean="0"/>
              <a:t>‹#›</a:t>
            </a:fld>
            <a:endParaRPr lang="en-US"/>
          </a:p>
        </p:txBody>
      </p:sp>
    </p:spTree>
    <p:extLst>
      <p:ext uri="{BB962C8B-B14F-4D97-AF65-F5344CB8AC3E}">
        <p14:creationId xmlns:p14="http://schemas.microsoft.com/office/powerpoint/2010/main" val="3708234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2" y="1920240"/>
            <a:ext cx="12386548" cy="672084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6327042" y="4147191"/>
            <a:ext cx="19442430" cy="20469225"/>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2645332" y="8641080"/>
            <a:ext cx="12386548"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9F541446-7741-4422-AB39-CEB6BA3655DA}"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687FB0-8F6A-4C92-9A65-E137A8D31D50}" type="slidenum">
              <a:rPr lang="en-US" smtClean="0"/>
              <a:t>‹#›</a:t>
            </a:fld>
            <a:endParaRPr lang="en-US"/>
          </a:p>
        </p:txBody>
      </p:sp>
    </p:spTree>
    <p:extLst>
      <p:ext uri="{BB962C8B-B14F-4D97-AF65-F5344CB8AC3E}">
        <p14:creationId xmlns:p14="http://schemas.microsoft.com/office/powerpoint/2010/main" val="3279202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40330" y="1533531"/>
            <a:ext cx="33124140" cy="55673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40330" y="7667625"/>
            <a:ext cx="33124140" cy="182756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40330" y="26696676"/>
            <a:ext cx="8641080" cy="1533525"/>
          </a:xfrm>
          <a:prstGeom prst="rect">
            <a:avLst/>
          </a:prstGeom>
        </p:spPr>
        <p:txBody>
          <a:bodyPr vert="horz" lIns="91440" tIns="45720" rIns="91440" bIns="45720" rtlCol="0" anchor="ctr"/>
          <a:lstStyle>
            <a:lvl1pPr algn="l">
              <a:defRPr sz="5040">
                <a:solidFill>
                  <a:schemeClr val="tx1">
                    <a:tint val="82000"/>
                  </a:schemeClr>
                </a:solidFill>
              </a:defRPr>
            </a:lvl1pPr>
          </a:lstStyle>
          <a:p>
            <a:fld id="{9F541446-7741-4422-AB39-CEB6BA3655DA}" type="datetimeFigureOut">
              <a:rPr lang="en-US" smtClean="0"/>
              <a:t>5/14/2026</a:t>
            </a:fld>
            <a:endParaRPr lang="en-US"/>
          </a:p>
        </p:txBody>
      </p:sp>
      <p:sp>
        <p:nvSpPr>
          <p:cNvPr id="5" name="Footer Placeholder 4"/>
          <p:cNvSpPr>
            <a:spLocks noGrp="1"/>
          </p:cNvSpPr>
          <p:nvPr>
            <p:ph type="ftr" sz="quarter" idx="3"/>
          </p:nvPr>
        </p:nvSpPr>
        <p:spPr>
          <a:xfrm>
            <a:off x="12721590" y="26696676"/>
            <a:ext cx="12961620" cy="1533525"/>
          </a:xfrm>
          <a:prstGeom prst="rect">
            <a:avLst/>
          </a:prstGeom>
        </p:spPr>
        <p:txBody>
          <a:bodyPr vert="horz" lIns="91440" tIns="45720" rIns="91440" bIns="45720" rtlCol="0" anchor="ctr"/>
          <a:lstStyle>
            <a:lvl1pPr algn="ctr">
              <a:defRPr sz="504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27123390" y="26696676"/>
            <a:ext cx="8641080" cy="1533525"/>
          </a:xfrm>
          <a:prstGeom prst="rect">
            <a:avLst/>
          </a:prstGeom>
        </p:spPr>
        <p:txBody>
          <a:bodyPr vert="horz" lIns="91440" tIns="45720" rIns="91440" bIns="45720" rtlCol="0" anchor="ctr"/>
          <a:lstStyle>
            <a:lvl1pPr algn="r">
              <a:defRPr sz="5040">
                <a:solidFill>
                  <a:schemeClr val="tx1">
                    <a:tint val="82000"/>
                  </a:schemeClr>
                </a:solidFill>
              </a:defRPr>
            </a:lvl1pPr>
          </a:lstStyle>
          <a:p>
            <a:fld id="{18687FB0-8F6A-4C92-9A65-E137A8D31D50}" type="slidenum">
              <a:rPr lang="en-US" smtClean="0"/>
              <a:t>‹#›</a:t>
            </a:fld>
            <a:endParaRPr lang="en-US"/>
          </a:p>
        </p:txBody>
      </p:sp>
    </p:spTree>
    <p:extLst>
      <p:ext uri="{BB962C8B-B14F-4D97-AF65-F5344CB8AC3E}">
        <p14:creationId xmlns:p14="http://schemas.microsoft.com/office/powerpoint/2010/main" val="11818982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1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hyperlink" Target="https://doi.org/10.1089/ast.2013.0989" TargetMode="External"/><Relationship Id="rId2" Type="http://schemas.openxmlformats.org/officeDocument/2006/relationships/image" Target="../media/image1.png"/><Relationship Id="rId16" Type="http://schemas.openxmlformats.org/officeDocument/2006/relationships/hyperlink" Target="https://doi.org/10.1089/ast.2022.0048" TargetMode="Externa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18D293E8-804C-E45D-5C12-ABAC11C3A22F}"/>
              </a:ext>
            </a:extLst>
          </p:cNvPr>
          <p:cNvSpPr/>
          <p:nvPr/>
        </p:nvSpPr>
        <p:spPr>
          <a:xfrm>
            <a:off x="26311356" y="12266928"/>
            <a:ext cx="11836214" cy="855439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3" dirty="0"/>
          </a:p>
        </p:txBody>
      </p:sp>
      <p:sp>
        <p:nvSpPr>
          <p:cNvPr id="52" name="Rectangle 51">
            <a:extLst>
              <a:ext uri="{FF2B5EF4-FFF2-40B4-BE49-F238E27FC236}">
                <a16:creationId xmlns:a16="http://schemas.microsoft.com/office/drawing/2014/main" id="{B815ECD1-DCF6-5B91-135D-0F4C626DFFED}"/>
              </a:ext>
            </a:extLst>
          </p:cNvPr>
          <p:cNvSpPr/>
          <p:nvPr/>
        </p:nvSpPr>
        <p:spPr>
          <a:xfrm>
            <a:off x="13714278" y="18151688"/>
            <a:ext cx="12234672" cy="1045207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3" dirty="0"/>
          </a:p>
        </p:txBody>
      </p:sp>
      <p:sp>
        <p:nvSpPr>
          <p:cNvPr id="35" name="Rectangle 34">
            <a:extLst>
              <a:ext uri="{FF2B5EF4-FFF2-40B4-BE49-F238E27FC236}">
                <a16:creationId xmlns:a16="http://schemas.microsoft.com/office/drawing/2014/main" id="{45373D34-EE88-4F72-6384-706BA7BF8CA6}"/>
              </a:ext>
            </a:extLst>
          </p:cNvPr>
          <p:cNvSpPr/>
          <p:nvPr/>
        </p:nvSpPr>
        <p:spPr>
          <a:xfrm>
            <a:off x="181152" y="20721110"/>
            <a:ext cx="13170720" cy="788212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3" dirty="0"/>
          </a:p>
        </p:txBody>
      </p:sp>
      <p:sp>
        <p:nvSpPr>
          <p:cNvPr id="41" name="Rectangle 40">
            <a:extLst>
              <a:ext uri="{FF2B5EF4-FFF2-40B4-BE49-F238E27FC236}">
                <a16:creationId xmlns:a16="http://schemas.microsoft.com/office/drawing/2014/main" id="{0DA32128-B4B5-C416-D2E0-0C3193E53314}"/>
              </a:ext>
            </a:extLst>
          </p:cNvPr>
          <p:cNvSpPr/>
          <p:nvPr/>
        </p:nvSpPr>
        <p:spPr>
          <a:xfrm>
            <a:off x="26311355" y="3586297"/>
            <a:ext cx="11840948" cy="837412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3" dirty="0"/>
          </a:p>
        </p:txBody>
      </p:sp>
      <p:sp>
        <p:nvSpPr>
          <p:cNvPr id="40" name="Rectangle 39">
            <a:extLst>
              <a:ext uri="{FF2B5EF4-FFF2-40B4-BE49-F238E27FC236}">
                <a16:creationId xmlns:a16="http://schemas.microsoft.com/office/drawing/2014/main" id="{249F9D56-6DD9-E908-D27C-89CCD9F5CEF9}"/>
              </a:ext>
            </a:extLst>
          </p:cNvPr>
          <p:cNvSpPr/>
          <p:nvPr/>
        </p:nvSpPr>
        <p:spPr>
          <a:xfrm>
            <a:off x="13713022" y="3586297"/>
            <a:ext cx="12237913" cy="1419162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3" dirty="0"/>
          </a:p>
        </p:txBody>
      </p:sp>
      <p:sp>
        <p:nvSpPr>
          <p:cNvPr id="39" name="Rectangle 38">
            <a:extLst>
              <a:ext uri="{FF2B5EF4-FFF2-40B4-BE49-F238E27FC236}">
                <a16:creationId xmlns:a16="http://schemas.microsoft.com/office/drawing/2014/main" id="{CB8AE497-05BD-5B51-9E27-0725B4B2C25C}"/>
              </a:ext>
            </a:extLst>
          </p:cNvPr>
          <p:cNvSpPr/>
          <p:nvPr/>
        </p:nvSpPr>
        <p:spPr>
          <a:xfrm>
            <a:off x="181152" y="3586300"/>
            <a:ext cx="13170720" cy="167983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3" dirty="0"/>
          </a:p>
        </p:txBody>
      </p:sp>
      <p:sp>
        <p:nvSpPr>
          <p:cNvPr id="2" name="Title 1">
            <a:extLst>
              <a:ext uri="{FF2B5EF4-FFF2-40B4-BE49-F238E27FC236}">
                <a16:creationId xmlns:a16="http://schemas.microsoft.com/office/drawing/2014/main" id="{B0DA5FDE-579E-5F31-759E-E5A521B98477}"/>
              </a:ext>
            </a:extLst>
          </p:cNvPr>
          <p:cNvSpPr>
            <a:spLocks noGrp="1"/>
          </p:cNvSpPr>
          <p:nvPr>
            <p:ph type="ctrTitle"/>
          </p:nvPr>
        </p:nvSpPr>
        <p:spPr>
          <a:xfrm>
            <a:off x="4806824" y="123533"/>
            <a:ext cx="28803600" cy="1947651"/>
          </a:xfrm>
        </p:spPr>
        <p:txBody>
          <a:bodyPr>
            <a:normAutofit/>
          </a:bodyPr>
          <a:lstStyle/>
          <a:p>
            <a:r>
              <a:rPr lang="en-US" sz="11340" dirty="0">
                <a:latin typeface="Times New Roman" panose="02020603050405020304" pitchFamily="18" charset="0"/>
                <a:cs typeface="Times New Roman" panose="02020603050405020304" pitchFamily="18" charset="0"/>
              </a:rPr>
              <a:t>Ultrashort Pulse Lasers for Surface Sterilization</a:t>
            </a:r>
          </a:p>
        </p:txBody>
      </p:sp>
      <p:sp>
        <p:nvSpPr>
          <p:cNvPr id="1355" name="Rectangle 1354">
            <a:extLst>
              <a:ext uri="{FF2B5EF4-FFF2-40B4-BE49-F238E27FC236}">
                <a16:creationId xmlns:a16="http://schemas.microsoft.com/office/drawing/2014/main" id="{70BB0D81-91FA-2B6A-B47B-DA32D26E4373}"/>
              </a:ext>
            </a:extLst>
          </p:cNvPr>
          <p:cNvSpPr/>
          <p:nvPr/>
        </p:nvSpPr>
        <p:spPr>
          <a:xfrm>
            <a:off x="507440" y="3886911"/>
            <a:ext cx="12563237" cy="10615528"/>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3"/>
          </a:p>
        </p:txBody>
      </p:sp>
      <p:sp>
        <p:nvSpPr>
          <p:cNvPr id="4" name="TextBox 3">
            <a:extLst>
              <a:ext uri="{FF2B5EF4-FFF2-40B4-BE49-F238E27FC236}">
                <a16:creationId xmlns:a16="http://schemas.microsoft.com/office/drawing/2014/main" id="{5BB0F7A7-8B7C-75A6-88D6-64C4252882D6}"/>
              </a:ext>
            </a:extLst>
          </p:cNvPr>
          <p:cNvSpPr txBox="1"/>
          <p:nvPr/>
        </p:nvSpPr>
        <p:spPr>
          <a:xfrm>
            <a:off x="637024" y="4736810"/>
            <a:ext cx="12292484" cy="4832092"/>
          </a:xfrm>
          <a:prstGeom prst="rect">
            <a:avLst/>
          </a:prstGeom>
          <a:noFill/>
        </p:spPr>
        <p:txBody>
          <a:bodyPr wrap="square" rtlCol="0">
            <a:spAutoFit/>
          </a:bodyPr>
          <a:lstStyle/>
          <a:p>
            <a:pPr marL="355046" indent="-355046">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Spacecraft destined for Mars have maximum allowable spore counts set by the Committee on Space Research (COSPAR), which NASA’s Office of Planetary Protection and other space agencies adhere to, to preserve life detection science.</a:t>
            </a:r>
          </a:p>
          <a:p>
            <a:pPr marL="355046" indent="-355046">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Femtosecond lasers</a:t>
            </a:r>
            <a:r>
              <a:rPr lang="en-US" sz="2800" dirty="0">
                <a:latin typeface="Times New Roman" panose="02020603050405020304" pitchFamily="18" charset="0"/>
                <a:cs typeface="Times New Roman" panose="02020603050405020304" pitchFamily="18" charset="0"/>
              </a:rPr>
              <a:t>, a new and rapidly advancing technology for delivering high light intensity in short pulses, are a promising way of reducing bioburden on spacecraft surfaces.</a:t>
            </a:r>
          </a:p>
          <a:p>
            <a:pPr marL="355046" indent="-355046">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Compared to other bioburden reduction methods, femtosecond lasers are spatially precise and portable and may be compatible with a wider range of materials.</a:t>
            </a:r>
          </a:p>
          <a:p>
            <a:pPr marL="355046" indent="-355046">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We aim to address these questions: Can femtosecond lasers effectively sterilize a diversity of organisms and surface textures? Which laser parameters achieve the best bioburden reduction while minimizing surface damage?</a:t>
            </a:r>
          </a:p>
        </p:txBody>
      </p:sp>
      <p:sp>
        <p:nvSpPr>
          <p:cNvPr id="5" name="Subtitle 2">
            <a:extLst>
              <a:ext uri="{FF2B5EF4-FFF2-40B4-BE49-F238E27FC236}">
                <a16:creationId xmlns:a16="http://schemas.microsoft.com/office/drawing/2014/main" id="{87737DBD-1F9B-298D-29DC-824BCF2F3464}"/>
              </a:ext>
            </a:extLst>
          </p:cNvPr>
          <p:cNvSpPr txBox="1">
            <a:spLocks/>
          </p:cNvSpPr>
          <p:nvPr/>
        </p:nvSpPr>
        <p:spPr>
          <a:xfrm>
            <a:off x="2242294" y="3821113"/>
            <a:ext cx="8873018" cy="1249869"/>
          </a:xfrm>
          <a:prstGeom prst="rect">
            <a:avLst/>
          </a:prstGeom>
        </p:spPr>
        <p:txBody>
          <a:bodyPr vert="horz" lIns="288036" tIns="144018" rIns="288036" bIns="144018"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Background</a:t>
            </a:r>
          </a:p>
        </p:txBody>
      </p:sp>
      <p:sp>
        <p:nvSpPr>
          <p:cNvPr id="26" name="Subtitle 2">
            <a:extLst>
              <a:ext uri="{FF2B5EF4-FFF2-40B4-BE49-F238E27FC236}">
                <a16:creationId xmlns:a16="http://schemas.microsoft.com/office/drawing/2014/main" id="{65DFF93A-1E8F-DD53-17E8-D2559E4D9450}"/>
              </a:ext>
            </a:extLst>
          </p:cNvPr>
          <p:cNvSpPr txBox="1">
            <a:spLocks/>
          </p:cNvSpPr>
          <p:nvPr/>
        </p:nvSpPr>
        <p:spPr>
          <a:xfrm>
            <a:off x="2307661" y="14502634"/>
            <a:ext cx="8873018" cy="1612891"/>
          </a:xfrm>
          <a:prstGeom prst="rect">
            <a:avLst/>
          </a:prstGeom>
        </p:spPr>
        <p:txBody>
          <a:bodyPr vert="horz" lIns="288036" tIns="144018" rIns="288036" bIns="144018"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Methods</a:t>
            </a:r>
          </a:p>
        </p:txBody>
      </p:sp>
      <p:sp>
        <p:nvSpPr>
          <p:cNvPr id="28" name="TextBox 27">
            <a:extLst>
              <a:ext uri="{FF2B5EF4-FFF2-40B4-BE49-F238E27FC236}">
                <a16:creationId xmlns:a16="http://schemas.microsoft.com/office/drawing/2014/main" id="{AEF9148F-989A-9737-7EC4-85F91F7E9C46}"/>
              </a:ext>
            </a:extLst>
          </p:cNvPr>
          <p:cNvSpPr txBox="1"/>
          <p:nvPr/>
        </p:nvSpPr>
        <p:spPr>
          <a:xfrm>
            <a:off x="367048" y="15403470"/>
            <a:ext cx="13407828" cy="1754326"/>
          </a:xfrm>
          <a:prstGeom prst="rect">
            <a:avLst/>
          </a:prstGeom>
          <a:noFill/>
        </p:spPr>
        <p:txBody>
          <a:bodyPr wrap="square" rtlCol="0">
            <a:spAutoFit/>
          </a:bodyPr>
          <a:lstStyle/>
          <a:p>
            <a:pPr marL="356616" indent="-356616">
              <a:buFont typeface="Arial" panose="020B0604020202020204" pitchFamily="34" charset="0"/>
              <a:buChar char="•"/>
            </a:pPr>
            <a:r>
              <a:rPr lang="en-US" sz="2700" dirty="0">
                <a:latin typeface="Times New Roman" panose="02020603050405020304" pitchFamily="18" charset="0"/>
                <a:cs typeface="Times New Roman" panose="02020603050405020304" pitchFamily="18" charset="0"/>
              </a:rPr>
              <a:t>Inoculate 1 cm</a:t>
            </a:r>
            <a:r>
              <a:rPr lang="en-US" sz="2700" baseline="30000" dirty="0">
                <a:latin typeface="Times New Roman" panose="02020603050405020304" pitchFamily="18" charset="0"/>
                <a:cs typeface="Times New Roman" panose="02020603050405020304" pitchFamily="18" charset="0"/>
              </a:rPr>
              <a:t>2</a:t>
            </a:r>
            <a:r>
              <a:rPr lang="en-US" sz="2700" dirty="0">
                <a:latin typeface="Times New Roman" panose="02020603050405020304" pitchFamily="18" charset="0"/>
                <a:cs typeface="Times New Roman" panose="02020603050405020304" pitchFamily="18" charset="0"/>
              </a:rPr>
              <a:t> aluminum coupons with 2.2×10</a:t>
            </a:r>
            <a:r>
              <a:rPr lang="en-US" sz="2700" baseline="30000" dirty="0">
                <a:latin typeface="Times New Roman" panose="02020603050405020304" pitchFamily="18" charset="0"/>
                <a:cs typeface="Times New Roman" panose="02020603050405020304" pitchFamily="18" charset="0"/>
              </a:rPr>
              <a:t>5</a:t>
            </a:r>
            <a:r>
              <a:rPr lang="en-US" sz="2700" dirty="0">
                <a:latin typeface="Times New Roman" panose="02020603050405020304" pitchFamily="18" charset="0"/>
                <a:cs typeface="Times New Roman" panose="02020603050405020304" pitchFamily="18" charset="0"/>
              </a:rPr>
              <a:t> </a:t>
            </a:r>
            <a:r>
              <a:rPr lang="en-US" sz="2700" i="1" dirty="0">
                <a:latin typeface="Times New Roman" panose="02020603050405020304" pitchFamily="18" charset="0"/>
                <a:cs typeface="Times New Roman" panose="02020603050405020304" pitchFamily="18" charset="0"/>
              </a:rPr>
              <a:t>Bacillus </a:t>
            </a:r>
            <a:r>
              <a:rPr lang="en-US" sz="2700" i="1" dirty="0" err="1">
                <a:latin typeface="Times New Roman" panose="02020603050405020304" pitchFamily="18" charset="0"/>
                <a:cs typeface="Times New Roman" panose="02020603050405020304" pitchFamily="18" charset="0"/>
              </a:rPr>
              <a:t>spizizenii</a:t>
            </a:r>
            <a:r>
              <a:rPr lang="en-US" sz="2700" i="1" dirty="0">
                <a:latin typeface="Times New Roman" panose="02020603050405020304" pitchFamily="18" charset="0"/>
                <a:cs typeface="Times New Roman" panose="02020603050405020304" pitchFamily="18" charset="0"/>
              </a:rPr>
              <a:t> </a:t>
            </a:r>
            <a:r>
              <a:rPr lang="en-US" sz="2700" dirty="0">
                <a:latin typeface="Times New Roman" panose="02020603050405020304" pitchFamily="18" charset="0"/>
                <a:cs typeface="Times New Roman" panose="02020603050405020304" pitchFamily="18" charset="0"/>
              </a:rPr>
              <a:t>spores.</a:t>
            </a:r>
          </a:p>
          <a:p>
            <a:pPr marL="356616" indent="-356616">
              <a:buFont typeface="Arial" panose="020B0604020202020204" pitchFamily="34" charset="0"/>
              <a:buChar char="•"/>
            </a:pPr>
            <a:r>
              <a:rPr lang="en-US" sz="2700" dirty="0">
                <a:latin typeface="Times New Roman" panose="02020603050405020304" pitchFamily="18" charset="0"/>
                <a:cs typeface="Times New Roman" panose="02020603050405020304" pitchFamily="18" charset="0"/>
              </a:rPr>
              <a:t>Treat coupons with the femtosecond laser by </a:t>
            </a:r>
            <a:r>
              <a:rPr lang="en-US" sz="2700" dirty="0" err="1">
                <a:latin typeface="Times New Roman" panose="02020603050405020304" pitchFamily="18" charset="0"/>
                <a:cs typeface="Times New Roman" panose="02020603050405020304" pitchFamily="18" charset="0"/>
              </a:rPr>
              <a:t>rastering</a:t>
            </a:r>
            <a:r>
              <a:rPr lang="en-US" sz="2700" dirty="0">
                <a:latin typeface="Times New Roman" panose="02020603050405020304" pitchFamily="18" charset="0"/>
                <a:cs typeface="Times New Roman" panose="02020603050405020304" pitchFamily="18" charset="0"/>
              </a:rPr>
              <a:t> pulses across the substrate surface.</a:t>
            </a:r>
          </a:p>
          <a:p>
            <a:pPr marL="356616" indent="-356616">
              <a:buFont typeface="Arial" panose="020B0604020202020204" pitchFamily="34" charset="0"/>
              <a:buChar char="•"/>
            </a:pPr>
            <a:r>
              <a:rPr lang="en-US" sz="2700" dirty="0">
                <a:latin typeface="Times New Roman" panose="02020603050405020304" pitchFamily="18" charset="0"/>
                <a:cs typeface="Times New Roman" panose="02020603050405020304" pitchFamily="18" charset="0"/>
              </a:rPr>
              <a:t>Deposit polyvinyl alcohol (PVA – it’s like glue) on the coupons, let it dry, then peel it off.</a:t>
            </a:r>
          </a:p>
          <a:p>
            <a:pPr marL="356616" indent="-356616">
              <a:buFont typeface="Arial" panose="020B0604020202020204" pitchFamily="34" charset="0"/>
              <a:buChar char="•"/>
            </a:pPr>
            <a:r>
              <a:rPr lang="en-US" sz="2700" dirty="0">
                <a:latin typeface="Times New Roman" panose="02020603050405020304" pitchFamily="18" charset="0"/>
                <a:cs typeface="Times New Roman" panose="02020603050405020304" pitchFamily="18" charset="0"/>
              </a:rPr>
              <a:t>Dissolve the peels in water, serially dilute, plate dilutions to count colony-forming units.</a:t>
            </a:r>
          </a:p>
        </p:txBody>
      </p:sp>
      <p:sp>
        <p:nvSpPr>
          <p:cNvPr id="29" name="TextBox 28">
            <a:extLst>
              <a:ext uri="{FF2B5EF4-FFF2-40B4-BE49-F238E27FC236}">
                <a16:creationId xmlns:a16="http://schemas.microsoft.com/office/drawing/2014/main" id="{26EF358D-E943-212C-E112-FB737F109AEB}"/>
              </a:ext>
            </a:extLst>
          </p:cNvPr>
          <p:cNvSpPr txBox="1"/>
          <p:nvPr/>
        </p:nvSpPr>
        <p:spPr>
          <a:xfrm>
            <a:off x="3771230" y="2118542"/>
            <a:ext cx="30862339" cy="674031"/>
          </a:xfrm>
          <a:prstGeom prst="rect">
            <a:avLst/>
          </a:prstGeom>
          <a:noFill/>
        </p:spPr>
        <p:txBody>
          <a:bodyPr wrap="square" rtlCol="0">
            <a:spAutoFit/>
          </a:bodyPr>
          <a:lstStyle/>
          <a:p>
            <a:r>
              <a:rPr lang="en-US" sz="3780" dirty="0">
                <a:latin typeface="Times New Roman" panose="02020603050405020304" pitchFamily="18" charset="0"/>
                <a:cs typeface="Times New Roman" panose="02020603050405020304" pitchFamily="18" charset="0"/>
              </a:rPr>
              <a:t>Benjamin Mousseau</a:t>
            </a:r>
            <a:r>
              <a:rPr lang="en-US" sz="3780" baseline="30000" dirty="0">
                <a:latin typeface="Times New Roman" panose="02020603050405020304" pitchFamily="18" charset="0"/>
                <a:cs typeface="Times New Roman" panose="02020603050405020304" pitchFamily="18" charset="0"/>
              </a:rPr>
              <a:t>1</a:t>
            </a:r>
            <a:r>
              <a:rPr lang="en-US" sz="3780" dirty="0">
                <a:latin typeface="Times New Roman" panose="02020603050405020304" pitchFamily="18" charset="0"/>
                <a:cs typeface="Times New Roman" panose="02020603050405020304" pitchFamily="18" charset="0"/>
              </a:rPr>
              <a:t>, Graham Kaufman</a:t>
            </a:r>
            <a:r>
              <a:rPr lang="en-US" sz="3780" baseline="30000" dirty="0">
                <a:latin typeface="Times New Roman" panose="02020603050405020304" pitchFamily="18" charset="0"/>
                <a:cs typeface="Times New Roman" panose="02020603050405020304" pitchFamily="18" charset="0"/>
              </a:rPr>
              <a:t>2</a:t>
            </a:r>
            <a:r>
              <a:rPr lang="en-US" sz="3780" dirty="0">
                <a:latin typeface="Times New Roman" panose="02020603050405020304" pitchFamily="18" charset="0"/>
                <a:cs typeface="Times New Roman" panose="02020603050405020304" pitchFamily="18" charset="0"/>
              </a:rPr>
              <a:t>, Andrew Butler</a:t>
            </a:r>
            <a:r>
              <a:rPr lang="en-US" sz="3780" baseline="30000" dirty="0">
                <a:latin typeface="Times New Roman" panose="02020603050405020304" pitchFamily="18" charset="0"/>
                <a:cs typeface="Times New Roman" panose="02020603050405020304" pitchFamily="18" charset="0"/>
              </a:rPr>
              <a:t>2</a:t>
            </a:r>
            <a:r>
              <a:rPr lang="en-US" sz="3780" dirty="0">
                <a:latin typeface="Times New Roman" panose="02020603050405020304" pitchFamily="18" charset="0"/>
                <a:cs typeface="Times New Roman" panose="02020603050405020304" pitchFamily="18" charset="0"/>
              </a:rPr>
              <a:t>, Kaleb McQuillan</a:t>
            </a:r>
            <a:r>
              <a:rPr lang="en-US" sz="3780" baseline="30000" dirty="0">
                <a:latin typeface="Times New Roman" panose="02020603050405020304" pitchFamily="18" charset="0"/>
                <a:cs typeface="Times New Roman" panose="02020603050405020304" pitchFamily="18" charset="0"/>
              </a:rPr>
              <a:t>2</a:t>
            </a:r>
            <a:r>
              <a:rPr lang="en-US" sz="3780" dirty="0">
                <a:latin typeface="Times New Roman" panose="02020603050405020304" pitchFamily="18" charset="0"/>
                <a:cs typeface="Times New Roman" panose="02020603050405020304" pitchFamily="18" charset="0"/>
              </a:rPr>
              <a:t>, Joseph Wright</a:t>
            </a:r>
            <a:r>
              <a:rPr lang="en-US" sz="3780" baseline="30000" dirty="0">
                <a:latin typeface="Times New Roman" panose="02020603050405020304" pitchFamily="18" charset="0"/>
                <a:cs typeface="Times New Roman" panose="02020603050405020304" pitchFamily="18" charset="0"/>
              </a:rPr>
              <a:t>2</a:t>
            </a:r>
            <a:r>
              <a:rPr lang="en-US" sz="3780" dirty="0">
                <a:latin typeface="Times New Roman" panose="02020603050405020304" pitchFamily="18" charset="0"/>
                <a:cs typeface="Times New Roman" panose="02020603050405020304" pitchFamily="18" charset="0"/>
              </a:rPr>
              <a:t>, Andrew Nuss</a:t>
            </a:r>
            <a:r>
              <a:rPr lang="en-US" sz="3780" baseline="30000" dirty="0">
                <a:latin typeface="Times New Roman" panose="02020603050405020304" pitchFamily="18" charset="0"/>
                <a:cs typeface="Times New Roman" panose="02020603050405020304" pitchFamily="18" charset="0"/>
              </a:rPr>
              <a:t>3</a:t>
            </a:r>
            <a:r>
              <a:rPr lang="en-US" sz="3780" dirty="0">
                <a:latin typeface="Times New Roman" panose="02020603050405020304" pitchFamily="18" charset="0"/>
                <a:cs typeface="Times New Roman" panose="02020603050405020304" pitchFamily="18" charset="0"/>
              </a:rPr>
              <a:t>, Marjorie Potter</a:t>
            </a:r>
            <a:r>
              <a:rPr lang="en-US" sz="3780" baseline="30000" dirty="0">
                <a:latin typeface="Times New Roman" panose="02020603050405020304" pitchFamily="18" charset="0"/>
                <a:cs typeface="Times New Roman" panose="02020603050405020304" pitchFamily="18" charset="0"/>
              </a:rPr>
              <a:t>3</a:t>
            </a:r>
            <a:r>
              <a:rPr lang="en-US" sz="3780" dirty="0">
                <a:latin typeface="Times New Roman" panose="02020603050405020304" pitchFamily="18" charset="0"/>
                <a:cs typeface="Times New Roman" panose="02020603050405020304" pitchFamily="18" charset="0"/>
              </a:rPr>
              <a:t>, Jessica Lee</a:t>
            </a:r>
            <a:r>
              <a:rPr lang="en-US" sz="3780" baseline="30000" dirty="0">
                <a:latin typeface="Times New Roman" panose="02020603050405020304" pitchFamily="18" charset="0"/>
                <a:cs typeface="Times New Roman" panose="02020603050405020304" pitchFamily="18" charset="0"/>
              </a:rPr>
              <a:t>4</a:t>
            </a:r>
            <a:r>
              <a:rPr lang="en-US" sz="3780" dirty="0">
                <a:latin typeface="Times New Roman" panose="02020603050405020304" pitchFamily="18" charset="0"/>
                <a:cs typeface="Times New Roman" panose="02020603050405020304" pitchFamily="18" charset="0"/>
              </a:rPr>
              <a:t>, Craig Zuhlke</a:t>
            </a:r>
            <a:r>
              <a:rPr lang="en-US" sz="3780" baseline="30000" dirty="0">
                <a:latin typeface="Times New Roman" panose="02020603050405020304" pitchFamily="18" charset="0"/>
                <a:cs typeface="Times New Roman" panose="02020603050405020304" pitchFamily="18" charset="0"/>
              </a:rPr>
              <a:t>2</a:t>
            </a:r>
            <a:endParaRPr lang="en-US" sz="3780" dirty="0">
              <a:latin typeface="Times New Roman" panose="02020603050405020304" pitchFamily="18" charset="0"/>
              <a:cs typeface="Times New Roman" panose="02020603050405020304" pitchFamily="18" charset="0"/>
            </a:endParaRPr>
          </a:p>
        </p:txBody>
      </p:sp>
      <p:sp>
        <p:nvSpPr>
          <p:cNvPr id="30" name="Subtitle 2">
            <a:extLst>
              <a:ext uri="{FF2B5EF4-FFF2-40B4-BE49-F238E27FC236}">
                <a16:creationId xmlns:a16="http://schemas.microsoft.com/office/drawing/2014/main" id="{C2712FA6-7EDF-7E5A-048F-7C7DAA966A7B}"/>
              </a:ext>
            </a:extLst>
          </p:cNvPr>
          <p:cNvSpPr txBox="1">
            <a:spLocks/>
          </p:cNvSpPr>
          <p:nvPr/>
        </p:nvSpPr>
        <p:spPr>
          <a:xfrm>
            <a:off x="26252454" y="3682239"/>
            <a:ext cx="11996775" cy="1006948"/>
          </a:xfrm>
          <a:prstGeom prst="rect">
            <a:avLst/>
          </a:prstGeom>
        </p:spPr>
        <p:txBody>
          <a:bodyPr vert="horz" lIns="288036" tIns="144018" rIns="288036" bIns="144018"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Results: Effectiveness Across Taxa</a:t>
            </a:r>
          </a:p>
        </p:txBody>
      </p:sp>
      <p:pic>
        <p:nvPicPr>
          <p:cNvPr id="42" name="Picture 41" descr="Logo&#10;&#10;Description automatically generated">
            <a:extLst>
              <a:ext uri="{FF2B5EF4-FFF2-40B4-BE49-F238E27FC236}">
                <a16:creationId xmlns:a16="http://schemas.microsoft.com/office/drawing/2014/main" id="{74DBC9A3-6921-DE52-B081-9C76054187AD}"/>
              </a:ext>
            </a:extLst>
          </p:cNvPr>
          <p:cNvPicPr>
            <a:picLocks noChangeAspect="1"/>
          </p:cNvPicPr>
          <p:nvPr/>
        </p:nvPicPr>
        <p:blipFill>
          <a:blip r:embed="rId2"/>
          <a:stretch>
            <a:fillRect/>
          </a:stretch>
        </p:blipFill>
        <p:spPr>
          <a:xfrm>
            <a:off x="1377864" y="360152"/>
            <a:ext cx="2767541" cy="918822"/>
          </a:xfrm>
          <a:prstGeom prst="rect">
            <a:avLst/>
          </a:prstGeom>
        </p:spPr>
      </p:pic>
      <p:sp>
        <p:nvSpPr>
          <p:cNvPr id="20" name="Subtitle 2">
            <a:extLst>
              <a:ext uri="{FF2B5EF4-FFF2-40B4-BE49-F238E27FC236}">
                <a16:creationId xmlns:a16="http://schemas.microsoft.com/office/drawing/2014/main" id="{DB9B47C1-025A-999E-0F25-52D550320865}"/>
              </a:ext>
            </a:extLst>
          </p:cNvPr>
          <p:cNvSpPr txBox="1">
            <a:spLocks/>
          </p:cNvSpPr>
          <p:nvPr/>
        </p:nvSpPr>
        <p:spPr>
          <a:xfrm>
            <a:off x="14845457" y="3700592"/>
            <a:ext cx="10864271" cy="1534541"/>
          </a:xfrm>
          <a:prstGeom prst="rect">
            <a:avLst/>
          </a:prstGeom>
        </p:spPr>
        <p:txBody>
          <a:bodyPr vert="horz" lIns="288036" tIns="144018" rIns="288036" bIns="144018"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Results: Wavelength Dependence</a:t>
            </a:r>
          </a:p>
        </p:txBody>
      </p:sp>
      <p:sp>
        <p:nvSpPr>
          <p:cNvPr id="46" name="Subtitle 2">
            <a:extLst>
              <a:ext uri="{FF2B5EF4-FFF2-40B4-BE49-F238E27FC236}">
                <a16:creationId xmlns:a16="http://schemas.microsoft.com/office/drawing/2014/main" id="{EA675C06-2E31-4D25-ED3E-BF9B15A852B6}"/>
              </a:ext>
            </a:extLst>
          </p:cNvPr>
          <p:cNvSpPr txBox="1">
            <a:spLocks/>
          </p:cNvSpPr>
          <p:nvPr/>
        </p:nvSpPr>
        <p:spPr>
          <a:xfrm>
            <a:off x="28750520" y="24505061"/>
            <a:ext cx="7311130" cy="1205612"/>
          </a:xfrm>
          <a:prstGeom prst="rect">
            <a:avLst/>
          </a:prstGeom>
        </p:spPr>
        <p:txBody>
          <a:bodyPr vert="horz" lIns="288036" tIns="144018" rIns="288036" bIns="144018"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Acknowledgments</a:t>
            </a:r>
          </a:p>
        </p:txBody>
      </p:sp>
      <p:sp>
        <p:nvSpPr>
          <p:cNvPr id="18" name="TextBox 17">
            <a:extLst>
              <a:ext uri="{FF2B5EF4-FFF2-40B4-BE49-F238E27FC236}">
                <a16:creationId xmlns:a16="http://schemas.microsoft.com/office/drawing/2014/main" id="{62CBEB34-21F1-095B-689D-DD60A02C3FBD}"/>
              </a:ext>
            </a:extLst>
          </p:cNvPr>
          <p:cNvSpPr txBox="1"/>
          <p:nvPr/>
        </p:nvSpPr>
        <p:spPr>
          <a:xfrm>
            <a:off x="8848974" y="2811799"/>
            <a:ext cx="22439658" cy="431657"/>
          </a:xfrm>
          <a:prstGeom prst="rect">
            <a:avLst/>
          </a:prstGeom>
          <a:noFill/>
        </p:spPr>
        <p:txBody>
          <a:bodyPr wrap="square" rtlCol="0">
            <a:spAutoFit/>
          </a:bodyPr>
          <a:lstStyle/>
          <a:p>
            <a:r>
              <a:rPr lang="en-US" sz="2205" baseline="30000" dirty="0">
                <a:latin typeface="Times New Roman" panose="02020603050405020304" pitchFamily="18" charset="0"/>
                <a:cs typeface="Times New Roman" panose="02020603050405020304" pitchFamily="18" charset="0"/>
              </a:rPr>
              <a:t>1</a:t>
            </a:r>
            <a:r>
              <a:rPr lang="en-US" sz="2205" dirty="0">
                <a:latin typeface="Times New Roman" panose="02020603050405020304" pitchFamily="18" charset="0"/>
                <a:cs typeface="Times New Roman" panose="02020603050405020304" pitchFamily="18" charset="0"/>
              </a:rPr>
              <a:t>Blue Marble Space; </a:t>
            </a:r>
            <a:r>
              <a:rPr lang="en-US" sz="2205" baseline="30000" dirty="0">
                <a:latin typeface="Times New Roman" panose="02020603050405020304" pitchFamily="18" charset="0"/>
                <a:cs typeface="Times New Roman" panose="02020603050405020304" pitchFamily="18" charset="0"/>
              </a:rPr>
              <a:t>2</a:t>
            </a:r>
            <a:r>
              <a:rPr lang="en-US" sz="2205" dirty="0">
                <a:latin typeface="Times New Roman" panose="02020603050405020304" pitchFamily="18" charset="0"/>
                <a:cs typeface="Times New Roman" panose="02020603050405020304" pitchFamily="18" charset="0"/>
              </a:rPr>
              <a:t>University of Nebraska-Lincoln College of Engineering; </a:t>
            </a:r>
            <a:r>
              <a:rPr lang="en-US" sz="2205" baseline="30000" dirty="0">
                <a:latin typeface="Times New Roman" panose="02020603050405020304" pitchFamily="18" charset="0"/>
                <a:cs typeface="Times New Roman" panose="02020603050405020304" pitchFamily="18" charset="0"/>
              </a:rPr>
              <a:t>3</a:t>
            </a:r>
            <a:r>
              <a:rPr lang="en-US" sz="2205" dirty="0">
                <a:latin typeface="Times New Roman" panose="02020603050405020304" pitchFamily="18" charset="0"/>
                <a:cs typeface="Times New Roman" panose="02020603050405020304" pitchFamily="18" charset="0"/>
              </a:rPr>
              <a:t>NASA Jet Propulsion Laboratory; </a:t>
            </a:r>
            <a:r>
              <a:rPr lang="en-US" sz="2205" baseline="30000" dirty="0">
                <a:latin typeface="Times New Roman" panose="02020603050405020304" pitchFamily="18" charset="0"/>
                <a:cs typeface="Times New Roman" panose="02020603050405020304" pitchFamily="18" charset="0"/>
              </a:rPr>
              <a:t>4</a:t>
            </a:r>
            <a:r>
              <a:rPr lang="en-US" sz="2205" dirty="0">
                <a:latin typeface="Times New Roman" panose="02020603050405020304" pitchFamily="18" charset="0"/>
                <a:cs typeface="Times New Roman" panose="02020603050405020304" pitchFamily="18" charset="0"/>
              </a:rPr>
              <a:t>NASA Ames Research Center Space Biosciences Division</a:t>
            </a:r>
          </a:p>
        </p:txBody>
      </p:sp>
      <p:sp>
        <p:nvSpPr>
          <p:cNvPr id="23" name="TextBox 22">
            <a:extLst>
              <a:ext uri="{FF2B5EF4-FFF2-40B4-BE49-F238E27FC236}">
                <a16:creationId xmlns:a16="http://schemas.microsoft.com/office/drawing/2014/main" id="{0C66C800-2E19-E73C-0865-F5197D6AEFE3}"/>
              </a:ext>
            </a:extLst>
          </p:cNvPr>
          <p:cNvSpPr txBox="1"/>
          <p:nvPr/>
        </p:nvSpPr>
        <p:spPr>
          <a:xfrm>
            <a:off x="14130463" y="14453221"/>
            <a:ext cx="11680695" cy="3170099"/>
          </a:xfrm>
          <a:prstGeom prst="rect">
            <a:avLst/>
          </a:prstGeom>
          <a:noFill/>
          <a:ln>
            <a:noFill/>
          </a:ln>
        </p:spPr>
        <p:txBody>
          <a:bodyPr wrap="square" rtlCol="0">
            <a:spAutoFit/>
          </a:bodyPr>
          <a:lstStyle/>
          <a:p>
            <a:pPr defTabSz="360045"/>
            <a:r>
              <a:rPr lang="en-US" sz="2500" dirty="0">
                <a:latin typeface="Times New Roman" panose="02020603050405020304" pitchFamily="18" charset="0"/>
                <a:cs typeface="Times New Roman" panose="02020603050405020304" pitchFamily="18" charset="0"/>
              </a:rPr>
              <a:t>	We tested several laser parameters to optimize for bioburden reduction:</a:t>
            </a:r>
          </a:p>
          <a:p>
            <a:pPr marL="540068" indent="-540068">
              <a:buFont typeface="Arial" panose="020B0604020202020204" pitchFamily="34" charset="0"/>
              <a:buChar char="•"/>
            </a:pPr>
            <a:r>
              <a:rPr lang="en-US" sz="2500" b="1" dirty="0">
                <a:latin typeface="Times New Roman" panose="02020603050405020304" pitchFamily="18" charset="0"/>
                <a:cs typeface="Times New Roman" panose="02020603050405020304" pitchFamily="18" charset="0"/>
              </a:rPr>
              <a:t>Fluence</a:t>
            </a:r>
            <a:r>
              <a:rPr lang="en-US" sz="2500" dirty="0">
                <a:latin typeface="Times New Roman" panose="02020603050405020304" pitchFamily="18" charset="0"/>
                <a:cs typeface="Times New Roman" panose="02020603050405020304" pitchFamily="18" charset="0"/>
              </a:rPr>
              <a:t> – the peak energy per unit area of a single pulse</a:t>
            </a:r>
          </a:p>
          <a:p>
            <a:pPr marL="540068" indent="-540068">
              <a:buFont typeface="Arial" panose="020B0604020202020204" pitchFamily="34" charset="0"/>
              <a:buChar char="•"/>
            </a:pPr>
            <a:r>
              <a:rPr lang="en-US" sz="2500" b="1" dirty="0">
                <a:latin typeface="Times New Roman" panose="02020603050405020304" pitchFamily="18" charset="0"/>
                <a:cs typeface="Times New Roman" panose="02020603050405020304" pitchFamily="18" charset="0"/>
              </a:rPr>
              <a:t>Pulse count </a:t>
            </a:r>
            <a:r>
              <a:rPr lang="en-US" sz="2500" dirty="0">
                <a:latin typeface="Times New Roman" panose="02020603050405020304" pitchFamily="18" charset="0"/>
                <a:cs typeface="Times New Roman" panose="02020603050405020304" pitchFamily="18" charset="0"/>
              </a:rPr>
              <a:t>– the number of times that a given point on the surface receives a pulse</a:t>
            </a:r>
          </a:p>
          <a:p>
            <a:pPr marL="540068" indent="-540068">
              <a:buFont typeface="Arial" panose="020B0604020202020204" pitchFamily="34" charset="0"/>
              <a:buChar char="•"/>
            </a:pPr>
            <a:r>
              <a:rPr lang="en-US" sz="2500" b="1" dirty="0">
                <a:latin typeface="Times New Roman" panose="02020603050405020304" pitchFamily="18" charset="0"/>
                <a:cs typeface="Times New Roman" panose="02020603050405020304" pitchFamily="18" charset="0"/>
              </a:rPr>
              <a:t>Wavelength </a:t>
            </a:r>
            <a:r>
              <a:rPr lang="en-US" sz="2500" dirty="0">
                <a:latin typeface="Times New Roman" panose="02020603050405020304" pitchFamily="18" charset="0"/>
                <a:cs typeface="Times New Roman" panose="02020603050405020304" pitchFamily="18" charset="0"/>
              </a:rPr>
              <a:t>– the distance between two consecutive peaks of a light wave</a:t>
            </a:r>
          </a:p>
          <a:p>
            <a:pPr marL="540068" indent="-540068">
              <a:buFont typeface="Arial" panose="020B0604020202020204" pitchFamily="34" charset="0"/>
              <a:buChar char="•"/>
            </a:pPr>
            <a:r>
              <a:rPr lang="en-US" sz="2500" b="1" dirty="0">
                <a:latin typeface="Times New Roman" panose="02020603050405020304" pitchFamily="18" charset="0"/>
                <a:cs typeface="Times New Roman" panose="02020603050405020304" pitchFamily="18" charset="0"/>
              </a:rPr>
              <a:t>Pulse length </a:t>
            </a:r>
            <a:r>
              <a:rPr lang="en-US" sz="2500" dirty="0">
                <a:latin typeface="Times New Roman" panose="02020603050405020304" pitchFamily="18" charset="0"/>
                <a:cs typeface="Times New Roman" panose="02020603050405020304" pitchFamily="18" charset="0"/>
              </a:rPr>
              <a:t>(not shown) – the time span of a single pulse</a:t>
            </a:r>
            <a:endParaRPr lang="en-US" sz="2500" b="1" dirty="0">
              <a:latin typeface="Times New Roman" panose="02020603050405020304" pitchFamily="18" charset="0"/>
              <a:cs typeface="Times New Roman" panose="02020603050405020304" pitchFamily="18" charset="0"/>
            </a:endParaRPr>
          </a:p>
          <a:p>
            <a:pPr defTabSz="360045"/>
            <a:r>
              <a:rPr lang="en-US" sz="2500" dirty="0">
                <a:latin typeface="Times New Roman" panose="02020603050405020304" pitchFamily="18" charset="0"/>
                <a:cs typeface="Times New Roman" panose="02020603050405020304" pitchFamily="18" charset="0"/>
              </a:rPr>
              <a:t>	Increasing fluence and pulse count inactivated more spores with infrared pulses, but not enough to achieve 4-log reduction. Upon halving wavelength, we saw better than 5-log reduction.</a:t>
            </a:r>
          </a:p>
        </p:txBody>
      </p:sp>
      <p:pic>
        <p:nvPicPr>
          <p:cNvPr id="1028" name="Picture 4" descr="NASA Logo PNG Transparent &amp; SVG Vector - Freebie Supply">
            <a:extLst>
              <a:ext uri="{FF2B5EF4-FFF2-40B4-BE49-F238E27FC236}">
                <a16:creationId xmlns:a16="http://schemas.microsoft.com/office/drawing/2014/main" id="{D009044D-16C0-7A21-3B89-EC99BF2F26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050" y="289472"/>
            <a:ext cx="1140277" cy="1140277"/>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3F8F90F0-2434-5598-C1AB-3E6C3E707E17}"/>
              </a:ext>
            </a:extLst>
          </p:cNvPr>
          <p:cNvSpPr txBox="1"/>
          <p:nvPr/>
        </p:nvSpPr>
        <p:spPr>
          <a:xfrm>
            <a:off x="26626714" y="10838665"/>
            <a:ext cx="11172081" cy="892552"/>
          </a:xfrm>
          <a:prstGeom prst="rect">
            <a:avLst/>
          </a:prstGeom>
          <a:solidFill>
            <a:srgbClr val="EFF5FB"/>
          </a:solidFill>
          <a:ln>
            <a:solidFill>
              <a:schemeClr val="tx1"/>
            </a:solidFill>
          </a:ln>
        </p:spPr>
        <p:txBody>
          <a:bodyPr wrap="square" rtlCol="0">
            <a:spAutoFit/>
          </a:bodyPr>
          <a:lstStyle/>
          <a:p>
            <a:pPr algn="ctr">
              <a:spcAft>
                <a:spcPts val="1890"/>
              </a:spcAft>
            </a:pPr>
            <a:r>
              <a:rPr lang="en-US" sz="2600" b="1" dirty="0">
                <a:latin typeface="Times New Roman" panose="02020603050405020304" pitchFamily="18" charset="0"/>
                <a:cs typeface="Times New Roman" panose="02020603050405020304" pitchFamily="18" charset="0"/>
              </a:rPr>
              <a:t>Laser treatment is effective on several spore-forming </a:t>
            </a:r>
            <a:r>
              <a:rPr lang="en-US" sz="2600" b="1" i="1" dirty="0">
                <a:latin typeface="Times New Roman" panose="02020603050405020304" pitchFamily="18" charset="0"/>
                <a:cs typeface="Times New Roman" panose="02020603050405020304" pitchFamily="18" charset="0"/>
              </a:rPr>
              <a:t>Bacillus</a:t>
            </a:r>
            <a:r>
              <a:rPr lang="en-US" sz="2600" b="1" dirty="0">
                <a:latin typeface="Times New Roman" panose="02020603050405020304" pitchFamily="18" charset="0"/>
                <a:cs typeface="Times New Roman" panose="02020603050405020304" pitchFamily="18" charset="0"/>
              </a:rPr>
              <a:t> strains and is at least as effective on </a:t>
            </a:r>
            <a:r>
              <a:rPr lang="en-US" sz="2600" b="1" i="1" dirty="0" err="1">
                <a:latin typeface="Times New Roman" panose="02020603050405020304" pitchFamily="18" charset="0"/>
                <a:cs typeface="Times New Roman" panose="02020603050405020304" pitchFamily="18" charset="0"/>
              </a:rPr>
              <a:t>Deinococcus</a:t>
            </a:r>
            <a:r>
              <a:rPr lang="en-US" sz="2600" b="1" i="1" dirty="0">
                <a:latin typeface="Times New Roman" panose="02020603050405020304" pitchFamily="18" charset="0"/>
                <a:cs typeface="Times New Roman" panose="02020603050405020304" pitchFamily="18" charset="0"/>
              </a:rPr>
              <a:t> </a:t>
            </a:r>
            <a:r>
              <a:rPr lang="en-US" sz="2600" b="1" i="1" dirty="0" err="1">
                <a:latin typeface="Times New Roman" panose="02020603050405020304" pitchFamily="18" charset="0"/>
                <a:cs typeface="Times New Roman" panose="02020603050405020304" pitchFamily="18" charset="0"/>
              </a:rPr>
              <a:t>radiodurans</a:t>
            </a:r>
            <a:r>
              <a:rPr lang="en-US" sz="2600" b="1" i="1" dirty="0">
                <a:latin typeface="Times New Roman" panose="02020603050405020304" pitchFamily="18" charset="0"/>
                <a:cs typeface="Times New Roman" panose="02020603050405020304" pitchFamily="18" charset="0"/>
              </a:rPr>
              <a:t>.</a:t>
            </a:r>
            <a:endParaRPr lang="en-US" sz="2600" b="1" dirty="0">
              <a:latin typeface="Times New Roman" panose="02020603050405020304" pitchFamily="18" charset="0"/>
              <a:cs typeface="Times New Roman" panose="02020603050405020304" pitchFamily="18" charset="0"/>
            </a:endParaRPr>
          </a:p>
        </p:txBody>
      </p:sp>
      <p:grpSp>
        <p:nvGrpSpPr>
          <p:cNvPr id="1370" name="Group 1369">
            <a:extLst>
              <a:ext uri="{FF2B5EF4-FFF2-40B4-BE49-F238E27FC236}">
                <a16:creationId xmlns:a16="http://schemas.microsoft.com/office/drawing/2014/main" id="{10486C4F-BE01-1A41-6D22-BBA1FE7F74A2}"/>
              </a:ext>
            </a:extLst>
          </p:cNvPr>
          <p:cNvGrpSpPr/>
          <p:nvPr/>
        </p:nvGrpSpPr>
        <p:grpSpPr>
          <a:xfrm>
            <a:off x="26178265" y="21132831"/>
            <a:ext cx="12132448" cy="3420941"/>
            <a:chOff x="26178265" y="21132021"/>
            <a:chExt cx="12132448" cy="3420941"/>
          </a:xfrm>
        </p:grpSpPr>
        <p:sp>
          <p:nvSpPr>
            <p:cNvPr id="1363" name="Rectangle 1362">
              <a:extLst>
                <a:ext uri="{FF2B5EF4-FFF2-40B4-BE49-F238E27FC236}">
                  <a16:creationId xmlns:a16="http://schemas.microsoft.com/office/drawing/2014/main" id="{94C714C2-6315-7029-D855-BA877B69AA8E}"/>
                </a:ext>
              </a:extLst>
            </p:cNvPr>
            <p:cNvSpPr/>
            <p:nvPr/>
          </p:nvSpPr>
          <p:spPr>
            <a:xfrm>
              <a:off x="26311356" y="21132021"/>
              <a:ext cx="11836214" cy="342094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3" dirty="0"/>
            </a:p>
          </p:txBody>
        </p:sp>
        <p:sp>
          <p:nvSpPr>
            <p:cNvPr id="1367" name="Rectangle 1366">
              <a:extLst>
                <a:ext uri="{FF2B5EF4-FFF2-40B4-BE49-F238E27FC236}">
                  <a16:creationId xmlns:a16="http://schemas.microsoft.com/office/drawing/2014/main" id="{F662AF26-F40E-367B-763A-63A968E4E1D9}"/>
                </a:ext>
              </a:extLst>
            </p:cNvPr>
            <p:cNvSpPr/>
            <p:nvPr/>
          </p:nvSpPr>
          <p:spPr>
            <a:xfrm>
              <a:off x="26553486" y="21389723"/>
              <a:ext cx="11345194" cy="2916629"/>
            </a:xfrm>
            <a:prstGeom prst="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3"/>
            </a:p>
          </p:txBody>
        </p:sp>
        <p:sp>
          <p:nvSpPr>
            <p:cNvPr id="37" name="Subtitle 2">
              <a:extLst>
                <a:ext uri="{FF2B5EF4-FFF2-40B4-BE49-F238E27FC236}">
                  <a16:creationId xmlns:a16="http://schemas.microsoft.com/office/drawing/2014/main" id="{52C0BD39-7FAB-9BB7-3C77-375FEA966262}"/>
                </a:ext>
              </a:extLst>
            </p:cNvPr>
            <p:cNvSpPr txBox="1">
              <a:spLocks/>
            </p:cNvSpPr>
            <p:nvPr/>
          </p:nvSpPr>
          <p:spPr>
            <a:xfrm>
              <a:off x="26178265" y="21271401"/>
              <a:ext cx="12132448" cy="1171959"/>
            </a:xfrm>
            <a:prstGeom prst="rect">
              <a:avLst/>
            </a:prstGeom>
          </p:spPr>
          <p:txBody>
            <a:bodyPr vert="horz" lIns="288036" tIns="144018" rIns="288036" bIns="144018"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Future Work</a:t>
              </a:r>
            </a:p>
          </p:txBody>
        </p:sp>
        <p:sp>
          <p:nvSpPr>
            <p:cNvPr id="38" name="TextBox 37">
              <a:extLst>
                <a:ext uri="{FF2B5EF4-FFF2-40B4-BE49-F238E27FC236}">
                  <a16:creationId xmlns:a16="http://schemas.microsoft.com/office/drawing/2014/main" id="{616E468C-A74D-10FD-BF77-F53E41A3773E}"/>
                </a:ext>
              </a:extLst>
            </p:cNvPr>
            <p:cNvSpPr txBox="1"/>
            <p:nvPr/>
          </p:nvSpPr>
          <p:spPr>
            <a:xfrm>
              <a:off x="26684224" y="22128353"/>
              <a:ext cx="11496960" cy="2092881"/>
            </a:xfrm>
            <a:prstGeom prst="rect">
              <a:avLst/>
            </a:prstGeom>
            <a:noFill/>
          </p:spPr>
          <p:txBody>
            <a:bodyPr wrap="square">
              <a:spAutoFit/>
            </a:bodyPr>
            <a:lstStyle/>
            <a:p>
              <a:pPr marL="432054" indent="-432054">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Inoculate coupons with 10× more spores to improve limit of detection.</a:t>
              </a:r>
            </a:p>
            <a:p>
              <a:pPr marL="432054" indent="-432054">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Halve the wavelength again, to 257 nm.</a:t>
              </a:r>
            </a:p>
            <a:p>
              <a:pPr marL="432054" indent="-432054">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Evaluate surface damage on broader variety of treatments.</a:t>
              </a:r>
            </a:p>
            <a:p>
              <a:pPr marL="432054" indent="-432054">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Test sterilization and surface damage on different substrates.</a:t>
              </a:r>
            </a:p>
            <a:p>
              <a:pPr marL="432054" indent="-432054">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Determine and reduce causes of variation between and within sample sets.</a:t>
              </a:r>
            </a:p>
          </p:txBody>
        </p:sp>
      </p:grpSp>
      <p:sp>
        <p:nvSpPr>
          <p:cNvPr id="6" name="TextBox 5">
            <a:extLst>
              <a:ext uri="{FF2B5EF4-FFF2-40B4-BE49-F238E27FC236}">
                <a16:creationId xmlns:a16="http://schemas.microsoft.com/office/drawing/2014/main" id="{2F409E6A-3F3A-89FD-7D56-56172912489E}"/>
              </a:ext>
            </a:extLst>
          </p:cNvPr>
          <p:cNvSpPr txBox="1"/>
          <p:nvPr/>
        </p:nvSpPr>
        <p:spPr>
          <a:xfrm>
            <a:off x="26232106" y="25474867"/>
            <a:ext cx="12078607" cy="964880"/>
          </a:xfrm>
          <a:prstGeom prst="rect">
            <a:avLst/>
          </a:prstGeom>
          <a:noFill/>
        </p:spPr>
        <p:txBody>
          <a:bodyPr wrap="square" rtlCol="0">
            <a:spAutoFit/>
          </a:bodyPr>
          <a:lstStyle/>
          <a:p>
            <a:r>
              <a:rPr lang="en-US" sz="1890" dirty="0">
                <a:latin typeface="Times New Roman" panose="02020603050405020304" pitchFamily="18" charset="0"/>
                <a:cs typeface="Times New Roman" panose="02020603050405020304" pitchFamily="18" charset="0"/>
              </a:rPr>
              <a:t>Thank you to Parag Vaishampayan, Tatyana Sysoeva, and GERMS lab members for helpful discussions. This work is funded by two NASA ROSES Planetary Protection Research Grants to C. Zuhlke (Grant numbers 80NSSC22K0213 and 80NSSC24K0323). </a:t>
            </a:r>
          </a:p>
        </p:txBody>
      </p:sp>
      <p:sp>
        <p:nvSpPr>
          <p:cNvPr id="43" name="Subtitle 2">
            <a:extLst>
              <a:ext uri="{FF2B5EF4-FFF2-40B4-BE49-F238E27FC236}">
                <a16:creationId xmlns:a16="http://schemas.microsoft.com/office/drawing/2014/main" id="{DF998187-4CE1-EC3E-F821-A878F27FAAFD}"/>
              </a:ext>
            </a:extLst>
          </p:cNvPr>
          <p:cNvSpPr txBox="1">
            <a:spLocks/>
          </p:cNvSpPr>
          <p:nvPr/>
        </p:nvSpPr>
        <p:spPr>
          <a:xfrm>
            <a:off x="1517961" y="20834311"/>
            <a:ext cx="10497102" cy="1612891"/>
          </a:xfrm>
          <a:prstGeom prst="rect">
            <a:avLst/>
          </a:prstGeom>
        </p:spPr>
        <p:txBody>
          <a:bodyPr vert="horz" lIns="288036" tIns="144018" rIns="288036" bIns="144018"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Results: Material Compatibility</a:t>
            </a:r>
          </a:p>
        </p:txBody>
      </p:sp>
      <p:sp>
        <p:nvSpPr>
          <p:cNvPr id="48" name="TextBox 47">
            <a:extLst>
              <a:ext uri="{FF2B5EF4-FFF2-40B4-BE49-F238E27FC236}">
                <a16:creationId xmlns:a16="http://schemas.microsoft.com/office/drawing/2014/main" id="{62D953C7-1BD1-90F0-F682-34FD36DE5E5C}"/>
              </a:ext>
            </a:extLst>
          </p:cNvPr>
          <p:cNvSpPr txBox="1"/>
          <p:nvPr/>
        </p:nvSpPr>
        <p:spPr>
          <a:xfrm>
            <a:off x="9723835" y="21987643"/>
            <a:ext cx="3128539" cy="5262979"/>
          </a:xfrm>
          <a:prstGeom prst="rect">
            <a:avLst/>
          </a:prstGeom>
          <a:noFill/>
          <a:ln w="19050">
            <a:noFill/>
          </a:ln>
        </p:spPr>
        <p:txBody>
          <a:bodyPr wrap="square" rtlCol="0">
            <a:spAutoFit/>
          </a:bodyPr>
          <a:lstStyle/>
          <a:p>
            <a:r>
              <a:rPr lang="en-US" sz="2400" b="1" dirty="0">
                <a:latin typeface="Times New Roman" panose="02020603050405020304" pitchFamily="18" charset="0"/>
                <a:cs typeface="Times New Roman" panose="02020603050405020304" pitchFamily="18" charset="0"/>
              </a:rPr>
              <a:t>a)</a:t>
            </a:r>
            <a:r>
              <a:rPr lang="en-US" sz="2400" dirty="0">
                <a:latin typeface="Times New Roman" panose="02020603050405020304" pitchFamily="18" charset="0"/>
                <a:cs typeface="Times New Roman" panose="02020603050405020304" pitchFamily="18" charset="0"/>
              </a:rPr>
              <a:t> Laser raster pattern used for surface damage testing. </a:t>
            </a:r>
            <a:r>
              <a:rPr lang="en-US" sz="2400" b="1" dirty="0">
                <a:latin typeface="Times New Roman" panose="02020603050405020304" pitchFamily="18" charset="0"/>
                <a:cs typeface="Times New Roman" panose="02020603050405020304" pitchFamily="18" charset="0"/>
              </a:rPr>
              <a:t>b) </a:t>
            </a:r>
            <a:r>
              <a:rPr lang="en-US" sz="2400" dirty="0">
                <a:latin typeface="Times New Roman" panose="02020603050405020304" pitchFamily="18" charset="0"/>
                <a:cs typeface="Times New Roman" panose="02020603050405020304" pitchFamily="18" charset="0"/>
              </a:rPr>
              <a:t>before and </a:t>
            </a:r>
            <a:r>
              <a:rPr lang="en-US" sz="2400" b="1" dirty="0">
                <a:latin typeface="Times New Roman" panose="02020603050405020304" pitchFamily="18" charset="0"/>
                <a:cs typeface="Times New Roman" panose="02020603050405020304" pitchFamily="18" charset="0"/>
              </a:rPr>
              <a:t>c)</a:t>
            </a:r>
            <a:r>
              <a:rPr lang="en-US" sz="2400" dirty="0">
                <a:latin typeface="Times New Roman" panose="02020603050405020304" pitchFamily="18" charset="0"/>
                <a:cs typeface="Times New Roman" panose="02020603050405020304" pitchFamily="18" charset="0"/>
              </a:rPr>
              <a:t> after treatment at a pulse count of 0.0085 J/cm</a:t>
            </a:r>
            <a:r>
              <a:rPr lang="en-US" sz="2400" baseline="30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and a pulse count of 5,660, SEM images. </a:t>
            </a:r>
            <a:r>
              <a:rPr lang="en-US" sz="2400" b="1" dirty="0">
                <a:latin typeface="Times New Roman" panose="02020603050405020304" pitchFamily="18" charset="0"/>
                <a:cs typeface="Times New Roman" panose="02020603050405020304" pitchFamily="18" charset="0"/>
              </a:rPr>
              <a:t>d) </a:t>
            </a:r>
            <a:r>
              <a:rPr lang="en-US" sz="2400" dirty="0">
                <a:latin typeface="Times New Roman" panose="02020603050405020304" pitchFamily="18" charset="0"/>
                <a:cs typeface="Times New Roman" panose="02020603050405020304" pitchFamily="18" charset="0"/>
              </a:rPr>
              <a:t>cross-section of control coupon not exposed to laser. </a:t>
            </a:r>
            <a:r>
              <a:rPr lang="en-US" sz="2400" b="1" dirty="0">
                <a:latin typeface="Times New Roman" panose="02020603050405020304" pitchFamily="18" charset="0"/>
                <a:cs typeface="Times New Roman" panose="02020603050405020304" pitchFamily="18" charset="0"/>
              </a:rPr>
              <a:t>e)</a:t>
            </a:r>
            <a:r>
              <a:rPr lang="en-US" sz="2400" dirty="0">
                <a:latin typeface="Times New Roman" panose="02020603050405020304" pitchFamily="18" charset="0"/>
                <a:cs typeface="Times New Roman" panose="02020603050405020304" pitchFamily="18" charset="0"/>
              </a:rPr>
              <a:t> cross-section of coupon treated at 0.05 J/cm</a:t>
            </a:r>
            <a:r>
              <a:rPr lang="en-US" sz="2400" baseline="30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and a pulse count of 50,000.</a:t>
            </a:r>
          </a:p>
        </p:txBody>
      </p:sp>
      <p:sp>
        <p:nvSpPr>
          <p:cNvPr id="50" name="TextBox 49">
            <a:extLst>
              <a:ext uri="{FF2B5EF4-FFF2-40B4-BE49-F238E27FC236}">
                <a16:creationId xmlns:a16="http://schemas.microsoft.com/office/drawing/2014/main" id="{8518DF70-D11C-7192-0EA1-BDB67F920E5C}"/>
              </a:ext>
            </a:extLst>
          </p:cNvPr>
          <p:cNvSpPr txBox="1"/>
          <p:nvPr/>
        </p:nvSpPr>
        <p:spPr>
          <a:xfrm>
            <a:off x="604367" y="27520399"/>
            <a:ext cx="12292483" cy="892552"/>
          </a:xfrm>
          <a:prstGeom prst="rect">
            <a:avLst/>
          </a:prstGeom>
          <a:solidFill>
            <a:srgbClr val="EFF5FB"/>
          </a:solidFill>
          <a:ln>
            <a:solidFill>
              <a:schemeClr val="tx1"/>
            </a:solidFill>
          </a:ln>
        </p:spPr>
        <p:txBody>
          <a:bodyPr wrap="square" rtlCol="0">
            <a:spAutoFit/>
          </a:bodyPr>
          <a:lstStyle/>
          <a:p>
            <a:pPr algn="ctr"/>
            <a:r>
              <a:rPr lang="en-US" sz="2600" b="1" dirty="0">
                <a:latin typeface="Times New Roman" panose="02020603050405020304" pitchFamily="18" charset="0"/>
                <a:cs typeface="Times New Roman" panose="02020603050405020304" pitchFamily="18" charset="0"/>
              </a:rPr>
              <a:t>Treatment at typical processing parameters causes nano-scale surface modification of aluminum but no subsurface damage.</a:t>
            </a:r>
          </a:p>
        </p:txBody>
      </p:sp>
      <p:sp>
        <p:nvSpPr>
          <p:cNvPr id="53" name="Subtitle 2">
            <a:extLst>
              <a:ext uri="{FF2B5EF4-FFF2-40B4-BE49-F238E27FC236}">
                <a16:creationId xmlns:a16="http://schemas.microsoft.com/office/drawing/2014/main" id="{F3D97241-C267-6A9F-7AB1-2966DD12E010}"/>
              </a:ext>
            </a:extLst>
          </p:cNvPr>
          <p:cNvSpPr txBox="1">
            <a:spLocks/>
          </p:cNvSpPr>
          <p:nvPr/>
        </p:nvSpPr>
        <p:spPr>
          <a:xfrm>
            <a:off x="15029041" y="18255544"/>
            <a:ext cx="10497102" cy="1612891"/>
          </a:xfrm>
          <a:prstGeom prst="rect">
            <a:avLst/>
          </a:prstGeom>
        </p:spPr>
        <p:txBody>
          <a:bodyPr vert="horz" lIns="288036" tIns="144018" rIns="288036" bIns="144018"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Results: Grooved Surfaces</a:t>
            </a:r>
          </a:p>
        </p:txBody>
      </p:sp>
      <p:sp>
        <p:nvSpPr>
          <p:cNvPr id="55" name="Subtitle 2">
            <a:extLst>
              <a:ext uri="{FF2B5EF4-FFF2-40B4-BE49-F238E27FC236}">
                <a16:creationId xmlns:a16="http://schemas.microsoft.com/office/drawing/2014/main" id="{F853EE55-83BA-DDA1-9DE4-67D99DB573E7}"/>
              </a:ext>
            </a:extLst>
          </p:cNvPr>
          <p:cNvSpPr txBox="1">
            <a:spLocks/>
          </p:cNvSpPr>
          <p:nvPr/>
        </p:nvSpPr>
        <p:spPr>
          <a:xfrm>
            <a:off x="26872365" y="12350138"/>
            <a:ext cx="10497102" cy="1612891"/>
          </a:xfrm>
          <a:prstGeom prst="rect">
            <a:avLst/>
          </a:prstGeom>
        </p:spPr>
        <p:txBody>
          <a:bodyPr vert="horz" lIns="288036" tIns="144018" rIns="288036" bIns="144018"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Results: Repetition Rate</a:t>
            </a:r>
          </a:p>
        </p:txBody>
      </p:sp>
      <p:sp>
        <p:nvSpPr>
          <p:cNvPr id="56" name="TextBox 55">
            <a:extLst>
              <a:ext uri="{FF2B5EF4-FFF2-40B4-BE49-F238E27FC236}">
                <a16:creationId xmlns:a16="http://schemas.microsoft.com/office/drawing/2014/main" id="{C809E42F-C221-0045-80AE-6B89666EE7AD}"/>
              </a:ext>
            </a:extLst>
          </p:cNvPr>
          <p:cNvSpPr txBox="1"/>
          <p:nvPr/>
        </p:nvSpPr>
        <p:spPr>
          <a:xfrm>
            <a:off x="14033033" y="27514371"/>
            <a:ext cx="11558600" cy="892552"/>
          </a:xfrm>
          <a:prstGeom prst="rect">
            <a:avLst/>
          </a:prstGeom>
          <a:solidFill>
            <a:srgbClr val="EFF5FB"/>
          </a:solidFill>
          <a:ln>
            <a:solidFill>
              <a:schemeClr val="tx1"/>
            </a:solidFill>
          </a:ln>
        </p:spPr>
        <p:txBody>
          <a:bodyPr wrap="square" rtlCol="0">
            <a:spAutoFit/>
          </a:bodyPr>
          <a:lstStyle/>
          <a:p>
            <a:pPr algn="ctr"/>
            <a:r>
              <a:rPr lang="en-US" sz="2600" b="1" dirty="0">
                <a:latin typeface="Times New Roman" panose="02020603050405020304" pitchFamily="18" charset="0"/>
                <a:cs typeface="Times New Roman" panose="02020603050405020304" pitchFamily="18" charset="0"/>
              </a:rPr>
              <a:t>Treatment on grooved surfaces is  still effective, though slightly less than on smooth surfaces.</a:t>
            </a:r>
          </a:p>
        </p:txBody>
      </p:sp>
      <p:sp>
        <p:nvSpPr>
          <p:cNvPr id="54" name="TextBox 53">
            <a:extLst>
              <a:ext uri="{FF2B5EF4-FFF2-40B4-BE49-F238E27FC236}">
                <a16:creationId xmlns:a16="http://schemas.microsoft.com/office/drawing/2014/main" id="{AEBAB837-706C-087C-5775-32F106B338A7}"/>
              </a:ext>
            </a:extLst>
          </p:cNvPr>
          <p:cNvSpPr txBox="1"/>
          <p:nvPr/>
        </p:nvSpPr>
        <p:spPr>
          <a:xfrm>
            <a:off x="14130463" y="26012791"/>
            <a:ext cx="8284269" cy="1200329"/>
          </a:xfrm>
          <a:prstGeom prst="rect">
            <a:avLst/>
          </a:prstGeom>
          <a:noFill/>
          <a:ln w="19050">
            <a:noFill/>
          </a:ln>
        </p:spPr>
        <p:txBody>
          <a:bodyPr wrap="square" rtlCol="0">
            <a:spAutoFit/>
          </a:bodyPr>
          <a:lstStyle/>
          <a:p>
            <a:r>
              <a:rPr lang="en-US" sz="2400" dirty="0">
                <a:latin typeface="Times New Roman" panose="02020603050405020304" pitchFamily="18" charset="0"/>
                <a:cs typeface="Times New Roman" panose="02020603050405020304" pitchFamily="18" charset="0"/>
              </a:rPr>
              <a:t>Spore survival against fluence on </a:t>
            </a:r>
            <a:r>
              <a:rPr lang="en-US" sz="2400" dirty="0" err="1">
                <a:latin typeface="Times New Roman" panose="02020603050405020304" pitchFamily="18" charset="0"/>
                <a:cs typeface="Times New Roman" panose="02020603050405020304" pitchFamily="18" charset="0"/>
              </a:rPr>
              <a:t>microchanneled</a:t>
            </a:r>
            <a:r>
              <a:rPr lang="en-US" sz="2400" dirty="0">
                <a:latin typeface="Times New Roman" panose="02020603050405020304" pitchFamily="18" charset="0"/>
                <a:cs typeface="Times New Roman" panose="02020603050405020304" pitchFamily="18" charset="0"/>
              </a:rPr>
              <a:t> (grooved) and smooth surfaces, at a wavelength of 800 nm, pulse length of 35 fs, and pulse count of 100,000.</a:t>
            </a:r>
          </a:p>
        </p:txBody>
      </p:sp>
      <p:pic>
        <p:nvPicPr>
          <p:cNvPr id="60" name="Picture 59" descr="A picture containing text&#10;&#10;AI-generated content may be incorrect.">
            <a:extLst>
              <a:ext uri="{FF2B5EF4-FFF2-40B4-BE49-F238E27FC236}">
                <a16:creationId xmlns:a16="http://schemas.microsoft.com/office/drawing/2014/main" id="{1950787C-2954-71E9-AF23-E8F645BA6D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16446" y="21693538"/>
            <a:ext cx="2472161" cy="2458447"/>
          </a:xfrm>
          <a:prstGeom prst="rect">
            <a:avLst/>
          </a:prstGeom>
          <a:ln>
            <a:solidFill>
              <a:schemeClr val="tx1"/>
            </a:solidFill>
          </a:ln>
        </p:spPr>
      </p:pic>
      <p:pic>
        <p:nvPicPr>
          <p:cNvPr id="1357" name="Picture 1356">
            <a:extLst>
              <a:ext uri="{FF2B5EF4-FFF2-40B4-BE49-F238E27FC236}">
                <a16:creationId xmlns:a16="http://schemas.microsoft.com/office/drawing/2014/main" id="{3222728A-20F6-63CC-3788-9F18A7B263F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844188" y="14459357"/>
            <a:ext cx="6508376" cy="5423647"/>
          </a:xfrm>
          <a:prstGeom prst="rect">
            <a:avLst/>
          </a:prstGeom>
          <a:ln w="19050">
            <a:noFill/>
          </a:ln>
        </p:spPr>
      </p:pic>
      <p:pic>
        <p:nvPicPr>
          <p:cNvPr id="1359" name="Picture 1358" descr="Calendar&#10;&#10;AI-generated content may be incorrect.">
            <a:extLst>
              <a:ext uri="{FF2B5EF4-FFF2-40B4-BE49-F238E27FC236}">
                <a16:creationId xmlns:a16="http://schemas.microsoft.com/office/drawing/2014/main" id="{E6D8F36B-4C4E-FB5A-C4E8-EC22185E89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785874" y="4879979"/>
            <a:ext cx="8172730" cy="5837665"/>
          </a:xfrm>
          <a:prstGeom prst="rect">
            <a:avLst/>
          </a:prstGeom>
          <a:ln w="19050">
            <a:noFill/>
          </a:ln>
        </p:spPr>
      </p:pic>
      <p:sp>
        <p:nvSpPr>
          <p:cNvPr id="1361" name="TextBox 1360">
            <a:extLst>
              <a:ext uri="{FF2B5EF4-FFF2-40B4-BE49-F238E27FC236}">
                <a16:creationId xmlns:a16="http://schemas.microsoft.com/office/drawing/2014/main" id="{D86635E0-3EC5-21F8-1C03-342CA9CFA507}"/>
              </a:ext>
            </a:extLst>
          </p:cNvPr>
          <p:cNvSpPr txBox="1"/>
          <p:nvPr/>
        </p:nvSpPr>
        <p:spPr>
          <a:xfrm>
            <a:off x="34303205" y="14750705"/>
            <a:ext cx="2815421" cy="3416320"/>
          </a:xfrm>
          <a:prstGeom prst="rect">
            <a:avLst/>
          </a:prstGeom>
          <a:noFill/>
          <a:ln w="19050">
            <a:noFill/>
          </a:ln>
        </p:spPr>
        <p:txBody>
          <a:bodyPr wrap="square" rtlCol="0">
            <a:spAutoFit/>
          </a:bodyPr>
          <a:lstStyle/>
          <a:p>
            <a:r>
              <a:rPr lang="en-US" sz="2400" dirty="0">
                <a:latin typeface="Times New Roman" panose="02020603050405020304" pitchFamily="18" charset="0"/>
                <a:cs typeface="Times New Roman" panose="02020603050405020304" pitchFamily="18" charset="0"/>
              </a:rPr>
              <a:t>Spore survival plotted against fluence, repetition rate, and pulse count. Pulse length is 170 fs, and wavelength is 1030 nm. Limit of detection is plotted as a dashed line.</a:t>
            </a:r>
          </a:p>
        </p:txBody>
      </p:sp>
      <p:sp>
        <p:nvSpPr>
          <p:cNvPr id="1362" name="TextBox 1361">
            <a:extLst>
              <a:ext uri="{FF2B5EF4-FFF2-40B4-BE49-F238E27FC236}">
                <a16:creationId xmlns:a16="http://schemas.microsoft.com/office/drawing/2014/main" id="{3E82365C-080F-80D7-B3BD-239E0E212EA7}"/>
              </a:ext>
            </a:extLst>
          </p:cNvPr>
          <p:cNvSpPr txBox="1"/>
          <p:nvPr/>
        </p:nvSpPr>
        <p:spPr>
          <a:xfrm>
            <a:off x="27543227" y="20118781"/>
            <a:ext cx="9591852" cy="492443"/>
          </a:xfrm>
          <a:prstGeom prst="rect">
            <a:avLst/>
          </a:prstGeom>
          <a:solidFill>
            <a:srgbClr val="EFF5FB"/>
          </a:solidFill>
          <a:ln>
            <a:solidFill>
              <a:schemeClr val="tx1"/>
            </a:solidFill>
          </a:ln>
        </p:spPr>
        <p:txBody>
          <a:bodyPr wrap="square" rtlCol="0">
            <a:spAutoFit/>
          </a:bodyPr>
          <a:lstStyle/>
          <a:p>
            <a:pPr algn="ctr">
              <a:spcAft>
                <a:spcPts val="1890"/>
              </a:spcAft>
            </a:pPr>
            <a:r>
              <a:rPr lang="en-US" sz="2600" b="1" dirty="0">
                <a:latin typeface="Times New Roman" panose="02020603050405020304" pitchFamily="18" charset="0"/>
                <a:cs typeface="Times New Roman" panose="02020603050405020304" pitchFamily="18" charset="0"/>
              </a:rPr>
              <a:t>Repetition rate does not meaningfully affect sterilization efficacy.</a:t>
            </a:r>
          </a:p>
        </p:txBody>
      </p:sp>
      <p:pic>
        <p:nvPicPr>
          <p:cNvPr id="13" name="Picture 5" descr="Picture 5">
            <a:extLst>
              <a:ext uri="{FF2B5EF4-FFF2-40B4-BE49-F238E27FC236}">
                <a16:creationId xmlns:a16="http://schemas.microsoft.com/office/drawing/2014/main" id="{F739B10F-CBF3-4778-56A1-C5E71804298C}"/>
              </a:ext>
            </a:extLst>
          </p:cNvPr>
          <p:cNvPicPr>
            <a:picLocks noChangeAspect="1"/>
          </p:cNvPicPr>
          <p:nvPr/>
        </p:nvPicPr>
        <p:blipFill>
          <a:blip r:embed="rId7"/>
          <a:stretch>
            <a:fillRect/>
          </a:stretch>
        </p:blipFill>
        <p:spPr>
          <a:xfrm>
            <a:off x="35557350" y="1588914"/>
            <a:ext cx="2241445" cy="803842"/>
          </a:xfrm>
          <a:prstGeom prst="rect">
            <a:avLst/>
          </a:prstGeom>
          <a:ln w="12700">
            <a:miter lim="400000"/>
          </a:ln>
        </p:spPr>
      </p:pic>
      <p:pic>
        <p:nvPicPr>
          <p:cNvPr id="16" name="Graphic 15">
            <a:extLst>
              <a:ext uri="{FF2B5EF4-FFF2-40B4-BE49-F238E27FC236}">
                <a16:creationId xmlns:a16="http://schemas.microsoft.com/office/drawing/2014/main" id="{C708AF85-8D95-B5AA-351B-9C725E28D78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570003" y="454875"/>
            <a:ext cx="2210683" cy="843550"/>
          </a:xfrm>
          <a:prstGeom prst="rect">
            <a:avLst/>
          </a:prstGeom>
        </p:spPr>
      </p:pic>
      <p:pic>
        <p:nvPicPr>
          <p:cNvPr id="1026" name="Picture 2">
            <a:extLst>
              <a:ext uri="{FF2B5EF4-FFF2-40B4-BE49-F238E27FC236}">
                <a16:creationId xmlns:a16="http://schemas.microsoft.com/office/drawing/2014/main" id="{1BD1CF83-F586-E700-2E02-3F6A0B0D326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1300" y="1421025"/>
            <a:ext cx="3520433" cy="105613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0C2EB202-DDB4-3631-9E88-C837BF56D845}"/>
              </a:ext>
            </a:extLst>
          </p:cNvPr>
          <p:cNvSpPr txBox="1"/>
          <p:nvPr/>
        </p:nvSpPr>
        <p:spPr>
          <a:xfrm>
            <a:off x="22842727" y="24249202"/>
            <a:ext cx="2626266" cy="1200329"/>
          </a:xfrm>
          <a:prstGeom prst="rect">
            <a:avLst/>
          </a:prstGeom>
          <a:noFill/>
          <a:ln w="19050">
            <a:noFill/>
          </a:ln>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A grooved coupon. Grooves are 85 µm deep.</a:t>
            </a:r>
          </a:p>
        </p:txBody>
      </p:sp>
      <p:pic>
        <p:nvPicPr>
          <p:cNvPr id="22" name="Picture 21" descr="Graphical user interface&#10;&#10;AI-generated content may be incorrect.">
            <a:extLst>
              <a:ext uri="{FF2B5EF4-FFF2-40B4-BE49-F238E27FC236}">
                <a16:creationId xmlns:a16="http://schemas.microsoft.com/office/drawing/2014/main" id="{5FB227C8-A3B0-1670-D1B5-F0021702A8F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1939" y="22046636"/>
            <a:ext cx="8599490" cy="5073401"/>
          </a:xfrm>
          <a:prstGeom prst="rect">
            <a:avLst/>
          </a:prstGeom>
        </p:spPr>
      </p:pic>
      <p:sp>
        <p:nvSpPr>
          <p:cNvPr id="1034" name="TextBox 1033">
            <a:extLst>
              <a:ext uri="{FF2B5EF4-FFF2-40B4-BE49-F238E27FC236}">
                <a16:creationId xmlns:a16="http://schemas.microsoft.com/office/drawing/2014/main" id="{F8021974-DC5C-DB79-1CDF-E2209C9806AC}"/>
              </a:ext>
            </a:extLst>
          </p:cNvPr>
          <p:cNvSpPr txBox="1"/>
          <p:nvPr/>
        </p:nvSpPr>
        <p:spPr>
          <a:xfrm>
            <a:off x="35240982" y="4879525"/>
            <a:ext cx="2275435" cy="3785652"/>
          </a:xfrm>
          <a:prstGeom prst="rect">
            <a:avLst/>
          </a:prstGeom>
          <a:noFill/>
          <a:ln w="19050">
            <a:noFill/>
          </a:ln>
        </p:spPr>
        <p:txBody>
          <a:bodyPr wrap="square" rtlCol="0">
            <a:spAutoFit/>
          </a:bodyPr>
          <a:lstStyle/>
          <a:p>
            <a:r>
              <a:rPr lang="en-US" sz="2400" dirty="0">
                <a:latin typeface="Times New Roman" panose="02020603050405020304" pitchFamily="18" charset="0"/>
                <a:cs typeface="Times New Roman" panose="02020603050405020304" pitchFamily="18" charset="0"/>
              </a:rPr>
              <a:t>Survival against fluence at 515 nm wavelength, pulse count of 10,000, and pulse length of 170 fs. Limits of detection are plotted as dashed lines.</a:t>
            </a:r>
          </a:p>
        </p:txBody>
      </p:sp>
      <p:grpSp>
        <p:nvGrpSpPr>
          <p:cNvPr id="1352" name="Group 1351">
            <a:extLst>
              <a:ext uri="{FF2B5EF4-FFF2-40B4-BE49-F238E27FC236}">
                <a16:creationId xmlns:a16="http://schemas.microsoft.com/office/drawing/2014/main" id="{664E47E0-6B3F-1351-E171-4C738C4C228B}"/>
              </a:ext>
            </a:extLst>
          </p:cNvPr>
          <p:cNvGrpSpPr/>
          <p:nvPr/>
        </p:nvGrpSpPr>
        <p:grpSpPr>
          <a:xfrm>
            <a:off x="972342" y="17612189"/>
            <a:ext cx="12206750" cy="2556710"/>
            <a:chOff x="972342" y="17118707"/>
            <a:chExt cx="12206750" cy="2556710"/>
          </a:xfrm>
        </p:grpSpPr>
        <p:grpSp>
          <p:nvGrpSpPr>
            <p:cNvPr id="7" name="Group 6">
              <a:extLst>
                <a:ext uri="{FF2B5EF4-FFF2-40B4-BE49-F238E27FC236}">
                  <a16:creationId xmlns:a16="http://schemas.microsoft.com/office/drawing/2014/main" id="{C84BCB8B-49DF-0857-7D77-956AC8CB33E7}"/>
                </a:ext>
              </a:extLst>
            </p:cNvPr>
            <p:cNvGrpSpPr/>
            <p:nvPr/>
          </p:nvGrpSpPr>
          <p:grpSpPr>
            <a:xfrm>
              <a:off x="972342" y="17118707"/>
              <a:ext cx="12206750" cy="2537857"/>
              <a:chOff x="750050" y="18509941"/>
              <a:chExt cx="12206750" cy="2537857"/>
            </a:xfrm>
          </p:grpSpPr>
          <p:pic>
            <p:nvPicPr>
              <p:cNvPr id="9" name="Google Shape;1079;g2cbeb4311df_1_34" descr="A picture containing accessory&#10;&#10;Description automatically generated">
                <a:extLst>
                  <a:ext uri="{FF2B5EF4-FFF2-40B4-BE49-F238E27FC236}">
                    <a16:creationId xmlns:a16="http://schemas.microsoft.com/office/drawing/2014/main" id="{68C608D5-B951-90A5-D8E2-87FB934511D4}"/>
                  </a:ext>
                </a:extLst>
              </p:cNvPr>
              <p:cNvPicPr preferRelativeResize="0"/>
              <p:nvPr/>
            </p:nvPicPr>
            <p:blipFill rotWithShape="1">
              <a:blip r:embed="rId12" cstate="hqprint">
                <a:alphaModFix/>
                <a:extLst>
                  <a:ext uri="{28A0092B-C50C-407E-A947-70E740481C1C}">
                    <a14:useLocalDpi xmlns:a14="http://schemas.microsoft.com/office/drawing/2010/main"/>
                  </a:ext>
                </a:extLst>
              </a:blip>
              <a:srcRect l="13716" t="18589" r="15000" b="17069"/>
              <a:stretch>
                <a:fillRect/>
              </a:stretch>
            </p:blipFill>
            <p:spPr>
              <a:xfrm rot="16200000">
                <a:off x="10275743" y="18470949"/>
                <a:ext cx="1955682" cy="2033666"/>
              </a:xfrm>
              <a:prstGeom prst="rect">
                <a:avLst/>
              </a:prstGeom>
              <a:noFill/>
              <a:ln>
                <a:noFill/>
              </a:ln>
              <a:effectLst/>
            </p:spPr>
          </p:pic>
          <p:sp>
            <p:nvSpPr>
              <p:cNvPr id="11" name="TextBox 10">
                <a:extLst>
                  <a:ext uri="{FF2B5EF4-FFF2-40B4-BE49-F238E27FC236}">
                    <a16:creationId xmlns:a16="http://schemas.microsoft.com/office/drawing/2014/main" id="{E9000348-B84E-2463-D8E0-19D3287EE185}"/>
                  </a:ext>
                </a:extLst>
              </p:cNvPr>
              <p:cNvSpPr txBox="1"/>
              <p:nvPr/>
            </p:nvSpPr>
            <p:spPr>
              <a:xfrm>
                <a:off x="750050" y="20567667"/>
                <a:ext cx="3347168" cy="480131"/>
              </a:xfrm>
              <a:prstGeom prst="rect">
                <a:avLst/>
              </a:prstGeom>
              <a:noFill/>
            </p:spPr>
            <p:txBody>
              <a:bodyPr wrap="square" rtlCol="0">
                <a:spAutoFit/>
              </a:bodyPr>
              <a:lstStyle/>
              <a:p>
                <a:r>
                  <a:rPr lang="en-US" sz="2520" dirty="0">
                    <a:latin typeface="Times New Roman" panose="02020603050405020304" pitchFamily="18" charset="0"/>
                    <a:cs typeface="Times New Roman" panose="02020603050405020304" pitchFamily="18" charset="0"/>
                  </a:rPr>
                  <a:t>Aluminum coupon</a:t>
                </a:r>
              </a:p>
            </p:txBody>
          </p:sp>
          <p:sp>
            <p:nvSpPr>
              <p:cNvPr id="12" name="TextBox 11">
                <a:extLst>
                  <a:ext uri="{FF2B5EF4-FFF2-40B4-BE49-F238E27FC236}">
                    <a16:creationId xmlns:a16="http://schemas.microsoft.com/office/drawing/2014/main" id="{1DC82875-447E-A050-C1EF-B0264D54FD9F}"/>
                  </a:ext>
                </a:extLst>
              </p:cNvPr>
              <p:cNvSpPr txBox="1"/>
              <p:nvPr/>
            </p:nvSpPr>
            <p:spPr>
              <a:xfrm>
                <a:off x="9609632" y="20567666"/>
                <a:ext cx="3347168" cy="480131"/>
              </a:xfrm>
              <a:prstGeom prst="rect">
                <a:avLst/>
              </a:prstGeom>
              <a:noFill/>
            </p:spPr>
            <p:txBody>
              <a:bodyPr wrap="square" rtlCol="0">
                <a:spAutoFit/>
              </a:bodyPr>
              <a:lstStyle/>
              <a:p>
                <a:pPr algn="ctr"/>
                <a:r>
                  <a:rPr lang="en-US" sz="2520" dirty="0">
                    <a:latin typeface="Times New Roman" panose="02020603050405020304" pitchFamily="18" charset="0"/>
                    <a:cs typeface="Times New Roman" panose="02020603050405020304" pitchFamily="18" charset="0"/>
                  </a:rPr>
                  <a:t>Dried PVA</a:t>
                </a:r>
              </a:p>
            </p:txBody>
          </p:sp>
          <p:pic>
            <p:nvPicPr>
              <p:cNvPr id="49" name="Picture 48">
                <a:extLst>
                  <a:ext uri="{FF2B5EF4-FFF2-40B4-BE49-F238E27FC236}">
                    <a16:creationId xmlns:a16="http://schemas.microsoft.com/office/drawing/2014/main" id="{29E660D3-E3B2-1A39-5502-17DA337E5C8A}"/>
                  </a:ext>
                </a:extLst>
              </p:cNvPr>
              <p:cNvPicPr>
                <a:picLocks noChangeAspect="1"/>
              </p:cNvPicPr>
              <p:nvPr/>
            </p:nvPicPr>
            <p:blipFill>
              <a:blip r:embed="rId13">
                <a:extLst>
                  <a:ext uri="{28A0092B-C50C-407E-A947-70E740481C1C}">
                    <a14:useLocalDpi xmlns:a14="http://schemas.microsoft.com/office/drawing/2010/main" val="0"/>
                  </a:ext>
                </a:extLst>
              </a:blip>
              <a:srcRect l="10382" t="26217" r="49913" b="23163"/>
              <a:stretch>
                <a:fillRect/>
              </a:stretch>
            </p:blipFill>
            <p:spPr>
              <a:xfrm>
                <a:off x="952179" y="18515041"/>
                <a:ext cx="1956493" cy="1955682"/>
              </a:xfrm>
              <a:prstGeom prst="rect">
                <a:avLst/>
              </a:prstGeom>
            </p:spPr>
          </p:pic>
        </p:grpSp>
        <p:pic>
          <p:nvPicPr>
            <p:cNvPr id="24" name="Picture 4">
              <a:extLst>
                <a:ext uri="{FF2B5EF4-FFF2-40B4-BE49-F238E27FC236}">
                  <a16:creationId xmlns:a16="http://schemas.microsoft.com/office/drawing/2014/main" id="{57441B6E-463E-7CF3-FC36-739731EEBA8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68916" y="17164410"/>
              <a:ext cx="5959156" cy="1915079"/>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31231100-9CF9-B824-CBE3-353C0857F281}"/>
                </a:ext>
              </a:extLst>
            </p:cNvPr>
            <p:cNvSpPr txBox="1"/>
            <p:nvPr/>
          </p:nvSpPr>
          <p:spPr>
            <a:xfrm>
              <a:off x="5137272" y="19195286"/>
              <a:ext cx="3347168" cy="480131"/>
            </a:xfrm>
            <a:prstGeom prst="rect">
              <a:avLst/>
            </a:prstGeom>
            <a:noFill/>
          </p:spPr>
          <p:txBody>
            <a:bodyPr wrap="square" rtlCol="0">
              <a:spAutoFit/>
            </a:bodyPr>
            <a:lstStyle/>
            <a:p>
              <a:r>
                <a:rPr lang="en-US" sz="2520" dirty="0">
                  <a:latin typeface="Times New Roman" panose="02020603050405020304" pitchFamily="18" charset="0"/>
                  <a:cs typeface="Times New Roman" panose="02020603050405020304" pitchFamily="18" charset="0"/>
                </a:rPr>
                <a:t>Laser scanning setup</a:t>
              </a:r>
            </a:p>
          </p:txBody>
        </p:sp>
      </p:grpSp>
      <p:graphicFrame>
        <p:nvGraphicFramePr>
          <p:cNvPr id="44" name="Table 43">
            <a:extLst>
              <a:ext uri="{FF2B5EF4-FFF2-40B4-BE49-F238E27FC236}">
                <a16:creationId xmlns:a16="http://schemas.microsoft.com/office/drawing/2014/main" id="{A9C0EDD3-9D29-F1B9-B3E1-98ADCEC87AF1}"/>
              </a:ext>
            </a:extLst>
          </p:cNvPr>
          <p:cNvGraphicFramePr>
            <a:graphicFrameLocks noGrp="1"/>
          </p:cNvGraphicFramePr>
          <p:nvPr>
            <p:extLst>
              <p:ext uri="{D42A27DB-BD31-4B8C-83A1-F6EECF244321}">
                <p14:modId xmlns:p14="http://schemas.microsoft.com/office/powerpoint/2010/main" val="4083372153"/>
              </p:ext>
            </p:extLst>
          </p:nvPr>
        </p:nvGraphicFramePr>
        <p:xfrm>
          <a:off x="785549" y="10483406"/>
          <a:ext cx="11961926" cy="3810000"/>
        </p:xfrm>
        <a:graphic>
          <a:graphicData uri="http://schemas.openxmlformats.org/drawingml/2006/table">
            <a:tbl>
              <a:tblPr firstRow="1" bandRow="1">
                <a:tableStyleId>{5C22544A-7EE6-4342-B048-85BDC9FD1C3A}</a:tableStyleId>
              </a:tblPr>
              <a:tblGrid>
                <a:gridCol w="995692">
                  <a:extLst>
                    <a:ext uri="{9D8B030D-6E8A-4147-A177-3AD203B41FA5}">
                      <a16:colId xmlns:a16="http://schemas.microsoft.com/office/drawing/2014/main" val="3199293559"/>
                    </a:ext>
                  </a:extLst>
                </a:gridCol>
                <a:gridCol w="3283203">
                  <a:extLst>
                    <a:ext uri="{9D8B030D-6E8A-4147-A177-3AD203B41FA5}">
                      <a16:colId xmlns:a16="http://schemas.microsoft.com/office/drawing/2014/main" val="2449157151"/>
                    </a:ext>
                  </a:extLst>
                </a:gridCol>
                <a:gridCol w="2786557">
                  <a:extLst>
                    <a:ext uri="{9D8B030D-6E8A-4147-A177-3AD203B41FA5}">
                      <a16:colId xmlns:a16="http://schemas.microsoft.com/office/drawing/2014/main" val="2837664277"/>
                    </a:ext>
                  </a:extLst>
                </a:gridCol>
                <a:gridCol w="4896474">
                  <a:extLst>
                    <a:ext uri="{9D8B030D-6E8A-4147-A177-3AD203B41FA5}">
                      <a16:colId xmlns:a16="http://schemas.microsoft.com/office/drawing/2014/main" val="572016100"/>
                    </a:ext>
                  </a:extLst>
                </a:gridCol>
              </a:tblGrid>
              <a:tr h="370840">
                <a:tc>
                  <a:txBody>
                    <a:bodyPr/>
                    <a:lstStyle/>
                    <a:p>
                      <a:endParaRPr lang="en-US" sz="6600" dirty="0"/>
                    </a:p>
                  </a:txBody>
                  <a:tcPr/>
                </a:tc>
                <a:tc>
                  <a:txBody>
                    <a:bodyPr/>
                    <a:lstStyle/>
                    <a:p>
                      <a:r>
                        <a:rPr lang="en-US" sz="2800" kern="1200" dirty="0">
                          <a:solidFill>
                            <a:schemeClr val="bg1"/>
                          </a:solidFill>
                          <a:latin typeface="Times New Roman" panose="02020603050405020304" pitchFamily="18" charset="0"/>
                          <a:ea typeface="+mn-ea"/>
                          <a:cs typeface="Times New Roman" panose="02020603050405020304" pitchFamily="18" charset="0"/>
                        </a:rPr>
                        <a:t>Dry Heat Microbial Reduction (DHMR)</a:t>
                      </a:r>
                    </a:p>
                  </a:txBody>
                  <a:tcPr/>
                </a:tc>
                <a:tc>
                  <a:txBody>
                    <a:bodyPr/>
                    <a:lstStyle/>
                    <a:p>
                      <a:r>
                        <a:rPr lang="en-US" sz="2800" kern="1200" dirty="0">
                          <a:solidFill>
                            <a:schemeClr val="bg1"/>
                          </a:solidFill>
                          <a:latin typeface="Times New Roman" panose="02020603050405020304" pitchFamily="18" charset="0"/>
                          <a:ea typeface="+mn-ea"/>
                          <a:cs typeface="Times New Roman" panose="02020603050405020304" pitchFamily="18" charset="0"/>
                        </a:rPr>
                        <a:t>Vapor Hydrogen Peroxide (VHP)</a:t>
                      </a:r>
                    </a:p>
                  </a:txBody>
                  <a:tcPr/>
                </a:tc>
                <a:tc>
                  <a:txBody>
                    <a:bodyPr/>
                    <a:lstStyle/>
                    <a:p>
                      <a:r>
                        <a:rPr lang="en-US" sz="2800" kern="1200" dirty="0">
                          <a:solidFill>
                            <a:schemeClr val="bg1"/>
                          </a:solidFill>
                          <a:latin typeface="Times New Roman" panose="02020603050405020304" pitchFamily="18" charset="0"/>
                          <a:ea typeface="+mn-ea"/>
                          <a:cs typeface="Times New Roman" panose="02020603050405020304" pitchFamily="18" charset="0"/>
                        </a:rPr>
                        <a:t>Femtosecond lasers</a:t>
                      </a:r>
                    </a:p>
                  </a:txBody>
                  <a:tcPr/>
                </a:tc>
                <a:extLst>
                  <a:ext uri="{0D108BD9-81ED-4DB2-BD59-A6C34878D82A}">
                    <a16:rowId xmlns:a16="http://schemas.microsoft.com/office/drawing/2014/main" val="2124027444"/>
                  </a:ext>
                </a:extLst>
              </a:tr>
              <a:tr h="370840">
                <a:tc>
                  <a:txBody>
                    <a:bodyPr/>
                    <a:lstStyle/>
                    <a:p>
                      <a:r>
                        <a:rPr lang="en-US" sz="2400" b="1" kern="1200" dirty="0">
                          <a:solidFill>
                            <a:schemeClr val="tx1"/>
                          </a:solidFill>
                          <a:latin typeface="Times New Roman" panose="02020603050405020304" pitchFamily="18" charset="0"/>
                          <a:ea typeface="+mn-ea"/>
                          <a:cs typeface="Times New Roman" panose="02020603050405020304" pitchFamily="18" charset="0"/>
                        </a:rPr>
                        <a:t>Pros</a:t>
                      </a:r>
                    </a:p>
                  </a:txBody>
                  <a:tcPr/>
                </a:tc>
                <a:tc>
                  <a:txBody>
                    <a:bodyPr/>
                    <a:lstStyle/>
                    <a:p>
                      <a:r>
                        <a:rPr lang="en-US" sz="2000" kern="1200" dirty="0">
                          <a:solidFill>
                            <a:schemeClr val="tx1"/>
                          </a:solidFill>
                          <a:latin typeface="Times New Roman" panose="02020603050405020304" pitchFamily="18" charset="0"/>
                          <a:ea typeface="+mn-ea"/>
                          <a:cs typeface="Times New Roman" panose="02020603050405020304" pitchFamily="18" charset="0"/>
                        </a:rPr>
                        <a:t>Reduces both surface and encapsulated bioburden</a:t>
                      </a:r>
                    </a:p>
                  </a:txBody>
                  <a:tcPr/>
                </a:tc>
                <a:tc>
                  <a:txBody>
                    <a:bodyPr/>
                    <a:lstStyle/>
                    <a:p>
                      <a:r>
                        <a:rPr lang="en-US" sz="2000" kern="1200" dirty="0">
                          <a:solidFill>
                            <a:schemeClr val="tx1"/>
                          </a:solidFill>
                          <a:latin typeface="Times New Roman" panose="02020603050405020304" pitchFamily="18" charset="0"/>
                          <a:ea typeface="+mn-ea"/>
                          <a:cs typeface="Times New Roman" panose="02020603050405020304" pitchFamily="18" charset="0"/>
                        </a:rPr>
                        <a:t>Sterilizes complex surfaces</a:t>
                      </a:r>
                    </a:p>
                  </a:txBody>
                  <a:tcPr/>
                </a:tc>
                <a:tc>
                  <a:txBody>
                    <a:bodyPr/>
                    <a:lstStyle/>
                    <a:p>
                      <a:r>
                        <a:rPr lang="en-US" sz="2000" kern="1200" dirty="0">
                          <a:solidFill>
                            <a:schemeClr val="tx1"/>
                          </a:solidFill>
                          <a:latin typeface="Times New Roman" panose="02020603050405020304" pitchFamily="18" charset="0"/>
                          <a:ea typeface="+mn-ea"/>
                          <a:cs typeface="Times New Roman" panose="02020603050405020304" pitchFamily="18" charset="0"/>
                        </a:rPr>
                        <a:t>Logistical ease of use (in-situ sterilization), spatial precision</a:t>
                      </a:r>
                    </a:p>
                  </a:txBody>
                  <a:tcPr/>
                </a:tc>
                <a:extLst>
                  <a:ext uri="{0D108BD9-81ED-4DB2-BD59-A6C34878D82A}">
                    <a16:rowId xmlns:a16="http://schemas.microsoft.com/office/drawing/2014/main" val="945668499"/>
                  </a:ext>
                </a:extLst>
              </a:tr>
              <a:tr h="370840">
                <a:tc>
                  <a:txBody>
                    <a:bodyPr/>
                    <a:lstStyle/>
                    <a:p>
                      <a:r>
                        <a:rPr lang="en-US" sz="2400" b="1" kern="1200" dirty="0">
                          <a:solidFill>
                            <a:schemeClr val="tx1"/>
                          </a:solidFill>
                          <a:latin typeface="Times New Roman" panose="02020603050405020304" pitchFamily="18" charset="0"/>
                          <a:ea typeface="+mn-ea"/>
                          <a:cs typeface="Times New Roman" panose="02020603050405020304" pitchFamily="18" charset="0"/>
                        </a:rPr>
                        <a:t>Cons</a:t>
                      </a:r>
                    </a:p>
                  </a:txBody>
                  <a:tcPr/>
                </a:tc>
                <a:tc>
                  <a:txBody>
                    <a:bodyPr/>
                    <a:lstStyle/>
                    <a:p>
                      <a:r>
                        <a:rPr lang="en-US" sz="2000" kern="1200" dirty="0">
                          <a:solidFill>
                            <a:schemeClr val="tx1"/>
                          </a:solidFill>
                          <a:latin typeface="Times New Roman" panose="02020603050405020304" pitchFamily="18" charset="0"/>
                          <a:ea typeface="+mn-ea"/>
                          <a:cs typeface="Times New Roman" panose="02020603050405020304" pitchFamily="18" charset="0"/>
                        </a:rPr>
                        <a:t>Logistics (transport to and from cleanroom), time, material incompatibilities</a:t>
                      </a:r>
                    </a:p>
                  </a:txBody>
                  <a:tcPr/>
                </a:tc>
                <a:tc>
                  <a:txBody>
                    <a:bodyPr/>
                    <a:lstStyle/>
                    <a:p>
                      <a:r>
                        <a:rPr lang="en-US" sz="2000" kern="1200" dirty="0">
                          <a:solidFill>
                            <a:schemeClr val="tx1"/>
                          </a:solidFill>
                          <a:latin typeface="Times New Roman" panose="02020603050405020304" pitchFamily="18" charset="0"/>
                          <a:ea typeface="+mn-ea"/>
                          <a:cs typeface="Times New Roman" panose="02020603050405020304" pitchFamily="18" charset="0"/>
                        </a:rPr>
                        <a:t>Logistics, material incompatibilities</a:t>
                      </a:r>
                    </a:p>
                  </a:txBody>
                  <a:tcPr/>
                </a:tc>
                <a:tc>
                  <a:txBody>
                    <a:bodyPr/>
                    <a:lstStyle/>
                    <a:p>
                      <a:r>
                        <a:rPr lang="en-US" sz="2000" kern="1200" dirty="0">
                          <a:solidFill>
                            <a:schemeClr val="tx1"/>
                          </a:solidFill>
                          <a:latin typeface="Times New Roman" panose="02020603050405020304" pitchFamily="18" charset="0"/>
                          <a:ea typeface="+mn-ea"/>
                          <a:cs typeface="Times New Roman" panose="02020603050405020304" pitchFamily="18" charset="0"/>
                        </a:rPr>
                        <a:t>Line-of-sight sterilization only</a:t>
                      </a:r>
                    </a:p>
                  </a:txBody>
                  <a:tcPr/>
                </a:tc>
                <a:extLst>
                  <a:ext uri="{0D108BD9-81ED-4DB2-BD59-A6C34878D82A}">
                    <a16:rowId xmlns:a16="http://schemas.microsoft.com/office/drawing/2014/main" val="3861927848"/>
                  </a:ext>
                </a:extLst>
              </a:tr>
              <a:tr h="370840">
                <a:tc>
                  <a:txBody>
                    <a:bodyPr/>
                    <a:lstStyle/>
                    <a:p>
                      <a:r>
                        <a:rPr lang="en-US" sz="2400" b="1" kern="1200" dirty="0">
                          <a:solidFill>
                            <a:schemeClr val="tx1"/>
                          </a:solidFill>
                          <a:latin typeface="Times New Roman" panose="02020603050405020304" pitchFamily="18" charset="0"/>
                          <a:ea typeface="+mn-ea"/>
                          <a:cs typeface="Times New Roman" panose="02020603050405020304" pitchFamily="18" charset="0"/>
                        </a:rPr>
                        <a:t>Best for…</a:t>
                      </a:r>
                    </a:p>
                  </a:txBody>
                  <a:tcPr/>
                </a:tc>
                <a:tc>
                  <a:txBody>
                    <a:bodyPr/>
                    <a:lstStyle/>
                    <a:p>
                      <a:r>
                        <a:rPr lang="en-US" sz="2000" kern="1200" dirty="0">
                          <a:solidFill>
                            <a:schemeClr val="tx1"/>
                          </a:solidFill>
                          <a:latin typeface="Times New Roman" panose="02020603050405020304" pitchFamily="18" charset="0"/>
                          <a:ea typeface="+mn-ea"/>
                          <a:cs typeface="Times New Roman" panose="02020603050405020304" pitchFamily="18" charset="0"/>
                        </a:rPr>
                        <a:t>All heat-tolerant spacecraft components</a:t>
                      </a:r>
                      <a:r>
                        <a:rPr lang="en-US" sz="2000" kern="1200" baseline="30000" dirty="0">
                          <a:solidFill>
                            <a:schemeClr val="tx1"/>
                          </a:solidFill>
                          <a:latin typeface="Times New Roman" panose="02020603050405020304" pitchFamily="18" charset="0"/>
                          <a:ea typeface="+mn-ea"/>
                          <a:cs typeface="Times New Roman" panose="02020603050405020304" pitchFamily="18" charset="0"/>
                        </a:rPr>
                        <a:t>2</a:t>
                      </a:r>
                      <a:endParaRPr lang="en-US" sz="2000" kern="1200" dirty="0">
                        <a:solidFill>
                          <a:schemeClr val="tx1"/>
                        </a:solidFill>
                        <a:latin typeface="Times New Roman" panose="02020603050405020304" pitchFamily="18" charset="0"/>
                        <a:ea typeface="+mn-ea"/>
                        <a:cs typeface="Times New Roman" panose="02020603050405020304" pitchFamily="18" charset="0"/>
                      </a:endParaRPr>
                    </a:p>
                  </a:txBody>
                  <a:tcPr/>
                </a:tc>
                <a:tc>
                  <a:txBody>
                    <a:bodyPr/>
                    <a:lstStyle/>
                    <a:p>
                      <a:r>
                        <a:rPr lang="en-US" sz="2000" kern="1200" dirty="0">
                          <a:solidFill>
                            <a:schemeClr val="tx1"/>
                          </a:solidFill>
                          <a:latin typeface="Times New Roman" panose="02020603050405020304" pitchFamily="18" charset="0"/>
                          <a:ea typeface="+mn-ea"/>
                          <a:cs typeface="Times New Roman" panose="02020603050405020304" pitchFamily="18" charset="0"/>
                        </a:rPr>
                        <a:t>Equipment with special stringency, e.g. tools for sample return assembly</a:t>
                      </a:r>
                      <a:r>
                        <a:rPr lang="en-US" sz="2000" kern="1200" baseline="30000" dirty="0">
                          <a:solidFill>
                            <a:schemeClr val="tx1"/>
                          </a:solidFill>
                          <a:latin typeface="Times New Roman" panose="02020603050405020304" pitchFamily="18" charset="0"/>
                          <a:ea typeface="+mn-ea"/>
                          <a:cs typeface="Times New Roman" panose="02020603050405020304" pitchFamily="18" charset="0"/>
                        </a:rPr>
                        <a:t>1</a:t>
                      </a:r>
                      <a:endParaRPr lang="en-US" sz="2000" kern="1200" dirty="0">
                        <a:solidFill>
                          <a:schemeClr val="tx1"/>
                        </a:solidFill>
                        <a:latin typeface="Times New Roman" panose="02020603050405020304" pitchFamily="18" charset="0"/>
                        <a:ea typeface="+mn-ea"/>
                        <a:cs typeface="Times New Roman" panose="02020603050405020304" pitchFamily="18" charset="0"/>
                      </a:endParaRPr>
                    </a:p>
                  </a:txBody>
                  <a:tcPr/>
                </a:tc>
                <a:tc>
                  <a:txBody>
                    <a:bodyPr/>
                    <a:lstStyle/>
                    <a:p>
                      <a:r>
                        <a:rPr lang="en-US" sz="2000" kern="1200" dirty="0">
                          <a:solidFill>
                            <a:schemeClr val="tx1"/>
                          </a:solidFill>
                          <a:latin typeface="Times New Roman" panose="02020603050405020304" pitchFamily="18" charset="0"/>
                          <a:ea typeface="+mn-ea"/>
                          <a:cs typeface="Times New Roman" panose="02020603050405020304" pitchFamily="18" charset="0"/>
                        </a:rPr>
                        <a:t>Targeting contaminated spots of already-assembled hardware, parts incompatible with DHMR and VHP (e.g. electronics, optics)</a:t>
                      </a:r>
                    </a:p>
                  </a:txBody>
                  <a:tcPr/>
                </a:tc>
                <a:extLst>
                  <a:ext uri="{0D108BD9-81ED-4DB2-BD59-A6C34878D82A}">
                    <a16:rowId xmlns:a16="http://schemas.microsoft.com/office/drawing/2014/main" val="1027546871"/>
                  </a:ext>
                </a:extLst>
              </a:tr>
            </a:tbl>
          </a:graphicData>
        </a:graphic>
      </p:graphicFrame>
      <p:sp>
        <p:nvSpPr>
          <p:cNvPr id="45" name="Subtitle 2">
            <a:extLst>
              <a:ext uri="{FF2B5EF4-FFF2-40B4-BE49-F238E27FC236}">
                <a16:creationId xmlns:a16="http://schemas.microsoft.com/office/drawing/2014/main" id="{68F2CA30-5029-6294-2B07-1C74731CE075}"/>
              </a:ext>
            </a:extLst>
          </p:cNvPr>
          <p:cNvSpPr txBox="1">
            <a:spLocks/>
          </p:cNvSpPr>
          <p:nvPr/>
        </p:nvSpPr>
        <p:spPr>
          <a:xfrm>
            <a:off x="269007" y="9544360"/>
            <a:ext cx="12819592" cy="1654971"/>
          </a:xfrm>
          <a:prstGeom prst="rect">
            <a:avLst/>
          </a:prstGeom>
        </p:spPr>
        <p:txBody>
          <a:bodyPr vert="horz" lIns="91440" tIns="45720" rIns="91440" bIns="45720" rtlCol="0">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Sterilization methods compared</a:t>
            </a:r>
            <a:endParaRPr lang="en-US" sz="7200" dirty="0">
              <a:latin typeface="Times New Roman" panose="02020603050405020304" pitchFamily="18" charset="0"/>
              <a:cs typeface="Times New Roman" panose="02020603050405020304" pitchFamily="18" charset="0"/>
            </a:endParaRPr>
          </a:p>
        </p:txBody>
      </p:sp>
      <p:grpSp>
        <p:nvGrpSpPr>
          <p:cNvPr id="1356" name="Group 1355">
            <a:extLst>
              <a:ext uri="{FF2B5EF4-FFF2-40B4-BE49-F238E27FC236}">
                <a16:creationId xmlns:a16="http://schemas.microsoft.com/office/drawing/2014/main" id="{B27D147A-51B8-0132-1F75-7B247C66833D}"/>
              </a:ext>
            </a:extLst>
          </p:cNvPr>
          <p:cNvGrpSpPr/>
          <p:nvPr/>
        </p:nvGrpSpPr>
        <p:grpSpPr>
          <a:xfrm>
            <a:off x="14197003" y="5025904"/>
            <a:ext cx="11859162" cy="7510341"/>
            <a:chOff x="14197003" y="4937413"/>
            <a:chExt cx="11859162" cy="7510341"/>
          </a:xfrm>
        </p:grpSpPr>
        <p:sp>
          <p:nvSpPr>
            <p:cNvPr id="32" name="TextBox 31">
              <a:extLst>
                <a:ext uri="{FF2B5EF4-FFF2-40B4-BE49-F238E27FC236}">
                  <a16:creationId xmlns:a16="http://schemas.microsoft.com/office/drawing/2014/main" id="{5CA3BE47-1DC4-3F86-9D27-862AE970A24E}"/>
                </a:ext>
              </a:extLst>
            </p:cNvPr>
            <p:cNvSpPr txBox="1"/>
            <p:nvPr/>
          </p:nvSpPr>
          <p:spPr>
            <a:xfrm>
              <a:off x="14197003" y="11616757"/>
              <a:ext cx="11859162" cy="830997"/>
            </a:xfrm>
            <a:prstGeom prst="rect">
              <a:avLst/>
            </a:prstGeom>
            <a:noFill/>
            <a:ln w="19050">
              <a:noFill/>
            </a:ln>
          </p:spPr>
          <p:txBody>
            <a:bodyPr wrap="square" rtlCol="0">
              <a:spAutoFit/>
            </a:bodyPr>
            <a:lstStyle/>
            <a:p>
              <a:r>
                <a:rPr lang="en-US" sz="2400" dirty="0">
                  <a:latin typeface="Times New Roman" panose="02020603050405020304" pitchFamily="18" charset="0"/>
                  <a:cs typeface="Times New Roman" panose="02020603050405020304" pitchFamily="18" charset="0"/>
                </a:rPr>
                <a:t>Spore survival plotted against fluence and pulse count at 1030 nm and 515 nm wavelengths. Pulse length is 170 fs. Limit of detection is plotted as a dashed line; hollow points are BDL.</a:t>
              </a:r>
            </a:p>
          </p:txBody>
        </p:sp>
        <p:pic>
          <p:nvPicPr>
            <p:cNvPr id="59" name="Picture 58" descr="Chart, scatter chart&#10;&#10;AI-generated content may be incorrect.">
              <a:extLst>
                <a:ext uri="{FF2B5EF4-FFF2-40B4-BE49-F238E27FC236}">
                  <a16:creationId xmlns:a16="http://schemas.microsoft.com/office/drawing/2014/main" id="{41C9BBA7-F196-CAE7-D586-40D43B8A7E5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286490" y="4937413"/>
              <a:ext cx="11028501" cy="6617100"/>
            </a:xfrm>
            <a:prstGeom prst="rect">
              <a:avLst/>
            </a:prstGeom>
            <a:ln w="19050">
              <a:noFill/>
            </a:ln>
          </p:spPr>
        </p:pic>
      </p:grpSp>
      <p:sp>
        <p:nvSpPr>
          <p:cNvPr id="1344" name="TextBox 1343">
            <a:extLst>
              <a:ext uri="{FF2B5EF4-FFF2-40B4-BE49-F238E27FC236}">
                <a16:creationId xmlns:a16="http://schemas.microsoft.com/office/drawing/2014/main" id="{605930DD-4E50-BC29-AFD8-CFC5DC7B6AB8}"/>
              </a:ext>
            </a:extLst>
          </p:cNvPr>
          <p:cNvSpPr txBox="1"/>
          <p:nvPr/>
        </p:nvSpPr>
        <p:spPr>
          <a:xfrm>
            <a:off x="14033081" y="19241162"/>
            <a:ext cx="11627858" cy="954107"/>
          </a:xfrm>
          <a:prstGeom prst="rect">
            <a:avLst/>
          </a:prstGeom>
          <a:noFill/>
        </p:spPr>
        <p:txBody>
          <a:bodyPr wrap="square">
            <a:spAutoFit/>
          </a:bodyPr>
          <a:lstStyle/>
          <a:p>
            <a:pPr algn="ctr"/>
            <a:r>
              <a:rPr lang="en-US" sz="2800" dirty="0">
                <a:latin typeface="Times New Roman" panose="02020603050405020304" pitchFamily="18" charset="0"/>
                <a:cs typeface="Times New Roman" panose="02020603050405020304" pitchFamily="18" charset="0"/>
              </a:rPr>
              <a:t>We were interested to see whether femtosecond laser treatment is also effective on irregular surfaces, as many spacecraft surfaces are not perfectly smooth.</a:t>
            </a:r>
          </a:p>
        </p:txBody>
      </p:sp>
      <p:sp>
        <p:nvSpPr>
          <p:cNvPr id="1345" name="TextBox 1344">
            <a:extLst>
              <a:ext uri="{FF2B5EF4-FFF2-40B4-BE49-F238E27FC236}">
                <a16:creationId xmlns:a16="http://schemas.microsoft.com/office/drawing/2014/main" id="{89F87636-57B2-20F8-FBF9-58EC67161E11}"/>
              </a:ext>
            </a:extLst>
          </p:cNvPr>
          <p:cNvSpPr txBox="1"/>
          <p:nvPr/>
        </p:nvSpPr>
        <p:spPr>
          <a:xfrm>
            <a:off x="26461231" y="13315432"/>
            <a:ext cx="11686339" cy="954107"/>
          </a:xfrm>
          <a:prstGeom prst="rect">
            <a:avLst/>
          </a:prstGeom>
          <a:noFill/>
        </p:spPr>
        <p:txBody>
          <a:bodyPr wrap="square">
            <a:spAutoFit/>
          </a:bodyPr>
          <a:lstStyle/>
          <a:p>
            <a:pPr algn="ctr"/>
            <a:r>
              <a:rPr lang="en-US" sz="2800" dirty="0">
                <a:latin typeface="Times New Roman" panose="02020603050405020304" pitchFamily="18" charset="0"/>
                <a:cs typeface="Times New Roman" panose="02020603050405020304" pitchFamily="18" charset="0"/>
              </a:rPr>
              <a:t>We tested whether the same surface area could eventually be treated more quickly by increasing the repetition rate (the rate at which pulses are repeated).</a:t>
            </a:r>
          </a:p>
        </p:txBody>
      </p:sp>
      <p:sp>
        <p:nvSpPr>
          <p:cNvPr id="1347" name="Subtitle 2">
            <a:extLst>
              <a:ext uri="{FF2B5EF4-FFF2-40B4-BE49-F238E27FC236}">
                <a16:creationId xmlns:a16="http://schemas.microsoft.com/office/drawing/2014/main" id="{DF560C32-4CEF-8A75-C490-1553D9D74A51}"/>
              </a:ext>
            </a:extLst>
          </p:cNvPr>
          <p:cNvSpPr txBox="1">
            <a:spLocks/>
          </p:cNvSpPr>
          <p:nvPr/>
        </p:nvSpPr>
        <p:spPr>
          <a:xfrm>
            <a:off x="29669794" y="26082252"/>
            <a:ext cx="5203229" cy="1205612"/>
          </a:xfrm>
          <a:prstGeom prst="rect">
            <a:avLst/>
          </a:prstGeom>
        </p:spPr>
        <p:txBody>
          <a:bodyPr vert="horz" lIns="288036" tIns="144018" rIns="288036" bIns="144018"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References</a:t>
            </a:r>
          </a:p>
        </p:txBody>
      </p:sp>
      <p:sp>
        <p:nvSpPr>
          <p:cNvPr id="1348" name="TextBox 1347">
            <a:extLst>
              <a:ext uri="{FF2B5EF4-FFF2-40B4-BE49-F238E27FC236}">
                <a16:creationId xmlns:a16="http://schemas.microsoft.com/office/drawing/2014/main" id="{B683EE92-EBC1-EDD4-555E-E77B58C2FBF2}"/>
              </a:ext>
            </a:extLst>
          </p:cNvPr>
          <p:cNvSpPr txBox="1"/>
          <p:nvPr/>
        </p:nvSpPr>
        <p:spPr>
          <a:xfrm>
            <a:off x="26252454" y="26979697"/>
            <a:ext cx="11849291" cy="1862048"/>
          </a:xfrm>
          <a:prstGeom prst="rect">
            <a:avLst/>
          </a:prstGeom>
          <a:noFill/>
        </p:spPr>
        <p:txBody>
          <a:bodyPr wrap="square" rtlCol="0">
            <a:spAutoFit/>
          </a:bodyPr>
          <a:lstStyle/>
          <a:p>
            <a:r>
              <a:rPr lang="fr-FR" baseline="30000" dirty="0">
                <a:latin typeface="Times New Roman" panose="02020603050405020304" pitchFamily="18" charset="0"/>
                <a:cs typeface="Times New Roman" panose="02020603050405020304" pitchFamily="18" charset="0"/>
              </a:rPr>
              <a:t>1</a:t>
            </a:r>
            <a:r>
              <a:rPr lang="fr-FR" dirty="0">
                <a:latin typeface="Times New Roman" panose="02020603050405020304" pitchFamily="18" charset="0"/>
                <a:cs typeface="Times New Roman" panose="02020603050405020304" pitchFamily="18" charset="0"/>
              </a:rPr>
              <a:t>Chen, Fei, et al. </a:t>
            </a:r>
            <a:r>
              <a:rPr lang="en-US" dirty="0">
                <a:latin typeface="Times New Roman" panose="02020603050405020304" pitchFamily="18" charset="0"/>
                <a:cs typeface="Times New Roman" panose="02020603050405020304" pitchFamily="18" charset="0"/>
              </a:rPr>
              <a:t>“Mars 2020 Mission Biological Return Sample Contamination Control Approach and Verification.” </a:t>
            </a:r>
            <a:r>
              <a:rPr lang="en-US" i="1" dirty="0">
                <a:latin typeface="Times New Roman" panose="02020603050405020304" pitchFamily="18" charset="0"/>
                <a:cs typeface="Times New Roman" panose="02020603050405020304" pitchFamily="18" charset="0"/>
              </a:rPr>
              <a:t>Astrobiology</a:t>
            </a:r>
            <a:r>
              <a:rPr lang="en-US" dirty="0">
                <a:latin typeface="Times New Roman" panose="02020603050405020304" pitchFamily="18" charset="0"/>
                <a:cs typeface="Times New Roman" panose="02020603050405020304" pitchFamily="18" charset="0"/>
              </a:rPr>
              <a:t>, vol. 23, no. 8, Aug. 2023, pp. 862–79. </a:t>
            </a:r>
            <a:r>
              <a:rPr lang="en-US" i="1" dirty="0">
                <a:latin typeface="Times New Roman" panose="02020603050405020304" pitchFamily="18" charset="0"/>
                <a:cs typeface="Times New Roman" panose="02020603050405020304" pitchFamily="18" charset="0"/>
              </a:rPr>
              <a:t>liebertpub.com (</a:t>
            </a:r>
            <a:r>
              <a:rPr lang="en-US" i="1" dirty="0" err="1">
                <a:latin typeface="Times New Roman" panose="02020603050405020304" pitchFamily="18" charset="0"/>
                <a:cs typeface="Times New Roman" panose="02020603050405020304" pitchFamily="18" charset="0"/>
              </a:rPr>
              <a:t>Atypon</a:t>
            </a:r>
            <a:r>
              <a:rPr lang="en-US"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u="sng" dirty="0">
                <a:latin typeface="Times New Roman" panose="02020603050405020304" pitchFamily="18" charset="0"/>
                <a:cs typeface="Times New Roman" panose="02020603050405020304" pitchFamily="18" charset="0"/>
                <a:hlinkClick r:id="rId16"/>
              </a:rPr>
              <a:t>https://doi.org/10.1089/ast.2022.0048</a:t>
            </a:r>
            <a:r>
              <a:rPr lang="en-US" dirty="0">
                <a:latin typeface="Times New Roman" panose="02020603050405020304" pitchFamily="18" charset="0"/>
                <a:cs typeface="Times New Roman" panose="02020603050405020304" pitchFamily="18" charset="0"/>
              </a:rPr>
              <a:t>.</a:t>
            </a:r>
          </a:p>
          <a:p>
            <a:endParaRPr lang="en-US" sz="700" dirty="0">
              <a:latin typeface="Times New Roman" panose="02020603050405020304" pitchFamily="18" charset="0"/>
              <a:cs typeface="Times New Roman" panose="02020603050405020304" pitchFamily="18" charset="0"/>
            </a:endParaRPr>
          </a:p>
          <a:p>
            <a:r>
              <a:rPr lang="fr-FR" baseline="30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Benardini, James N., Myron T. La Duc, Robert A. Beaudet, et al. </a:t>
            </a:r>
            <a:r>
              <a:rPr lang="en-US" dirty="0">
                <a:latin typeface="Times New Roman" panose="02020603050405020304" pitchFamily="18" charset="0"/>
                <a:cs typeface="Times New Roman" panose="02020603050405020304" pitchFamily="18" charset="0"/>
              </a:rPr>
              <a:t>“Implementing Planetary Protection Measures on the Mars Science Laboratory.” </a:t>
            </a:r>
            <a:r>
              <a:rPr lang="en-US" i="1" dirty="0">
                <a:latin typeface="Times New Roman" panose="02020603050405020304" pitchFamily="18" charset="0"/>
                <a:cs typeface="Times New Roman" panose="02020603050405020304" pitchFamily="18" charset="0"/>
              </a:rPr>
              <a:t>Astrobiology</a:t>
            </a:r>
            <a:r>
              <a:rPr lang="en-US" dirty="0">
                <a:latin typeface="Times New Roman" panose="02020603050405020304" pitchFamily="18" charset="0"/>
                <a:cs typeface="Times New Roman" panose="02020603050405020304" pitchFamily="18" charset="0"/>
              </a:rPr>
              <a:t>, vol. 14, no. 1, Jan. 2014a, pp. 27–32. </a:t>
            </a:r>
            <a:r>
              <a:rPr lang="en-US" i="1" dirty="0">
                <a:latin typeface="Times New Roman" panose="02020603050405020304" pitchFamily="18" charset="0"/>
                <a:cs typeface="Times New Roman" panose="02020603050405020304" pitchFamily="18" charset="0"/>
              </a:rPr>
              <a:t>liebertpub.com (</a:t>
            </a:r>
            <a:r>
              <a:rPr lang="en-US" i="1" dirty="0" err="1">
                <a:latin typeface="Times New Roman" panose="02020603050405020304" pitchFamily="18" charset="0"/>
                <a:cs typeface="Times New Roman" panose="02020603050405020304" pitchFamily="18" charset="0"/>
              </a:rPr>
              <a:t>Atypon</a:t>
            </a:r>
            <a:r>
              <a:rPr lang="en-US"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u="sng" dirty="0">
                <a:latin typeface="Times New Roman" panose="02020603050405020304" pitchFamily="18" charset="0"/>
                <a:cs typeface="Times New Roman" panose="02020603050405020304" pitchFamily="18" charset="0"/>
                <a:hlinkClick r:id="rId17"/>
              </a:rPr>
              <a:t>https://doi.org/10.1089/ast.2013.0989</a:t>
            </a:r>
            <a:r>
              <a:rPr lang="en-US" dirty="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p:txBody>
      </p:sp>
      <p:sp>
        <p:nvSpPr>
          <p:cNvPr id="1351" name="Rectangle 1350">
            <a:extLst>
              <a:ext uri="{FF2B5EF4-FFF2-40B4-BE49-F238E27FC236}">
                <a16:creationId xmlns:a16="http://schemas.microsoft.com/office/drawing/2014/main" id="{B3BD9447-BD90-5492-B722-6C5711466F8D}"/>
              </a:ext>
            </a:extLst>
          </p:cNvPr>
          <p:cNvSpPr/>
          <p:nvPr/>
        </p:nvSpPr>
        <p:spPr>
          <a:xfrm>
            <a:off x="399742" y="17404458"/>
            <a:ext cx="12688857" cy="274539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54" name="Picture 1353" descr="Chart, scatter chart&#10;&#10;AI-generated content may be incorrect.">
            <a:extLst>
              <a:ext uri="{FF2B5EF4-FFF2-40B4-BE49-F238E27FC236}">
                <a16:creationId xmlns:a16="http://schemas.microsoft.com/office/drawing/2014/main" id="{E2DDDDB7-3BCC-2BFC-88C2-50E7BE1F3A7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4191442" y="20559001"/>
            <a:ext cx="8301694" cy="5534462"/>
          </a:xfrm>
          <a:prstGeom prst="rect">
            <a:avLst/>
          </a:prstGeom>
        </p:spPr>
      </p:pic>
      <p:sp>
        <p:nvSpPr>
          <p:cNvPr id="1358" name="Rectangle 1357">
            <a:extLst>
              <a:ext uri="{FF2B5EF4-FFF2-40B4-BE49-F238E27FC236}">
                <a16:creationId xmlns:a16="http://schemas.microsoft.com/office/drawing/2014/main" id="{D0EE6C87-DE7E-D46E-FDDA-7E9FD0CDCA24}"/>
              </a:ext>
            </a:extLst>
          </p:cNvPr>
          <p:cNvSpPr/>
          <p:nvPr/>
        </p:nvSpPr>
        <p:spPr>
          <a:xfrm>
            <a:off x="14006647" y="4689187"/>
            <a:ext cx="11662363" cy="7916105"/>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0" name="Rectangle 1359">
            <a:extLst>
              <a:ext uri="{FF2B5EF4-FFF2-40B4-BE49-F238E27FC236}">
                <a16:creationId xmlns:a16="http://schemas.microsoft.com/office/drawing/2014/main" id="{D8AFF2C4-3FAC-BECB-6D9E-C5280C7BF0ED}"/>
              </a:ext>
            </a:extLst>
          </p:cNvPr>
          <p:cNvSpPr/>
          <p:nvPr/>
        </p:nvSpPr>
        <p:spPr>
          <a:xfrm>
            <a:off x="26626714" y="4689186"/>
            <a:ext cx="11172082" cy="5942604"/>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4" name="Rectangle 1363">
            <a:extLst>
              <a:ext uri="{FF2B5EF4-FFF2-40B4-BE49-F238E27FC236}">
                <a16:creationId xmlns:a16="http://schemas.microsoft.com/office/drawing/2014/main" id="{21687EE5-2080-D976-9108-41C28B5A4946}"/>
              </a:ext>
            </a:extLst>
          </p:cNvPr>
          <p:cNvSpPr/>
          <p:nvPr/>
        </p:nvSpPr>
        <p:spPr>
          <a:xfrm>
            <a:off x="14033033" y="20384634"/>
            <a:ext cx="8440693" cy="696119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5" name="Rectangle 1364">
            <a:extLst>
              <a:ext uri="{FF2B5EF4-FFF2-40B4-BE49-F238E27FC236}">
                <a16:creationId xmlns:a16="http://schemas.microsoft.com/office/drawing/2014/main" id="{892E38AF-7E0F-6DC8-A286-90B1042E157A}"/>
              </a:ext>
            </a:extLst>
          </p:cNvPr>
          <p:cNvSpPr/>
          <p:nvPr/>
        </p:nvSpPr>
        <p:spPr>
          <a:xfrm>
            <a:off x="604367" y="21833327"/>
            <a:ext cx="12292483" cy="5512505"/>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6" name="Rectangle 1365">
            <a:extLst>
              <a:ext uri="{FF2B5EF4-FFF2-40B4-BE49-F238E27FC236}">
                <a16:creationId xmlns:a16="http://schemas.microsoft.com/office/drawing/2014/main" id="{80F67E08-1DB0-D3D7-726D-D6DAAD8CF904}"/>
              </a:ext>
            </a:extLst>
          </p:cNvPr>
          <p:cNvSpPr/>
          <p:nvPr/>
        </p:nvSpPr>
        <p:spPr>
          <a:xfrm>
            <a:off x="22751825" y="21518814"/>
            <a:ext cx="2839808" cy="393071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9" name="Rectangle 1368">
            <a:extLst>
              <a:ext uri="{FF2B5EF4-FFF2-40B4-BE49-F238E27FC236}">
                <a16:creationId xmlns:a16="http://schemas.microsoft.com/office/drawing/2014/main" id="{97303426-D29D-36F5-FD35-7878BF5726AA}"/>
              </a:ext>
            </a:extLst>
          </p:cNvPr>
          <p:cNvSpPr/>
          <p:nvPr/>
        </p:nvSpPr>
        <p:spPr>
          <a:xfrm>
            <a:off x="27543227" y="14401160"/>
            <a:ext cx="9591852" cy="550751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1" name="TextBox 1370">
            <a:extLst>
              <a:ext uri="{FF2B5EF4-FFF2-40B4-BE49-F238E27FC236}">
                <a16:creationId xmlns:a16="http://schemas.microsoft.com/office/drawing/2014/main" id="{D15AC094-4E29-E48C-79D4-092B29BA8FF3}"/>
              </a:ext>
            </a:extLst>
          </p:cNvPr>
          <p:cNvSpPr txBox="1"/>
          <p:nvPr/>
        </p:nvSpPr>
        <p:spPr>
          <a:xfrm>
            <a:off x="14006647" y="12824336"/>
            <a:ext cx="11662363" cy="1384995"/>
          </a:xfrm>
          <a:prstGeom prst="rect">
            <a:avLst/>
          </a:prstGeom>
          <a:solidFill>
            <a:srgbClr val="EFF5FB"/>
          </a:solidFill>
          <a:ln>
            <a:solidFill>
              <a:schemeClr val="tx1"/>
            </a:solidFill>
          </a:ln>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Previous work has shown increased effectiveness at higher fluence, higher pulse count, and shorter pulse length. We also found </a:t>
            </a:r>
            <a:r>
              <a:rPr lang="en-US" sz="2800" b="1" dirty="0">
                <a:latin typeface="Times New Roman" panose="02020603050405020304" pitchFamily="18" charset="0"/>
                <a:cs typeface="Times New Roman" panose="02020603050405020304" pitchFamily="18" charset="0"/>
              </a:rPr>
              <a:t>increased effectiveness at shorter wavelengths.</a:t>
            </a:r>
          </a:p>
        </p:txBody>
      </p:sp>
    </p:spTree>
    <p:extLst>
      <p:ext uri="{BB962C8B-B14F-4D97-AF65-F5344CB8AC3E}">
        <p14:creationId xmlns:p14="http://schemas.microsoft.com/office/powerpoint/2010/main" val="31829203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Office Theme</Template>
  <TotalTime>9405</TotalTime>
  <Words>1042</Words>
  <Application>Microsoft Office PowerPoint</Application>
  <PresentationFormat>Custom</PresentationFormat>
  <Paragraphs>68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Times New Roman</vt:lpstr>
      <vt:lpstr>Office Theme</vt:lpstr>
      <vt:lpstr>Ultrashort Pulse Lasers for Surface Sterilization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Mousseau, Benjamin P. (ARC-SCR)[Blue Marble Space]</dc:creator>
  <cp:lastModifiedBy>Mousseau, Benjamin P. (ARC-SCR)[Blue Marble Space]</cp:lastModifiedBy>
  <cp:revision>1</cp:revision>
  <dcterms:created xsi:type="dcterms:W3CDTF">2026-05-01T18:12:45Z</dcterms:created>
  <dcterms:modified xsi:type="dcterms:W3CDTF">2026-05-15T23:06:13Z</dcterms:modified>
</cp:coreProperties>
</file>