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821" r:id="rId5"/>
  </p:sldMasterIdLst>
  <p:notesMasterIdLst>
    <p:notesMasterId r:id="rId20"/>
  </p:notesMasterIdLst>
  <p:handoutMasterIdLst>
    <p:handoutMasterId r:id="rId21"/>
  </p:handoutMasterIdLst>
  <p:sldIdLst>
    <p:sldId id="479" r:id="rId6"/>
    <p:sldId id="480" r:id="rId7"/>
    <p:sldId id="795" r:id="rId8"/>
    <p:sldId id="413" r:id="rId9"/>
    <p:sldId id="274" r:id="rId10"/>
    <p:sldId id="794" r:id="rId11"/>
    <p:sldId id="793" r:id="rId12"/>
    <p:sldId id="796" r:id="rId13"/>
    <p:sldId id="798" r:id="rId14"/>
    <p:sldId id="800" r:id="rId15"/>
    <p:sldId id="799" r:id="rId16"/>
    <p:sldId id="361" r:id="rId17"/>
    <p:sldId id="797" r:id="rId18"/>
    <p:sldId id="338" r:id="rId19"/>
  </p:sldIdLst>
  <p:sldSz cx="9144000" cy="5143500" type="screen16x9"/>
  <p:notesSz cx="6858000" cy="9144000"/>
  <p:defaultTextStyle>
    <a:defPPr>
      <a:defRPr lang="en-US"/>
    </a:defPPr>
    <a:lvl1pPr marL="0" algn="l" defTabSz="685531" rtl="0" eaLnBrk="1" latinLnBrk="0" hangingPunct="1">
      <a:defRPr sz="1350" kern="1200">
        <a:solidFill>
          <a:schemeClr val="tx1"/>
        </a:solidFill>
        <a:latin typeface="+mn-lt"/>
        <a:ea typeface="+mn-ea"/>
        <a:cs typeface="+mn-cs"/>
      </a:defRPr>
    </a:lvl1pPr>
    <a:lvl2pPr marL="342767" algn="l" defTabSz="685531" rtl="0" eaLnBrk="1" latinLnBrk="0" hangingPunct="1">
      <a:defRPr sz="1350" kern="1200">
        <a:solidFill>
          <a:schemeClr val="tx1"/>
        </a:solidFill>
        <a:latin typeface="+mn-lt"/>
        <a:ea typeface="+mn-ea"/>
        <a:cs typeface="+mn-cs"/>
      </a:defRPr>
    </a:lvl2pPr>
    <a:lvl3pPr marL="685531" algn="l" defTabSz="685531" rtl="0" eaLnBrk="1" latinLnBrk="0" hangingPunct="1">
      <a:defRPr sz="1350" kern="1200">
        <a:solidFill>
          <a:schemeClr val="tx1"/>
        </a:solidFill>
        <a:latin typeface="+mn-lt"/>
        <a:ea typeface="+mn-ea"/>
        <a:cs typeface="+mn-cs"/>
      </a:defRPr>
    </a:lvl3pPr>
    <a:lvl4pPr marL="1028297" algn="l" defTabSz="685531" rtl="0" eaLnBrk="1" latinLnBrk="0" hangingPunct="1">
      <a:defRPr sz="1350" kern="1200">
        <a:solidFill>
          <a:schemeClr val="tx1"/>
        </a:solidFill>
        <a:latin typeface="+mn-lt"/>
        <a:ea typeface="+mn-ea"/>
        <a:cs typeface="+mn-cs"/>
      </a:defRPr>
    </a:lvl4pPr>
    <a:lvl5pPr marL="1371064" algn="l" defTabSz="685531" rtl="0" eaLnBrk="1" latinLnBrk="0" hangingPunct="1">
      <a:defRPr sz="1350" kern="1200">
        <a:solidFill>
          <a:schemeClr val="tx1"/>
        </a:solidFill>
        <a:latin typeface="+mn-lt"/>
        <a:ea typeface="+mn-ea"/>
        <a:cs typeface="+mn-cs"/>
      </a:defRPr>
    </a:lvl5pPr>
    <a:lvl6pPr marL="1713829" algn="l" defTabSz="685531" rtl="0" eaLnBrk="1" latinLnBrk="0" hangingPunct="1">
      <a:defRPr sz="1350" kern="1200">
        <a:solidFill>
          <a:schemeClr val="tx1"/>
        </a:solidFill>
        <a:latin typeface="+mn-lt"/>
        <a:ea typeface="+mn-ea"/>
        <a:cs typeface="+mn-cs"/>
      </a:defRPr>
    </a:lvl6pPr>
    <a:lvl7pPr marL="2056593" algn="l" defTabSz="685531" rtl="0" eaLnBrk="1" latinLnBrk="0" hangingPunct="1">
      <a:defRPr sz="1350" kern="1200">
        <a:solidFill>
          <a:schemeClr val="tx1"/>
        </a:solidFill>
        <a:latin typeface="+mn-lt"/>
        <a:ea typeface="+mn-ea"/>
        <a:cs typeface="+mn-cs"/>
      </a:defRPr>
    </a:lvl7pPr>
    <a:lvl8pPr marL="2399360" algn="l" defTabSz="685531" rtl="0" eaLnBrk="1" latinLnBrk="0" hangingPunct="1">
      <a:defRPr sz="1350" kern="1200">
        <a:solidFill>
          <a:schemeClr val="tx1"/>
        </a:solidFill>
        <a:latin typeface="+mn-lt"/>
        <a:ea typeface="+mn-ea"/>
        <a:cs typeface="+mn-cs"/>
      </a:defRPr>
    </a:lvl8pPr>
    <a:lvl9pPr marL="2742125" algn="l" defTabSz="685531"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22B"/>
    <a:srgbClr val="0031A0"/>
    <a:srgbClr val="1A67E2"/>
    <a:srgbClr val="E4022B"/>
    <a:srgbClr val="F54137"/>
    <a:srgbClr val="EA6F24"/>
    <a:srgbClr val="000000"/>
    <a:srgbClr val="0B3D91"/>
    <a:srgbClr val="288BFF"/>
    <a:srgbClr val="59BE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C49AB-766E-E825-FE6B-71D05EABBF6B}" v="27" dt="2026-06-02T19:23:16.842"/>
    <p1510:client id="{F3A3A95A-40CA-F1E5-1A70-5C7F862E97A5}" v="27" dt="2026-06-02T19:09:28.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8" d="100"/>
          <a:sy n="188" d="100"/>
        </p:scale>
        <p:origin x="1014" y="3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is, Cadre J. (MSFC-ES33)" userId="S::cjfranci@ndc.nasa.gov::c8c0e42d-7993-4310-a887-9214a8765847" providerId="AD" clId="Web-{D46C49AB-766E-E825-FE6B-71D05EABBF6B}"/>
    <pc:docChg chg="modSld">
      <pc:chgData name="Francis, Cadre J. (MSFC-ES33)" userId="S::cjfranci@ndc.nasa.gov::c8c0e42d-7993-4310-a887-9214a8765847" providerId="AD" clId="Web-{D46C49AB-766E-E825-FE6B-71D05EABBF6B}" dt="2026-06-02T19:23:16.842" v="26" actId="20577"/>
      <pc:docMkLst>
        <pc:docMk/>
      </pc:docMkLst>
      <pc:sldChg chg="modSp">
        <pc:chgData name="Francis, Cadre J. (MSFC-ES33)" userId="S::cjfranci@ndc.nasa.gov::c8c0e42d-7993-4310-a887-9214a8765847" providerId="AD" clId="Web-{D46C49AB-766E-E825-FE6B-71D05EABBF6B}" dt="2026-06-02T19:23:16.842" v="26" actId="20577"/>
        <pc:sldMkLst>
          <pc:docMk/>
          <pc:sldMk cId="3774853879" sldId="479"/>
        </pc:sldMkLst>
        <pc:spChg chg="mod">
          <ac:chgData name="Francis, Cadre J. (MSFC-ES33)" userId="S::cjfranci@ndc.nasa.gov::c8c0e42d-7993-4310-a887-9214a8765847" providerId="AD" clId="Web-{D46C49AB-766E-E825-FE6B-71D05EABBF6B}" dt="2026-06-02T19:23:16.842" v="26" actId="20577"/>
          <ac:spMkLst>
            <pc:docMk/>
            <pc:sldMk cId="3774853879" sldId="479"/>
            <ac:spMk id="2" creationId="{85353E26-590D-3224-72B8-67B75324689F}"/>
          </ac:spMkLst>
        </pc:spChg>
      </pc:sldChg>
    </pc:docChg>
  </pc:docChgLst>
  <pc:docChgLst>
    <pc:chgData name="Francis, Cadre J. (MSFC-ES33)" userId="S::cjfranci@ndc.nasa.gov::c8c0e42d-7993-4310-a887-9214a8765847" providerId="AD" clId="Web-{518DD234-69A0-92FB-E7D3-AF426CC9FA09}"/>
    <pc:docChg chg="modSld sldOrd">
      <pc:chgData name="Francis, Cadre J. (MSFC-ES33)" userId="S::cjfranci@ndc.nasa.gov::c8c0e42d-7993-4310-a887-9214a8765847" providerId="AD" clId="Web-{518DD234-69A0-92FB-E7D3-AF426CC9FA09}" dt="2026-05-29T21:22:40.867" v="203" actId="20577"/>
      <pc:docMkLst>
        <pc:docMk/>
      </pc:docMkLst>
      <pc:sldChg chg="modSp">
        <pc:chgData name="Francis, Cadre J. (MSFC-ES33)" userId="S::cjfranci@ndc.nasa.gov::c8c0e42d-7993-4310-a887-9214a8765847" providerId="AD" clId="Web-{518DD234-69A0-92FB-E7D3-AF426CC9FA09}" dt="2026-05-29T21:22:40.867" v="203" actId="20577"/>
        <pc:sldMkLst>
          <pc:docMk/>
          <pc:sldMk cId="3774853879" sldId="479"/>
        </pc:sldMkLst>
        <pc:spChg chg="mod">
          <ac:chgData name="Francis, Cadre J. (MSFC-ES33)" userId="S::cjfranci@ndc.nasa.gov::c8c0e42d-7993-4310-a887-9214a8765847" providerId="AD" clId="Web-{518DD234-69A0-92FB-E7D3-AF426CC9FA09}" dt="2026-05-29T21:22:40.867" v="203" actId="20577"/>
          <ac:spMkLst>
            <pc:docMk/>
            <pc:sldMk cId="3774853879" sldId="479"/>
            <ac:spMk id="2" creationId="{85353E26-590D-3224-72B8-67B75324689F}"/>
          </ac:spMkLst>
        </pc:spChg>
      </pc:sldChg>
      <pc:sldChg chg="addSp delSp modSp">
        <pc:chgData name="Francis, Cadre J. (MSFC-ES33)" userId="S::cjfranci@ndc.nasa.gov::c8c0e42d-7993-4310-a887-9214a8765847" providerId="AD" clId="Web-{518DD234-69A0-92FB-E7D3-AF426CC9FA09}" dt="2026-05-29T21:05:54.790" v="192" actId="20577"/>
        <pc:sldMkLst>
          <pc:docMk/>
          <pc:sldMk cId="1405879632" sldId="480"/>
        </pc:sldMkLst>
        <pc:spChg chg="mod">
          <ac:chgData name="Francis, Cadre J. (MSFC-ES33)" userId="S::cjfranci@ndc.nasa.gov::c8c0e42d-7993-4310-a887-9214a8765847" providerId="AD" clId="Web-{518DD234-69A0-92FB-E7D3-AF426CC9FA09}" dt="2026-05-29T20:53:45.789" v="17" actId="20577"/>
          <ac:spMkLst>
            <pc:docMk/>
            <pc:sldMk cId="1405879632" sldId="480"/>
            <ac:spMk id="4" creationId="{59183E10-AB6E-A180-6B0D-56926A766BE9}"/>
          </ac:spMkLst>
        </pc:spChg>
        <pc:spChg chg="mod">
          <ac:chgData name="Francis, Cadre J. (MSFC-ES33)" userId="S::cjfranci@ndc.nasa.gov::c8c0e42d-7993-4310-a887-9214a8765847" providerId="AD" clId="Web-{518DD234-69A0-92FB-E7D3-AF426CC9FA09}" dt="2026-05-29T21:00:58.836" v="140" actId="20577"/>
          <ac:spMkLst>
            <pc:docMk/>
            <pc:sldMk cId="1405879632" sldId="480"/>
            <ac:spMk id="6" creationId="{61678C67-57C4-8305-758A-5455C1AC89D0}"/>
          </ac:spMkLst>
        </pc:spChg>
        <pc:spChg chg="mod">
          <ac:chgData name="Francis, Cadre J. (MSFC-ES33)" userId="S::cjfranci@ndc.nasa.gov::c8c0e42d-7993-4310-a887-9214a8765847" providerId="AD" clId="Web-{518DD234-69A0-92FB-E7D3-AF426CC9FA09}" dt="2026-05-29T20:59:47.133" v="133" actId="20577"/>
          <ac:spMkLst>
            <pc:docMk/>
            <pc:sldMk cId="1405879632" sldId="480"/>
            <ac:spMk id="7" creationId="{E3E44BC9-E4F4-0D38-32AD-E65C062456A9}"/>
          </ac:spMkLst>
        </pc:spChg>
        <pc:spChg chg="mod">
          <ac:chgData name="Francis, Cadre J. (MSFC-ES33)" userId="S::cjfranci@ndc.nasa.gov::c8c0e42d-7993-4310-a887-9214a8765847" providerId="AD" clId="Web-{518DD234-69A0-92FB-E7D3-AF426CC9FA09}" dt="2026-05-29T21:03:28.991" v="151" actId="1076"/>
          <ac:spMkLst>
            <pc:docMk/>
            <pc:sldMk cId="1405879632" sldId="480"/>
            <ac:spMk id="8" creationId="{23583D18-7047-4AF2-00FA-F5DBFC0D2FE7}"/>
          </ac:spMkLst>
        </pc:spChg>
        <pc:spChg chg="mod">
          <ac:chgData name="Francis, Cadre J. (MSFC-ES33)" userId="S::cjfranci@ndc.nasa.gov::c8c0e42d-7993-4310-a887-9214a8765847" providerId="AD" clId="Web-{518DD234-69A0-92FB-E7D3-AF426CC9FA09}" dt="2026-05-29T21:05:27.509" v="176" actId="20577"/>
          <ac:spMkLst>
            <pc:docMk/>
            <pc:sldMk cId="1405879632" sldId="480"/>
            <ac:spMk id="9" creationId="{8F5CFE9F-808C-3AAF-DB98-950EA954F7C6}"/>
          </ac:spMkLst>
        </pc:spChg>
        <pc:spChg chg="mod">
          <ac:chgData name="Francis, Cadre J. (MSFC-ES33)" userId="S::cjfranci@ndc.nasa.gov::c8c0e42d-7993-4310-a887-9214a8765847" providerId="AD" clId="Web-{518DD234-69A0-92FB-E7D3-AF426CC9FA09}" dt="2026-05-29T21:03:29.007" v="152" actId="1076"/>
          <ac:spMkLst>
            <pc:docMk/>
            <pc:sldMk cId="1405879632" sldId="480"/>
            <ac:spMk id="10" creationId="{030D8094-F7B1-282C-C75A-3DC676503E51}"/>
          </ac:spMkLst>
        </pc:spChg>
        <pc:spChg chg="mod">
          <ac:chgData name="Francis, Cadre J. (MSFC-ES33)" userId="S::cjfranci@ndc.nasa.gov::c8c0e42d-7993-4310-a887-9214a8765847" providerId="AD" clId="Web-{518DD234-69A0-92FB-E7D3-AF426CC9FA09}" dt="2026-05-29T21:04:55.790" v="164" actId="20577"/>
          <ac:spMkLst>
            <pc:docMk/>
            <pc:sldMk cId="1405879632" sldId="480"/>
            <ac:spMk id="11" creationId="{831B7ECE-A377-8A33-DC5A-80E4C7BC25B4}"/>
          </ac:spMkLst>
        </pc:spChg>
        <pc:spChg chg="mod">
          <ac:chgData name="Francis, Cadre J. (MSFC-ES33)" userId="S::cjfranci@ndc.nasa.gov::c8c0e42d-7993-4310-a887-9214a8765847" providerId="AD" clId="Web-{518DD234-69A0-92FB-E7D3-AF426CC9FA09}" dt="2026-05-29T21:03:29.007" v="153" actId="1076"/>
          <ac:spMkLst>
            <pc:docMk/>
            <pc:sldMk cId="1405879632" sldId="480"/>
            <ac:spMk id="12" creationId="{7B448873-E020-20BE-1464-CD4739F872DB}"/>
          </ac:spMkLst>
        </pc:spChg>
        <pc:spChg chg="mod">
          <ac:chgData name="Francis, Cadre J. (MSFC-ES33)" userId="S::cjfranci@ndc.nasa.gov::c8c0e42d-7993-4310-a887-9214a8765847" providerId="AD" clId="Web-{518DD234-69A0-92FB-E7D3-AF426CC9FA09}" dt="2026-05-29T21:03:29.023" v="154" actId="1076"/>
          <ac:spMkLst>
            <pc:docMk/>
            <pc:sldMk cId="1405879632" sldId="480"/>
            <ac:spMk id="13" creationId="{B8ABD7AB-93C4-4C41-E684-29B2C5F227F7}"/>
          </ac:spMkLst>
        </pc:spChg>
        <pc:spChg chg="mod">
          <ac:chgData name="Francis, Cadre J. (MSFC-ES33)" userId="S::cjfranci@ndc.nasa.gov::c8c0e42d-7993-4310-a887-9214a8765847" providerId="AD" clId="Web-{518DD234-69A0-92FB-E7D3-AF426CC9FA09}" dt="2026-05-29T21:05:54.790" v="192" actId="20577"/>
          <ac:spMkLst>
            <pc:docMk/>
            <pc:sldMk cId="1405879632" sldId="480"/>
            <ac:spMk id="14" creationId="{2F92F2BB-BCC2-178F-C516-FB50095DD99A}"/>
          </ac:spMkLst>
        </pc:spChg>
        <pc:spChg chg="mod">
          <ac:chgData name="Francis, Cadre J. (MSFC-ES33)" userId="S::cjfranci@ndc.nasa.gov::c8c0e42d-7993-4310-a887-9214a8765847" providerId="AD" clId="Web-{518DD234-69A0-92FB-E7D3-AF426CC9FA09}" dt="2026-05-29T21:03:29.038" v="155" actId="1076"/>
          <ac:spMkLst>
            <pc:docMk/>
            <pc:sldMk cId="1405879632" sldId="480"/>
            <ac:spMk id="15" creationId="{E0C93D14-688C-FD52-FE93-ECFA4778CB07}"/>
          </ac:spMkLst>
        </pc:spChg>
        <pc:spChg chg="mod">
          <ac:chgData name="Francis, Cadre J. (MSFC-ES33)" userId="S::cjfranci@ndc.nasa.gov::c8c0e42d-7993-4310-a887-9214a8765847" providerId="AD" clId="Web-{518DD234-69A0-92FB-E7D3-AF426CC9FA09}" dt="2026-05-29T21:05:42.149" v="182" actId="20577"/>
          <ac:spMkLst>
            <pc:docMk/>
            <pc:sldMk cId="1405879632" sldId="480"/>
            <ac:spMk id="16" creationId="{4F2560C7-A6B2-E64E-05EE-4519846C9502}"/>
          </ac:spMkLst>
        </pc:spChg>
        <pc:spChg chg="add del mod">
          <ac:chgData name="Francis, Cadre J. (MSFC-ES33)" userId="S::cjfranci@ndc.nasa.gov::c8c0e42d-7993-4310-a887-9214a8765847" providerId="AD" clId="Web-{518DD234-69A0-92FB-E7D3-AF426CC9FA09}" dt="2026-05-29T21:01:01.757" v="143" actId="20577"/>
          <ac:spMkLst>
            <pc:docMk/>
            <pc:sldMk cId="1405879632" sldId="480"/>
            <ac:spMk id="17" creationId="{DEFBA18A-5EAD-527B-848B-4490700A9932}"/>
          </ac:spMkLst>
        </pc:spChg>
        <pc:spChg chg="add del mod">
          <ac:chgData name="Francis, Cadre J. (MSFC-ES33)" userId="S::cjfranci@ndc.nasa.gov::c8c0e42d-7993-4310-a887-9214a8765847" providerId="AD" clId="Web-{518DD234-69A0-92FB-E7D3-AF426CC9FA09}" dt="2026-05-29T21:03:48.647" v="160" actId="20577"/>
          <ac:spMkLst>
            <pc:docMk/>
            <pc:sldMk cId="1405879632" sldId="480"/>
            <ac:spMk id="18" creationId="{A9A3169D-5BD8-07C6-766D-F243A76879E1}"/>
          </ac:spMkLst>
        </pc:spChg>
        <pc:spChg chg="mod">
          <ac:chgData name="Francis, Cadre J. (MSFC-ES33)" userId="S::cjfranci@ndc.nasa.gov::c8c0e42d-7993-4310-a887-9214a8765847" providerId="AD" clId="Web-{518DD234-69A0-92FB-E7D3-AF426CC9FA09}" dt="2026-05-29T21:05:15.759" v="172" actId="20577"/>
          <ac:spMkLst>
            <pc:docMk/>
            <pc:sldMk cId="1405879632" sldId="480"/>
            <ac:spMk id="19" creationId="{30A7FF14-8929-E986-F8A4-2BF0D02690A0}"/>
          </ac:spMkLst>
        </pc:spChg>
        <pc:spChg chg="mod">
          <ac:chgData name="Francis, Cadre J. (MSFC-ES33)" userId="S::cjfranci@ndc.nasa.gov::c8c0e42d-7993-4310-a887-9214a8765847" providerId="AD" clId="Web-{518DD234-69A0-92FB-E7D3-AF426CC9FA09}" dt="2026-05-29T21:03:29.038" v="156" actId="1076"/>
          <ac:spMkLst>
            <pc:docMk/>
            <pc:sldMk cId="1405879632" sldId="480"/>
            <ac:spMk id="20" creationId="{13A9291C-F1A4-7F36-1BC1-817E3F797A23}"/>
          </ac:spMkLst>
        </pc:spChg>
      </pc:sldChg>
      <pc:sldChg chg="ord">
        <pc:chgData name="Francis, Cadre J. (MSFC-ES33)" userId="S::cjfranci@ndc.nasa.gov::c8c0e42d-7993-4310-a887-9214a8765847" providerId="AD" clId="Web-{518DD234-69A0-92FB-E7D3-AF426CC9FA09}" dt="2026-05-29T20:50:23.289" v="10"/>
        <pc:sldMkLst>
          <pc:docMk/>
          <pc:sldMk cId="1501812133" sldId="794"/>
        </pc:sldMkLst>
      </pc:sldChg>
      <pc:sldChg chg="addSp delSp modSp">
        <pc:chgData name="Francis, Cadre J. (MSFC-ES33)" userId="S::cjfranci@ndc.nasa.gov::c8c0e42d-7993-4310-a887-9214a8765847" providerId="AD" clId="Web-{518DD234-69A0-92FB-E7D3-AF426CC9FA09}" dt="2026-05-29T21:22:09.007" v="201" actId="20577"/>
        <pc:sldMkLst>
          <pc:docMk/>
          <pc:sldMk cId="3609000143" sldId="799"/>
        </pc:sldMkLst>
        <pc:spChg chg="add del mod">
          <ac:chgData name="Francis, Cadre J. (MSFC-ES33)" userId="S::cjfranci@ndc.nasa.gov::c8c0e42d-7993-4310-a887-9214a8765847" providerId="AD" clId="Web-{518DD234-69A0-92FB-E7D3-AF426CC9FA09}" dt="2026-05-29T21:22:01.492" v="197"/>
          <ac:spMkLst>
            <pc:docMk/>
            <pc:sldMk cId="3609000143" sldId="799"/>
            <ac:spMk id="7" creationId="{3E4B17EE-8287-EC53-C401-F70998876A80}"/>
          </ac:spMkLst>
        </pc:spChg>
        <pc:spChg chg="mod">
          <ac:chgData name="Francis, Cadre J. (MSFC-ES33)" userId="S::cjfranci@ndc.nasa.gov::c8c0e42d-7993-4310-a887-9214a8765847" providerId="AD" clId="Web-{518DD234-69A0-92FB-E7D3-AF426CC9FA09}" dt="2026-05-29T21:22:09.007" v="201" actId="20577"/>
          <ac:spMkLst>
            <pc:docMk/>
            <pc:sldMk cId="3609000143" sldId="799"/>
            <ac:spMk id="36" creationId="{AE9F5622-BB91-907E-C3EB-6D58C7188263}"/>
          </ac:spMkLst>
        </pc:spChg>
      </pc:sldChg>
    </pc:docChg>
  </pc:docChgLst>
  <pc:docChgLst>
    <pc:chgData name="Francis, Cadre J. (MSFC-ES33)" userId="c8c0e42d-7993-4310-a887-9214a8765847" providerId="ADAL" clId="{4187ADD5-7AC3-4DA5-8239-79B6825D2FC5}"/>
    <pc:docChg chg="undo custSel addSld delSld modSld sldOrd modMainMaster">
      <pc:chgData name="Francis, Cadre J. (MSFC-ES33)" userId="c8c0e42d-7993-4310-a887-9214a8765847" providerId="ADAL" clId="{4187ADD5-7AC3-4DA5-8239-79B6825D2FC5}" dt="2026-06-01T13:28:29.058" v="880" actId="1076"/>
      <pc:docMkLst>
        <pc:docMk/>
      </pc:docMkLst>
      <pc:sldChg chg="addSp delSp modSp">
        <pc:chgData name="Francis, Cadre J. (MSFC-ES33)" userId="c8c0e42d-7993-4310-a887-9214a8765847" providerId="ADAL" clId="{4187ADD5-7AC3-4DA5-8239-79B6825D2FC5}" dt="2026-05-29T19:27:35.092" v="113"/>
        <pc:sldMkLst>
          <pc:docMk/>
          <pc:sldMk cId="1973555502" sldId="274"/>
        </pc:sldMkLst>
        <pc:spChg chg="add mod">
          <ac:chgData name="Francis, Cadre J. (MSFC-ES33)" userId="c8c0e42d-7993-4310-a887-9214a8765847" providerId="ADAL" clId="{4187ADD5-7AC3-4DA5-8239-79B6825D2FC5}" dt="2026-05-29T19:27:35.092" v="113"/>
          <ac:spMkLst>
            <pc:docMk/>
            <pc:sldMk cId="1973555502" sldId="274"/>
            <ac:spMk id="46" creationId="{420C9402-019F-FAFF-53FC-89DC662AA7E5}"/>
          </ac:spMkLst>
        </pc:spChg>
        <pc:picChg chg="add">
          <ac:chgData name="Francis, Cadre J. (MSFC-ES33)" userId="c8c0e42d-7993-4310-a887-9214a8765847" providerId="ADAL" clId="{4187ADD5-7AC3-4DA5-8239-79B6825D2FC5}" dt="2026-05-29T19:12:17.276" v="89"/>
          <ac:picMkLst>
            <pc:docMk/>
            <pc:sldMk cId="1973555502" sldId="274"/>
            <ac:picMk id="43" creationId="{18135FF8-9434-0584-D9FD-06CC99AF2921}"/>
          </ac:picMkLst>
        </pc:picChg>
      </pc:sldChg>
      <pc:sldChg chg="addSp modSp">
        <pc:chgData name="Francis, Cadre J. (MSFC-ES33)" userId="c8c0e42d-7993-4310-a887-9214a8765847" providerId="ADAL" clId="{4187ADD5-7AC3-4DA5-8239-79B6825D2FC5}" dt="2026-05-29T19:28:14.859" v="119"/>
        <pc:sldMkLst>
          <pc:docMk/>
          <pc:sldMk cId="1176576568" sldId="361"/>
        </pc:sldMkLst>
        <pc:spChg chg="add mod">
          <ac:chgData name="Francis, Cadre J. (MSFC-ES33)" userId="c8c0e42d-7993-4310-a887-9214a8765847" providerId="ADAL" clId="{4187ADD5-7AC3-4DA5-8239-79B6825D2FC5}" dt="2026-05-29T19:28:14.859" v="119"/>
          <ac:spMkLst>
            <pc:docMk/>
            <pc:sldMk cId="1176576568" sldId="361"/>
            <ac:spMk id="4" creationId="{D8276604-5B77-B62A-D127-B86BDE37C191}"/>
          </ac:spMkLst>
        </pc:spChg>
      </pc:sldChg>
      <pc:sldChg chg="addSp modSp mod ord">
        <pc:chgData name="Francis, Cadre J. (MSFC-ES33)" userId="c8c0e42d-7993-4310-a887-9214a8765847" providerId="ADAL" clId="{4187ADD5-7AC3-4DA5-8239-79B6825D2FC5}" dt="2026-06-01T13:27:56.379" v="877" actId="1076"/>
        <pc:sldMkLst>
          <pc:docMk/>
          <pc:sldMk cId="2005183526" sldId="413"/>
        </pc:sldMkLst>
        <pc:spChg chg="mod">
          <ac:chgData name="Francis, Cadre J. (MSFC-ES33)" userId="c8c0e42d-7993-4310-a887-9214a8765847" providerId="ADAL" clId="{4187ADD5-7AC3-4DA5-8239-79B6825D2FC5}" dt="2026-06-01T13:27:56.379" v="877" actId="1076"/>
          <ac:spMkLst>
            <pc:docMk/>
            <pc:sldMk cId="2005183526" sldId="413"/>
            <ac:spMk id="16" creationId="{888DD4F8-D34F-5334-C3D3-40F68459ED1E}"/>
          </ac:spMkLst>
        </pc:spChg>
        <pc:spChg chg="add mod">
          <ac:chgData name="Francis, Cadre J. (MSFC-ES33)" userId="c8c0e42d-7993-4310-a887-9214a8765847" providerId="ADAL" clId="{4187ADD5-7AC3-4DA5-8239-79B6825D2FC5}" dt="2026-05-29T15:24:09.774" v="2"/>
          <ac:spMkLst>
            <pc:docMk/>
            <pc:sldMk cId="2005183526" sldId="413"/>
            <ac:spMk id="34" creationId="{78A0D340-B997-F55D-2D5F-3CBF5A14FD8F}"/>
          </ac:spMkLst>
        </pc:spChg>
        <pc:spChg chg="add mod">
          <ac:chgData name="Francis, Cadre J. (MSFC-ES33)" userId="c8c0e42d-7993-4310-a887-9214a8765847" providerId="ADAL" clId="{4187ADD5-7AC3-4DA5-8239-79B6825D2FC5}" dt="2026-05-29T18:26:06.582" v="31" actId="20578"/>
          <ac:spMkLst>
            <pc:docMk/>
            <pc:sldMk cId="2005183526" sldId="413"/>
            <ac:spMk id="35" creationId="{2193B37D-D00B-FB0F-C115-034EF2C075B9}"/>
          </ac:spMkLst>
        </pc:spChg>
        <pc:spChg chg="add mod">
          <ac:chgData name="Francis, Cadre J. (MSFC-ES33)" userId="c8c0e42d-7993-4310-a887-9214a8765847" providerId="ADAL" clId="{4187ADD5-7AC3-4DA5-8239-79B6825D2FC5}" dt="2026-05-29T18:23:27.233" v="29"/>
          <ac:spMkLst>
            <pc:docMk/>
            <pc:sldMk cId="2005183526" sldId="413"/>
            <ac:spMk id="44" creationId="{354D573A-1838-46C6-7917-0D7D4F828663}"/>
          </ac:spMkLst>
        </pc:spChg>
        <pc:spChg chg="add mod">
          <ac:chgData name="Francis, Cadre J. (MSFC-ES33)" userId="c8c0e42d-7993-4310-a887-9214a8765847" providerId="ADAL" clId="{4187ADD5-7AC3-4DA5-8239-79B6825D2FC5}" dt="2026-05-29T18:23:34.803" v="30"/>
          <ac:spMkLst>
            <pc:docMk/>
            <pc:sldMk cId="2005183526" sldId="413"/>
            <ac:spMk id="45" creationId="{1B14537A-5485-3B05-1850-785D3486534E}"/>
          </ac:spMkLst>
        </pc:spChg>
        <pc:spChg chg="mod">
          <ac:chgData name="Francis, Cadre J. (MSFC-ES33)" userId="c8c0e42d-7993-4310-a887-9214a8765847" providerId="ADAL" clId="{4187ADD5-7AC3-4DA5-8239-79B6825D2FC5}" dt="2026-05-29T18:28:15.277" v="34"/>
          <ac:spMkLst>
            <pc:docMk/>
            <pc:sldMk cId="2005183526" sldId="413"/>
            <ac:spMk id="47" creationId="{4F91C809-EF26-092C-8A8A-D1601AF55155}"/>
          </ac:spMkLst>
        </pc:spChg>
        <pc:spChg chg="add mod">
          <ac:chgData name="Francis, Cadre J. (MSFC-ES33)" userId="c8c0e42d-7993-4310-a887-9214a8765847" providerId="ADAL" clId="{4187ADD5-7AC3-4DA5-8239-79B6825D2FC5}" dt="2026-05-29T18:27:17.833" v="33"/>
          <ac:spMkLst>
            <pc:docMk/>
            <pc:sldMk cId="2005183526" sldId="413"/>
            <ac:spMk id="48" creationId="{CAFFD2A2-548F-5F83-2544-B2C1CF8EBEC9}"/>
          </ac:spMkLst>
        </pc:spChg>
        <pc:spChg chg="add mod">
          <ac:chgData name="Francis, Cadre J. (MSFC-ES33)" userId="c8c0e42d-7993-4310-a887-9214a8765847" providerId="ADAL" clId="{4187ADD5-7AC3-4DA5-8239-79B6825D2FC5}" dt="2026-05-29T19:14:07.008" v="90"/>
          <ac:spMkLst>
            <pc:docMk/>
            <pc:sldMk cId="2005183526" sldId="413"/>
            <ac:spMk id="49" creationId="{1B12EFAC-A9CA-61B5-F112-CD0A88C0EDC1}"/>
          </ac:spMkLst>
        </pc:spChg>
        <pc:spChg chg="add mod">
          <ac:chgData name="Francis, Cadre J. (MSFC-ES33)" userId="c8c0e42d-7993-4310-a887-9214a8765847" providerId="ADAL" clId="{4187ADD5-7AC3-4DA5-8239-79B6825D2FC5}" dt="2026-05-29T19:14:07.008" v="90"/>
          <ac:spMkLst>
            <pc:docMk/>
            <pc:sldMk cId="2005183526" sldId="413"/>
            <ac:spMk id="50" creationId="{28BF85B5-F015-43F4-0ACF-8BDDDE38772D}"/>
          </ac:spMkLst>
        </pc:spChg>
        <pc:spChg chg="add mod">
          <ac:chgData name="Francis, Cadre J. (MSFC-ES33)" userId="c8c0e42d-7993-4310-a887-9214a8765847" providerId="ADAL" clId="{4187ADD5-7AC3-4DA5-8239-79B6825D2FC5}" dt="2026-05-29T19:14:07.008" v="90"/>
          <ac:spMkLst>
            <pc:docMk/>
            <pc:sldMk cId="2005183526" sldId="413"/>
            <ac:spMk id="51" creationId="{11CD8AC2-78CF-75C0-4B87-374C62116157}"/>
          </ac:spMkLst>
        </pc:spChg>
        <pc:spChg chg="add mod">
          <ac:chgData name="Francis, Cadre J. (MSFC-ES33)" userId="c8c0e42d-7993-4310-a887-9214a8765847" providerId="ADAL" clId="{4187ADD5-7AC3-4DA5-8239-79B6825D2FC5}" dt="2026-05-29T19:27:00.446" v="109"/>
          <ac:spMkLst>
            <pc:docMk/>
            <pc:sldMk cId="2005183526" sldId="413"/>
            <ac:spMk id="53" creationId="{AEA50B9B-BF85-D2E1-52A3-059CB6AF4283}"/>
          </ac:spMkLst>
        </pc:spChg>
        <pc:picChg chg="add mod">
          <ac:chgData name="Francis, Cadre J. (MSFC-ES33)" userId="c8c0e42d-7993-4310-a887-9214a8765847" providerId="ADAL" clId="{4187ADD5-7AC3-4DA5-8239-79B6825D2FC5}" dt="2026-05-29T19:15:40.811" v="91"/>
          <ac:picMkLst>
            <pc:docMk/>
            <pc:sldMk cId="2005183526" sldId="413"/>
            <ac:picMk id="52" creationId="{B334F895-A16F-FC65-2539-89A180A6EACA}"/>
          </ac:picMkLst>
        </pc:picChg>
      </pc:sldChg>
      <pc:sldChg chg="modSp mod">
        <pc:chgData name="Francis, Cadre J. (MSFC-ES33)" userId="c8c0e42d-7993-4310-a887-9214a8765847" providerId="ADAL" clId="{4187ADD5-7AC3-4DA5-8239-79B6825D2FC5}" dt="2026-06-01T11:50:24.464" v="682" actId="14100"/>
        <pc:sldMkLst>
          <pc:docMk/>
          <pc:sldMk cId="3774853879" sldId="479"/>
        </pc:sldMkLst>
        <pc:spChg chg="mod">
          <ac:chgData name="Francis, Cadre J. (MSFC-ES33)" userId="c8c0e42d-7993-4310-a887-9214a8765847" providerId="ADAL" clId="{4187ADD5-7AC3-4DA5-8239-79B6825D2FC5}" dt="2026-06-01T11:50:24.464" v="682" actId="14100"/>
          <ac:spMkLst>
            <pc:docMk/>
            <pc:sldMk cId="3774853879" sldId="479"/>
            <ac:spMk id="7" creationId="{67C5C380-691A-8088-978E-79C6E22A28CA}"/>
          </ac:spMkLst>
        </pc:spChg>
        <pc:spChg chg="mod">
          <ac:chgData name="Francis, Cadre J. (MSFC-ES33)" userId="c8c0e42d-7993-4310-a887-9214a8765847" providerId="ADAL" clId="{4187ADD5-7AC3-4DA5-8239-79B6825D2FC5}" dt="2026-06-01T11:45:58.519" v="389" actId="20577"/>
          <ac:spMkLst>
            <pc:docMk/>
            <pc:sldMk cId="3774853879" sldId="479"/>
            <ac:spMk id="8" creationId="{B7F1B017-33F3-1E62-6D35-8C03E2C075C2}"/>
          </ac:spMkLst>
        </pc:spChg>
      </pc:sldChg>
      <pc:sldChg chg="addSp delSp modSp">
        <pc:chgData name="Francis, Cadre J. (MSFC-ES33)" userId="c8c0e42d-7993-4310-a887-9214a8765847" providerId="ADAL" clId="{4187ADD5-7AC3-4DA5-8239-79B6825D2FC5}" dt="2026-05-29T19:26:46.805" v="107"/>
        <pc:sldMkLst>
          <pc:docMk/>
          <pc:sldMk cId="1405879632" sldId="480"/>
        </pc:sldMkLst>
        <pc:spChg chg="add mod">
          <ac:chgData name="Francis, Cadre J. (MSFC-ES33)" userId="c8c0e42d-7993-4310-a887-9214a8765847" providerId="ADAL" clId="{4187ADD5-7AC3-4DA5-8239-79B6825D2FC5}" dt="2026-05-29T19:26:46.805" v="107"/>
          <ac:spMkLst>
            <pc:docMk/>
            <pc:sldMk cId="1405879632" sldId="480"/>
            <ac:spMk id="20" creationId="{13A9291C-F1A4-7F36-1BC1-817E3F797A23}"/>
          </ac:spMkLst>
        </pc:spChg>
      </pc:sldChg>
      <pc:sldChg chg="addSp delSp modSp del mod">
        <pc:chgData name="Francis, Cadre J. (MSFC-ES33)" userId="c8c0e42d-7993-4310-a887-9214a8765847" providerId="ADAL" clId="{4187ADD5-7AC3-4DA5-8239-79B6825D2FC5}" dt="2026-06-01T11:54:49.418" v="698" actId="47"/>
        <pc:sldMkLst>
          <pc:docMk/>
          <pc:sldMk cId="3898429894" sldId="481"/>
        </pc:sldMkLst>
      </pc:sldChg>
      <pc:sldChg chg="addSp delSp modSp mod ord">
        <pc:chgData name="Francis, Cadre J. (MSFC-ES33)" userId="c8c0e42d-7993-4310-a887-9214a8765847" providerId="ADAL" clId="{4187ADD5-7AC3-4DA5-8239-79B6825D2FC5}" dt="2026-06-01T12:04:18.641" v="876" actId="20577"/>
        <pc:sldMkLst>
          <pc:docMk/>
          <pc:sldMk cId="2429173766" sldId="793"/>
        </pc:sldMkLst>
        <pc:spChg chg="mod">
          <ac:chgData name="Francis, Cadre J. (MSFC-ES33)" userId="c8c0e42d-7993-4310-a887-9214a8765847" providerId="ADAL" clId="{4187ADD5-7AC3-4DA5-8239-79B6825D2FC5}" dt="2026-05-29T18:48:27.401" v="74" actId="1035"/>
          <ac:spMkLst>
            <pc:docMk/>
            <pc:sldMk cId="2429173766" sldId="793"/>
            <ac:spMk id="4" creationId="{21CD9FB1-4951-E816-EBE0-28E4B67FC324}"/>
          </ac:spMkLst>
        </pc:spChg>
        <pc:spChg chg="mod">
          <ac:chgData name="Francis, Cadre J. (MSFC-ES33)" userId="c8c0e42d-7993-4310-a887-9214a8765847" providerId="ADAL" clId="{4187ADD5-7AC3-4DA5-8239-79B6825D2FC5}" dt="2026-06-01T12:04:18.641" v="876" actId="20577"/>
          <ac:spMkLst>
            <pc:docMk/>
            <pc:sldMk cId="2429173766" sldId="793"/>
            <ac:spMk id="5" creationId="{8CBBCEEA-4481-B515-59AC-F5CC8D87E82B}"/>
          </ac:spMkLst>
        </pc:spChg>
        <pc:spChg chg="mod">
          <ac:chgData name="Francis, Cadre J. (MSFC-ES33)" userId="c8c0e42d-7993-4310-a887-9214a8765847" providerId="ADAL" clId="{4187ADD5-7AC3-4DA5-8239-79B6825D2FC5}" dt="2026-05-29T18:48:27.401" v="74" actId="1035"/>
          <ac:spMkLst>
            <pc:docMk/>
            <pc:sldMk cId="2429173766" sldId="793"/>
            <ac:spMk id="6" creationId="{156473ED-043E-05B2-4FD4-9F0CD75229F2}"/>
          </ac:spMkLst>
        </pc:spChg>
        <pc:spChg chg="add mod">
          <ac:chgData name="Francis, Cadre J. (MSFC-ES33)" userId="c8c0e42d-7993-4310-a887-9214a8765847" providerId="ADAL" clId="{4187ADD5-7AC3-4DA5-8239-79B6825D2FC5}" dt="2026-05-29T20:31:20.724" v="361"/>
          <ac:spMkLst>
            <pc:docMk/>
            <pc:sldMk cId="2429173766" sldId="793"/>
            <ac:spMk id="7" creationId="{59C6988C-072C-6472-6A43-3A31858CEDB8}"/>
          </ac:spMkLst>
        </pc:spChg>
        <pc:spChg chg="mod">
          <ac:chgData name="Francis, Cadre J. (MSFC-ES33)" userId="c8c0e42d-7993-4310-a887-9214a8765847" providerId="ADAL" clId="{4187ADD5-7AC3-4DA5-8239-79B6825D2FC5}" dt="2026-05-29T18:54:29.005" v="76" actId="478"/>
          <ac:spMkLst>
            <pc:docMk/>
            <pc:sldMk cId="2429173766" sldId="793"/>
            <ac:spMk id="31" creationId="{DAA42861-13AB-2AAC-7E43-1A67D3594C48}"/>
          </ac:spMkLst>
        </pc:spChg>
        <pc:spChg chg="mod">
          <ac:chgData name="Francis, Cadre J. (MSFC-ES33)" userId="c8c0e42d-7993-4310-a887-9214a8765847" providerId="ADAL" clId="{4187ADD5-7AC3-4DA5-8239-79B6825D2FC5}" dt="2026-05-29T18:54:29.005" v="76" actId="478"/>
          <ac:spMkLst>
            <pc:docMk/>
            <pc:sldMk cId="2429173766" sldId="793"/>
            <ac:spMk id="32" creationId="{0901CD77-1612-8C0F-D063-FD8AB7DA4875}"/>
          </ac:spMkLst>
        </pc:spChg>
        <pc:spChg chg="mod">
          <ac:chgData name="Francis, Cadre J. (MSFC-ES33)" userId="c8c0e42d-7993-4310-a887-9214a8765847" providerId="ADAL" clId="{4187ADD5-7AC3-4DA5-8239-79B6825D2FC5}" dt="2026-05-29T18:54:29.005" v="76" actId="478"/>
          <ac:spMkLst>
            <pc:docMk/>
            <pc:sldMk cId="2429173766" sldId="793"/>
            <ac:spMk id="34" creationId="{95E6927D-1E47-43E2-6D6B-DAD5732576E5}"/>
          </ac:spMkLst>
        </pc:spChg>
        <pc:spChg chg="mod">
          <ac:chgData name="Francis, Cadre J. (MSFC-ES33)" userId="c8c0e42d-7993-4310-a887-9214a8765847" providerId="ADAL" clId="{4187ADD5-7AC3-4DA5-8239-79B6825D2FC5}" dt="2026-05-29T18:54:29.005" v="76" actId="478"/>
          <ac:spMkLst>
            <pc:docMk/>
            <pc:sldMk cId="2429173766" sldId="793"/>
            <ac:spMk id="37" creationId="{9DDC459F-4CE4-02B5-18E8-331E44902B93}"/>
          </ac:spMkLst>
        </pc:spChg>
        <pc:spChg chg="mod">
          <ac:chgData name="Francis, Cadre J. (MSFC-ES33)" userId="c8c0e42d-7993-4310-a887-9214a8765847" providerId="ADAL" clId="{4187ADD5-7AC3-4DA5-8239-79B6825D2FC5}" dt="2026-05-29T18:54:29.005" v="76" actId="478"/>
          <ac:spMkLst>
            <pc:docMk/>
            <pc:sldMk cId="2429173766" sldId="793"/>
            <ac:spMk id="41" creationId="{73474D05-9F99-2E07-BCEF-2B8B7573B730}"/>
          </ac:spMkLst>
        </pc:spChg>
        <pc:spChg chg="mod">
          <ac:chgData name="Francis, Cadre J. (MSFC-ES33)" userId="c8c0e42d-7993-4310-a887-9214a8765847" providerId="ADAL" clId="{4187ADD5-7AC3-4DA5-8239-79B6825D2FC5}" dt="2026-05-29T18:54:29.005" v="76" actId="478"/>
          <ac:spMkLst>
            <pc:docMk/>
            <pc:sldMk cId="2429173766" sldId="793"/>
            <ac:spMk id="44" creationId="{36CD21D9-3F1C-0840-8994-C2AC8E3BA163}"/>
          </ac:spMkLst>
        </pc:spChg>
        <pc:spChg chg="mod">
          <ac:chgData name="Francis, Cadre J. (MSFC-ES33)" userId="c8c0e42d-7993-4310-a887-9214a8765847" providerId="ADAL" clId="{4187ADD5-7AC3-4DA5-8239-79B6825D2FC5}" dt="2026-05-29T18:54:29.005" v="76" actId="478"/>
          <ac:spMkLst>
            <pc:docMk/>
            <pc:sldMk cId="2429173766" sldId="793"/>
            <ac:spMk id="47" creationId="{3AF869B8-DE46-5DA1-AC08-5AA0F369ADA6}"/>
          </ac:spMkLst>
        </pc:spChg>
        <pc:picChg chg="mod">
          <ac:chgData name="Francis, Cadre J. (MSFC-ES33)" userId="c8c0e42d-7993-4310-a887-9214a8765847" providerId="ADAL" clId="{4187ADD5-7AC3-4DA5-8239-79B6825D2FC5}" dt="2026-05-29T18:54:29.005" v="76" actId="478"/>
          <ac:picMkLst>
            <pc:docMk/>
            <pc:sldMk cId="2429173766" sldId="793"/>
            <ac:picMk id="35" creationId="{DEF3E0C3-9CE3-4C9C-CDF2-A06311963B92}"/>
          </ac:picMkLst>
        </pc:picChg>
        <pc:picChg chg="add">
          <ac:chgData name="Francis, Cadre J. (MSFC-ES33)" userId="c8c0e42d-7993-4310-a887-9214a8765847" providerId="ADAL" clId="{4187ADD5-7AC3-4DA5-8239-79B6825D2FC5}" dt="2026-05-29T18:54:29.005" v="76" actId="478"/>
          <ac:picMkLst>
            <pc:docMk/>
            <pc:sldMk cId="2429173766" sldId="793"/>
            <ac:picMk id="39" creationId="{A2722A48-DE8A-4710-EF90-F1A9463EC8D1}"/>
          </ac:picMkLst>
        </pc:picChg>
        <pc:picChg chg="mod">
          <ac:chgData name="Francis, Cadre J. (MSFC-ES33)" userId="c8c0e42d-7993-4310-a887-9214a8765847" providerId="ADAL" clId="{4187ADD5-7AC3-4DA5-8239-79B6825D2FC5}" dt="2026-05-29T18:53:47.802" v="75" actId="478"/>
          <ac:picMkLst>
            <pc:docMk/>
            <pc:sldMk cId="2429173766" sldId="793"/>
            <ac:picMk id="42" creationId="{310856E0-B362-34A0-CDE7-E882DDE9B1C1}"/>
          </ac:picMkLst>
        </pc:picChg>
        <pc:picChg chg="mod">
          <ac:chgData name="Francis, Cadre J. (MSFC-ES33)" userId="c8c0e42d-7993-4310-a887-9214a8765847" providerId="ADAL" clId="{4187ADD5-7AC3-4DA5-8239-79B6825D2FC5}" dt="2026-05-29T18:54:29.005" v="76" actId="478"/>
          <ac:picMkLst>
            <pc:docMk/>
            <pc:sldMk cId="2429173766" sldId="793"/>
            <ac:picMk id="45" creationId="{8A4AFB59-92BE-2B91-E2F0-9BC3A8CD450F}"/>
          </ac:picMkLst>
        </pc:picChg>
      </pc:sldChg>
      <pc:sldChg chg="addSp delSp modSp mod ord">
        <pc:chgData name="Francis, Cadre J. (MSFC-ES33)" userId="c8c0e42d-7993-4310-a887-9214a8765847" providerId="ADAL" clId="{4187ADD5-7AC3-4DA5-8239-79B6825D2FC5}" dt="2026-06-01T11:28:35.801" v="369" actId="14100"/>
        <pc:sldMkLst>
          <pc:docMk/>
          <pc:sldMk cId="1501812133" sldId="794"/>
        </pc:sldMkLst>
        <pc:spChg chg="add mod">
          <ac:chgData name="Francis, Cadre J. (MSFC-ES33)" userId="c8c0e42d-7993-4310-a887-9214a8765847" providerId="ADAL" clId="{4187ADD5-7AC3-4DA5-8239-79B6825D2FC5}" dt="2026-05-29T19:27:49.731" v="114"/>
          <ac:spMkLst>
            <pc:docMk/>
            <pc:sldMk cId="1501812133" sldId="794"/>
            <ac:spMk id="30" creationId="{5FD96EFC-B9DD-30F3-436F-484059B5E66F}"/>
          </ac:spMkLst>
        </pc:spChg>
        <pc:picChg chg="add mod">
          <ac:chgData name="Francis, Cadre J. (MSFC-ES33)" userId="c8c0e42d-7993-4310-a887-9214a8765847" providerId="ADAL" clId="{4187ADD5-7AC3-4DA5-8239-79B6825D2FC5}" dt="2026-05-29T15:50:35.128" v="21"/>
          <ac:picMkLst>
            <pc:docMk/>
            <pc:sldMk cId="1501812133" sldId="794"/>
            <ac:picMk id="6" creationId="{CA799979-C986-248F-97CB-2E1384C6148B}"/>
          </ac:picMkLst>
        </pc:picChg>
        <pc:picChg chg="del">
          <ac:chgData name="Francis, Cadre J. (MSFC-ES33)" userId="c8c0e42d-7993-4310-a887-9214a8765847" providerId="ADAL" clId="{4187ADD5-7AC3-4DA5-8239-79B6825D2FC5}" dt="2026-06-01T11:28:12.965" v="363" actId="478"/>
          <ac:picMkLst>
            <pc:docMk/>
            <pc:sldMk cId="1501812133" sldId="794"/>
            <ac:picMk id="55" creationId="{329AAC60-ABFF-75E4-5734-2CAA8FFB6E98}"/>
          </ac:picMkLst>
        </pc:picChg>
        <pc:picChg chg="add mod">
          <ac:chgData name="Francis, Cadre J. (MSFC-ES33)" userId="c8c0e42d-7993-4310-a887-9214a8765847" providerId="ADAL" clId="{4187ADD5-7AC3-4DA5-8239-79B6825D2FC5}" dt="2026-06-01T11:28:35.801" v="369" actId="14100"/>
          <ac:picMkLst>
            <pc:docMk/>
            <pc:sldMk cId="1501812133" sldId="794"/>
            <ac:picMk id="1026" creationId="{FE444387-F7E1-87F2-E5C1-20C0588ADEAC}"/>
          </ac:picMkLst>
        </pc:picChg>
      </pc:sldChg>
      <pc:sldChg chg="addSp delSp modSp ord">
        <pc:chgData name="Francis, Cadre J. (MSFC-ES33)" userId="c8c0e42d-7993-4310-a887-9214a8765847" providerId="ADAL" clId="{4187ADD5-7AC3-4DA5-8239-79B6825D2FC5}" dt="2026-05-29T19:26:54.806" v="108"/>
        <pc:sldMkLst>
          <pc:docMk/>
          <pc:sldMk cId="2272168474" sldId="795"/>
        </pc:sldMkLst>
        <pc:spChg chg="add mod">
          <ac:chgData name="Francis, Cadre J. (MSFC-ES33)" userId="c8c0e42d-7993-4310-a887-9214a8765847" providerId="ADAL" clId="{4187ADD5-7AC3-4DA5-8239-79B6825D2FC5}" dt="2026-05-29T19:26:54.806" v="108"/>
          <ac:spMkLst>
            <pc:docMk/>
            <pc:sldMk cId="2272168474" sldId="795"/>
            <ac:spMk id="17" creationId="{D90006F2-1821-9A68-0112-FF70881E2EEC}"/>
          </ac:spMkLst>
        </pc:spChg>
        <pc:picChg chg="add mod">
          <ac:chgData name="Francis, Cadre J. (MSFC-ES33)" userId="c8c0e42d-7993-4310-a887-9214a8765847" providerId="ADAL" clId="{4187ADD5-7AC3-4DA5-8239-79B6825D2FC5}" dt="2026-05-29T15:41:14.375" v="6"/>
          <ac:picMkLst>
            <pc:docMk/>
            <pc:sldMk cId="2272168474" sldId="795"/>
            <ac:picMk id="8" creationId="{6F5DCFCC-BA6C-B7A0-1207-5D7AE9FB4689}"/>
          </ac:picMkLst>
        </pc:picChg>
      </pc:sldChg>
      <pc:sldChg chg="addSp delSp modSp">
        <pc:chgData name="Francis, Cadre J. (MSFC-ES33)" userId="c8c0e42d-7993-4310-a887-9214a8765847" providerId="ADAL" clId="{4187ADD5-7AC3-4DA5-8239-79B6825D2FC5}" dt="2026-05-29T19:27:52.906" v="115"/>
        <pc:sldMkLst>
          <pc:docMk/>
          <pc:sldMk cId="3087075529" sldId="796"/>
        </pc:sldMkLst>
        <pc:spChg chg="add mod">
          <ac:chgData name="Francis, Cadre J. (MSFC-ES33)" userId="c8c0e42d-7993-4310-a887-9214a8765847" providerId="ADAL" clId="{4187ADD5-7AC3-4DA5-8239-79B6825D2FC5}" dt="2026-05-29T19:27:52.906" v="115"/>
          <ac:spMkLst>
            <pc:docMk/>
            <pc:sldMk cId="3087075529" sldId="796"/>
            <ac:spMk id="26" creationId="{B57DA854-A9E2-94DF-3573-489A67D4F14A}"/>
          </ac:spMkLst>
        </pc:spChg>
        <pc:picChg chg="add mod">
          <ac:chgData name="Francis, Cadre J. (MSFC-ES33)" userId="c8c0e42d-7993-4310-a887-9214a8765847" providerId="ADAL" clId="{4187ADD5-7AC3-4DA5-8239-79B6825D2FC5}" dt="2026-05-29T15:52:06.327" v="25"/>
          <ac:picMkLst>
            <pc:docMk/>
            <pc:sldMk cId="3087075529" sldId="796"/>
            <ac:picMk id="13" creationId="{EF144420-5ECB-3777-DBA1-909AB5CF1F96}"/>
          </ac:picMkLst>
        </pc:picChg>
      </pc:sldChg>
      <pc:sldChg chg="addSp modSp">
        <pc:chgData name="Francis, Cadre J. (MSFC-ES33)" userId="c8c0e42d-7993-4310-a887-9214a8765847" providerId="ADAL" clId="{4187ADD5-7AC3-4DA5-8239-79B6825D2FC5}" dt="2026-05-29T19:28:20.397" v="120"/>
        <pc:sldMkLst>
          <pc:docMk/>
          <pc:sldMk cId="856136495" sldId="797"/>
        </pc:sldMkLst>
        <pc:spChg chg="add mod">
          <ac:chgData name="Francis, Cadre J. (MSFC-ES33)" userId="c8c0e42d-7993-4310-a887-9214a8765847" providerId="ADAL" clId="{4187ADD5-7AC3-4DA5-8239-79B6825D2FC5}" dt="2026-05-29T19:18:30.113" v="93"/>
          <ac:spMkLst>
            <pc:docMk/>
            <pc:sldMk cId="856136495" sldId="797"/>
            <ac:spMk id="339" creationId="{5E3D5A4C-255C-5A5F-AD59-085544A80603}"/>
          </ac:spMkLst>
        </pc:spChg>
        <pc:spChg chg="add mod">
          <ac:chgData name="Francis, Cadre J. (MSFC-ES33)" userId="c8c0e42d-7993-4310-a887-9214a8765847" providerId="ADAL" clId="{4187ADD5-7AC3-4DA5-8239-79B6825D2FC5}" dt="2026-05-29T19:19:18.880" v="94"/>
          <ac:spMkLst>
            <pc:docMk/>
            <pc:sldMk cId="856136495" sldId="797"/>
            <ac:spMk id="340" creationId="{0A33DF25-FFE5-F661-604A-6FCBB8FB53BF}"/>
          </ac:spMkLst>
        </pc:spChg>
        <pc:spChg chg="add mod">
          <ac:chgData name="Francis, Cadre J. (MSFC-ES33)" userId="c8c0e42d-7993-4310-a887-9214a8765847" providerId="ADAL" clId="{4187ADD5-7AC3-4DA5-8239-79B6825D2FC5}" dt="2026-05-29T19:21:23.642" v="100"/>
          <ac:spMkLst>
            <pc:docMk/>
            <pc:sldMk cId="856136495" sldId="797"/>
            <ac:spMk id="663" creationId="{1E68FF15-EFBE-E789-FBB8-204030593BCA}"/>
          </ac:spMkLst>
        </pc:spChg>
        <pc:spChg chg="add mod">
          <ac:chgData name="Francis, Cadre J. (MSFC-ES33)" userId="c8c0e42d-7993-4310-a887-9214a8765847" providerId="ADAL" clId="{4187ADD5-7AC3-4DA5-8239-79B6825D2FC5}" dt="2026-05-29T19:21:47.790" v="101"/>
          <ac:spMkLst>
            <pc:docMk/>
            <pc:sldMk cId="856136495" sldId="797"/>
            <ac:spMk id="664" creationId="{0B5EA6CB-1199-8B92-DB0F-090709B9C97C}"/>
          </ac:spMkLst>
        </pc:spChg>
        <pc:spChg chg="add mod">
          <ac:chgData name="Francis, Cadre J. (MSFC-ES33)" userId="c8c0e42d-7993-4310-a887-9214a8765847" providerId="ADAL" clId="{4187ADD5-7AC3-4DA5-8239-79B6825D2FC5}" dt="2026-05-29T19:23:31.005" v="104"/>
          <ac:spMkLst>
            <pc:docMk/>
            <pc:sldMk cId="856136495" sldId="797"/>
            <ac:spMk id="666" creationId="{D7953658-F226-02B1-8607-4E5C05BAF01D}"/>
          </ac:spMkLst>
        </pc:spChg>
        <pc:spChg chg="mod">
          <ac:chgData name="Francis, Cadre J. (MSFC-ES33)" userId="c8c0e42d-7993-4310-a887-9214a8765847" providerId="ADAL" clId="{4187ADD5-7AC3-4DA5-8239-79B6825D2FC5}" dt="2026-05-29T19:24:51.200" v="105"/>
          <ac:spMkLst>
            <pc:docMk/>
            <pc:sldMk cId="856136495" sldId="797"/>
            <ac:spMk id="777" creationId="{995DB7AF-EF3F-32E1-DD14-917EB66FCA92}"/>
          </ac:spMkLst>
        </pc:spChg>
        <pc:spChg chg="mod">
          <ac:chgData name="Francis, Cadre J. (MSFC-ES33)" userId="c8c0e42d-7993-4310-a887-9214a8765847" providerId="ADAL" clId="{4187ADD5-7AC3-4DA5-8239-79B6825D2FC5}" dt="2026-05-29T19:24:51.200" v="105"/>
          <ac:spMkLst>
            <pc:docMk/>
            <pc:sldMk cId="856136495" sldId="797"/>
            <ac:spMk id="780" creationId="{F7745005-E69D-D684-FD8D-14DD0474D7F3}"/>
          </ac:spMkLst>
        </pc:spChg>
        <pc:spChg chg="mod">
          <ac:chgData name="Francis, Cadre J. (MSFC-ES33)" userId="c8c0e42d-7993-4310-a887-9214a8765847" providerId="ADAL" clId="{4187ADD5-7AC3-4DA5-8239-79B6825D2FC5}" dt="2026-05-29T19:24:51.200" v="105"/>
          <ac:spMkLst>
            <pc:docMk/>
            <pc:sldMk cId="856136495" sldId="797"/>
            <ac:spMk id="787" creationId="{9C45AC71-6FA1-76BA-6010-F62A37D1580E}"/>
          </ac:spMkLst>
        </pc:spChg>
        <pc:spChg chg="mod">
          <ac:chgData name="Francis, Cadre J. (MSFC-ES33)" userId="c8c0e42d-7993-4310-a887-9214a8765847" providerId="ADAL" clId="{4187ADD5-7AC3-4DA5-8239-79B6825D2FC5}" dt="2026-05-29T19:24:51.200" v="105"/>
          <ac:spMkLst>
            <pc:docMk/>
            <pc:sldMk cId="856136495" sldId="797"/>
            <ac:spMk id="788" creationId="{0F2F409E-683C-29C8-57BB-AB81367FD48B}"/>
          </ac:spMkLst>
        </pc:spChg>
        <pc:spChg chg="mod">
          <ac:chgData name="Francis, Cadre J. (MSFC-ES33)" userId="c8c0e42d-7993-4310-a887-9214a8765847" providerId="ADAL" clId="{4187ADD5-7AC3-4DA5-8239-79B6825D2FC5}" dt="2026-05-29T19:24:51.200" v="105"/>
          <ac:spMkLst>
            <pc:docMk/>
            <pc:sldMk cId="856136495" sldId="797"/>
            <ac:spMk id="790" creationId="{094002FA-EBAB-7ACD-F01A-43CF6EAFE2C0}"/>
          </ac:spMkLst>
        </pc:spChg>
        <pc:spChg chg="mod">
          <ac:chgData name="Francis, Cadre J. (MSFC-ES33)" userId="c8c0e42d-7993-4310-a887-9214a8765847" providerId="ADAL" clId="{4187ADD5-7AC3-4DA5-8239-79B6825D2FC5}" dt="2026-05-29T19:24:51.200" v="105"/>
          <ac:spMkLst>
            <pc:docMk/>
            <pc:sldMk cId="856136495" sldId="797"/>
            <ac:spMk id="793" creationId="{6A8FA1FD-718B-FC25-C098-CD030F7C2CAD}"/>
          </ac:spMkLst>
        </pc:spChg>
        <pc:spChg chg="mod">
          <ac:chgData name="Francis, Cadre J. (MSFC-ES33)" userId="c8c0e42d-7993-4310-a887-9214a8765847" providerId="ADAL" clId="{4187ADD5-7AC3-4DA5-8239-79B6825D2FC5}" dt="2026-05-29T19:24:51.200" v="105"/>
          <ac:spMkLst>
            <pc:docMk/>
            <pc:sldMk cId="856136495" sldId="797"/>
            <ac:spMk id="796" creationId="{70E1CA05-70AC-AC30-5DE1-A95464F6BF24}"/>
          </ac:spMkLst>
        </pc:spChg>
        <pc:spChg chg="mod">
          <ac:chgData name="Francis, Cadre J. (MSFC-ES33)" userId="c8c0e42d-7993-4310-a887-9214a8765847" providerId="ADAL" clId="{4187ADD5-7AC3-4DA5-8239-79B6825D2FC5}" dt="2026-05-29T19:24:51.200" v="105"/>
          <ac:spMkLst>
            <pc:docMk/>
            <pc:sldMk cId="856136495" sldId="797"/>
            <ac:spMk id="809" creationId="{A47B829C-82C3-3185-F9C3-5ED43CDC87C6}"/>
          </ac:spMkLst>
        </pc:spChg>
        <pc:spChg chg="mod">
          <ac:chgData name="Francis, Cadre J. (MSFC-ES33)" userId="c8c0e42d-7993-4310-a887-9214a8765847" providerId="ADAL" clId="{4187ADD5-7AC3-4DA5-8239-79B6825D2FC5}" dt="2026-05-29T19:24:51.200" v="105"/>
          <ac:spMkLst>
            <pc:docMk/>
            <pc:sldMk cId="856136495" sldId="797"/>
            <ac:spMk id="811" creationId="{BA5F4A0A-F8B4-0389-9A9F-E4FD84DF0C87}"/>
          </ac:spMkLst>
        </pc:spChg>
        <pc:spChg chg="mod">
          <ac:chgData name="Francis, Cadre J. (MSFC-ES33)" userId="c8c0e42d-7993-4310-a887-9214a8765847" providerId="ADAL" clId="{4187ADD5-7AC3-4DA5-8239-79B6825D2FC5}" dt="2026-05-29T19:24:51.200" v="105"/>
          <ac:spMkLst>
            <pc:docMk/>
            <pc:sldMk cId="856136495" sldId="797"/>
            <ac:spMk id="813" creationId="{E826DAAB-9544-61AD-69C1-FCB794E134B6}"/>
          </ac:spMkLst>
        </pc:spChg>
        <pc:spChg chg="add mod">
          <ac:chgData name="Francis, Cadre J. (MSFC-ES33)" userId="c8c0e42d-7993-4310-a887-9214a8765847" providerId="ADAL" clId="{4187ADD5-7AC3-4DA5-8239-79B6825D2FC5}" dt="2026-05-29T19:25:51.434" v="106"/>
          <ac:spMkLst>
            <pc:docMk/>
            <pc:sldMk cId="856136495" sldId="797"/>
            <ac:spMk id="828" creationId="{66D56617-38FB-BE71-1E13-C16FD4E817F7}"/>
          </ac:spMkLst>
        </pc:spChg>
        <pc:spChg chg="add mod">
          <ac:chgData name="Francis, Cadre J. (MSFC-ES33)" userId="c8c0e42d-7993-4310-a887-9214a8765847" providerId="ADAL" clId="{4187ADD5-7AC3-4DA5-8239-79B6825D2FC5}" dt="2026-05-29T19:28:20.397" v="120"/>
          <ac:spMkLst>
            <pc:docMk/>
            <pc:sldMk cId="856136495" sldId="797"/>
            <ac:spMk id="829" creationId="{5F83EBBD-181F-88E6-19C7-24FB285F1A11}"/>
          </ac:spMkLst>
        </pc:spChg>
      </pc:sldChg>
      <pc:sldChg chg="addSp delSp modSp mod">
        <pc:chgData name="Francis, Cadre J. (MSFC-ES33)" userId="c8c0e42d-7993-4310-a887-9214a8765847" providerId="ADAL" clId="{4187ADD5-7AC3-4DA5-8239-79B6825D2FC5}" dt="2026-06-01T11:53:20.993" v="688" actId="1076"/>
        <pc:sldMkLst>
          <pc:docMk/>
          <pc:sldMk cId="2192271509" sldId="798"/>
        </pc:sldMkLst>
        <pc:spChg chg="add del mod">
          <ac:chgData name="Francis, Cadre J. (MSFC-ES33)" userId="c8c0e42d-7993-4310-a887-9214a8765847" providerId="ADAL" clId="{4187ADD5-7AC3-4DA5-8239-79B6825D2FC5}" dt="2026-06-01T11:53:15.984" v="685" actId="478"/>
          <ac:spMkLst>
            <pc:docMk/>
            <pc:sldMk cId="2192271509" sldId="798"/>
            <ac:spMk id="11" creationId="{6C0E27A9-7479-0A27-F279-0E25F2186656}"/>
          </ac:spMkLst>
        </pc:spChg>
        <pc:spChg chg="add mod">
          <ac:chgData name="Francis, Cadre J. (MSFC-ES33)" userId="c8c0e42d-7993-4310-a887-9214a8765847" providerId="ADAL" clId="{4187ADD5-7AC3-4DA5-8239-79B6825D2FC5}" dt="2026-05-29T19:28:06.213" v="118"/>
          <ac:spMkLst>
            <pc:docMk/>
            <pc:sldMk cId="2192271509" sldId="798"/>
            <ac:spMk id="30" creationId="{563FE257-4F52-002E-88F7-E4C45A2A9E29}"/>
          </ac:spMkLst>
        </pc:spChg>
        <pc:picChg chg="add mod">
          <ac:chgData name="Francis, Cadre J. (MSFC-ES33)" userId="c8c0e42d-7993-4310-a887-9214a8765847" providerId="ADAL" clId="{4187ADD5-7AC3-4DA5-8239-79B6825D2FC5}" dt="2026-06-01T11:53:20.993" v="688" actId="1076"/>
          <ac:picMkLst>
            <pc:docMk/>
            <pc:sldMk cId="2192271509" sldId="798"/>
            <ac:picMk id="10" creationId="{99312A25-19A0-3708-74B7-2C5659217A47}"/>
          </ac:picMkLst>
        </pc:picChg>
        <pc:picChg chg="add del mod">
          <ac:chgData name="Francis, Cadre J. (MSFC-ES33)" userId="c8c0e42d-7993-4310-a887-9214a8765847" providerId="ADAL" clId="{4187ADD5-7AC3-4DA5-8239-79B6825D2FC5}" dt="2026-06-01T11:53:14.072" v="684" actId="478"/>
          <ac:picMkLst>
            <pc:docMk/>
            <pc:sldMk cId="2192271509" sldId="798"/>
            <ac:picMk id="28" creationId="{EBC3BA39-FA80-C206-88DF-E891F892F0CF}"/>
          </ac:picMkLst>
        </pc:picChg>
      </pc:sldChg>
      <pc:sldChg chg="modSp add mod">
        <pc:chgData name="Francis, Cadre J. (MSFC-ES33)" userId="c8c0e42d-7993-4310-a887-9214a8765847" providerId="ADAL" clId="{4187ADD5-7AC3-4DA5-8239-79B6825D2FC5}" dt="2026-06-01T13:28:29.058" v="880" actId="1076"/>
        <pc:sldMkLst>
          <pc:docMk/>
          <pc:sldMk cId="3609000143" sldId="799"/>
        </pc:sldMkLst>
        <pc:spChg chg="mod">
          <ac:chgData name="Francis, Cadre J. (MSFC-ES33)" userId="c8c0e42d-7993-4310-a887-9214a8765847" providerId="ADAL" clId="{4187ADD5-7AC3-4DA5-8239-79B6825D2FC5}" dt="2026-06-01T13:28:22.834" v="878" actId="1076"/>
          <ac:spMkLst>
            <pc:docMk/>
            <pc:sldMk cId="3609000143" sldId="799"/>
            <ac:spMk id="35" creationId="{60ABF0A2-57CD-9E8D-2646-A9C2092CF972}"/>
          </ac:spMkLst>
        </pc:spChg>
        <pc:spChg chg="mod">
          <ac:chgData name="Francis, Cadre J. (MSFC-ES33)" userId="c8c0e42d-7993-4310-a887-9214a8765847" providerId="ADAL" clId="{4187ADD5-7AC3-4DA5-8239-79B6825D2FC5}" dt="2026-06-01T13:28:29.058" v="880" actId="1076"/>
          <ac:spMkLst>
            <pc:docMk/>
            <pc:sldMk cId="3609000143" sldId="799"/>
            <ac:spMk id="37" creationId="{FF4547D0-DB2A-803D-91A0-E78C66C09CA4}"/>
          </ac:spMkLst>
        </pc:spChg>
      </pc:sldChg>
      <pc:sldChg chg="delSp modSp add mod">
        <pc:chgData name="Francis, Cadre J. (MSFC-ES33)" userId="c8c0e42d-7993-4310-a887-9214a8765847" providerId="ADAL" clId="{4187ADD5-7AC3-4DA5-8239-79B6825D2FC5}" dt="2026-06-01T11:53:52.601" v="697" actId="14100"/>
        <pc:sldMkLst>
          <pc:docMk/>
          <pc:sldMk cId="707781394" sldId="800"/>
        </pc:sldMkLst>
        <pc:spChg chg="mod">
          <ac:chgData name="Francis, Cadre J. (MSFC-ES33)" userId="c8c0e42d-7993-4310-a887-9214a8765847" providerId="ADAL" clId="{4187ADD5-7AC3-4DA5-8239-79B6825D2FC5}" dt="2026-06-01T11:53:52.601" v="697" actId="14100"/>
          <ac:spMkLst>
            <pc:docMk/>
            <pc:sldMk cId="707781394" sldId="800"/>
            <ac:spMk id="11" creationId="{EFF33730-2CB4-2350-79F4-1EFE8D765E50}"/>
          </ac:spMkLst>
        </pc:spChg>
        <pc:picChg chg="del">
          <ac:chgData name="Francis, Cadre J. (MSFC-ES33)" userId="c8c0e42d-7993-4310-a887-9214a8765847" providerId="ADAL" clId="{4187ADD5-7AC3-4DA5-8239-79B6825D2FC5}" dt="2026-06-01T11:53:24.303" v="689" actId="478"/>
          <ac:picMkLst>
            <pc:docMk/>
            <pc:sldMk cId="707781394" sldId="800"/>
            <ac:picMk id="10" creationId="{33269826-3C89-21F5-F632-9E50BA96FDBF}"/>
          </ac:picMkLst>
        </pc:picChg>
        <pc:picChg chg="mod">
          <ac:chgData name="Francis, Cadre J. (MSFC-ES33)" userId="c8c0e42d-7993-4310-a887-9214a8765847" providerId="ADAL" clId="{4187ADD5-7AC3-4DA5-8239-79B6825D2FC5}" dt="2026-06-01T11:53:35.255" v="693" actId="1076"/>
          <ac:picMkLst>
            <pc:docMk/>
            <pc:sldMk cId="707781394" sldId="800"/>
            <ac:picMk id="28" creationId="{A79260A8-D784-2E7C-0951-70C7BA0AC07A}"/>
          </ac:picMkLst>
        </pc:picChg>
      </pc:sldChg>
      <pc:sldMasterChg chg="modSldLayout">
        <pc:chgData name="Francis, Cadre J. (MSFC-ES33)" userId="c8c0e42d-7993-4310-a887-9214a8765847" providerId="ADAL" clId="{4187ADD5-7AC3-4DA5-8239-79B6825D2FC5}" dt="2026-05-29T15:43:49.637" v="16"/>
        <pc:sldMasterMkLst>
          <pc:docMk/>
          <pc:sldMasterMk cId="1866827091" sldId="2147483648"/>
        </pc:sldMasterMkLst>
        <pc:sldLayoutChg chg="delSp">
          <pc:chgData name="Francis, Cadre J. (MSFC-ES33)" userId="c8c0e42d-7993-4310-a887-9214a8765847" providerId="ADAL" clId="{4187ADD5-7AC3-4DA5-8239-79B6825D2FC5}" dt="2026-05-29T15:42:56.488" v="7"/>
          <pc:sldLayoutMkLst>
            <pc:docMk/>
            <pc:sldMasterMk cId="1866827091" sldId="2147483648"/>
            <pc:sldLayoutMk cId="2198701377" sldId="2147483671"/>
          </pc:sldLayoutMkLst>
        </pc:sldLayoutChg>
        <pc:sldLayoutChg chg="delSp">
          <pc:chgData name="Francis, Cadre J. (MSFC-ES33)" userId="c8c0e42d-7993-4310-a887-9214a8765847" providerId="ADAL" clId="{4187ADD5-7AC3-4DA5-8239-79B6825D2FC5}" dt="2026-05-29T15:43:20.092" v="8"/>
          <pc:sldLayoutMkLst>
            <pc:docMk/>
            <pc:sldMasterMk cId="1866827091" sldId="2147483648"/>
            <pc:sldLayoutMk cId="4161060085" sldId="2147483710"/>
          </pc:sldLayoutMkLst>
        </pc:sldLayoutChg>
        <pc:sldLayoutChg chg="delSp">
          <pc:chgData name="Francis, Cadre J. (MSFC-ES33)" userId="c8c0e42d-7993-4310-a887-9214a8765847" providerId="ADAL" clId="{4187ADD5-7AC3-4DA5-8239-79B6825D2FC5}" dt="2026-05-29T15:43:41.184" v="13"/>
          <pc:sldLayoutMkLst>
            <pc:docMk/>
            <pc:sldMasterMk cId="1866827091" sldId="2147483648"/>
            <pc:sldLayoutMk cId="3661599703" sldId="2147483717"/>
          </pc:sldLayoutMkLst>
        </pc:sldLayoutChg>
        <pc:sldLayoutChg chg="delSp">
          <pc:chgData name="Francis, Cadre J. (MSFC-ES33)" userId="c8c0e42d-7993-4310-a887-9214a8765847" providerId="ADAL" clId="{4187ADD5-7AC3-4DA5-8239-79B6825D2FC5}" dt="2026-05-29T15:43:32.118" v="10"/>
          <pc:sldLayoutMkLst>
            <pc:docMk/>
            <pc:sldMasterMk cId="1866827091" sldId="2147483648"/>
            <pc:sldLayoutMk cId="2591271235" sldId="2147483718"/>
          </pc:sldLayoutMkLst>
        </pc:sldLayoutChg>
        <pc:sldLayoutChg chg="delSp">
          <pc:chgData name="Francis, Cadre J. (MSFC-ES33)" userId="c8c0e42d-7993-4310-a887-9214a8765847" providerId="ADAL" clId="{4187ADD5-7AC3-4DA5-8239-79B6825D2FC5}" dt="2026-05-29T15:43:38.369" v="12"/>
          <pc:sldLayoutMkLst>
            <pc:docMk/>
            <pc:sldMasterMk cId="1866827091" sldId="2147483648"/>
            <pc:sldLayoutMk cId="1391392529" sldId="2147483719"/>
          </pc:sldLayoutMkLst>
        </pc:sldLayoutChg>
        <pc:sldLayoutChg chg="delSp">
          <pc:chgData name="Francis, Cadre J. (MSFC-ES33)" userId="c8c0e42d-7993-4310-a887-9214a8765847" providerId="ADAL" clId="{4187ADD5-7AC3-4DA5-8239-79B6825D2FC5}" dt="2026-05-29T15:43:44.206" v="14"/>
          <pc:sldLayoutMkLst>
            <pc:docMk/>
            <pc:sldMasterMk cId="1866827091" sldId="2147483648"/>
            <pc:sldLayoutMk cId="1954483534" sldId="2147483720"/>
          </pc:sldLayoutMkLst>
        </pc:sldLayoutChg>
        <pc:sldLayoutChg chg="delSp">
          <pc:chgData name="Francis, Cadre J. (MSFC-ES33)" userId="c8c0e42d-7993-4310-a887-9214a8765847" providerId="ADAL" clId="{4187ADD5-7AC3-4DA5-8239-79B6825D2FC5}" dt="2026-05-29T15:43:47.085" v="15"/>
          <pc:sldLayoutMkLst>
            <pc:docMk/>
            <pc:sldMasterMk cId="1866827091" sldId="2147483648"/>
            <pc:sldLayoutMk cId="878983917" sldId="2147483722"/>
          </pc:sldLayoutMkLst>
        </pc:sldLayoutChg>
        <pc:sldLayoutChg chg="delSp">
          <pc:chgData name="Francis, Cadre J. (MSFC-ES33)" userId="c8c0e42d-7993-4310-a887-9214a8765847" providerId="ADAL" clId="{4187ADD5-7AC3-4DA5-8239-79B6825D2FC5}" dt="2026-05-29T15:43:26.962" v="9"/>
          <pc:sldLayoutMkLst>
            <pc:docMk/>
            <pc:sldMasterMk cId="1866827091" sldId="2147483648"/>
            <pc:sldLayoutMk cId="1215889069" sldId="2147483730"/>
          </pc:sldLayoutMkLst>
        </pc:sldLayoutChg>
        <pc:sldLayoutChg chg="delSp">
          <pc:chgData name="Francis, Cadre J. (MSFC-ES33)" userId="c8c0e42d-7993-4310-a887-9214a8765847" providerId="ADAL" clId="{4187ADD5-7AC3-4DA5-8239-79B6825D2FC5}" dt="2026-05-29T15:43:49.637" v="16"/>
          <pc:sldLayoutMkLst>
            <pc:docMk/>
            <pc:sldMasterMk cId="1866827091" sldId="2147483648"/>
            <pc:sldLayoutMk cId="3907831616" sldId="2147483816"/>
          </pc:sldLayoutMkLst>
        </pc:sldLayoutChg>
        <pc:sldLayoutChg chg="delSp">
          <pc:chgData name="Francis, Cadre J. (MSFC-ES33)" userId="c8c0e42d-7993-4310-a887-9214a8765847" providerId="ADAL" clId="{4187ADD5-7AC3-4DA5-8239-79B6825D2FC5}" dt="2026-05-29T15:43:35.536" v="11"/>
          <pc:sldLayoutMkLst>
            <pc:docMk/>
            <pc:sldMasterMk cId="1866827091" sldId="2147483648"/>
            <pc:sldLayoutMk cId="2341068256" sldId="2147483817"/>
          </pc:sldLayoutMkLst>
        </pc:sldLayoutChg>
      </pc:sldMasterChg>
    </pc:docChg>
  </pc:docChgLst>
  <pc:docChgLst>
    <pc:chgData name="Francis, Cadre J. (MSFC-ES33)" userId="S::cjfranci@ndc.nasa.gov::c8c0e42d-7993-4310-a887-9214a8765847" providerId="AD" clId="Web-{8934CF35-08FA-5607-2DC4-A6F655399DAF}"/>
    <pc:docChg chg="modSld">
      <pc:chgData name="Francis, Cadre J. (MSFC-ES33)" userId="S::cjfranci@ndc.nasa.gov::c8c0e42d-7993-4310-a887-9214a8765847" providerId="AD" clId="Web-{8934CF35-08FA-5607-2DC4-A6F655399DAF}" dt="2026-05-29T20:01:24.115" v="4"/>
      <pc:docMkLst>
        <pc:docMk/>
      </pc:docMkLst>
    </pc:docChg>
  </pc:docChgLst>
  <pc:docChgLst>
    <pc:chgData name="Francis, Cadre J. (MSFC-ES33)" userId="S::cjfranci@ndc.nasa.gov::c8c0e42d-7993-4310-a887-9214a8765847" providerId="AD" clId="Web-{3E7ADF5E-93D2-2BD4-9C39-C53C6CC6F11E}"/>
    <pc:docChg chg="modSld">
      <pc:chgData name="Francis, Cadre J. (MSFC-ES33)" userId="S::cjfranci@ndc.nasa.gov::c8c0e42d-7993-4310-a887-9214a8765847" providerId="AD" clId="Web-{3E7ADF5E-93D2-2BD4-9C39-C53C6CC6F11E}" dt="2026-06-01T11:59:18.371" v="9" actId="20577"/>
      <pc:docMkLst>
        <pc:docMk/>
      </pc:docMkLst>
      <pc:sldChg chg="modSp">
        <pc:chgData name="Francis, Cadre J. (MSFC-ES33)" userId="S::cjfranci@ndc.nasa.gov::c8c0e42d-7993-4310-a887-9214a8765847" providerId="AD" clId="Web-{3E7ADF5E-93D2-2BD4-9C39-C53C6CC6F11E}" dt="2026-06-01T11:59:18.371" v="9" actId="20577"/>
        <pc:sldMkLst>
          <pc:docMk/>
          <pc:sldMk cId="1405879632" sldId="480"/>
        </pc:sldMkLst>
        <pc:spChg chg="mod">
          <ac:chgData name="Francis, Cadre J. (MSFC-ES33)" userId="S::cjfranci@ndc.nasa.gov::c8c0e42d-7993-4310-a887-9214a8765847" providerId="AD" clId="Web-{3E7ADF5E-93D2-2BD4-9C39-C53C6CC6F11E}" dt="2026-06-01T11:59:18.371" v="9" actId="20577"/>
          <ac:spMkLst>
            <pc:docMk/>
            <pc:sldMk cId="1405879632" sldId="480"/>
            <ac:spMk id="19" creationId="{30A7FF14-8929-E986-F8A4-2BF0D02690A0}"/>
          </ac:spMkLst>
        </pc:spChg>
      </pc:sldChg>
      <pc:sldChg chg="modSp">
        <pc:chgData name="Francis, Cadre J. (MSFC-ES33)" userId="S::cjfranci@ndc.nasa.gov::c8c0e42d-7993-4310-a887-9214a8765847" providerId="AD" clId="Web-{3E7ADF5E-93D2-2BD4-9C39-C53C6CC6F11E}" dt="2026-06-01T11:57:30.528" v="8" actId="1076"/>
        <pc:sldMkLst>
          <pc:docMk/>
          <pc:sldMk cId="2429173766" sldId="793"/>
        </pc:sldMkLst>
        <pc:spChg chg="mod">
          <ac:chgData name="Francis, Cadre J. (MSFC-ES33)" userId="S::cjfranci@ndc.nasa.gov::c8c0e42d-7993-4310-a887-9214a8765847" providerId="AD" clId="Web-{3E7ADF5E-93D2-2BD4-9C39-C53C6CC6F11E}" dt="2026-06-01T11:57:30.528" v="8" actId="1076"/>
          <ac:spMkLst>
            <pc:docMk/>
            <pc:sldMk cId="2429173766" sldId="793"/>
            <ac:spMk id="6" creationId="{156473ED-043E-05B2-4FD4-9F0CD75229F2}"/>
          </ac:spMkLst>
        </pc:spChg>
        <pc:spChg chg="mod">
          <ac:chgData name="Francis, Cadre J. (MSFC-ES33)" userId="S::cjfranci@ndc.nasa.gov::c8c0e42d-7993-4310-a887-9214a8765847" providerId="AD" clId="Web-{3E7ADF5E-93D2-2BD4-9C39-C53C6CC6F11E}" dt="2026-06-01T11:57:08.106" v="3" actId="20577"/>
          <ac:spMkLst>
            <pc:docMk/>
            <pc:sldMk cId="2429173766" sldId="793"/>
            <ac:spMk id="37" creationId="{9DDC459F-4CE4-02B5-18E8-331E44902B93}"/>
          </ac:spMkLst>
        </pc:spChg>
        <pc:spChg chg="mod">
          <ac:chgData name="Francis, Cadre J. (MSFC-ES33)" userId="S::cjfranci@ndc.nasa.gov::c8c0e42d-7993-4310-a887-9214a8765847" providerId="AD" clId="Web-{3E7ADF5E-93D2-2BD4-9C39-C53C6CC6F11E}" dt="2026-06-01T11:57:19.371" v="7" actId="20577"/>
          <ac:spMkLst>
            <pc:docMk/>
            <pc:sldMk cId="2429173766" sldId="793"/>
            <ac:spMk id="47" creationId="{3AF869B8-DE46-5DA1-AC08-5AA0F369ADA6}"/>
          </ac:spMkLst>
        </pc:spChg>
        <pc:grpChg chg="mod">
          <ac:chgData name="Francis, Cadre J. (MSFC-ES33)" userId="S::cjfranci@ndc.nasa.gov::c8c0e42d-7993-4310-a887-9214a8765847" providerId="AD" clId="Web-{3E7ADF5E-93D2-2BD4-9C39-C53C6CC6F11E}" dt="2026-06-01T11:56:41.590" v="0" actId="14100"/>
          <ac:grpSpMkLst>
            <pc:docMk/>
            <pc:sldMk cId="2429173766" sldId="793"/>
            <ac:grpSpMk id="28" creationId="{B4A3BDAC-D495-D4EE-8697-6742B70EAB04}"/>
          </ac:grpSpMkLst>
        </pc:grpChg>
      </pc:sldChg>
    </pc:docChg>
  </pc:docChgLst>
  <pc:docChgLst>
    <pc:chgData name="Francis, Cadre J. (MSFC-ES33)" userId="S::cjfranci@ndc.nasa.gov::c8c0e42d-7993-4310-a887-9214a8765847" providerId="AD" clId="Web-{F3A3A95A-40CA-F1E5-1A70-5C7F862E97A5}"/>
    <pc:docChg chg="modSld">
      <pc:chgData name="Francis, Cadre J. (MSFC-ES33)" userId="S::cjfranci@ndc.nasa.gov::c8c0e42d-7993-4310-a887-9214a8765847" providerId="AD" clId="Web-{F3A3A95A-40CA-F1E5-1A70-5C7F862E97A5}" dt="2026-06-02T19:09:28.225" v="26" actId="14100"/>
      <pc:docMkLst>
        <pc:docMk/>
      </pc:docMkLst>
      <pc:sldChg chg="modSp">
        <pc:chgData name="Francis, Cadre J. (MSFC-ES33)" userId="S::cjfranci@ndc.nasa.gov::c8c0e42d-7993-4310-a887-9214a8765847" providerId="AD" clId="Web-{F3A3A95A-40CA-F1E5-1A70-5C7F862E97A5}" dt="2026-06-02T19:09:28.225" v="26" actId="14100"/>
        <pc:sldMkLst>
          <pc:docMk/>
          <pc:sldMk cId="3774853879" sldId="479"/>
        </pc:sldMkLst>
        <pc:spChg chg="mod">
          <ac:chgData name="Francis, Cadre J. (MSFC-ES33)" userId="S::cjfranci@ndc.nasa.gov::c8c0e42d-7993-4310-a887-9214a8765847" providerId="AD" clId="Web-{F3A3A95A-40CA-F1E5-1A70-5C7F862E97A5}" dt="2026-06-02T19:09:28.225" v="26" actId="14100"/>
          <ac:spMkLst>
            <pc:docMk/>
            <pc:sldMk cId="3774853879" sldId="479"/>
            <ac:spMk id="2" creationId="{85353E26-590D-3224-72B8-67B75324689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C158E5-26D6-531B-355E-B73C54B99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E6C1C1F-76A4-C3BD-A718-837AC9D0CC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5E20E0-8A34-AF40-9D5F-3EB424FF0FB6}" type="datetimeFigureOut">
              <a:rPr lang="en-US" smtClean="0"/>
              <a:t>6/2/2026</a:t>
            </a:fld>
            <a:endParaRPr lang="en-US"/>
          </a:p>
        </p:txBody>
      </p:sp>
      <p:sp>
        <p:nvSpPr>
          <p:cNvPr id="4" name="Footer Placeholder 3">
            <a:extLst>
              <a:ext uri="{FF2B5EF4-FFF2-40B4-BE49-F238E27FC236}">
                <a16:creationId xmlns:a16="http://schemas.microsoft.com/office/drawing/2014/main" id="{73417E1E-3760-8E86-7678-A7BA751BB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D0DA86-F941-6284-4EEA-CDC9B131C4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ABF4D1-C2EC-4B47-990D-1E57F32C73FC}" type="slidenum">
              <a:rPr lang="en-US" smtClean="0"/>
              <a:t>‹#›</a:t>
            </a:fld>
            <a:endParaRPr lang="en-US"/>
          </a:p>
        </p:txBody>
      </p:sp>
    </p:spTree>
    <p:extLst>
      <p:ext uri="{BB962C8B-B14F-4D97-AF65-F5344CB8AC3E}">
        <p14:creationId xmlns:p14="http://schemas.microsoft.com/office/powerpoint/2010/main" val="340470041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86F84-6DC4-4C33-B242-4545CE73A700}" type="datetimeFigureOut">
              <a:rPr lang="en-US" smtClean="0"/>
              <a:t>6/2/2026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A4616B-D9B1-45A5-94B8-E50607DE4768}" type="slidenum">
              <a:rPr lang="en-US" smtClean="0"/>
              <a:t>‹#›</a:t>
            </a:fld>
            <a:endParaRPr lang="en-US"/>
          </a:p>
        </p:txBody>
      </p:sp>
    </p:spTree>
    <p:extLst>
      <p:ext uri="{BB962C8B-B14F-4D97-AF65-F5344CB8AC3E}">
        <p14:creationId xmlns:p14="http://schemas.microsoft.com/office/powerpoint/2010/main" val="2092418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A4616B-D9B1-45A5-94B8-E50607DE4768}" type="slidenum">
              <a:rPr lang="en-US" smtClean="0"/>
              <a:t>1</a:t>
            </a:fld>
            <a:endParaRPr lang="en-US"/>
          </a:p>
        </p:txBody>
      </p:sp>
    </p:spTree>
    <p:extLst>
      <p:ext uri="{BB962C8B-B14F-4D97-AF65-F5344CB8AC3E}">
        <p14:creationId xmlns:p14="http://schemas.microsoft.com/office/powerpoint/2010/main" val="15360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Standard approach taken by ODME is risk reduction with parabolic flights followed by an ISS demo to understand microgravity effects since data is limited for parabolic flights. Final Infusion is either surface or commercialize.</a:t>
            </a:r>
          </a:p>
        </p:txBody>
      </p:sp>
      <p:sp>
        <p:nvSpPr>
          <p:cNvPr id="4" name="Slide Number Placeholder 3"/>
          <p:cNvSpPr>
            <a:spLocks noGrp="1"/>
          </p:cNvSpPr>
          <p:nvPr>
            <p:ph type="sldNum" sz="quarter" idx="5"/>
          </p:nvPr>
        </p:nvSpPr>
        <p:spPr/>
        <p:txBody>
          <a:bodyPr/>
          <a:lstStyle/>
          <a:p>
            <a:pPr defTabSz="931774">
              <a:defRPr/>
            </a:pPr>
            <a:fld id="{71D8FB86-2C98-4BC1-8CEF-DD78FFB7A937}" type="slidenum">
              <a:rPr lang="en-US">
                <a:solidFill>
                  <a:prstClr val="black"/>
                </a:solidFill>
                <a:latin typeface="Calibri" panose="020F0502020204030204"/>
              </a:rPr>
              <a:pPr defTabSz="931774">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6631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A4616B-D9B1-45A5-94B8-E50607DE4768}" type="slidenum">
              <a:rPr lang="en-US" smtClean="0"/>
              <a:t>12</a:t>
            </a:fld>
            <a:endParaRPr lang="en-US"/>
          </a:p>
        </p:txBody>
      </p:sp>
    </p:spTree>
    <p:extLst>
      <p:ext uri="{BB962C8B-B14F-4D97-AF65-F5344CB8AC3E}">
        <p14:creationId xmlns:p14="http://schemas.microsoft.com/office/powerpoint/2010/main" val="3363599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1.xml"/><Relationship Id="rId4" Type="http://schemas.openxmlformats.org/officeDocument/2006/relationships/image" Target="../media/image39.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2.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ard Big 1">
    <p:spTree>
      <p:nvGrpSpPr>
        <p:cNvPr id="1" name=""/>
        <p:cNvGrpSpPr/>
        <p:nvPr/>
      </p:nvGrpSpPr>
      <p:grpSpPr>
        <a:xfrm>
          <a:off x="0" y="0"/>
          <a:ext cx="0" cy="0"/>
          <a:chOff x="0" y="0"/>
          <a:chExt cx="0" cy="0"/>
        </a:xfrm>
      </p:grpSpPr>
      <p:pic>
        <p:nvPicPr>
          <p:cNvPr id="27" name="NASA_Insignia-RGB.svg" descr="NASA_Insignia-RGB.svg">
            <a:extLst>
              <a:ext uri="{FF2B5EF4-FFF2-40B4-BE49-F238E27FC236}">
                <a16:creationId xmlns:a16="http://schemas.microsoft.com/office/drawing/2014/main" id="{A1A9EAB6-85F9-BEBD-8747-B30EF3656B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30" name="TextBox 29">
            <a:extLst>
              <a:ext uri="{FF2B5EF4-FFF2-40B4-BE49-F238E27FC236}">
                <a16:creationId xmlns:a16="http://schemas.microsoft.com/office/drawing/2014/main" id="{B2B4E51F-7E56-6DBF-C71F-E434C5DA9886}"/>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2" name="Text Placeholder 4">
            <a:extLst>
              <a:ext uri="{FF2B5EF4-FFF2-40B4-BE49-F238E27FC236}">
                <a16:creationId xmlns:a16="http://schemas.microsoft.com/office/drawing/2014/main" id="{47B4BC7F-F149-0425-1F5D-BEFBCD5EA4E0}"/>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8" name="Text Placeholder 7">
            <a:extLst>
              <a:ext uri="{FF2B5EF4-FFF2-40B4-BE49-F238E27FC236}">
                <a16:creationId xmlns:a16="http://schemas.microsoft.com/office/drawing/2014/main" id="{B6732EA9-EAEB-CE69-D3D7-1E74A68DE398}"/>
              </a:ext>
            </a:extLst>
          </p:cNvPr>
          <p:cNvSpPr>
            <a:spLocks noGrp="1"/>
          </p:cNvSpPr>
          <p:nvPr>
            <p:ph type="body" sz="quarter" idx="10" hasCustomPrompt="1"/>
          </p:nvPr>
        </p:nvSpPr>
        <p:spPr>
          <a:xfrm>
            <a:off x="2457726" y="261937"/>
            <a:ext cx="2875580" cy="80963"/>
          </a:xfrm>
          <a:prstGeom prst="rect">
            <a:avLst/>
          </a:prstGeom>
        </p:spPr>
        <p:txBody>
          <a:bodyPr lIns="0" tIns="0" rIns="0" bIns="0" anchor="b"/>
          <a:lstStyle>
            <a:lvl1pPr marL="0" indent="0">
              <a:buNone/>
              <a:defRPr sz="525">
                <a:solidFill>
                  <a:srgbClr val="0031A0"/>
                </a:solidFill>
              </a:defRPr>
            </a:lvl1pPr>
            <a:lvl2pPr>
              <a:defRPr>
                <a:solidFill>
                  <a:srgbClr val="0031A0"/>
                </a:solidFill>
              </a:defRPr>
            </a:lvl2pPr>
            <a:lvl3pPr>
              <a:defRPr>
                <a:solidFill>
                  <a:srgbClr val="0031A0"/>
                </a:solidFill>
              </a:defRPr>
            </a:lvl3pPr>
            <a:lvl4pPr>
              <a:defRPr>
                <a:solidFill>
                  <a:srgbClr val="0031A0"/>
                </a:solidFill>
              </a:defRPr>
            </a:lvl4pPr>
            <a:lvl5pPr>
              <a:defRPr>
                <a:solidFill>
                  <a:srgbClr val="0031A0"/>
                </a:solidFill>
              </a:defRPr>
            </a:lvl5pPr>
          </a:lstStyle>
          <a:p>
            <a:pPr lvl="0"/>
            <a:r>
              <a:rPr lang="en-US"/>
              <a:t>NASA Center | Office Name Goes Here</a:t>
            </a:r>
          </a:p>
        </p:txBody>
      </p:sp>
      <p:sp>
        <p:nvSpPr>
          <p:cNvPr id="5" name="TextBox 4">
            <a:extLst>
              <a:ext uri="{FF2B5EF4-FFF2-40B4-BE49-F238E27FC236}">
                <a16:creationId xmlns:a16="http://schemas.microsoft.com/office/drawing/2014/main" id="{92EA42DA-483D-5C88-74DD-01BC6CBFB8F5}"/>
              </a:ext>
            </a:extLst>
          </p:cNvPr>
          <p:cNvSpPr txBox="1"/>
          <p:nvPr userDrawn="1"/>
        </p:nvSpPr>
        <p:spPr>
          <a:xfrm>
            <a:off x="880784" y="4800600"/>
            <a:ext cx="184731" cy="170175"/>
          </a:xfrm>
          <a:prstGeom prst="rect">
            <a:avLst/>
          </a:prstGeom>
          <a:noFill/>
        </p:spPr>
        <p:txBody>
          <a:bodyPr wrap="none" rtlCol="0">
            <a:spAutoFit/>
          </a:bodyPr>
          <a:lstStyle/>
          <a:p>
            <a:endParaRPr lang="en-US" sz="506"/>
          </a:p>
        </p:txBody>
      </p:sp>
      <p:sp>
        <p:nvSpPr>
          <p:cNvPr id="9" name="Text Placeholder 8">
            <a:extLst>
              <a:ext uri="{FF2B5EF4-FFF2-40B4-BE49-F238E27FC236}">
                <a16:creationId xmlns:a16="http://schemas.microsoft.com/office/drawing/2014/main" id="{5BCAE410-A288-C674-F2FA-2EE021897545}"/>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20">
            <a:extLst>
              <a:ext uri="{FF2B5EF4-FFF2-40B4-BE49-F238E27FC236}">
                <a16:creationId xmlns:a16="http://schemas.microsoft.com/office/drawing/2014/main" id="{0A96CEA8-0FE6-C19E-6821-DD0CB879D890}"/>
              </a:ext>
            </a:extLst>
          </p:cNvPr>
          <p:cNvSpPr>
            <a:spLocks noGrp="1"/>
          </p:cNvSpPr>
          <p:nvPr>
            <p:ph type="body" sz="quarter" idx="19" hasCustomPrompt="1"/>
          </p:nvPr>
        </p:nvSpPr>
        <p:spPr>
          <a:xfrm>
            <a:off x="286308" y="440872"/>
            <a:ext cx="5444275" cy="3997235"/>
          </a:xfrm>
          <a:prstGeom prst="rect">
            <a:avLst/>
          </a:prstGeom>
        </p:spPr>
        <p:txBody>
          <a:bodyPr lIns="0" tIns="0" rIns="0" bIns="0" anchor="b"/>
          <a:lstStyle>
            <a:lvl1pPr marL="0" indent="0" algn="l">
              <a:lnSpc>
                <a:spcPct val="100000"/>
              </a:lnSpc>
              <a:spcBef>
                <a:spcPts val="0"/>
              </a:spcBef>
              <a:buNone/>
              <a:defRPr sz="5400"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27599833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ard Big 2">
    <p:spTree>
      <p:nvGrpSpPr>
        <p:cNvPr id="1" name=""/>
        <p:cNvGrpSpPr/>
        <p:nvPr/>
      </p:nvGrpSpPr>
      <p:grpSpPr>
        <a:xfrm>
          <a:off x="0" y="0"/>
          <a:ext cx="0" cy="0"/>
          <a:chOff x="0" y="0"/>
          <a:chExt cx="0" cy="0"/>
        </a:xfrm>
      </p:grpSpPr>
      <p:pic>
        <p:nvPicPr>
          <p:cNvPr id="2" name="Picture 1" descr="A close-up of a planet&#10;&#10;Description automatically generated">
            <a:extLst>
              <a:ext uri="{FF2B5EF4-FFF2-40B4-BE49-F238E27FC236}">
                <a16:creationId xmlns:a16="http://schemas.microsoft.com/office/drawing/2014/main" id="{721D9E28-0C9D-04CB-A3EF-A988BCBEE2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 y="3385"/>
            <a:ext cx="9142810" cy="5136731"/>
          </a:xfrm>
          <a:prstGeom prst="rect">
            <a:avLst/>
          </a:prstGeom>
        </p:spPr>
      </p:pic>
      <p:sp>
        <p:nvSpPr>
          <p:cNvPr id="3" name="Rectangle 2">
            <a:extLst>
              <a:ext uri="{FF2B5EF4-FFF2-40B4-BE49-F238E27FC236}">
                <a16:creationId xmlns:a16="http://schemas.microsoft.com/office/drawing/2014/main" id="{78FFF36F-DDEB-7E58-547F-F3C6898F7DD3}"/>
              </a:ext>
            </a:extLst>
          </p:cNvPr>
          <p:cNvSpPr/>
          <p:nvPr userDrawn="1"/>
        </p:nvSpPr>
        <p:spPr>
          <a:xfrm>
            <a:off x="0" y="0"/>
            <a:ext cx="9142810" cy="5146886"/>
          </a:xfrm>
          <a:prstGeom prst="rect">
            <a:avLst/>
          </a:prstGeom>
          <a:gradFill>
            <a:gsLst>
              <a:gs pos="16000">
                <a:srgbClr val="000000"/>
              </a:gs>
              <a:gs pos="84000">
                <a:schemeClr val="tx1">
                  <a:alpha val="43780"/>
                </a:schemeClr>
              </a:gs>
            </a:gsLst>
            <a:lin ang="12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NASA_Insignia-RGB.svg" descr="NASA_Insignia-RGB.svg">
            <a:extLst>
              <a:ext uri="{FF2B5EF4-FFF2-40B4-BE49-F238E27FC236}">
                <a16:creationId xmlns:a16="http://schemas.microsoft.com/office/drawing/2014/main" id="{29244C2E-BD6C-ECC5-18F8-FBBD7FBC73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1" name="TextBox 10">
            <a:extLst>
              <a:ext uri="{FF2B5EF4-FFF2-40B4-BE49-F238E27FC236}">
                <a16:creationId xmlns:a16="http://schemas.microsoft.com/office/drawing/2014/main" id="{84683C55-9E6C-6BE2-7839-4F7F229BFAD7}"/>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13" name="Text Placeholder 20">
            <a:extLst>
              <a:ext uri="{FF2B5EF4-FFF2-40B4-BE49-F238E27FC236}">
                <a16:creationId xmlns:a16="http://schemas.microsoft.com/office/drawing/2014/main" id="{B1E5C562-F330-3B63-FF72-74CC3A7ABE0B}"/>
              </a:ext>
            </a:extLst>
          </p:cNvPr>
          <p:cNvSpPr>
            <a:spLocks noGrp="1"/>
          </p:cNvSpPr>
          <p:nvPr>
            <p:ph type="body" sz="quarter" idx="19" hasCustomPrompt="1"/>
          </p:nvPr>
        </p:nvSpPr>
        <p:spPr>
          <a:xfrm>
            <a:off x="286308" y="440872"/>
            <a:ext cx="5444275" cy="3997235"/>
          </a:xfrm>
          <a:prstGeom prst="rect">
            <a:avLst/>
          </a:prstGeom>
        </p:spPr>
        <p:txBody>
          <a:bodyPr lIns="0" tIns="0" rIns="0" bIns="0" anchor="b"/>
          <a:lstStyle>
            <a:lvl1pPr marL="0" indent="0" algn="l">
              <a:lnSpc>
                <a:spcPct val="100000"/>
              </a:lnSpc>
              <a:spcBef>
                <a:spcPts val="0"/>
              </a:spcBef>
              <a:buNone/>
              <a:defRPr sz="5400"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4" name="Text Placeholder 4">
            <a:extLst>
              <a:ext uri="{FF2B5EF4-FFF2-40B4-BE49-F238E27FC236}">
                <a16:creationId xmlns:a16="http://schemas.microsoft.com/office/drawing/2014/main" id="{119E2DA3-909B-CBE1-979F-3D27DE7CD01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A687DCC6-D95D-8FAD-496D-40A1600E33DF}"/>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86591262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ard Big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85CA63-4830-F4C7-D676-ECB1C981B764}"/>
              </a:ext>
            </a:extLst>
          </p:cNvPr>
          <p:cNvSpPr/>
          <p:nvPr userDrawn="1"/>
        </p:nvSpPr>
        <p:spPr>
          <a:xfrm>
            <a:off x="0" y="0"/>
            <a:ext cx="9144000" cy="51435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2B989EBC-613C-3141-19FE-CA023C96AFC1}"/>
              </a:ext>
            </a:extLst>
          </p:cNvPr>
          <p:cNvSpPr/>
          <p:nvPr userDrawn="1"/>
        </p:nvSpPr>
        <p:spPr>
          <a:xfrm>
            <a:off x="0" y="0"/>
            <a:ext cx="9144000" cy="5143500"/>
          </a:xfrm>
          <a:prstGeom prst="rect">
            <a:avLst/>
          </a:prstGeom>
          <a:gradFill>
            <a:gsLst>
              <a:gs pos="13000">
                <a:srgbClr val="000000"/>
              </a:gs>
              <a:gs pos="100000">
                <a:schemeClr val="accent1">
                  <a:alpha val="0"/>
                  <a:lumMod val="0"/>
                  <a:lumOff val="10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NASA_Insignia-RGB.svg" descr="NASA_Insignia-RGB.svg">
            <a:extLst>
              <a:ext uri="{FF2B5EF4-FFF2-40B4-BE49-F238E27FC236}">
                <a16:creationId xmlns:a16="http://schemas.microsoft.com/office/drawing/2014/main" id="{29244C2E-BD6C-ECC5-18F8-FBBD7FBC73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1" name="TextBox 10">
            <a:extLst>
              <a:ext uri="{FF2B5EF4-FFF2-40B4-BE49-F238E27FC236}">
                <a16:creationId xmlns:a16="http://schemas.microsoft.com/office/drawing/2014/main" id="{84683C55-9E6C-6BE2-7839-4F7F229BFAD7}"/>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2" name="Text Placeholder 4">
            <a:extLst>
              <a:ext uri="{FF2B5EF4-FFF2-40B4-BE49-F238E27FC236}">
                <a16:creationId xmlns:a16="http://schemas.microsoft.com/office/drawing/2014/main" id="{CDC26B08-05FF-ED81-D797-1989ABC60642}"/>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88951909-21C8-097B-6F7E-B0E447464279}"/>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4" name="Text Placeholder 20">
            <a:extLst>
              <a:ext uri="{FF2B5EF4-FFF2-40B4-BE49-F238E27FC236}">
                <a16:creationId xmlns:a16="http://schemas.microsoft.com/office/drawing/2014/main" id="{CB93931B-3430-1EF6-C54C-72C4DD0D4414}"/>
              </a:ext>
            </a:extLst>
          </p:cNvPr>
          <p:cNvSpPr>
            <a:spLocks noGrp="1"/>
          </p:cNvSpPr>
          <p:nvPr>
            <p:ph type="body" sz="quarter" idx="19" hasCustomPrompt="1"/>
          </p:nvPr>
        </p:nvSpPr>
        <p:spPr>
          <a:xfrm>
            <a:off x="286308" y="440872"/>
            <a:ext cx="5444275" cy="3997235"/>
          </a:xfrm>
          <a:prstGeom prst="rect">
            <a:avLst/>
          </a:prstGeom>
        </p:spPr>
        <p:txBody>
          <a:bodyPr lIns="0" tIns="0" rIns="0" bIns="0" anchor="b"/>
          <a:lstStyle>
            <a:lvl1pPr marL="0" indent="0" algn="l">
              <a:lnSpc>
                <a:spcPct val="100000"/>
              </a:lnSpc>
              <a:spcBef>
                <a:spcPts val="0"/>
              </a:spcBef>
              <a:buNone/>
              <a:defRPr sz="5400"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396258138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ard Big 4">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29244C2E-BD6C-ECC5-18F8-FBBD7FBC7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1" name="TextBox 10">
            <a:extLst>
              <a:ext uri="{FF2B5EF4-FFF2-40B4-BE49-F238E27FC236}">
                <a16:creationId xmlns:a16="http://schemas.microsoft.com/office/drawing/2014/main" id="{84683C55-9E6C-6BE2-7839-4F7F229BFAD7}"/>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2" name="Text Placeholder 4">
            <a:extLst>
              <a:ext uri="{FF2B5EF4-FFF2-40B4-BE49-F238E27FC236}">
                <a16:creationId xmlns:a16="http://schemas.microsoft.com/office/drawing/2014/main" id="{2CC4650A-F340-F186-51C2-0A3894A61232}"/>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6EB3F842-E1DF-4063-4C20-3E8399AE733D}"/>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4" name="Text Placeholder 20">
            <a:extLst>
              <a:ext uri="{FF2B5EF4-FFF2-40B4-BE49-F238E27FC236}">
                <a16:creationId xmlns:a16="http://schemas.microsoft.com/office/drawing/2014/main" id="{B7F45762-A787-E084-A4DF-E58E17CC6136}"/>
              </a:ext>
            </a:extLst>
          </p:cNvPr>
          <p:cNvSpPr>
            <a:spLocks noGrp="1"/>
          </p:cNvSpPr>
          <p:nvPr>
            <p:ph type="body" sz="quarter" idx="19" hasCustomPrompt="1"/>
          </p:nvPr>
        </p:nvSpPr>
        <p:spPr>
          <a:xfrm>
            <a:off x="286308" y="440872"/>
            <a:ext cx="5444275" cy="3997235"/>
          </a:xfrm>
          <a:prstGeom prst="rect">
            <a:avLst/>
          </a:prstGeom>
        </p:spPr>
        <p:txBody>
          <a:bodyPr lIns="0" tIns="0" rIns="0" bIns="0" anchor="b"/>
          <a:lstStyle>
            <a:lvl1pPr marL="0" indent="0" algn="l">
              <a:lnSpc>
                <a:spcPct val="100000"/>
              </a:lnSpc>
              <a:spcBef>
                <a:spcPts val="0"/>
              </a:spcBef>
              <a:buNone/>
              <a:defRPr sz="5400"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227423918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ard Big 5">
    <p:bg>
      <p:bgPr>
        <a:solidFill>
          <a:schemeClr val="bg1"/>
        </a:solidFill>
        <a:effectLst/>
      </p:bgPr>
    </p:bg>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29244C2E-BD6C-ECC5-18F8-FBBD7FBC7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1" name="TextBox 10">
            <a:extLst>
              <a:ext uri="{FF2B5EF4-FFF2-40B4-BE49-F238E27FC236}">
                <a16:creationId xmlns:a16="http://schemas.microsoft.com/office/drawing/2014/main" id="{84683C55-9E6C-6BE2-7839-4F7F229BFAD7}"/>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 Space Administration</a:t>
            </a:r>
          </a:p>
        </p:txBody>
      </p:sp>
      <p:sp>
        <p:nvSpPr>
          <p:cNvPr id="4" name="Text Placeholder 20">
            <a:extLst>
              <a:ext uri="{FF2B5EF4-FFF2-40B4-BE49-F238E27FC236}">
                <a16:creationId xmlns:a16="http://schemas.microsoft.com/office/drawing/2014/main" id="{A47C4952-F037-FD1B-9E28-79CE840D43EE}"/>
              </a:ext>
            </a:extLst>
          </p:cNvPr>
          <p:cNvSpPr>
            <a:spLocks noGrp="1"/>
          </p:cNvSpPr>
          <p:nvPr>
            <p:ph type="body" sz="quarter" idx="19" hasCustomPrompt="1"/>
          </p:nvPr>
        </p:nvSpPr>
        <p:spPr>
          <a:xfrm>
            <a:off x="286308" y="440872"/>
            <a:ext cx="5444275" cy="3997235"/>
          </a:xfrm>
          <a:prstGeom prst="rect">
            <a:avLst/>
          </a:prstGeom>
        </p:spPr>
        <p:txBody>
          <a:bodyPr lIns="0" tIns="0" rIns="0" bIns="0" anchor="b"/>
          <a:lstStyle>
            <a:lvl1pPr marL="0" indent="0" algn="l">
              <a:lnSpc>
                <a:spcPct val="100000"/>
              </a:lnSpc>
              <a:spcBef>
                <a:spcPts val="0"/>
              </a:spcBef>
              <a:buNone/>
              <a:defRPr sz="5400" b="0">
                <a:solidFill>
                  <a:schemeClr val="tx1"/>
                </a:solidFill>
                <a:latin typeface="+mj-lt"/>
                <a:cs typeface="Arial" panose="020B0604020202020204" pitchFamily="34" charset="0"/>
              </a:defRPr>
            </a:lvl1pPr>
          </a:lstStyle>
          <a:p>
            <a:pPr lvl="0"/>
            <a:r>
              <a:rPr lang="en-US"/>
              <a:t>Presentation</a:t>
            </a:r>
            <a:br>
              <a:rPr lang="en-US"/>
            </a:br>
            <a:r>
              <a:rPr lang="en-US"/>
              <a:t>Title Goes Here</a:t>
            </a:r>
          </a:p>
        </p:txBody>
      </p:sp>
      <p:sp>
        <p:nvSpPr>
          <p:cNvPr id="2" name="Text Placeholder 4">
            <a:extLst>
              <a:ext uri="{FF2B5EF4-FFF2-40B4-BE49-F238E27FC236}">
                <a16:creationId xmlns:a16="http://schemas.microsoft.com/office/drawing/2014/main" id="{AC66299E-DEFD-ECB5-3728-BEF3337F4C18}"/>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A03DCE6C-8BA2-E09B-930B-F8842D8E2ECC}"/>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57269542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ard Medium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D85CA63-4830-F4C7-D676-ECB1C981B764}"/>
              </a:ext>
            </a:extLst>
          </p:cNvPr>
          <p:cNvSpPr/>
          <p:nvPr userDrawn="1"/>
        </p:nvSpPr>
        <p:spPr>
          <a:xfrm>
            <a:off x="0" y="0"/>
            <a:ext cx="9144000" cy="51435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2B989EBC-613C-3141-19FE-CA023C96AFC1}"/>
              </a:ext>
            </a:extLst>
          </p:cNvPr>
          <p:cNvSpPr/>
          <p:nvPr userDrawn="1"/>
        </p:nvSpPr>
        <p:spPr>
          <a:xfrm>
            <a:off x="0" y="0"/>
            <a:ext cx="9144000" cy="5143500"/>
          </a:xfrm>
          <a:prstGeom prst="rect">
            <a:avLst/>
          </a:prstGeom>
          <a:gradFill>
            <a:gsLst>
              <a:gs pos="13000">
                <a:srgbClr val="000000"/>
              </a:gs>
              <a:gs pos="100000">
                <a:schemeClr val="accent1">
                  <a:alpha val="0"/>
                  <a:lumMod val="0"/>
                  <a:lumOff val="10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 Placeholder 18">
            <a:extLst>
              <a:ext uri="{FF2B5EF4-FFF2-40B4-BE49-F238E27FC236}">
                <a16:creationId xmlns:a16="http://schemas.microsoft.com/office/drawing/2014/main" id="{326CBFCA-E4D3-F1EF-8C1A-48BD42F6D3BC}"/>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4" name="Text Placeholder 20">
            <a:extLst>
              <a:ext uri="{FF2B5EF4-FFF2-40B4-BE49-F238E27FC236}">
                <a16:creationId xmlns:a16="http://schemas.microsoft.com/office/drawing/2014/main" id="{A763B1AF-89F2-47E8-0000-5BFBD12EEC28}"/>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 name="Text Placeholder 20">
            <a:extLst>
              <a:ext uri="{FF2B5EF4-FFF2-40B4-BE49-F238E27FC236}">
                <a16:creationId xmlns:a16="http://schemas.microsoft.com/office/drawing/2014/main" id="{F18286A9-2BAF-E438-217B-234E5902F7D3}"/>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22" name="Text Placeholder 20">
            <a:extLst>
              <a:ext uri="{FF2B5EF4-FFF2-40B4-BE49-F238E27FC236}">
                <a16:creationId xmlns:a16="http://schemas.microsoft.com/office/drawing/2014/main" id="{B5FB07F6-FDF2-9E08-CD1B-51A5F778B357}"/>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23" name="Text Placeholder 20">
            <a:extLst>
              <a:ext uri="{FF2B5EF4-FFF2-40B4-BE49-F238E27FC236}">
                <a16:creationId xmlns:a16="http://schemas.microsoft.com/office/drawing/2014/main" id="{DBD3C9E0-48B1-BDFA-AA03-613A437CC1F2}"/>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24" name="Text Placeholder 20">
            <a:extLst>
              <a:ext uri="{FF2B5EF4-FFF2-40B4-BE49-F238E27FC236}">
                <a16:creationId xmlns:a16="http://schemas.microsoft.com/office/drawing/2014/main" id="{0998E6DF-6EB2-D78D-BF6A-96536D1326DE}"/>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6" name="NASA_Insignia-RGB.svg" descr="NASA_Insignia-RGB.svg">
            <a:extLst>
              <a:ext uri="{FF2B5EF4-FFF2-40B4-BE49-F238E27FC236}">
                <a16:creationId xmlns:a16="http://schemas.microsoft.com/office/drawing/2014/main" id="{29244C2E-BD6C-ECC5-18F8-FBBD7FBC73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1" name="TextBox 10">
            <a:extLst>
              <a:ext uri="{FF2B5EF4-FFF2-40B4-BE49-F238E27FC236}">
                <a16:creationId xmlns:a16="http://schemas.microsoft.com/office/drawing/2014/main" id="{84683C55-9E6C-6BE2-7839-4F7F229BFAD7}"/>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3" name="Text Placeholder 4">
            <a:extLst>
              <a:ext uri="{FF2B5EF4-FFF2-40B4-BE49-F238E27FC236}">
                <a16:creationId xmlns:a16="http://schemas.microsoft.com/office/drawing/2014/main" id="{886B1DAB-009D-638D-6C01-BA0D99D00BD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9" name="Text Placeholder 8">
            <a:extLst>
              <a:ext uri="{FF2B5EF4-FFF2-40B4-BE49-F238E27FC236}">
                <a16:creationId xmlns:a16="http://schemas.microsoft.com/office/drawing/2014/main" id="{3D83DAFE-4B8C-ADFD-4958-2E4F3FDC698D}"/>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Text Placeholder 20">
            <a:extLst>
              <a:ext uri="{FF2B5EF4-FFF2-40B4-BE49-F238E27FC236}">
                <a16:creationId xmlns:a16="http://schemas.microsoft.com/office/drawing/2014/main" id="{8F34B129-3C84-D077-FAFF-C6F3B65F6341}"/>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66280606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ard Medium 2">
    <p:spTree>
      <p:nvGrpSpPr>
        <p:cNvPr id="1" name=""/>
        <p:cNvGrpSpPr/>
        <p:nvPr/>
      </p:nvGrpSpPr>
      <p:grpSpPr>
        <a:xfrm>
          <a:off x="0" y="0"/>
          <a:ext cx="0" cy="0"/>
          <a:chOff x="0" y="0"/>
          <a:chExt cx="0" cy="0"/>
        </a:xfrm>
      </p:grpSpPr>
      <p:pic>
        <p:nvPicPr>
          <p:cNvPr id="22" name="Picture 21" descr="A nebula in space with stars&#10;&#10;Description automatically generated">
            <a:extLst>
              <a:ext uri="{FF2B5EF4-FFF2-40B4-BE49-F238E27FC236}">
                <a16:creationId xmlns:a16="http://schemas.microsoft.com/office/drawing/2014/main" id="{69C77161-61AA-DF79-2A63-1DC54304D5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9144001" cy="5143501"/>
          </a:xfrm>
          <a:prstGeom prst="rect">
            <a:avLst/>
          </a:prstGeom>
        </p:spPr>
      </p:pic>
      <p:sp>
        <p:nvSpPr>
          <p:cNvPr id="8" name="Rectangle 7">
            <a:extLst>
              <a:ext uri="{FF2B5EF4-FFF2-40B4-BE49-F238E27FC236}">
                <a16:creationId xmlns:a16="http://schemas.microsoft.com/office/drawing/2014/main" id="{50811338-5160-58C8-9DB4-FD43CC6096B9}"/>
              </a:ext>
            </a:extLst>
          </p:cNvPr>
          <p:cNvSpPr/>
          <p:nvPr userDrawn="1"/>
        </p:nvSpPr>
        <p:spPr>
          <a:xfrm>
            <a:off x="0" y="0"/>
            <a:ext cx="9144000" cy="5143500"/>
          </a:xfrm>
          <a:prstGeom prst="rect">
            <a:avLst/>
          </a:prstGeom>
          <a:gradFill>
            <a:gsLst>
              <a:gs pos="13000">
                <a:srgbClr val="000000"/>
              </a:gs>
              <a:gs pos="100000">
                <a:schemeClr val="accent1">
                  <a:alpha val="0"/>
                  <a:lumMod val="0"/>
                  <a:lumOff val="10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9" name="Text Placeholder 18">
            <a:extLst>
              <a:ext uri="{FF2B5EF4-FFF2-40B4-BE49-F238E27FC236}">
                <a16:creationId xmlns:a16="http://schemas.microsoft.com/office/drawing/2014/main" id="{E2DDD2A0-2D6C-44A5-E5D8-CF85E1E503E2}"/>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60" name="Text Placeholder 20">
            <a:extLst>
              <a:ext uri="{FF2B5EF4-FFF2-40B4-BE49-F238E27FC236}">
                <a16:creationId xmlns:a16="http://schemas.microsoft.com/office/drawing/2014/main" id="{F8217C33-F14E-1B81-3BDE-87A138A0B47D}"/>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1" name="Text Placeholder 20">
            <a:extLst>
              <a:ext uri="{FF2B5EF4-FFF2-40B4-BE49-F238E27FC236}">
                <a16:creationId xmlns:a16="http://schemas.microsoft.com/office/drawing/2014/main" id="{7C44A35A-CA54-98D9-69E4-CEA98DF883D8}"/>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63" name="Text Placeholder 20">
            <a:extLst>
              <a:ext uri="{FF2B5EF4-FFF2-40B4-BE49-F238E27FC236}">
                <a16:creationId xmlns:a16="http://schemas.microsoft.com/office/drawing/2014/main" id="{D0AD78DE-3640-5C7B-0B47-D1EBC97E26DC}"/>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4" name="Text Placeholder 20">
            <a:extLst>
              <a:ext uri="{FF2B5EF4-FFF2-40B4-BE49-F238E27FC236}">
                <a16:creationId xmlns:a16="http://schemas.microsoft.com/office/drawing/2014/main" id="{4266614C-F80A-7EC1-E8F6-B69DDA79D41F}"/>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5" name="Text Placeholder 20">
            <a:extLst>
              <a:ext uri="{FF2B5EF4-FFF2-40B4-BE49-F238E27FC236}">
                <a16:creationId xmlns:a16="http://schemas.microsoft.com/office/drawing/2014/main" id="{87978CDA-87F8-C00E-9483-F2AF236E9F54}"/>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66" name="NASA_Insignia-RGB.svg" descr="NASA_Insignia-RGB.svg">
            <a:extLst>
              <a:ext uri="{FF2B5EF4-FFF2-40B4-BE49-F238E27FC236}">
                <a16:creationId xmlns:a16="http://schemas.microsoft.com/office/drawing/2014/main" id="{64ECB61F-DE1E-6CD3-14D0-40FBB6A159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67" name="TextBox 66">
            <a:extLst>
              <a:ext uri="{FF2B5EF4-FFF2-40B4-BE49-F238E27FC236}">
                <a16:creationId xmlns:a16="http://schemas.microsoft.com/office/drawing/2014/main" id="{86D2554A-1F83-BA6D-8EF0-0B9C6DCE723B}"/>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4" name="Text Placeholder 4">
            <a:extLst>
              <a:ext uri="{FF2B5EF4-FFF2-40B4-BE49-F238E27FC236}">
                <a16:creationId xmlns:a16="http://schemas.microsoft.com/office/drawing/2014/main" id="{2A43B63E-220E-6706-175A-F9F054C725A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4DB53A3F-1C07-0DA8-BA37-F448D8987A58}"/>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3" name="Text Placeholder 20">
            <a:extLst>
              <a:ext uri="{FF2B5EF4-FFF2-40B4-BE49-F238E27FC236}">
                <a16:creationId xmlns:a16="http://schemas.microsoft.com/office/drawing/2014/main" id="{79F3316C-E947-F923-A375-6F789DE2A3F3}"/>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127349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ard Medium 3">
    <p:spTree>
      <p:nvGrpSpPr>
        <p:cNvPr id="1" name=""/>
        <p:cNvGrpSpPr/>
        <p:nvPr/>
      </p:nvGrpSpPr>
      <p:grpSpPr>
        <a:xfrm>
          <a:off x="0" y="0"/>
          <a:ext cx="0" cy="0"/>
          <a:chOff x="0" y="0"/>
          <a:chExt cx="0" cy="0"/>
        </a:xfrm>
      </p:grpSpPr>
      <p:pic>
        <p:nvPicPr>
          <p:cNvPr id="21" name="Picture 20" descr="A nebula in space with stars&#10;&#10;Description automatically generated">
            <a:extLst>
              <a:ext uri="{FF2B5EF4-FFF2-40B4-BE49-F238E27FC236}">
                <a16:creationId xmlns:a16="http://schemas.microsoft.com/office/drawing/2014/main" id="{9224D606-85D9-5620-3182-85363B4906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Rectangle 7">
            <a:extLst>
              <a:ext uri="{FF2B5EF4-FFF2-40B4-BE49-F238E27FC236}">
                <a16:creationId xmlns:a16="http://schemas.microsoft.com/office/drawing/2014/main" id="{CDEAF37C-4E9B-94CA-A18F-48FAF9712AFF}"/>
              </a:ext>
            </a:extLst>
          </p:cNvPr>
          <p:cNvSpPr/>
          <p:nvPr userDrawn="1"/>
        </p:nvSpPr>
        <p:spPr>
          <a:xfrm>
            <a:off x="0" y="0"/>
            <a:ext cx="9144000" cy="5143500"/>
          </a:xfrm>
          <a:prstGeom prst="rect">
            <a:avLst/>
          </a:prstGeom>
          <a:gradFill>
            <a:gsLst>
              <a:gs pos="7000">
                <a:srgbClr val="000000"/>
              </a:gs>
              <a:gs pos="99000">
                <a:schemeClr val="tx1"/>
              </a:gs>
              <a:gs pos="55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9" name="Picture 18" descr="A close-up of a machine&#10;&#10;Description automatically generated">
            <a:extLst>
              <a:ext uri="{FF2B5EF4-FFF2-40B4-BE49-F238E27FC236}">
                <a16:creationId xmlns:a16="http://schemas.microsoft.com/office/drawing/2014/main" id="{DA131FF3-7EEF-CFBF-E028-0B0EC99E67F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76197" y="1303597"/>
            <a:ext cx="2790763" cy="2927432"/>
          </a:xfrm>
          <a:prstGeom prst="rect">
            <a:avLst/>
          </a:prstGeom>
        </p:spPr>
      </p:pic>
      <p:sp>
        <p:nvSpPr>
          <p:cNvPr id="64" name="Text Placeholder 18">
            <a:extLst>
              <a:ext uri="{FF2B5EF4-FFF2-40B4-BE49-F238E27FC236}">
                <a16:creationId xmlns:a16="http://schemas.microsoft.com/office/drawing/2014/main" id="{E4F63853-415F-515B-3BD8-AA03386D0DB8}"/>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65" name="Text Placeholder 20">
            <a:extLst>
              <a:ext uri="{FF2B5EF4-FFF2-40B4-BE49-F238E27FC236}">
                <a16:creationId xmlns:a16="http://schemas.microsoft.com/office/drawing/2014/main" id="{714BB0FE-0D0D-843D-7FFE-5B8C52B131C6}"/>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6" name="Text Placeholder 20">
            <a:extLst>
              <a:ext uri="{FF2B5EF4-FFF2-40B4-BE49-F238E27FC236}">
                <a16:creationId xmlns:a16="http://schemas.microsoft.com/office/drawing/2014/main" id="{E01B27F8-94CD-1D4A-EA4A-DDF76D10AEA7}"/>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68" name="Text Placeholder 20">
            <a:extLst>
              <a:ext uri="{FF2B5EF4-FFF2-40B4-BE49-F238E27FC236}">
                <a16:creationId xmlns:a16="http://schemas.microsoft.com/office/drawing/2014/main" id="{7710AE38-B3C2-043E-833F-AF1389D1F8C9}"/>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9" name="Text Placeholder 20">
            <a:extLst>
              <a:ext uri="{FF2B5EF4-FFF2-40B4-BE49-F238E27FC236}">
                <a16:creationId xmlns:a16="http://schemas.microsoft.com/office/drawing/2014/main" id="{5CC786A4-7425-D53D-014D-B5EBCF1E73BF}"/>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70" name="Text Placeholder 20">
            <a:extLst>
              <a:ext uri="{FF2B5EF4-FFF2-40B4-BE49-F238E27FC236}">
                <a16:creationId xmlns:a16="http://schemas.microsoft.com/office/drawing/2014/main" id="{949656C9-EC58-3B13-FC7E-A3850B861D87}"/>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71" name="NASA_Insignia-RGB.svg" descr="NASA_Insignia-RGB.svg">
            <a:extLst>
              <a:ext uri="{FF2B5EF4-FFF2-40B4-BE49-F238E27FC236}">
                <a16:creationId xmlns:a16="http://schemas.microsoft.com/office/drawing/2014/main" id="{8CB3E33B-85E7-0582-B3F9-DC2CF91CF02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2" name="TextBox 71">
            <a:extLst>
              <a:ext uri="{FF2B5EF4-FFF2-40B4-BE49-F238E27FC236}">
                <a16:creationId xmlns:a16="http://schemas.microsoft.com/office/drawing/2014/main" id="{3641CAC7-60B7-C53B-D6E3-99DCA7EC1F53}"/>
              </a:ext>
            </a:extLst>
          </p:cNvPr>
          <p:cNvSpPr txBox="1"/>
          <p:nvPr userDrawn="1"/>
        </p:nvSpPr>
        <p:spPr>
          <a:xfrm>
            <a:off x="286308" y="262109"/>
            <a:ext cx="1994276" cy="807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2" name="Text Placeholder 4">
            <a:extLst>
              <a:ext uri="{FF2B5EF4-FFF2-40B4-BE49-F238E27FC236}">
                <a16:creationId xmlns:a16="http://schemas.microsoft.com/office/drawing/2014/main" id="{CD594421-7F0E-2D99-388B-813C33F80C1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E9895113-43D6-F00E-338D-81638ABAA193}"/>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4" name="Text Placeholder 20">
            <a:extLst>
              <a:ext uri="{FF2B5EF4-FFF2-40B4-BE49-F238E27FC236}">
                <a16:creationId xmlns:a16="http://schemas.microsoft.com/office/drawing/2014/main" id="{3CACDFF4-154A-9351-AD3D-CA86EA84BF85}"/>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Tree>
    <p:extLst>
      <p:ext uri="{BB962C8B-B14F-4D97-AF65-F5344CB8AC3E}">
        <p14:creationId xmlns:p14="http://schemas.microsoft.com/office/powerpoint/2010/main" val="374390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ard Medium 4">
    <p:spTree>
      <p:nvGrpSpPr>
        <p:cNvPr id="1" name=""/>
        <p:cNvGrpSpPr/>
        <p:nvPr/>
      </p:nvGrpSpPr>
      <p:grpSpPr>
        <a:xfrm>
          <a:off x="0" y="0"/>
          <a:ext cx="0" cy="0"/>
          <a:chOff x="0" y="0"/>
          <a:chExt cx="0" cy="0"/>
        </a:xfrm>
      </p:grpSpPr>
      <p:pic>
        <p:nvPicPr>
          <p:cNvPr id="34" name="Picture 33" descr="Stars in the sky with a black background&#10;&#10;Description automatically generated">
            <a:extLst>
              <a:ext uri="{FF2B5EF4-FFF2-40B4-BE49-F238E27FC236}">
                <a16:creationId xmlns:a16="http://schemas.microsoft.com/office/drawing/2014/main" id="{3834623F-702E-8480-CA5B-52DF767618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0182"/>
            <a:ext cx="9144000" cy="5123136"/>
          </a:xfrm>
          <a:prstGeom prst="rect">
            <a:avLst/>
          </a:prstGeom>
        </p:spPr>
      </p:pic>
      <p:pic>
        <p:nvPicPr>
          <p:cNvPr id="32" name="Picture 31" descr="A picture containing ceramic ware, glass, porcelain&#10;&#10;Description automatically generated">
            <a:extLst>
              <a:ext uri="{FF2B5EF4-FFF2-40B4-BE49-F238E27FC236}">
                <a16:creationId xmlns:a16="http://schemas.microsoft.com/office/drawing/2014/main" id="{E0BFFCBB-5589-3893-9B3A-0CB683A45B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 y="10183"/>
            <a:ext cx="3230891" cy="5123136"/>
          </a:xfrm>
          <a:prstGeom prst="rect">
            <a:avLst/>
          </a:prstGeom>
        </p:spPr>
      </p:pic>
      <p:sp>
        <p:nvSpPr>
          <p:cNvPr id="9" name="Rectangle 8">
            <a:extLst>
              <a:ext uri="{FF2B5EF4-FFF2-40B4-BE49-F238E27FC236}">
                <a16:creationId xmlns:a16="http://schemas.microsoft.com/office/drawing/2014/main" id="{855A3BD3-C579-6014-F598-C34465CE7BD2}"/>
              </a:ext>
            </a:extLst>
          </p:cNvPr>
          <p:cNvSpPr/>
          <p:nvPr userDrawn="1"/>
        </p:nvSpPr>
        <p:spPr>
          <a:xfrm>
            <a:off x="0" y="10183"/>
            <a:ext cx="9144000" cy="5133319"/>
          </a:xfrm>
          <a:prstGeom prst="rect">
            <a:avLst/>
          </a:prstGeom>
          <a:gradFill>
            <a:gsLst>
              <a:gs pos="9000">
                <a:srgbClr val="000000"/>
              </a:gs>
              <a:gs pos="99000">
                <a:schemeClr val="tx1">
                  <a:alpha val="95860"/>
                </a:schemeClr>
              </a:gs>
              <a:gs pos="59000">
                <a:schemeClr val="tx1">
                  <a:alpha val="2304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5" name="Text Placeholder 18">
            <a:extLst>
              <a:ext uri="{FF2B5EF4-FFF2-40B4-BE49-F238E27FC236}">
                <a16:creationId xmlns:a16="http://schemas.microsoft.com/office/drawing/2014/main" id="{7A6F6CBE-5EB2-8990-AB05-77107FAFD3BE}"/>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46" name="Text Placeholder 20">
            <a:extLst>
              <a:ext uri="{FF2B5EF4-FFF2-40B4-BE49-F238E27FC236}">
                <a16:creationId xmlns:a16="http://schemas.microsoft.com/office/drawing/2014/main" id="{F66856DE-A2C3-16B4-386F-29ABE8DDFE66}"/>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47" name="Text Placeholder 20">
            <a:extLst>
              <a:ext uri="{FF2B5EF4-FFF2-40B4-BE49-F238E27FC236}">
                <a16:creationId xmlns:a16="http://schemas.microsoft.com/office/drawing/2014/main" id="{A1A3533A-4E04-ECB6-CD98-ED1F02FEAC9A}"/>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49" name="Text Placeholder 20">
            <a:extLst>
              <a:ext uri="{FF2B5EF4-FFF2-40B4-BE49-F238E27FC236}">
                <a16:creationId xmlns:a16="http://schemas.microsoft.com/office/drawing/2014/main" id="{181BF706-2DEA-C483-3D60-8B7243796D2C}"/>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50" name="Text Placeholder 20">
            <a:extLst>
              <a:ext uri="{FF2B5EF4-FFF2-40B4-BE49-F238E27FC236}">
                <a16:creationId xmlns:a16="http://schemas.microsoft.com/office/drawing/2014/main" id="{E0930265-8AE4-B927-8473-A5D934019FEF}"/>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1" name="Text Placeholder 20">
            <a:extLst>
              <a:ext uri="{FF2B5EF4-FFF2-40B4-BE49-F238E27FC236}">
                <a16:creationId xmlns:a16="http://schemas.microsoft.com/office/drawing/2014/main" id="{C60B9159-B64D-CF27-79A7-3DAD79BDF17B}"/>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52" name="NASA_Insignia-RGB.svg" descr="NASA_Insignia-RGB.svg">
            <a:extLst>
              <a:ext uri="{FF2B5EF4-FFF2-40B4-BE49-F238E27FC236}">
                <a16:creationId xmlns:a16="http://schemas.microsoft.com/office/drawing/2014/main" id="{F8930A60-4164-174C-778D-318F159F17D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53" name="TextBox 52">
            <a:extLst>
              <a:ext uri="{FF2B5EF4-FFF2-40B4-BE49-F238E27FC236}">
                <a16:creationId xmlns:a16="http://schemas.microsoft.com/office/drawing/2014/main" id="{6699BDC8-23EE-AF66-A1AA-F75DC50EEE14}"/>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55" name="Text Placeholder 20">
            <a:extLst>
              <a:ext uri="{FF2B5EF4-FFF2-40B4-BE49-F238E27FC236}">
                <a16:creationId xmlns:a16="http://schemas.microsoft.com/office/drawing/2014/main" id="{8E90BA8A-0F3A-640E-79CD-D15DC4DEB080}"/>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2" name="Text Placeholder 4">
            <a:extLst>
              <a:ext uri="{FF2B5EF4-FFF2-40B4-BE49-F238E27FC236}">
                <a16:creationId xmlns:a16="http://schemas.microsoft.com/office/drawing/2014/main" id="{96C90D98-EF27-9103-9857-9617734DA45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93917488-8C82-2DC6-78D8-4C81786CAE31}"/>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872493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ard Medium 5">
    <p:spTree>
      <p:nvGrpSpPr>
        <p:cNvPr id="1" name=""/>
        <p:cNvGrpSpPr/>
        <p:nvPr/>
      </p:nvGrpSpPr>
      <p:grpSpPr>
        <a:xfrm>
          <a:off x="0" y="0"/>
          <a:ext cx="0" cy="0"/>
          <a:chOff x="0" y="0"/>
          <a:chExt cx="0" cy="0"/>
        </a:xfrm>
      </p:grpSpPr>
      <p:pic>
        <p:nvPicPr>
          <p:cNvPr id="25" name="Picture 24" descr="A view of the earth from space&#10;&#10;Description automatically generated">
            <a:extLst>
              <a:ext uri="{FF2B5EF4-FFF2-40B4-BE49-F238E27FC236}">
                <a16:creationId xmlns:a16="http://schemas.microsoft.com/office/drawing/2014/main" id="{6A61AB7A-FD0D-5583-7791-3551388802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60593"/>
          </a:xfrm>
          <a:prstGeom prst="rect">
            <a:avLst/>
          </a:prstGeom>
        </p:spPr>
      </p:pic>
      <p:sp>
        <p:nvSpPr>
          <p:cNvPr id="14" name="Rectangle 13">
            <a:extLst>
              <a:ext uri="{FF2B5EF4-FFF2-40B4-BE49-F238E27FC236}">
                <a16:creationId xmlns:a16="http://schemas.microsoft.com/office/drawing/2014/main" id="{FD8C053F-20E8-92B3-236F-180B556444ED}"/>
              </a:ext>
            </a:extLst>
          </p:cNvPr>
          <p:cNvSpPr/>
          <p:nvPr userDrawn="1"/>
        </p:nvSpPr>
        <p:spPr>
          <a:xfrm>
            <a:off x="0" y="0"/>
            <a:ext cx="9144000" cy="5160593"/>
          </a:xfrm>
          <a:prstGeom prst="rect">
            <a:avLst/>
          </a:prstGeom>
          <a:gradFill>
            <a:gsLst>
              <a:gs pos="9000">
                <a:srgbClr val="000000"/>
              </a:gs>
              <a:gs pos="99000">
                <a:schemeClr val="tx1">
                  <a:alpha val="95860"/>
                </a:schemeClr>
              </a:gs>
              <a:gs pos="59000">
                <a:schemeClr val="tx1">
                  <a:alpha val="2304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3" name="Text Placeholder 18">
            <a:extLst>
              <a:ext uri="{FF2B5EF4-FFF2-40B4-BE49-F238E27FC236}">
                <a16:creationId xmlns:a16="http://schemas.microsoft.com/office/drawing/2014/main" id="{8B503D6D-D9D5-3B2F-570E-6697894E8826}"/>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64" name="Text Placeholder 20">
            <a:extLst>
              <a:ext uri="{FF2B5EF4-FFF2-40B4-BE49-F238E27FC236}">
                <a16:creationId xmlns:a16="http://schemas.microsoft.com/office/drawing/2014/main" id="{3451CFED-1662-A023-AE8A-38EB8E555623}"/>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5" name="Text Placeholder 20">
            <a:extLst>
              <a:ext uri="{FF2B5EF4-FFF2-40B4-BE49-F238E27FC236}">
                <a16:creationId xmlns:a16="http://schemas.microsoft.com/office/drawing/2014/main" id="{4E1C3EA3-0598-54B7-308D-974D1E2F5014}"/>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67" name="Text Placeholder 20">
            <a:extLst>
              <a:ext uri="{FF2B5EF4-FFF2-40B4-BE49-F238E27FC236}">
                <a16:creationId xmlns:a16="http://schemas.microsoft.com/office/drawing/2014/main" id="{FECF9184-F28F-6822-0EE9-78267BA29265}"/>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8" name="Text Placeholder 20">
            <a:extLst>
              <a:ext uri="{FF2B5EF4-FFF2-40B4-BE49-F238E27FC236}">
                <a16:creationId xmlns:a16="http://schemas.microsoft.com/office/drawing/2014/main" id="{C99E033A-1E90-A210-0ECF-DBED05841219}"/>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9" name="Text Placeholder 20">
            <a:extLst>
              <a:ext uri="{FF2B5EF4-FFF2-40B4-BE49-F238E27FC236}">
                <a16:creationId xmlns:a16="http://schemas.microsoft.com/office/drawing/2014/main" id="{0AFC813A-486D-B584-93FE-03F1BB88BF5D}"/>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70" name="NASA_Insignia-RGB.svg" descr="NASA_Insignia-RGB.svg">
            <a:extLst>
              <a:ext uri="{FF2B5EF4-FFF2-40B4-BE49-F238E27FC236}">
                <a16:creationId xmlns:a16="http://schemas.microsoft.com/office/drawing/2014/main" id="{FF11E7F8-54C0-DDC5-1B78-E3F110C411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1" name="TextBox 70">
            <a:extLst>
              <a:ext uri="{FF2B5EF4-FFF2-40B4-BE49-F238E27FC236}">
                <a16:creationId xmlns:a16="http://schemas.microsoft.com/office/drawing/2014/main" id="{A61243DD-415B-77D4-DF1E-2875E2F6CF15}"/>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73" name="Text Placeholder 20">
            <a:extLst>
              <a:ext uri="{FF2B5EF4-FFF2-40B4-BE49-F238E27FC236}">
                <a16:creationId xmlns:a16="http://schemas.microsoft.com/office/drawing/2014/main" id="{6EE4E2B4-022E-E580-FB0A-83D25062F769}"/>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2" name="Text Placeholder 4">
            <a:extLst>
              <a:ext uri="{FF2B5EF4-FFF2-40B4-BE49-F238E27FC236}">
                <a16:creationId xmlns:a16="http://schemas.microsoft.com/office/drawing/2014/main" id="{078C5ABA-90A3-AD5D-E6C1-7CD7EA2732A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5FF1BF76-F7AD-BC22-054D-F747FC6793A0}"/>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649966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ard Medium 6">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4297E0-B98A-E3EC-F001-B6D806EF6393}"/>
              </a:ext>
            </a:extLst>
          </p:cNvPr>
          <p:cNvSpPr/>
          <p:nvPr userDrawn="1"/>
        </p:nvSpPr>
        <p:spPr>
          <a:xfrm>
            <a:off x="0" y="1212397"/>
            <a:ext cx="9144000" cy="395623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9" name="Picture 8" descr="A planet in space&#10;&#10;Description automatically generated with medium confidence">
            <a:extLst>
              <a:ext uri="{FF2B5EF4-FFF2-40B4-BE49-F238E27FC236}">
                <a16:creationId xmlns:a16="http://schemas.microsoft.com/office/drawing/2014/main" id="{BA33E1D0-EDBC-6916-6EC1-B297D041AB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082813"/>
            <a:ext cx="6236282" cy="4060689"/>
          </a:xfrm>
          <a:prstGeom prst="rect">
            <a:avLst/>
          </a:prstGeom>
        </p:spPr>
      </p:pic>
      <p:pic>
        <p:nvPicPr>
          <p:cNvPr id="18" name="Picture 17">
            <a:extLst>
              <a:ext uri="{FF2B5EF4-FFF2-40B4-BE49-F238E27FC236}">
                <a16:creationId xmlns:a16="http://schemas.microsoft.com/office/drawing/2014/main" id="{B99B7FDA-4D05-7680-8389-75F8CA0C10B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1701983"/>
            <a:ext cx="4500809" cy="3441518"/>
          </a:xfrm>
          <a:prstGeom prst="rect">
            <a:avLst/>
          </a:prstGeom>
          <a:effectLst/>
        </p:spPr>
      </p:pic>
      <p:sp>
        <p:nvSpPr>
          <p:cNvPr id="10" name="Rectangle 9">
            <a:extLst>
              <a:ext uri="{FF2B5EF4-FFF2-40B4-BE49-F238E27FC236}">
                <a16:creationId xmlns:a16="http://schemas.microsoft.com/office/drawing/2014/main" id="{928312C1-9BCA-6371-A37A-9BC5142C43A9}"/>
              </a:ext>
            </a:extLst>
          </p:cNvPr>
          <p:cNvSpPr/>
          <p:nvPr userDrawn="1"/>
        </p:nvSpPr>
        <p:spPr>
          <a:xfrm>
            <a:off x="0" y="1444910"/>
            <a:ext cx="9144000" cy="3721431"/>
          </a:xfrm>
          <a:prstGeom prst="rect">
            <a:avLst/>
          </a:prstGeom>
          <a:gradFill>
            <a:gsLst>
              <a:gs pos="25000">
                <a:srgbClr val="000000">
                  <a:alpha val="84785"/>
                </a:srgbClr>
              </a:gs>
              <a:gs pos="65000">
                <a:schemeClr val="accent1">
                  <a:alpha val="0"/>
                  <a:lumMod val="0"/>
                  <a:lumOff val="100000"/>
                </a:schemeClr>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41" name="NASA_Insignia-RGB.svg" descr="NASA_Insignia-RGB.svg">
            <a:extLst>
              <a:ext uri="{FF2B5EF4-FFF2-40B4-BE49-F238E27FC236}">
                <a16:creationId xmlns:a16="http://schemas.microsoft.com/office/drawing/2014/main" id="{4A43D292-8F94-77E0-B3CA-D512B72094E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42" name="TextBox 41">
            <a:extLst>
              <a:ext uri="{FF2B5EF4-FFF2-40B4-BE49-F238E27FC236}">
                <a16:creationId xmlns:a16="http://schemas.microsoft.com/office/drawing/2014/main" id="{7A14278C-5220-E932-53D7-42820B423D8B}"/>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45" name="Text Placeholder 18">
            <a:extLst>
              <a:ext uri="{FF2B5EF4-FFF2-40B4-BE49-F238E27FC236}">
                <a16:creationId xmlns:a16="http://schemas.microsoft.com/office/drawing/2014/main" id="{D04670B1-BF4A-1327-E165-C38B651CC748}"/>
              </a:ext>
            </a:extLst>
          </p:cNvPr>
          <p:cNvSpPr>
            <a:spLocks noGrp="1"/>
          </p:cNvSpPr>
          <p:nvPr>
            <p:ph type="body" sz="quarter" idx="18" hasCustomPrompt="1"/>
          </p:nvPr>
        </p:nvSpPr>
        <p:spPr>
          <a:xfrm>
            <a:off x="5733572"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46" name="Text Placeholder 20">
            <a:extLst>
              <a:ext uri="{FF2B5EF4-FFF2-40B4-BE49-F238E27FC236}">
                <a16:creationId xmlns:a16="http://schemas.microsoft.com/office/drawing/2014/main" id="{B60F9324-8558-D42A-5B82-9BBD6692E9A7}"/>
              </a:ext>
            </a:extLst>
          </p:cNvPr>
          <p:cNvSpPr>
            <a:spLocks noGrp="1"/>
          </p:cNvSpPr>
          <p:nvPr>
            <p:ph type="body" sz="quarter" idx="20" hasCustomPrompt="1"/>
          </p:nvPr>
        </p:nvSpPr>
        <p:spPr>
          <a:xfrm>
            <a:off x="5733572"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47" name="Text Placeholder 20">
            <a:extLst>
              <a:ext uri="{FF2B5EF4-FFF2-40B4-BE49-F238E27FC236}">
                <a16:creationId xmlns:a16="http://schemas.microsoft.com/office/drawing/2014/main" id="{76BB2D57-F2C1-DCA4-272B-C0B54480F324}"/>
              </a:ext>
            </a:extLst>
          </p:cNvPr>
          <p:cNvSpPr>
            <a:spLocks noGrp="1"/>
          </p:cNvSpPr>
          <p:nvPr>
            <p:ph type="body" sz="quarter" idx="21" hasCustomPrompt="1"/>
          </p:nvPr>
        </p:nvSpPr>
        <p:spPr>
          <a:xfrm>
            <a:off x="5733572"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48" name="Text Placeholder 20">
            <a:extLst>
              <a:ext uri="{FF2B5EF4-FFF2-40B4-BE49-F238E27FC236}">
                <a16:creationId xmlns:a16="http://schemas.microsoft.com/office/drawing/2014/main" id="{AFF7A107-06AB-5D8E-13C3-3BC0C4E118D9}"/>
              </a:ext>
            </a:extLst>
          </p:cNvPr>
          <p:cNvSpPr>
            <a:spLocks noGrp="1"/>
          </p:cNvSpPr>
          <p:nvPr>
            <p:ph type="body" sz="quarter" idx="22" hasCustomPrompt="1"/>
          </p:nvPr>
        </p:nvSpPr>
        <p:spPr>
          <a:xfrm>
            <a:off x="5733572"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49" name="Text Placeholder 20">
            <a:extLst>
              <a:ext uri="{FF2B5EF4-FFF2-40B4-BE49-F238E27FC236}">
                <a16:creationId xmlns:a16="http://schemas.microsoft.com/office/drawing/2014/main" id="{7C9C374D-94ED-70B7-EB70-E01AADF03E7D}"/>
              </a:ext>
            </a:extLst>
          </p:cNvPr>
          <p:cNvSpPr>
            <a:spLocks noGrp="1"/>
          </p:cNvSpPr>
          <p:nvPr>
            <p:ph type="body" sz="quarter" idx="23" hasCustomPrompt="1"/>
          </p:nvPr>
        </p:nvSpPr>
        <p:spPr>
          <a:xfrm>
            <a:off x="5733572"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0" name="Text Placeholder 20">
            <a:extLst>
              <a:ext uri="{FF2B5EF4-FFF2-40B4-BE49-F238E27FC236}">
                <a16:creationId xmlns:a16="http://schemas.microsoft.com/office/drawing/2014/main" id="{5782BBC1-28DE-E2A3-9E97-AC18790A684E}"/>
              </a:ext>
            </a:extLst>
          </p:cNvPr>
          <p:cNvSpPr>
            <a:spLocks noGrp="1"/>
          </p:cNvSpPr>
          <p:nvPr>
            <p:ph type="body" sz="quarter" idx="24" hasCustomPrompt="1"/>
          </p:nvPr>
        </p:nvSpPr>
        <p:spPr>
          <a:xfrm>
            <a:off x="5733572"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1" name="Text Placeholder 20">
            <a:extLst>
              <a:ext uri="{FF2B5EF4-FFF2-40B4-BE49-F238E27FC236}">
                <a16:creationId xmlns:a16="http://schemas.microsoft.com/office/drawing/2014/main" id="{A9EF1621-44C4-FA0C-1EDB-637D7FF5E092}"/>
              </a:ext>
            </a:extLst>
          </p:cNvPr>
          <p:cNvSpPr>
            <a:spLocks noGrp="1"/>
          </p:cNvSpPr>
          <p:nvPr>
            <p:ph type="body" sz="quarter" idx="19" hasCustomPrompt="1"/>
          </p:nvPr>
        </p:nvSpPr>
        <p:spPr>
          <a:xfrm>
            <a:off x="5720126"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3" name="Text Placeholder 4">
            <a:extLst>
              <a:ext uri="{FF2B5EF4-FFF2-40B4-BE49-F238E27FC236}">
                <a16:creationId xmlns:a16="http://schemas.microsoft.com/office/drawing/2014/main" id="{BF3A12F0-358B-0162-DCBE-FA71888E7B2C}"/>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FC453E12-EDC9-3EED-B359-6EE3AC3E30AD}"/>
              </a:ext>
            </a:extLst>
          </p:cNvPr>
          <p:cNvSpPr>
            <a:spLocks noGrp="1"/>
          </p:cNvSpPr>
          <p:nvPr>
            <p:ph type="body" sz="quarter" idx="11" hasCustomPrompt="1"/>
          </p:nvPr>
        </p:nvSpPr>
        <p:spPr>
          <a:xfrm>
            <a:off x="5714851" y="4800600"/>
            <a:ext cx="2057132"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531162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ard Medium 7">
    <p:spTree>
      <p:nvGrpSpPr>
        <p:cNvPr id="1" name=""/>
        <p:cNvGrpSpPr/>
        <p:nvPr/>
      </p:nvGrpSpPr>
      <p:grpSpPr>
        <a:xfrm>
          <a:off x="0" y="0"/>
          <a:ext cx="0" cy="0"/>
          <a:chOff x="0" y="0"/>
          <a:chExt cx="0" cy="0"/>
        </a:xfrm>
      </p:grpSpPr>
      <p:pic>
        <p:nvPicPr>
          <p:cNvPr id="24" name="Picture 23" descr="A picture containing cloud, clouds, nature, outdoor&#10;&#10;Description automatically generated">
            <a:extLst>
              <a:ext uri="{FF2B5EF4-FFF2-40B4-BE49-F238E27FC236}">
                <a16:creationId xmlns:a16="http://schemas.microsoft.com/office/drawing/2014/main" id="{0582A95B-CBC2-541C-A51E-118338D16A2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70400" cy="5143500"/>
          </a:xfrm>
          <a:prstGeom prst="rect">
            <a:avLst/>
          </a:prstGeom>
        </p:spPr>
      </p:pic>
      <p:sp>
        <p:nvSpPr>
          <p:cNvPr id="25" name="Rectangle 24">
            <a:extLst>
              <a:ext uri="{FF2B5EF4-FFF2-40B4-BE49-F238E27FC236}">
                <a16:creationId xmlns:a16="http://schemas.microsoft.com/office/drawing/2014/main" id="{9B10D2AE-B54F-4F78-F283-504D9513F005}"/>
              </a:ext>
            </a:extLst>
          </p:cNvPr>
          <p:cNvSpPr/>
          <p:nvPr userDrawn="1"/>
        </p:nvSpPr>
        <p:spPr>
          <a:xfrm>
            <a:off x="0" y="0"/>
            <a:ext cx="6164020" cy="5143500"/>
          </a:xfrm>
          <a:prstGeom prst="rect">
            <a:avLst/>
          </a:prstGeom>
          <a:gradFill>
            <a:gsLst>
              <a:gs pos="0">
                <a:schemeClr val="accent1">
                  <a:lumMod val="5000"/>
                  <a:lumOff val="95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50811338-5160-58C8-9DB4-FD43CC6096B9}"/>
              </a:ext>
            </a:extLst>
          </p:cNvPr>
          <p:cNvSpPr/>
          <p:nvPr userDrawn="1"/>
        </p:nvSpPr>
        <p:spPr>
          <a:xfrm>
            <a:off x="0" y="0"/>
            <a:ext cx="9165638" cy="5143500"/>
          </a:xfrm>
          <a:prstGeom prst="rect">
            <a:avLst/>
          </a:prstGeom>
          <a:gradFill>
            <a:gsLst>
              <a:gs pos="13000">
                <a:schemeClr val="bg1"/>
              </a:gs>
              <a:gs pos="100000">
                <a:schemeClr val="accent1">
                  <a:lumMod val="0"/>
                  <a:lumOff val="100000"/>
                </a:schemeClr>
              </a:gs>
              <a:gs pos="64000">
                <a:schemeClr val="tx1">
                  <a:alpha val="1304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5" name="Text Placeholder 18">
            <a:extLst>
              <a:ext uri="{FF2B5EF4-FFF2-40B4-BE49-F238E27FC236}">
                <a16:creationId xmlns:a16="http://schemas.microsoft.com/office/drawing/2014/main" id="{15B37FFE-84FA-A30F-030B-5AE0320EA8E2}"/>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56" name="Text Placeholder 20">
            <a:extLst>
              <a:ext uri="{FF2B5EF4-FFF2-40B4-BE49-F238E27FC236}">
                <a16:creationId xmlns:a16="http://schemas.microsoft.com/office/drawing/2014/main" id="{5D0C3C6E-C042-C7E9-F525-5F744F375628}"/>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7" name="Text Placeholder 20">
            <a:extLst>
              <a:ext uri="{FF2B5EF4-FFF2-40B4-BE49-F238E27FC236}">
                <a16:creationId xmlns:a16="http://schemas.microsoft.com/office/drawing/2014/main" id="{C7061C4B-62D8-7A0C-DD9F-8C0037148E1F}"/>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9" name="Text Placeholder 20">
            <a:extLst>
              <a:ext uri="{FF2B5EF4-FFF2-40B4-BE49-F238E27FC236}">
                <a16:creationId xmlns:a16="http://schemas.microsoft.com/office/drawing/2014/main" id="{9D9DF3BB-A7EF-4C8E-AFC0-70286EACBA09}"/>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0" name="Text Placeholder 20">
            <a:extLst>
              <a:ext uri="{FF2B5EF4-FFF2-40B4-BE49-F238E27FC236}">
                <a16:creationId xmlns:a16="http://schemas.microsoft.com/office/drawing/2014/main" id="{56498883-F186-C695-4CBB-9DB72968ADB5}"/>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1" name="Text Placeholder 20">
            <a:extLst>
              <a:ext uri="{FF2B5EF4-FFF2-40B4-BE49-F238E27FC236}">
                <a16:creationId xmlns:a16="http://schemas.microsoft.com/office/drawing/2014/main" id="{91973DC7-C72C-551E-7C72-C22C8FDB53CF}"/>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62" name="NASA_Insignia-RGB.svg" descr="NASA_Insignia-RGB.svg">
            <a:extLst>
              <a:ext uri="{FF2B5EF4-FFF2-40B4-BE49-F238E27FC236}">
                <a16:creationId xmlns:a16="http://schemas.microsoft.com/office/drawing/2014/main" id="{11BD5873-E0D7-E50A-77AA-8A8DC9A47C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63" name="TextBox 62">
            <a:extLst>
              <a:ext uri="{FF2B5EF4-FFF2-40B4-BE49-F238E27FC236}">
                <a16:creationId xmlns:a16="http://schemas.microsoft.com/office/drawing/2014/main" id="{22761FAE-7553-4402-F430-9013497D7B8C}"/>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 Space Administration</a:t>
            </a:r>
          </a:p>
        </p:txBody>
      </p:sp>
      <p:sp>
        <p:nvSpPr>
          <p:cNvPr id="65" name="Text Placeholder 20">
            <a:extLst>
              <a:ext uri="{FF2B5EF4-FFF2-40B4-BE49-F238E27FC236}">
                <a16:creationId xmlns:a16="http://schemas.microsoft.com/office/drawing/2014/main" id="{3C0B9397-3106-AF19-E4FD-24EDDB7EE52D}"/>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Presentation</a:t>
            </a:r>
            <a:br>
              <a:rPr lang="en-US"/>
            </a:br>
            <a:r>
              <a:rPr lang="en-US"/>
              <a:t>Title Goes Here</a:t>
            </a:r>
          </a:p>
        </p:txBody>
      </p:sp>
      <p:pic>
        <p:nvPicPr>
          <p:cNvPr id="71" name="Picture 70">
            <a:extLst>
              <a:ext uri="{FF2B5EF4-FFF2-40B4-BE49-F238E27FC236}">
                <a16:creationId xmlns:a16="http://schemas.microsoft.com/office/drawing/2014/main" id="{0A3928CA-4426-7889-07DA-69790313A9F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592664" y="1791035"/>
            <a:ext cx="3041848" cy="2221446"/>
          </a:xfrm>
          <a:prstGeom prst="rect">
            <a:avLst/>
          </a:prstGeom>
        </p:spPr>
      </p:pic>
      <p:pic>
        <p:nvPicPr>
          <p:cNvPr id="72" name="Picture 71" descr="A picture containing transport, aircraft, air travel, plane&#10;&#10;Description automatically generated">
            <a:extLst>
              <a:ext uri="{FF2B5EF4-FFF2-40B4-BE49-F238E27FC236}">
                <a16:creationId xmlns:a16="http://schemas.microsoft.com/office/drawing/2014/main" id="{EC7BD648-5C5E-0977-A012-578ADD18F10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871779" y="3088009"/>
            <a:ext cx="4394228" cy="1823375"/>
          </a:xfrm>
          <a:prstGeom prst="rect">
            <a:avLst/>
          </a:prstGeom>
        </p:spPr>
      </p:pic>
      <p:pic>
        <p:nvPicPr>
          <p:cNvPr id="73" name="Picture 72" descr="A picture containing plane, transport, vehicle, air travel&#10;&#10;Description automatically generated">
            <a:extLst>
              <a:ext uri="{FF2B5EF4-FFF2-40B4-BE49-F238E27FC236}">
                <a16:creationId xmlns:a16="http://schemas.microsoft.com/office/drawing/2014/main" id="{AA6A9D1D-233D-3163-0ACE-BFBE8B9F04A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384169">
            <a:off x="4685378" y="232259"/>
            <a:ext cx="3392892" cy="2223430"/>
          </a:xfrm>
          <a:prstGeom prst="rect">
            <a:avLst/>
          </a:prstGeom>
        </p:spPr>
      </p:pic>
      <p:sp>
        <p:nvSpPr>
          <p:cNvPr id="4" name="Text Placeholder 4">
            <a:extLst>
              <a:ext uri="{FF2B5EF4-FFF2-40B4-BE49-F238E27FC236}">
                <a16:creationId xmlns:a16="http://schemas.microsoft.com/office/drawing/2014/main" id="{6EC14EE6-386B-625E-D873-DE7330DB3604}"/>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C6A7BE70-86EA-CB74-033F-1EBDB85EB408}"/>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587570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ard Medium 8">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1D7933BA-09EE-E193-D5AE-0AE505C5FABC}"/>
              </a:ext>
            </a:extLst>
          </p:cNvPr>
          <p:cNvGrpSpPr/>
          <p:nvPr userDrawn="1"/>
        </p:nvGrpSpPr>
        <p:grpSpPr>
          <a:xfrm>
            <a:off x="-17028" y="-15827"/>
            <a:ext cx="9221810" cy="5219938"/>
            <a:chOff x="-22704" y="-21103"/>
            <a:chExt cx="12295746" cy="6959917"/>
          </a:xfrm>
        </p:grpSpPr>
        <p:pic>
          <p:nvPicPr>
            <p:cNvPr id="40" name="Picture 39" descr="A galaxy in space&#10;&#10;Description automatically generated with low confidence">
              <a:extLst>
                <a:ext uri="{FF2B5EF4-FFF2-40B4-BE49-F238E27FC236}">
                  <a16:creationId xmlns:a16="http://schemas.microsoft.com/office/drawing/2014/main" id="{20A622E4-EC26-48FB-1BD7-A29098764E7D}"/>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tretch>
              <a:fillRect/>
            </a:stretch>
          </p:blipFill>
          <p:spPr>
            <a:xfrm>
              <a:off x="3490880" y="0"/>
              <a:ext cx="8729565" cy="6858000"/>
            </a:xfrm>
            <a:prstGeom prst="rect">
              <a:avLst/>
            </a:prstGeom>
          </p:spPr>
        </p:pic>
        <p:sp>
          <p:nvSpPr>
            <p:cNvPr id="41" name="Rectangle 40">
              <a:extLst>
                <a:ext uri="{FF2B5EF4-FFF2-40B4-BE49-F238E27FC236}">
                  <a16:creationId xmlns:a16="http://schemas.microsoft.com/office/drawing/2014/main" id="{3648B29B-7985-A29F-8FA9-49EEC0B22DF5}"/>
                </a:ext>
              </a:extLst>
            </p:cNvPr>
            <p:cNvSpPr/>
            <p:nvPr userDrawn="1"/>
          </p:nvSpPr>
          <p:spPr>
            <a:xfrm>
              <a:off x="539272" y="-14132"/>
              <a:ext cx="11733770" cy="5961356"/>
            </a:xfrm>
            <a:prstGeom prst="rect">
              <a:avLst/>
            </a:prstGeom>
            <a:gradFill flip="none" rotWithShape="1">
              <a:gsLst>
                <a:gs pos="13000">
                  <a:srgbClr val="0F2547">
                    <a:alpha val="69651"/>
                  </a:srgbClr>
                </a:gs>
                <a:gs pos="86000">
                  <a:srgbClr val="25408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2" name="Rectangle 41">
              <a:extLst>
                <a:ext uri="{FF2B5EF4-FFF2-40B4-BE49-F238E27FC236}">
                  <a16:creationId xmlns:a16="http://schemas.microsoft.com/office/drawing/2014/main" id="{C021C97D-74D0-FC24-41D8-19850903AA9E}"/>
                </a:ext>
              </a:extLst>
            </p:cNvPr>
            <p:cNvSpPr/>
            <p:nvPr userDrawn="1"/>
          </p:nvSpPr>
          <p:spPr>
            <a:xfrm rot="16200000">
              <a:off x="2039705" y="-2066470"/>
              <a:ext cx="6959917" cy="11050651"/>
            </a:xfrm>
            <a:prstGeom prst="rect">
              <a:avLst/>
            </a:prstGeom>
            <a:gradFill flip="none" rotWithShape="1">
              <a:gsLst>
                <a:gs pos="13000">
                  <a:srgbClr val="382552"/>
                </a:gs>
                <a:gs pos="86000">
                  <a:srgbClr val="25408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3" name="Rectangle 42">
              <a:extLst>
                <a:ext uri="{FF2B5EF4-FFF2-40B4-BE49-F238E27FC236}">
                  <a16:creationId xmlns:a16="http://schemas.microsoft.com/office/drawing/2014/main" id="{749D57B2-F7B9-DC30-8D08-38282623524E}"/>
                </a:ext>
              </a:extLst>
            </p:cNvPr>
            <p:cNvSpPr/>
            <p:nvPr userDrawn="1"/>
          </p:nvSpPr>
          <p:spPr>
            <a:xfrm rot="16200000">
              <a:off x="1476500" y="-1496863"/>
              <a:ext cx="6886086" cy="9879812"/>
            </a:xfrm>
            <a:prstGeom prst="rect">
              <a:avLst/>
            </a:prstGeom>
            <a:gradFill flip="none" rotWithShape="1">
              <a:gsLst>
                <a:gs pos="13000">
                  <a:srgbClr val="382552"/>
                </a:gs>
                <a:gs pos="86000">
                  <a:srgbClr val="25408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4" name="Rectangle 43">
              <a:extLst>
                <a:ext uri="{FF2B5EF4-FFF2-40B4-BE49-F238E27FC236}">
                  <a16:creationId xmlns:a16="http://schemas.microsoft.com/office/drawing/2014/main" id="{C9CBCF15-D9FE-6008-3761-C3EFE89E87D6}"/>
                </a:ext>
              </a:extLst>
            </p:cNvPr>
            <p:cNvSpPr/>
            <p:nvPr userDrawn="1"/>
          </p:nvSpPr>
          <p:spPr>
            <a:xfrm rot="10800000">
              <a:off x="-2" y="3812843"/>
              <a:ext cx="12203401" cy="3073244"/>
            </a:xfrm>
            <a:prstGeom prst="rect">
              <a:avLst/>
            </a:prstGeom>
            <a:gradFill flip="none" rotWithShape="1">
              <a:gsLst>
                <a:gs pos="13000">
                  <a:srgbClr val="0F2547">
                    <a:alpha val="62000"/>
                  </a:srgbClr>
                </a:gs>
                <a:gs pos="86000">
                  <a:srgbClr val="25408F">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5" name="Rectangle 44">
              <a:extLst>
                <a:ext uri="{FF2B5EF4-FFF2-40B4-BE49-F238E27FC236}">
                  <a16:creationId xmlns:a16="http://schemas.microsoft.com/office/drawing/2014/main" id="{D9112408-7338-B5ED-C2C5-2C06C2CB20DC}"/>
                </a:ext>
              </a:extLst>
            </p:cNvPr>
            <p:cNvSpPr/>
            <p:nvPr userDrawn="1"/>
          </p:nvSpPr>
          <p:spPr>
            <a:xfrm rot="16200000">
              <a:off x="2676406" y="-2708549"/>
              <a:ext cx="6897526" cy="12295746"/>
            </a:xfrm>
            <a:prstGeom prst="rect">
              <a:avLst/>
            </a:prstGeom>
            <a:gradFill flip="none" rotWithShape="1">
              <a:gsLst>
                <a:gs pos="67000">
                  <a:srgbClr val="1A3269">
                    <a:alpha val="0"/>
                  </a:srgbClr>
                </a:gs>
                <a:gs pos="52000">
                  <a:srgbClr val="0F2547">
                    <a:alpha val="65000"/>
                  </a:srgbClr>
                </a:gs>
                <a:gs pos="28000">
                  <a:srgbClr val="0F2547"/>
                </a:gs>
                <a:gs pos="0">
                  <a:srgbClr val="25408F"/>
                </a:gs>
                <a:gs pos="93000">
                  <a:srgbClr val="7030A0"/>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47" name="Rectangle 46">
            <a:extLst>
              <a:ext uri="{FF2B5EF4-FFF2-40B4-BE49-F238E27FC236}">
                <a16:creationId xmlns:a16="http://schemas.microsoft.com/office/drawing/2014/main" id="{92A419A4-F587-D50F-8130-A4211D89CB68}"/>
              </a:ext>
            </a:extLst>
          </p:cNvPr>
          <p:cNvSpPr/>
          <p:nvPr userDrawn="1"/>
        </p:nvSpPr>
        <p:spPr>
          <a:xfrm>
            <a:off x="-21638" y="0"/>
            <a:ext cx="9165638" cy="5143500"/>
          </a:xfrm>
          <a:prstGeom prst="rect">
            <a:avLst/>
          </a:prstGeom>
          <a:gradFill flip="none" rotWithShape="1">
            <a:gsLst>
              <a:gs pos="58000">
                <a:schemeClr val="bg1"/>
              </a:gs>
              <a:gs pos="29000">
                <a:schemeClr val="bg1">
                  <a:alpha val="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a:t>e</a:t>
            </a:r>
          </a:p>
        </p:txBody>
      </p:sp>
      <p:grpSp>
        <p:nvGrpSpPr>
          <p:cNvPr id="2" name="Group 1">
            <a:extLst>
              <a:ext uri="{FF2B5EF4-FFF2-40B4-BE49-F238E27FC236}">
                <a16:creationId xmlns:a16="http://schemas.microsoft.com/office/drawing/2014/main" id="{DF969FEE-DE48-876A-7719-2246666BF48A}"/>
              </a:ext>
            </a:extLst>
          </p:cNvPr>
          <p:cNvGrpSpPr/>
          <p:nvPr userDrawn="1"/>
        </p:nvGrpSpPr>
        <p:grpSpPr>
          <a:xfrm>
            <a:off x="5054925" y="-1112737"/>
            <a:ext cx="7368976" cy="7368976"/>
            <a:chOff x="-4155655" y="2246928"/>
            <a:chExt cx="9825301" cy="9825301"/>
          </a:xfrm>
        </p:grpSpPr>
        <p:pic>
          <p:nvPicPr>
            <p:cNvPr id="3" name="Picture 2" descr="A picture containing glass, porcelain&#10;&#10;Description automatically generated">
              <a:extLst>
                <a:ext uri="{FF2B5EF4-FFF2-40B4-BE49-F238E27FC236}">
                  <a16:creationId xmlns:a16="http://schemas.microsoft.com/office/drawing/2014/main" id="{89A511A7-A42B-A50F-1FC8-E3BF782768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8967" y="2266443"/>
              <a:ext cx="9605657" cy="9605657"/>
            </a:xfrm>
            <a:prstGeom prst="rect">
              <a:avLst/>
            </a:prstGeom>
          </p:spPr>
        </p:pic>
        <p:grpSp>
          <p:nvGrpSpPr>
            <p:cNvPr id="4" name="Group 3">
              <a:extLst>
                <a:ext uri="{FF2B5EF4-FFF2-40B4-BE49-F238E27FC236}">
                  <a16:creationId xmlns:a16="http://schemas.microsoft.com/office/drawing/2014/main" id="{788016CE-6973-2362-1BA5-2B2A3BCA5F2A}"/>
                </a:ext>
              </a:extLst>
            </p:cNvPr>
            <p:cNvGrpSpPr/>
            <p:nvPr/>
          </p:nvGrpSpPr>
          <p:grpSpPr>
            <a:xfrm>
              <a:off x="-4155655" y="2246928"/>
              <a:ext cx="9825301" cy="9825301"/>
              <a:chOff x="-3637405" y="1882408"/>
              <a:chExt cx="9825301" cy="9825301"/>
            </a:xfrm>
          </p:grpSpPr>
          <p:sp>
            <p:nvSpPr>
              <p:cNvPr id="5" name="Oval 4">
                <a:extLst>
                  <a:ext uri="{FF2B5EF4-FFF2-40B4-BE49-F238E27FC236}">
                    <a16:creationId xmlns:a16="http://schemas.microsoft.com/office/drawing/2014/main" id="{68BA0F29-5135-3BDA-A24D-B7903C97823C}"/>
                  </a:ext>
                </a:extLst>
              </p:cNvPr>
              <p:cNvSpPr/>
              <p:nvPr/>
            </p:nvSpPr>
            <p:spPr>
              <a:xfrm rot="6399504">
                <a:off x="-3150393" y="2248511"/>
                <a:ext cx="8858806" cy="8930934"/>
              </a:xfrm>
              <a:prstGeom prst="ellipse">
                <a:avLst/>
              </a:prstGeom>
              <a:gradFill>
                <a:gsLst>
                  <a:gs pos="55000">
                    <a:srgbClr val="162E5E">
                      <a:alpha val="79548"/>
                    </a:srgbClr>
                  </a:gs>
                  <a:gs pos="11000">
                    <a:srgbClr val="7030A0"/>
                  </a:gs>
                  <a:gs pos="100000">
                    <a:srgbClr val="25408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Oval 5">
                <a:extLst>
                  <a:ext uri="{FF2B5EF4-FFF2-40B4-BE49-F238E27FC236}">
                    <a16:creationId xmlns:a16="http://schemas.microsoft.com/office/drawing/2014/main" id="{098394AE-B765-C75E-7A9C-C9D836F9146C}"/>
                  </a:ext>
                </a:extLst>
              </p:cNvPr>
              <p:cNvSpPr/>
              <p:nvPr/>
            </p:nvSpPr>
            <p:spPr>
              <a:xfrm rot="14975912">
                <a:off x="-3637405" y="1882408"/>
                <a:ext cx="9825301" cy="9825301"/>
              </a:xfrm>
              <a:prstGeom prst="ellipse">
                <a:avLst/>
              </a:prstGeom>
              <a:noFill/>
              <a:ln w="79375">
                <a:gradFill>
                  <a:gsLst>
                    <a:gs pos="12000">
                      <a:srgbClr val="7030A0">
                        <a:alpha val="0"/>
                      </a:srgbClr>
                    </a:gs>
                    <a:gs pos="100000">
                      <a:srgbClr val="0F2547"/>
                    </a:gs>
                    <a:gs pos="55000">
                      <a:srgbClr val="00ADEF"/>
                    </a:gs>
                  </a:gsLst>
                  <a:lin ang="10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pic>
        <p:nvPicPr>
          <p:cNvPr id="7" name="Picture 6" descr="A picture containing satellite, transport&#10;&#10;Description automatically generated">
            <a:extLst>
              <a:ext uri="{FF2B5EF4-FFF2-40B4-BE49-F238E27FC236}">
                <a16:creationId xmlns:a16="http://schemas.microsoft.com/office/drawing/2014/main" id="{CBB6CA42-0CB3-59D3-231A-05E899FEFD8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62624" y="604308"/>
            <a:ext cx="1330844" cy="968854"/>
          </a:xfrm>
          <a:prstGeom prst="rect">
            <a:avLst/>
          </a:prstGeom>
        </p:spPr>
      </p:pic>
      <p:pic>
        <p:nvPicPr>
          <p:cNvPr id="18" name="Picture 17" descr="A close-up of a computer chip&#10;&#10;Description automatically generated with low confidence">
            <a:extLst>
              <a:ext uri="{FF2B5EF4-FFF2-40B4-BE49-F238E27FC236}">
                <a16:creationId xmlns:a16="http://schemas.microsoft.com/office/drawing/2014/main" id="{A72661E8-E7FF-2D4E-E0AD-B01BA2D1260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542155">
            <a:off x="5120579" y="3776462"/>
            <a:ext cx="1918829" cy="553719"/>
          </a:xfrm>
          <a:prstGeom prst="rect">
            <a:avLst/>
          </a:prstGeom>
        </p:spPr>
      </p:pic>
      <p:pic>
        <p:nvPicPr>
          <p:cNvPr id="33" name="Picture 32">
            <a:extLst>
              <a:ext uri="{FF2B5EF4-FFF2-40B4-BE49-F238E27FC236}">
                <a16:creationId xmlns:a16="http://schemas.microsoft.com/office/drawing/2014/main" id="{FA69469D-9660-3883-7D29-A7344E6A885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177505">
            <a:off x="4408003" y="1912922"/>
            <a:ext cx="1260400" cy="1226375"/>
          </a:xfrm>
          <a:prstGeom prst="rect">
            <a:avLst/>
          </a:prstGeom>
        </p:spPr>
      </p:pic>
      <p:pic>
        <p:nvPicPr>
          <p:cNvPr id="90" name="NASA_Insignia-RGB.svg" descr="NASA_Insignia-RGB.svg">
            <a:extLst>
              <a:ext uri="{FF2B5EF4-FFF2-40B4-BE49-F238E27FC236}">
                <a16:creationId xmlns:a16="http://schemas.microsoft.com/office/drawing/2014/main" id="{EB8BD012-E831-B3C1-3A85-57039F62D50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06438" y="85191"/>
            <a:ext cx="464275" cy="464336"/>
          </a:xfrm>
          <a:prstGeom prst="rect">
            <a:avLst/>
          </a:prstGeom>
          <a:ln w="12700">
            <a:miter lim="400000"/>
          </a:ln>
        </p:spPr>
      </p:pic>
      <p:sp>
        <p:nvSpPr>
          <p:cNvPr id="91" name="TextBox 90">
            <a:extLst>
              <a:ext uri="{FF2B5EF4-FFF2-40B4-BE49-F238E27FC236}">
                <a16:creationId xmlns:a16="http://schemas.microsoft.com/office/drawing/2014/main" id="{0E31DBC5-BFA7-6EC2-C7F1-AAD2531138DA}"/>
              </a:ext>
            </a:extLst>
          </p:cNvPr>
          <p:cNvSpPr txBox="1"/>
          <p:nvPr userDrawn="1"/>
        </p:nvSpPr>
        <p:spPr>
          <a:xfrm>
            <a:off x="848647" y="242514"/>
            <a:ext cx="1812978" cy="161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gn="l"/>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a:t>
            </a:r>
            <a:endParaRPr lang="en-US" sz="525" b="1">
              <a:solidFill>
                <a:schemeClr val="tx1"/>
              </a:solidFill>
              <a:latin typeface="+mn-lt"/>
              <a:cs typeface="Arial" panose="020B0604020202020204" pitchFamily="34" charset="0"/>
            </a:endParaRPr>
          </a:p>
          <a:p>
            <a:pPr algn="l"/>
            <a:r>
              <a:rPr sz="525" b="1">
                <a:solidFill>
                  <a:schemeClr val="tx1"/>
                </a:solidFill>
                <a:latin typeface="+mn-lt"/>
                <a:cs typeface="Arial" panose="020B0604020202020204" pitchFamily="34" charset="0"/>
              </a:rPr>
              <a:t>Space Administration</a:t>
            </a:r>
          </a:p>
        </p:txBody>
      </p:sp>
      <p:cxnSp>
        <p:nvCxnSpPr>
          <p:cNvPr id="92" name="Straight Connector 91">
            <a:extLst>
              <a:ext uri="{FF2B5EF4-FFF2-40B4-BE49-F238E27FC236}">
                <a16:creationId xmlns:a16="http://schemas.microsoft.com/office/drawing/2014/main" id="{238ADB83-493A-1D20-3A20-8A37F8802A9F}"/>
              </a:ext>
            </a:extLst>
          </p:cNvPr>
          <p:cNvCxnSpPr/>
          <p:nvPr userDrawn="1"/>
        </p:nvCxnSpPr>
        <p:spPr>
          <a:xfrm>
            <a:off x="736803" y="166551"/>
            <a:ext cx="0" cy="3135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Text Placeholder 18">
            <a:extLst>
              <a:ext uri="{FF2B5EF4-FFF2-40B4-BE49-F238E27FC236}">
                <a16:creationId xmlns:a16="http://schemas.microsoft.com/office/drawing/2014/main" id="{64893EDA-E91C-F314-D152-593046F22400}"/>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96" name="Text Placeholder 20">
            <a:extLst>
              <a:ext uri="{FF2B5EF4-FFF2-40B4-BE49-F238E27FC236}">
                <a16:creationId xmlns:a16="http://schemas.microsoft.com/office/drawing/2014/main" id="{026F367C-5F3A-277B-7C90-1B6A97268876}"/>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97" name="Text Placeholder 20">
            <a:extLst>
              <a:ext uri="{FF2B5EF4-FFF2-40B4-BE49-F238E27FC236}">
                <a16:creationId xmlns:a16="http://schemas.microsoft.com/office/drawing/2014/main" id="{01A5A7F0-377D-8E1E-43D6-8CC630CD97A9}"/>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98" name="Text Placeholder 20">
            <a:extLst>
              <a:ext uri="{FF2B5EF4-FFF2-40B4-BE49-F238E27FC236}">
                <a16:creationId xmlns:a16="http://schemas.microsoft.com/office/drawing/2014/main" id="{91203C63-7AD1-3C21-1130-B9AE351D96CC}"/>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99" name="Text Placeholder 20">
            <a:extLst>
              <a:ext uri="{FF2B5EF4-FFF2-40B4-BE49-F238E27FC236}">
                <a16:creationId xmlns:a16="http://schemas.microsoft.com/office/drawing/2014/main" id="{6785A40D-F61F-E063-5179-33246CD069D9}"/>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100" name="Text Placeholder 20">
            <a:extLst>
              <a:ext uri="{FF2B5EF4-FFF2-40B4-BE49-F238E27FC236}">
                <a16:creationId xmlns:a16="http://schemas.microsoft.com/office/drawing/2014/main" id="{DFB46BD9-8061-E138-7034-8D15ED3354CF}"/>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101" name="Text Placeholder 20">
            <a:extLst>
              <a:ext uri="{FF2B5EF4-FFF2-40B4-BE49-F238E27FC236}">
                <a16:creationId xmlns:a16="http://schemas.microsoft.com/office/drawing/2014/main" id="{9E619EE4-4442-C478-ECF3-0B2437D02425}"/>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Presentation</a:t>
            </a:r>
            <a:br>
              <a:rPr lang="en-US"/>
            </a:br>
            <a:r>
              <a:rPr lang="en-US"/>
              <a:t>Title Goes Here</a:t>
            </a:r>
          </a:p>
        </p:txBody>
      </p:sp>
      <p:sp>
        <p:nvSpPr>
          <p:cNvPr id="10" name="Text Placeholder 4">
            <a:extLst>
              <a:ext uri="{FF2B5EF4-FFF2-40B4-BE49-F238E27FC236}">
                <a16:creationId xmlns:a16="http://schemas.microsoft.com/office/drawing/2014/main" id="{F07732F2-D7F5-36B2-28DF-8C24AA0CE0A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1" name="Text Placeholder 8">
            <a:extLst>
              <a:ext uri="{FF2B5EF4-FFF2-40B4-BE49-F238E27FC236}">
                <a16:creationId xmlns:a16="http://schemas.microsoft.com/office/drawing/2014/main" id="{B45554DD-FCCF-0E79-B224-DC2EBBD2A099}"/>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071968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ard Medium 9">
    <p:spTree>
      <p:nvGrpSpPr>
        <p:cNvPr id="1" name=""/>
        <p:cNvGrpSpPr/>
        <p:nvPr/>
      </p:nvGrpSpPr>
      <p:grpSpPr>
        <a:xfrm>
          <a:off x="0" y="0"/>
          <a:ext cx="0" cy="0"/>
          <a:chOff x="0" y="0"/>
          <a:chExt cx="0" cy="0"/>
        </a:xfrm>
      </p:grpSpPr>
      <p:sp>
        <p:nvSpPr>
          <p:cNvPr id="45" name="Picture Placeholder 17">
            <a:extLst>
              <a:ext uri="{FF2B5EF4-FFF2-40B4-BE49-F238E27FC236}">
                <a16:creationId xmlns:a16="http://schemas.microsoft.com/office/drawing/2014/main" id="{5AD9ECCF-F00B-ABA2-A87F-CEB55D29F5D9}"/>
              </a:ext>
            </a:extLst>
          </p:cNvPr>
          <p:cNvSpPr>
            <a:spLocks noGrp="1"/>
          </p:cNvSpPr>
          <p:nvPr>
            <p:ph type="pic" sz="quarter" idx="25" hasCustomPrompt="1"/>
          </p:nvPr>
        </p:nvSpPr>
        <p:spPr>
          <a:xfrm>
            <a:off x="1" y="0"/>
            <a:ext cx="5148263"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pic>
        <p:nvPicPr>
          <p:cNvPr id="48" name="NASA_Insignia-RGB.svg" descr="NASA_Insignia-RGB.svg">
            <a:extLst>
              <a:ext uri="{FF2B5EF4-FFF2-40B4-BE49-F238E27FC236}">
                <a16:creationId xmlns:a16="http://schemas.microsoft.com/office/drawing/2014/main" id="{3DFD8960-3CB6-A48F-33A3-F3C9A76392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8827" y="85191"/>
            <a:ext cx="464275" cy="464336"/>
          </a:xfrm>
          <a:prstGeom prst="rect">
            <a:avLst/>
          </a:prstGeom>
          <a:ln w="12700">
            <a:miter lim="400000"/>
          </a:ln>
        </p:spPr>
      </p:pic>
      <p:sp>
        <p:nvSpPr>
          <p:cNvPr id="49" name="TextBox 48">
            <a:extLst>
              <a:ext uri="{FF2B5EF4-FFF2-40B4-BE49-F238E27FC236}">
                <a16:creationId xmlns:a16="http://schemas.microsoft.com/office/drawing/2014/main" id="{13690B21-AB48-B4E6-57F8-CD05C4283834}"/>
              </a:ext>
            </a:extLst>
          </p:cNvPr>
          <p:cNvSpPr txBox="1"/>
          <p:nvPr userDrawn="1"/>
        </p:nvSpPr>
        <p:spPr>
          <a:xfrm>
            <a:off x="6271036" y="242514"/>
            <a:ext cx="1812978" cy="161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gn="l"/>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a:t>
            </a:r>
            <a:endParaRPr lang="en-US" sz="525" b="1">
              <a:solidFill>
                <a:schemeClr val="bg1"/>
              </a:solidFill>
              <a:latin typeface="+mn-lt"/>
              <a:cs typeface="Arial" panose="020B0604020202020204" pitchFamily="34" charset="0"/>
            </a:endParaRPr>
          </a:p>
          <a:p>
            <a:pPr algn="l"/>
            <a:r>
              <a:rPr sz="525" b="1">
                <a:solidFill>
                  <a:schemeClr val="bg1"/>
                </a:solidFill>
                <a:latin typeface="+mn-lt"/>
                <a:cs typeface="Arial" panose="020B0604020202020204" pitchFamily="34" charset="0"/>
              </a:rPr>
              <a:t>Space Administration</a:t>
            </a:r>
          </a:p>
        </p:txBody>
      </p:sp>
      <p:cxnSp>
        <p:nvCxnSpPr>
          <p:cNvPr id="50" name="Straight Connector 49">
            <a:extLst>
              <a:ext uri="{FF2B5EF4-FFF2-40B4-BE49-F238E27FC236}">
                <a16:creationId xmlns:a16="http://schemas.microsoft.com/office/drawing/2014/main" id="{AC11B70D-9366-5076-CA9D-C793A27C1D8D}"/>
              </a:ext>
            </a:extLst>
          </p:cNvPr>
          <p:cNvCxnSpPr/>
          <p:nvPr userDrawn="1"/>
        </p:nvCxnSpPr>
        <p:spPr>
          <a:xfrm>
            <a:off x="6159192" y="166551"/>
            <a:ext cx="0" cy="31350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Text Placeholder 18">
            <a:extLst>
              <a:ext uri="{FF2B5EF4-FFF2-40B4-BE49-F238E27FC236}">
                <a16:creationId xmlns:a16="http://schemas.microsoft.com/office/drawing/2014/main" id="{B2F8E344-00BF-1B4C-094B-D092DB50DB36}"/>
              </a:ext>
            </a:extLst>
          </p:cNvPr>
          <p:cNvSpPr>
            <a:spLocks noGrp="1"/>
          </p:cNvSpPr>
          <p:nvPr>
            <p:ph type="body" sz="quarter" idx="18" hasCustomPrompt="1"/>
          </p:nvPr>
        </p:nvSpPr>
        <p:spPr>
          <a:xfrm>
            <a:off x="5733572"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53" name="Text Placeholder 20">
            <a:extLst>
              <a:ext uri="{FF2B5EF4-FFF2-40B4-BE49-F238E27FC236}">
                <a16:creationId xmlns:a16="http://schemas.microsoft.com/office/drawing/2014/main" id="{F632E7ED-48C4-B053-CB8B-DC9497CE367B}"/>
              </a:ext>
            </a:extLst>
          </p:cNvPr>
          <p:cNvSpPr>
            <a:spLocks noGrp="1"/>
          </p:cNvSpPr>
          <p:nvPr>
            <p:ph type="body" sz="quarter" idx="20" hasCustomPrompt="1"/>
          </p:nvPr>
        </p:nvSpPr>
        <p:spPr>
          <a:xfrm>
            <a:off x="5733572"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4" name="Text Placeholder 20">
            <a:extLst>
              <a:ext uri="{FF2B5EF4-FFF2-40B4-BE49-F238E27FC236}">
                <a16:creationId xmlns:a16="http://schemas.microsoft.com/office/drawing/2014/main" id="{1EDF2B1F-DB31-B755-02F0-FABF0EB1829C}"/>
              </a:ext>
            </a:extLst>
          </p:cNvPr>
          <p:cNvSpPr>
            <a:spLocks noGrp="1"/>
          </p:cNvSpPr>
          <p:nvPr>
            <p:ph type="body" sz="quarter" idx="21" hasCustomPrompt="1"/>
          </p:nvPr>
        </p:nvSpPr>
        <p:spPr>
          <a:xfrm>
            <a:off x="5733572"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5" name="Text Placeholder 20">
            <a:extLst>
              <a:ext uri="{FF2B5EF4-FFF2-40B4-BE49-F238E27FC236}">
                <a16:creationId xmlns:a16="http://schemas.microsoft.com/office/drawing/2014/main" id="{960C009B-3EB3-F39D-90C7-0449234C3C62}"/>
              </a:ext>
            </a:extLst>
          </p:cNvPr>
          <p:cNvSpPr>
            <a:spLocks noGrp="1"/>
          </p:cNvSpPr>
          <p:nvPr>
            <p:ph type="body" sz="quarter" idx="22" hasCustomPrompt="1"/>
          </p:nvPr>
        </p:nvSpPr>
        <p:spPr>
          <a:xfrm>
            <a:off x="5733572"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56" name="Text Placeholder 20">
            <a:extLst>
              <a:ext uri="{FF2B5EF4-FFF2-40B4-BE49-F238E27FC236}">
                <a16:creationId xmlns:a16="http://schemas.microsoft.com/office/drawing/2014/main" id="{C355FFF2-D763-868D-B7D1-B1F27222846A}"/>
              </a:ext>
            </a:extLst>
          </p:cNvPr>
          <p:cNvSpPr>
            <a:spLocks noGrp="1"/>
          </p:cNvSpPr>
          <p:nvPr>
            <p:ph type="body" sz="quarter" idx="23" hasCustomPrompt="1"/>
          </p:nvPr>
        </p:nvSpPr>
        <p:spPr>
          <a:xfrm>
            <a:off x="5733572"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7" name="Text Placeholder 20">
            <a:extLst>
              <a:ext uri="{FF2B5EF4-FFF2-40B4-BE49-F238E27FC236}">
                <a16:creationId xmlns:a16="http://schemas.microsoft.com/office/drawing/2014/main" id="{30BD1EA5-2B46-FACA-A2DA-8C195BD0E11E}"/>
              </a:ext>
            </a:extLst>
          </p:cNvPr>
          <p:cNvSpPr>
            <a:spLocks noGrp="1"/>
          </p:cNvSpPr>
          <p:nvPr>
            <p:ph type="body" sz="quarter" idx="24" hasCustomPrompt="1"/>
          </p:nvPr>
        </p:nvSpPr>
        <p:spPr>
          <a:xfrm>
            <a:off x="5733572"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8" name="Text Placeholder 20">
            <a:extLst>
              <a:ext uri="{FF2B5EF4-FFF2-40B4-BE49-F238E27FC236}">
                <a16:creationId xmlns:a16="http://schemas.microsoft.com/office/drawing/2014/main" id="{D3EA15DC-EAAE-9943-3260-82D34D65722A}"/>
              </a:ext>
            </a:extLst>
          </p:cNvPr>
          <p:cNvSpPr>
            <a:spLocks noGrp="1"/>
          </p:cNvSpPr>
          <p:nvPr>
            <p:ph type="body" sz="quarter" idx="19" hasCustomPrompt="1"/>
          </p:nvPr>
        </p:nvSpPr>
        <p:spPr>
          <a:xfrm>
            <a:off x="5720126"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3" name="Text Placeholder 4">
            <a:extLst>
              <a:ext uri="{FF2B5EF4-FFF2-40B4-BE49-F238E27FC236}">
                <a16:creationId xmlns:a16="http://schemas.microsoft.com/office/drawing/2014/main" id="{79836503-45AE-EEC2-FE5C-4A898181FB21}"/>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0C280DDC-20B5-6845-9FFC-D9BFD0AA028B}"/>
              </a:ext>
            </a:extLst>
          </p:cNvPr>
          <p:cNvSpPr>
            <a:spLocks noGrp="1"/>
          </p:cNvSpPr>
          <p:nvPr>
            <p:ph type="body" sz="quarter" idx="11" hasCustomPrompt="1"/>
          </p:nvPr>
        </p:nvSpPr>
        <p:spPr>
          <a:xfrm>
            <a:off x="5714851" y="4800600"/>
            <a:ext cx="2057132"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647854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ard Medium 10">
    <p:bg>
      <p:bgPr>
        <a:solidFill>
          <a:schemeClr val="bg1"/>
        </a:solidFill>
        <a:effectLst/>
      </p:bgPr>
    </p:bg>
    <p:spTree>
      <p:nvGrpSpPr>
        <p:cNvPr id="1" name=""/>
        <p:cNvGrpSpPr/>
        <p:nvPr/>
      </p:nvGrpSpPr>
      <p:grpSpPr>
        <a:xfrm>
          <a:off x="0" y="0"/>
          <a:ext cx="0" cy="0"/>
          <a:chOff x="0" y="0"/>
          <a:chExt cx="0" cy="0"/>
        </a:xfrm>
      </p:grpSpPr>
      <p:sp>
        <p:nvSpPr>
          <p:cNvPr id="13" name="Picture Placeholder 17">
            <a:extLst>
              <a:ext uri="{FF2B5EF4-FFF2-40B4-BE49-F238E27FC236}">
                <a16:creationId xmlns:a16="http://schemas.microsoft.com/office/drawing/2014/main" id="{BEC5CE18-FB15-1296-FE0B-2348D9135466}"/>
              </a:ext>
            </a:extLst>
          </p:cNvPr>
          <p:cNvSpPr>
            <a:spLocks noGrp="1"/>
          </p:cNvSpPr>
          <p:nvPr>
            <p:ph type="pic" sz="quarter" idx="25" hasCustomPrompt="1"/>
          </p:nvPr>
        </p:nvSpPr>
        <p:spPr>
          <a:xfrm>
            <a:off x="1" y="0"/>
            <a:ext cx="5148263"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pic>
        <p:nvPicPr>
          <p:cNvPr id="36" name="NASA_Insignia-RGB.svg" descr="NASA_Insignia-RGB.svg">
            <a:extLst>
              <a:ext uri="{FF2B5EF4-FFF2-40B4-BE49-F238E27FC236}">
                <a16:creationId xmlns:a16="http://schemas.microsoft.com/office/drawing/2014/main" id="{59754CEB-21F8-5FE9-A13E-8647D19F03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8827" y="85191"/>
            <a:ext cx="464275" cy="464336"/>
          </a:xfrm>
          <a:prstGeom prst="rect">
            <a:avLst/>
          </a:prstGeom>
          <a:ln w="12700">
            <a:miter lim="400000"/>
          </a:ln>
        </p:spPr>
      </p:pic>
      <p:sp>
        <p:nvSpPr>
          <p:cNvPr id="37" name="TextBox 36">
            <a:extLst>
              <a:ext uri="{FF2B5EF4-FFF2-40B4-BE49-F238E27FC236}">
                <a16:creationId xmlns:a16="http://schemas.microsoft.com/office/drawing/2014/main" id="{15F62AF9-6598-728C-2D15-F68F752398B1}"/>
              </a:ext>
            </a:extLst>
          </p:cNvPr>
          <p:cNvSpPr txBox="1"/>
          <p:nvPr userDrawn="1"/>
        </p:nvSpPr>
        <p:spPr>
          <a:xfrm>
            <a:off x="6271036" y="242514"/>
            <a:ext cx="1812978" cy="161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gn="l"/>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a:t>
            </a:r>
            <a:endParaRPr lang="en-US" sz="525" b="1">
              <a:solidFill>
                <a:schemeClr val="tx1"/>
              </a:solidFill>
              <a:latin typeface="+mn-lt"/>
              <a:cs typeface="Arial" panose="020B0604020202020204" pitchFamily="34" charset="0"/>
            </a:endParaRPr>
          </a:p>
          <a:p>
            <a:pPr algn="l"/>
            <a:r>
              <a:rPr sz="525" b="1">
                <a:solidFill>
                  <a:schemeClr val="tx1"/>
                </a:solidFill>
                <a:latin typeface="+mn-lt"/>
                <a:cs typeface="Arial" panose="020B0604020202020204" pitchFamily="34" charset="0"/>
              </a:rPr>
              <a:t>Space Administration</a:t>
            </a:r>
          </a:p>
        </p:txBody>
      </p:sp>
      <p:cxnSp>
        <p:nvCxnSpPr>
          <p:cNvPr id="38" name="Straight Connector 37">
            <a:extLst>
              <a:ext uri="{FF2B5EF4-FFF2-40B4-BE49-F238E27FC236}">
                <a16:creationId xmlns:a16="http://schemas.microsoft.com/office/drawing/2014/main" id="{C5885B4F-B0C5-F400-E578-D9C5E9A42EE2}"/>
              </a:ext>
            </a:extLst>
          </p:cNvPr>
          <p:cNvCxnSpPr/>
          <p:nvPr userDrawn="1"/>
        </p:nvCxnSpPr>
        <p:spPr>
          <a:xfrm>
            <a:off x="6159192" y="166551"/>
            <a:ext cx="0" cy="3135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 Placeholder 18">
            <a:extLst>
              <a:ext uri="{FF2B5EF4-FFF2-40B4-BE49-F238E27FC236}">
                <a16:creationId xmlns:a16="http://schemas.microsoft.com/office/drawing/2014/main" id="{D8C6CE5F-7DFA-9FB2-083C-D5E129861EAF}"/>
              </a:ext>
            </a:extLst>
          </p:cNvPr>
          <p:cNvSpPr>
            <a:spLocks noGrp="1"/>
          </p:cNvSpPr>
          <p:nvPr>
            <p:ph type="body" sz="quarter" idx="18" hasCustomPrompt="1"/>
          </p:nvPr>
        </p:nvSpPr>
        <p:spPr>
          <a:xfrm>
            <a:off x="5728297" y="743764"/>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42" name="Text Placeholder 20">
            <a:extLst>
              <a:ext uri="{FF2B5EF4-FFF2-40B4-BE49-F238E27FC236}">
                <a16:creationId xmlns:a16="http://schemas.microsoft.com/office/drawing/2014/main" id="{8CD02C25-B33E-74E7-DC35-3D436CA7810F}"/>
              </a:ext>
            </a:extLst>
          </p:cNvPr>
          <p:cNvSpPr>
            <a:spLocks noGrp="1"/>
          </p:cNvSpPr>
          <p:nvPr>
            <p:ph type="body" sz="quarter" idx="20" hasCustomPrompt="1"/>
          </p:nvPr>
        </p:nvSpPr>
        <p:spPr>
          <a:xfrm>
            <a:off x="5728297" y="2673767"/>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43" name="Text Placeholder 20">
            <a:extLst>
              <a:ext uri="{FF2B5EF4-FFF2-40B4-BE49-F238E27FC236}">
                <a16:creationId xmlns:a16="http://schemas.microsoft.com/office/drawing/2014/main" id="{DCA039B9-83B4-14A0-8E8D-6A7BFAAB9423}"/>
              </a:ext>
            </a:extLst>
          </p:cNvPr>
          <p:cNvSpPr>
            <a:spLocks noGrp="1"/>
          </p:cNvSpPr>
          <p:nvPr>
            <p:ph type="body" sz="quarter" idx="21" hasCustomPrompt="1"/>
          </p:nvPr>
        </p:nvSpPr>
        <p:spPr>
          <a:xfrm>
            <a:off x="5728297" y="2907386"/>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44" name="Text Placeholder 20">
            <a:extLst>
              <a:ext uri="{FF2B5EF4-FFF2-40B4-BE49-F238E27FC236}">
                <a16:creationId xmlns:a16="http://schemas.microsoft.com/office/drawing/2014/main" id="{70185408-0FB0-5EA3-122C-712AAFBE004B}"/>
              </a:ext>
            </a:extLst>
          </p:cNvPr>
          <p:cNvSpPr>
            <a:spLocks noGrp="1"/>
          </p:cNvSpPr>
          <p:nvPr>
            <p:ph type="body" sz="quarter" idx="22" hasCustomPrompt="1"/>
          </p:nvPr>
        </p:nvSpPr>
        <p:spPr>
          <a:xfrm>
            <a:off x="5728297" y="3951713"/>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45" name="Text Placeholder 20">
            <a:extLst>
              <a:ext uri="{FF2B5EF4-FFF2-40B4-BE49-F238E27FC236}">
                <a16:creationId xmlns:a16="http://schemas.microsoft.com/office/drawing/2014/main" id="{A232ED73-5A6E-3D1E-C225-AF7C2CBE684F}"/>
              </a:ext>
            </a:extLst>
          </p:cNvPr>
          <p:cNvSpPr>
            <a:spLocks noGrp="1"/>
          </p:cNvSpPr>
          <p:nvPr>
            <p:ph type="body" sz="quarter" idx="23" hasCustomPrompt="1"/>
          </p:nvPr>
        </p:nvSpPr>
        <p:spPr>
          <a:xfrm>
            <a:off x="5728297" y="3200401"/>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46" name="Text Placeholder 20">
            <a:extLst>
              <a:ext uri="{FF2B5EF4-FFF2-40B4-BE49-F238E27FC236}">
                <a16:creationId xmlns:a16="http://schemas.microsoft.com/office/drawing/2014/main" id="{A42C8B22-F5C8-FFAD-8FB6-D77269FD5655}"/>
              </a:ext>
            </a:extLst>
          </p:cNvPr>
          <p:cNvSpPr>
            <a:spLocks noGrp="1"/>
          </p:cNvSpPr>
          <p:nvPr>
            <p:ph type="body" sz="quarter" idx="24" hasCustomPrompt="1"/>
          </p:nvPr>
        </p:nvSpPr>
        <p:spPr>
          <a:xfrm>
            <a:off x="5728297" y="3434018"/>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47" name="Text Placeholder 20">
            <a:extLst>
              <a:ext uri="{FF2B5EF4-FFF2-40B4-BE49-F238E27FC236}">
                <a16:creationId xmlns:a16="http://schemas.microsoft.com/office/drawing/2014/main" id="{EECF37AF-C521-FA85-BD78-6B16C40D63A3}"/>
              </a:ext>
            </a:extLst>
          </p:cNvPr>
          <p:cNvSpPr>
            <a:spLocks noGrp="1"/>
          </p:cNvSpPr>
          <p:nvPr>
            <p:ph type="body" sz="quarter" idx="19" hasCustomPrompt="1"/>
          </p:nvPr>
        </p:nvSpPr>
        <p:spPr>
          <a:xfrm>
            <a:off x="5714851" y="1129831"/>
            <a:ext cx="3148856" cy="1441919"/>
          </a:xfrm>
          <a:prstGeom prst="rect">
            <a:avLst/>
          </a:prstGeom>
        </p:spPr>
        <p:txBody>
          <a:bodyPr lIns="0" tIns="0" rIns="0" bIns="0"/>
          <a:lstStyle>
            <a:lvl1pPr marL="0" indent="0" algn="l">
              <a:lnSpc>
                <a:spcPct val="100000"/>
              </a:lnSpc>
              <a:spcBef>
                <a:spcPts val="0"/>
              </a:spcBef>
              <a:buNone/>
              <a:defRPr sz="3375" b="0">
                <a:solidFill>
                  <a:srgbClr val="0031A0"/>
                </a:solidFill>
                <a:latin typeface="+mj-lt"/>
                <a:cs typeface="Arial" panose="020B0604020202020204" pitchFamily="34" charset="0"/>
              </a:defRPr>
            </a:lvl1pPr>
          </a:lstStyle>
          <a:p>
            <a:pPr lvl="0"/>
            <a:r>
              <a:rPr lang="en-US"/>
              <a:t>Presentation</a:t>
            </a:r>
            <a:br>
              <a:rPr lang="en-US"/>
            </a:br>
            <a:r>
              <a:rPr lang="en-US"/>
              <a:t>Title Goes Here</a:t>
            </a:r>
          </a:p>
        </p:txBody>
      </p:sp>
      <p:sp>
        <p:nvSpPr>
          <p:cNvPr id="3" name="Text Placeholder 4">
            <a:extLst>
              <a:ext uri="{FF2B5EF4-FFF2-40B4-BE49-F238E27FC236}">
                <a16:creationId xmlns:a16="http://schemas.microsoft.com/office/drawing/2014/main" id="{851DC289-D92D-7895-16A4-19E6AD6254A7}"/>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5DA0A65B-6E93-F588-CE97-21E4009669CC}"/>
              </a:ext>
            </a:extLst>
          </p:cNvPr>
          <p:cNvSpPr>
            <a:spLocks noGrp="1"/>
          </p:cNvSpPr>
          <p:nvPr>
            <p:ph type="body" sz="quarter" idx="11" hasCustomPrompt="1"/>
          </p:nvPr>
        </p:nvSpPr>
        <p:spPr>
          <a:xfrm>
            <a:off x="5714851" y="4800600"/>
            <a:ext cx="2057132"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8337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ard Medium 11">
    <p:bg>
      <p:bgPr>
        <a:solidFill>
          <a:schemeClr val="tx1"/>
        </a:solidFill>
        <a:effectLst/>
      </p:bgPr>
    </p:bg>
    <p:spTree>
      <p:nvGrpSpPr>
        <p:cNvPr id="1" name=""/>
        <p:cNvGrpSpPr/>
        <p:nvPr/>
      </p:nvGrpSpPr>
      <p:grpSpPr>
        <a:xfrm>
          <a:off x="0" y="0"/>
          <a:ext cx="0" cy="0"/>
          <a:chOff x="0" y="0"/>
          <a:chExt cx="0" cy="0"/>
        </a:xfrm>
      </p:grpSpPr>
      <p:sp>
        <p:nvSpPr>
          <p:cNvPr id="55" name="Text Placeholder 18">
            <a:extLst>
              <a:ext uri="{FF2B5EF4-FFF2-40B4-BE49-F238E27FC236}">
                <a16:creationId xmlns:a16="http://schemas.microsoft.com/office/drawing/2014/main" id="{15B37FFE-84FA-A30F-030B-5AE0320EA8E2}"/>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bg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56" name="Text Placeholder 20">
            <a:extLst>
              <a:ext uri="{FF2B5EF4-FFF2-40B4-BE49-F238E27FC236}">
                <a16:creationId xmlns:a16="http://schemas.microsoft.com/office/drawing/2014/main" id="{5D0C3C6E-C042-C7E9-F525-5F744F375628}"/>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7" name="Text Placeholder 20">
            <a:extLst>
              <a:ext uri="{FF2B5EF4-FFF2-40B4-BE49-F238E27FC236}">
                <a16:creationId xmlns:a16="http://schemas.microsoft.com/office/drawing/2014/main" id="{C7061C4B-62D8-7A0C-DD9F-8C0037148E1F}"/>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9" name="Text Placeholder 20">
            <a:extLst>
              <a:ext uri="{FF2B5EF4-FFF2-40B4-BE49-F238E27FC236}">
                <a16:creationId xmlns:a16="http://schemas.microsoft.com/office/drawing/2014/main" id="{9D9DF3BB-A7EF-4C8E-AFC0-70286EACBA09}"/>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0" name="Text Placeholder 20">
            <a:extLst>
              <a:ext uri="{FF2B5EF4-FFF2-40B4-BE49-F238E27FC236}">
                <a16:creationId xmlns:a16="http://schemas.microsoft.com/office/drawing/2014/main" id="{56498883-F186-C695-4CBB-9DB72968ADB5}"/>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bg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1" name="Text Placeholder 20">
            <a:extLst>
              <a:ext uri="{FF2B5EF4-FFF2-40B4-BE49-F238E27FC236}">
                <a16:creationId xmlns:a16="http://schemas.microsoft.com/office/drawing/2014/main" id="{91973DC7-C72C-551E-7C72-C22C8FDB53CF}"/>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62" name="NASA_Insignia-RGB.svg" descr="NASA_Insignia-RGB.svg">
            <a:extLst>
              <a:ext uri="{FF2B5EF4-FFF2-40B4-BE49-F238E27FC236}">
                <a16:creationId xmlns:a16="http://schemas.microsoft.com/office/drawing/2014/main" id="{11BD5873-E0D7-E50A-77AA-8A8DC9A47C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63" name="TextBox 62">
            <a:extLst>
              <a:ext uri="{FF2B5EF4-FFF2-40B4-BE49-F238E27FC236}">
                <a16:creationId xmlns:a16="http://schemas.microsoft.com/office/drawing/2014/main" id="{22761FAE-7553-4402-F430-9013497D7B8C}"/>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a:t>
            </a:r>
            <a:r>
              <a:rPr lang="en-US" sz="525" b="1">
                <a:solidFill>
                  <a:schemeClr val="bg1"/>
                </a:solidFill>
                <a:latin typeface="+mn-lt"/>
                <a:cs typeface="Arial" panose="020B0604020202020204" pitchFamily="34" charset="0"/>
              </a:rPr>
              <a:t>n</a:t>
            </a:r>
            <a:r>
              <a:rPr sz="525" b="1">
                <a:solidFill>
                  <a:schemeClr val="bg1"/>
                </a:solidFill>
                <a:latin typeface="+mn-lt"/>
                <a:cs typeface="Arial" panose="020B0604020202020204" pitchFamily="34" charset="0"/>
              </a:rPr>
              <a:t>d Space Administration</a:t>
            </a:r>
          </a:p>
        </p:txBody>
      </p:sp>
      <p:sp>
        <p:nvSpPr>
          <p:cNvPr id="65" name="Text Placeholder 20">
            <a:extLst>
              <a:ext uri="{FF2B5EF4-FFF2-40B4-BE49-F238E27FC236}">
                <a16:creationId xmlns:a16="http://schemas.microsoft.com/office/drawing/2014/main" id="{3C0B9397-3106-AF19-E4FD-24EDDB7EE52D}"/>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Presentation</a:t>
            </a:r>
            <a:br>
              <a:rPr lang="en-US"/>
            </a:br>
            <a:r>
              <a:rPr lang="en-US"/>
              <a:t>Title Goes Here</a:t>
            </a:r>
          </a:p>
        </p:txBody>
      </p:sp>
      <p:sp>
        <p:nvSpPr>
          <p:cNvPr id="5" name="Text Placeholder 4">
            <a:extLst>
              <a:ext uri="{FF2B5EF4-FFF2-40B4-BE49-F238E27FC236}">
                <a16:creationId xmlns:a16="http://schemas.microsoft.com/office/drawing/2014/main" id="{6FAFB04D-4718-D173-A5B1-C3C741736913}"/>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6" name="Text Placeholder 8">
            <a:extLst>
              <a:ext uri="{FF2B5EF4-FFF2-40B4-BE49-F238E27FC236}">
                <a16:creationId xmlns:a16="http://schemas.microsoft.com/office/drawing/2014/main" id="{7A6C6BF8-8BAF-5D10-9195-0521CD3DEAD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251270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ard Medium 12">
    <p:bg>
      <p:bgPr>
        <a:solidFill>
          <a:schemeClr val="bg1"/>
        </a:solidFill>
        <a:effectLst/>
      </p:bgPr>
    </p:bg>
    <p:spTree>
      <p:nvGrpSpPr>
        <p:cNvPr id="1" name=""/>
        <p:cNvGrpSpPr/>
        <p:nvPr/>
      </p:nvGrpSpPr>
      <p:grpSpPr>
        <a:xfrm>
          <a:off x="0" y="0"/>
          <a:ext cx="0" cy="0"/>
          <a:chOff x="0" y="0"/>
          <a:chExt cx="0" cy="0"/>
        </a:xfrm>
      </p:grpSpPr>
      <p:sp>
        <p:nvSpPr>
          <p:cNvPr id="55" name="Text Placeholder 18">
            <a:extLst>
              <a:ext uri="{FF2B5EF4-FFF2-40B4-BE49-F238E27FC236}">
                <a16:creationId xmlns:a16="http://schemas.microsoft.com/office/drawing/2014/main" id="{15B37FFE-84FA-A30F-030B-5AE0320EA8E2}"/>
              </a:ext>
            </a:extLst>
          </p:cNvPr>
          <p:cNvSpPr>
            <a:spLocks noGrp="1"/>
          </p:cNvSpPr>
          <p:nvPr>
            <p:ph type="body" sz="quarter" idx="18" hasCustomPrompt="1"/>
          </p:nvPr>
        </p:nvSpPr>
        <p:spPr>
          <a:xfrm>
            <a:off x="299754" y="743764"/>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56" name="Text Placeholder 20">
            <a:extLst>
              <a:ext uri="{FF2B5EF4-FFF2-40B4-BE49-F238E27FC236}">
                <a16:creationId xmlns:a16="http://schemas.microsoft.com/office/drawing/2014/main" id="{5D0C3C6E-C042-C7E9-F525-5F744F375628}"/>
              </a:ext>
            </a:extLst>
          </p:cNvPr>
          <p:cNvSpPr>
            <a:spLocks noGrp="1"/>
          </p:cNvSpPr>
          <p:nvPr>
            <p:ph type="body" sz="quarter" idx="20" hasCustomPrompt="1"/>
          </p:nvPr>
        </p:nvSpPr>
        <p:spPr>
          <a:xfrm>
            <a:off x="299754" y="2673767"/>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57" name="Text Placeholder 20">
            <a:extLst>
              <a:ext uri="{FF2B5EF4-FFF2-40B4-BE49-F238E27FC236}">
                <a16:creationId xmlns:a16="http://schemas.microsoft.com/office/drawing/2014/main" id="{C7061C4B-62D8-7A0C-DD9F-8C0037148E1F}"/>
              </a:ext>
            </a:extLst>
          </p:cNvPr>
          <p:cNvSpPr>
            <a:spLocks noGrp="1"/>
          </p:cNvSpPr>
          <p:nvPr>
            <p:ph type="body" sz="quarter" idx="21" hasCustomPrompt="1"/>
          </p:nvPr>
        </p:nvSpPr>
        <p:spPr>
          <a:xfrm>
            <a:off x="299754" y="2907386"/>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59" name="Text Placeholder 20">
            <a:extLst>
              <a:ext uri="{FF2B5EF4-FFF2-40B4-BE49-F238E27FC236}">
                <a16:creationId xmlns:a16="http://schemas.microsoft.com/office/drawing/2014/main" id="{9D9DF3BB-A7EF-4C8E-AFC0-70286EACBA09}"/>
              </a:ext>
            </a:extLst>
          </p:cNvPr>
          <p:cNvSpPr>
            <a:spLocks noGrp="1"/>
          </p:cNvSpPr>
          <p:nvPr>
            <p:ph type="body" sz="quarter" idx="22" hasCustomPrompt="1"/>
          </p:nvPr>
        </p:nvSpPr>
        <p:spPr>
          <a:xfrm>
            <a:off x="299754" y="3951713"/>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0" name="Text Placeholder 20">
            <a:extLst>
              <a:ext uri="{FF2B5EF4-FFF2-40B4-BE49-F238E27FC236}">
                <a16:creationId xmlns:a16="http://schemas.microsoft.com/office/drawing/2014/main" id="{56498883-F186-C695-4CBB-9DB72968ADB5}"/>
              </a:ext>
            </a:extLst>
          </p:cNvPr>
          <p:cNvSpPr>
            <a:spLocks noGrp="1"/>
          </p:cNvSpPr>
          <p:nvPr>
            <p:ph type="body" sz="quarter" idx="23" hasCustomPrompt="1"/>
          </p:nvPr>
        </p:nvSpPr>
        <p:spPr>
          <a:xfrm>
            <a:off x="299754" y="3200401"/>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1" name="Text Placeholder 20">
            <a:extLst>
              <a:ext uri="{FF2B5EF4-FFF2-40B4-BE49-F238E27FC236}">
                <a16:creationId xmlns:a16="http://schemas.microsoft.com/office/drawing/2014/main" id="{91973DC7-C72C-551E-7C72-C22C8FDB53CF}"/>
              </a:ext>
            </a:extLst>
          </p:cNvPr>
          <p:cNvSpPr>
            <a:spLocks noGrp="1"/>
          </p:cNvSpPr>
          <p:nvPr>
            <p:ph type="body" sz="quarter" idx="24" hasCustomPrompt="1"/>
          </p:nvPr>
        </p:nvSpPr>
        <p:spPr>
          <a:xfrm>
            <a:off x="299754" y="3434018"/>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pic>
        <p:nvPicPr>
          <p:cNvPr id="62" name="NASA_Insignia-RGB.svg" descr="NASA_Insignia-RGB.svg">
            <a:extLst>
              <a:ext uri="{FF2B5EF4-FFF2-40B4-BE49-F238E27FC236}">
                <a16:creationId xmlns:a16="http://schemas.microsoft.com/office/drawing/2014/main" id="{11BD5873-E0D7-E50A-77AA-8A8DC9A47C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63" name="TextBox 62">
            <a:extLst>
              <a:ext uri="{FF2B5EF4-FFF2-40B4-BE49-F238E27FC236}">
                <a16:creationId xmlns:a16="http://schemas.microsoft.com/office/drawing/2014/main" id="{22761FAE-7553-4402-F430-9013497D7B8C}"/>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 Space Administration</a:t>
            </a:r>
          </a:p>
        </p:txBody>
      </p:sp>
      <p:sp>
        <p:nvSpPr>
          <p:cNvPr id="65" name="Text Placeholder 20">
            <a:extLst>
              <a:ext uri="{FF2B5EF4-FFF2-40B4-BE49-F238E27FC236}">
                <a16:creationId xmlns:a16="http://schemas.microsoft.com/office/drawing/2014/main" id="{3C0B9397-3106-AF19-E4FD-24EDDB7EE52D}"/>
              </a:ext>
            </a:extLst>
          </p:cNvPr>
          <p:cNvSpPr>
            <a:spLocks noGrp="1"/>
          </p:cNvSpPr>
          <p:nvPr>
            <p:ph type="body" sz="quarter" idx="19" hasCustomPrompt="1"/>
          </p:nvPr>
        </p:nvSpPr>
        <p:spPr>
          <a:xfrm>
            <a:off x="286308" y="1129831"/>
            <a:ext cx="3148856" cy="1441919"/>
          </a:xfrm>
          <a:prstGeom prst="rect">
            <a:avLst/>
          </a:prstGeom>
        </p:spPr>
        <p:txBody>
          <a:bodyPr lIns="0" tIns="0" rIns="0" bIns="0"/>
          <a:lstStyle>
            <a:lvl1pPr marL="0" indent="0" algn="l">
              <a:lnSpc>
                <a:spcPct val="100000"/>
              </a:lnSpc>
              <a:spcBef>
                <a:spcPts val="0"/>
              </a:spcBef>
              <a:buNone/>
              <a:defRPr sz="3375" b="0">
                <a:solidFill>
                  <a:srgbClr val="0031A0"/>
                </a:solidFill>
                <a:latin typeface="+mj-lt"/>
                <a:cs typeface="Arial" panose="020B0604020202020204" pitchFamily="34" charset="0"/>
              </a:defRPr>
            </a:lvl1pPr>
          </a:lstStyle>
          <a:p>
            <a:pPr lvl="0"/>
            <a:r>
              <a:rPr lang="en-US"/>
              <a:t>Presentation</a:t>
            </a:r>
            <a:br>
              <a:rPr lang="en-US"/>
            </a:br>
            <a:r>
              <a:rPr lang="en-US"/>
              <a:t>Title Goes Here</a:t>
            </a:r>
          </a:p>
        </p:txBody>
      </p:sp>
      <p:sp>
        <p:nvSpPr>
          <p:cNvPr id="3" name="Text Placeholder 4">
            <a:extLst>
              <a:ext uri="{FF2B5EF4-FFF2-40B4-BE49-F238E27FC236}">
                <a16:creationId xmlns:a16="http://schemas.microsoft.com/office/drawing/2014/main" id="{644463CE-F319-AFAB-E2F5-5596BE5AE11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C141A23D-60AC-C2A0-C371-8D6DE36EEBDF}"/>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048685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ard Medium 13">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cloud, clouds, nature, outdoor&#10;&#10;Description automatically generated">
            <a:extLst>
              <a:ext uri="{FF2B5EF4-FFF2-40B4-BE49-F238E27FC236}">
                <a16:creationId xmlns:a16="http://schemas.microsoft.com/office/drawing/2014/main" id="{E530302D-F089-15FE-48F0-AF900A5E251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9148763" cy="5143500"/>
          </a:xfrm>
          <a:prstGeom prst="rect">
            <a:avLst/>
          </a:prstGeom>
        </p:spPr>
      </p:pic>
      <p:sp>
        <p:nvSpPr>
          <p:cNvPr id="10" name="Rectangle 9">
            <a:extLst>
              <a:ext uri="{FF2B5EF4-FFF2-40B4-BE49-F238E27FC236}">
                <a16:creationId xmlns:a16="http://schemas.microsoft.com/office/drawing/2014/main" id="{928312C1-9BCA-6371-A37A-9BC5142C43A9}"/>
              </a:ext>
            </a:extLst>
          </p:cNvPr>
          <p:cNvSpPr/>
          <p:nvPr userDrawn="1"/>
        </p:nvSpPr>
        <p:spPr>
          <a:xfrm>
            <a:off x="0" y="1"/>
            <a:ext cx="9148763" cy="5143499"/>
          </a:xfrm>
          <a:prstGeom prst="rect">
            <a:avLst/>
          </a:prstGeom>
          <a:gradFill>
            <a:gsLst>
              <a:gs pos="100000">
                <a:schemeClr val="accent2"/>
              </a:gs>
              <a:gs pos="21000">
                <a:schemeClr val="bg1"/>
              </a:gs>
              <a:gs pos="75000">
                <a:schemeClr val="accent5">
                  <a:alpha val="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 name="Picture 1" descr="A picture containing plane, transport, vehicle, air travel&#10;&#10;Description automatically generated">
            <a:extLst>
              <a:ext uri="{FF2B5EF4-FFF2-40B4-BE49-F238E27FC236}">
                <a16:creationId xmlns:a16="http://schemas.microsoft.com/office/drawing/2014/main" id="{70107FD8-C8B7-ADB2-5593-1E036B4F55F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201" y="1296445"/>
            <a:ext cx="5151660" cy="3375547"/>
          </a:xfrm>
          <a:prstGeom prst="rect">
            <a:avLst/>
          </a:prstGeom>
        </p:spPr>
      </p:pic>
      <p:pic>
        <p:nvPicPr>
          <p:cNvPr id="17" name="NASA_Insignia-RGB.svg" descr="NASA_Insignia-RGB.svg">
            <a:extLst>
              <a:ext uri="{FF2B5EF4-FFF2-40B4-BE49-F238E27FC236}">
                <a16:creationId xmlns:a16="http://schemas.microsoft.com/office/drawing/2014/main" id="{DBF2FEB0-FB46-27F7-BBB9-4809131F848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8" name="TextBox 17">
            <a:extLst>
              <a:ext uri="{FF2B5EF4-FFF2-40B4-BE49-F238E27FC236}">
                <a16:creationId xmlns:a16="http://schemas.microsoft.com/office/drawing/2014/main" id="{B18B6F63-338D-6C39-A217-2681026D66DE}"/>
              </a:ext>
            </a:extLst>
          </p:cNvPr>
          <p:cNvSpPr txBox="1"/>
          <p:nvPr userDrawn="1"/>
        </p:nvSpPr>
        <p:spPr>
          <a:xfrm>
            <a:off x="6482231" y="242514"/>
            <a:ext cx="1812978" cy="161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gn="r"/>
            <a:r>
              <a:rPr sz="525" b="1">
                <a:solidFill>
                  <a:schemeClr val="tx1"/>
                </a:solidFill>
                <a:latin typeface="+mn-lt"/>
                <a:cs typeface="Arial" panose="020B0604020202020204" pitchFamily="34" charset="0"/>
              </a:rPr>
              <a:t>National Aeronautics a</a:t>
            </a:r>
            <a:r>
              <a:rPr lang="en-US" sz="525" b="1">
                <a:solidFill>
                  <a:schemeClr val="tx1"/>
                </a:solidFill>
                <a:latin typeface="+mn-lt"/>
                <a:cs typeface="Arial" panose="020B0604020202020204" pitchFamily="34" charset="0"/>
              </a:rPr>
              <a:t>n</a:t>
            </a:r>
            <a:r>
              <a:rPr sz="525" b="1">
                <a:solidFill>
                  <a:schemeClr val="tx1"/>
                </a:solidFill>
                <a:latin typeface="+mn-lt"/>
                <a:cs typeface="Arial" panose="020B0604020202020204" pitchFamily="34" charset="0"/>
              </a:rPr>
              <a:t>d</a:t>
            </a:r>
            <a:endParaRPr lang="en-US" sz="525" b="1">
              <a:solidFill>
                <a:schemeClr val="tx1"/>
              </a:solidFill>
              <a:latin typeface="+mn-lt"/>
              <a:cs typeface="Arial" panose="020B0604020202020204" pitchFamily="34" charset="0"/>
            </a:endParaRPr>
          </a:p>
          <a:p>
            <a:pPr algn="r"/>
            <a:r>
              <a:rPr sz="525" b="1">
                <a:solidFill>
                  <a:schemeClr val="tx1"/>
                </a:solidFill>
                <a:latin typeface="+mn-lt"/>
                <a:cs typeface="Arial" panose="020B0604020202020204" pitchFamily="34" charset="0"/>
              </a:rPr>
              <a:t>Space Administration</a:t>
            </a:r>
          </a:p>
        </p:txBody>
      </p:sp>
      <p:cxnSp>
        <p:nvCxnSpPr>
          <p:cNvPr id="27" name="Straight Connector 26">
            <a:extLst>
              <a:ext uri="{FF2B5EF4-FFF2-40B4-BE49-F238E27FC236}">
                <a16:creationId xmlns:a16="http://schemas.microsoft.com/office/drawing/2014/main" id="{2FBFFC8A-774B-C0A5-00EA-5FD54A9F1329}"/>
              </a:ext>
            </a:extLst>
          </p:cNvPr>
          <p:cNvCxnSpPr/>
          <p:nvPr userDrawn="1"/>
        </p:nvCxnSpPr>
        <p:spPr>
          <a:xfrm>
            <a:off x="8434242" y="166551"/>
            <a:ext cx="0" cy="3135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 Placeholder 18">
            <a:extLst>
              <a:ext uri="{FF2B5EF4-FFF2-40B4-BE49-F238E27FC236}">
                <a16:creationId xmlns:a16="http://schemas.microsoft.com/office/drawing/2014/main" id="{F89609EC-803F-45A9-F12F-E0BBE9E45648}"/>
              </a:ext>
            </a:extLst>
          </p:cNvPr>
          <p:cNvSpPr>
            <a:spLocks noGrp="1"/>
          </p:cNvSpPr>
          <p:nvPr>
            <p:ph type="body" sz="quarter" idx="18" hasCustomPrompt="1"/>
          </p:nvPr>
        </p:nvSpPr>
        <p:spPr>
          <a:xfrm>
            <a:off x="5728297" y="743764"/>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THEME, PROJECT, MISSION</a:t>
            </a:r>
          </a:p>
        </p:txBody>
      </p:sp>
      <p:sp>
        <p:nvSpPr>
          <p:cNvPr id="65" name="Text Placeholder 20">
            <a:extLst>
              <a:ext uri="{FF2B5EF4-FFF2-40B4-BE49-F238E27FC236}">
                <a16:creationId xmlns:a16="http://schemas.microsoft.com/office/drawing/2014/main" id="{158A5470-D61D-2538-0083-FC9ECB776EE7}"/>
              </a:ext>
            </a:extLst>
          </p:cNvPr>
          <p:cNvSpPr>
            <a:spLocks noGrp="1"/>
          </p:cNvSpPr>
          <p:nvPr>
            <p:ph type="body" sz="quarter" idx="20" hasCustomPrompt="1"/>
          </p:nvPr>
        </p:nvSpPr>
        <p:spPr>
          <a:xfrm>
            <a:off x="5728297" y="2673767"/>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6" name="Text Placeholder 20">
            <a:extLst>
              <a:ext uri="{FF2B5EF4-FFF2-40B4-BE49-F238E27FC236}">
                <a16:creationId xmlns:a16="http://schemas.microsoft.com/office/drawing/2014/main" id="{6769A8DC-1ABD-6FA0-85D8-37B9BD598631}"/>
              </a:ext>
            </a:extLst>
          </p:cNvPr>
          <p:cNvSpPr>
            <a:spLocks noGrp="1"/>
          </p:cNvSpPr>
          <p:nvPr>
            <p:ph type="body" sz="quarter" idx="21" hasCustomPrompt="1"/>
          </p:nvPr>
        </p:nvSpPr>
        <p:spPr>
          <a:xfrm>
            <a:off x="5728297" y="2907386"/>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67" name="Text Placeholder 20">
            <a:extLst>
              <a:ext uri="{FF2B5EF4-FFF2-40B4-BE49-F238E27FC236}">
                <a16:creationId xmlns:a16="http://schemas.microsoft.com/office/drawing/2014/main" id="{DF91CFD5-D055-0323-F6C0-8700889F5B1B}"/>
              </a:ext>
            </a:extLst>
          </p:cNvPr>
          <p:cNvSpPr>
            <a:spLocks noGrp="1"/>
          </p:cNvSpPr>
          <p:nvPr>
            <p:ph type="body" sz="quarter" idx="22" hasCustomPrompt="1"/>
          </p:nvPr>
        </p:nvSpPr>
        <p:spPr>
          <a:xfrm>
            <a:off x="5728297" y="3951713"/>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DATE</a:t>
            </a:r>
          </a:p>
          <a:p>
            <a:pPr lvl="0"/>
            <a:endParaRPr lang="en-US"/>
          </a:p>
        </p:txBody>
      </p:sp>
      <p:sp>
        <p:nvSpPr>
          <p:cNvPr id="68" name="Text Placeholder 20">
            <a:extLst>
              <a:ext uri="{FF2B5EF4-FFF2-40B4-BE49-F238E27FC236}">
                <a16:creationId xmlns:a16="http://schemas.microsoft.com/office/drawing/2014/main" id="{9CB57FBC-09F3-5A61-2E95-157154BF4DE0}"/>
              </a:ext>
            </a:extLst>
          </p:cNvPr>
          <p:cNvSpPr>
            <a:spLocks noGrp="1"/>
          </p:cNvSpPr>
          <p:nvPr>
            <p:ph type="body" sz="quarter" idx="23" hasCustomPrompt="1"/>
          </p:nvPr>
        </p:nvSpPr>
        <p:spPr>
          <a:xfrm>
            <a:off x="5728297" y="3200401"/>
            <a:ext cx="3129395" cy="155019"/>
          </a:xfrm>
          <a:prstGeom prst="rect">
            <a:avLst/>
          </a:prstGeom>
        </p:spPr>
        <p:txBody>
          <a:bodyPr lIns="0" tIns="0" rIns="0" bIns="0"/>
          <a:lstStyle>
            <a:lvl1pPr marL="0" indent="0">
              <a:lnSpc>
                <a:spcPct val="100000"/>
              </a:lnSpc>
              <a:buNone/>
              <a:defRPr sz="1050" b="0">
                <a:solidFill>
                  <a:schemeClr val="tx1"/>
                </a:solidFill>
                <a:latin typeface="Arial" panose="020B0604020202020204" pitchFamily="34" charset="0"/>
                <a:cs typeface="Arial" panose="020B0604020202020204" pitchFamily="34" charset="0"/>
              </a:defRPr>
            </a:lvl1pPr>
          </a:lstStyle>
          <a:p>
            <a:pPr lvl="0"/>
            <a:r>
              <a:rPr lang="en-US"/>
              <a:t>Presenter Name</a:t>
            </a:r>
          </a:p>
          <a:p>
            <a:pPr lvl="0"/>
            <a:endParaRPr lang="en-US"/>
          </a:p>
        </p:txBody>
      </p:sp>
      <p:sp>
        <p:nvSpPr>
          <p:cNvPr id="69" name="Text Placeholder 20">
            <a:extLst>
              <a:ext uri="{FF2B5EF4-FFF2-40B4-BE49-F238E27FC236}">
                <a16:creationId xmlns:a16="http://schemas.microsoft.com/office/drawing/2014/main" id="{A4FB657C-7896-79F6-1A4B-F9A9C3FA1E52}"/>
              </a:ext>
            </a:extLst>
          </p:cNvPr>
          <p:cNvSpPr>
            <a:spLocks noGrp="1"/>
          </p:cNvSpPr>
          <p:nvPr>
            <p:ph type="body" sz="quarter" idx="24" hasCustomPrompt="1"/>
          </p:nvPr>
        </p:nvSpPr>
        <p:spPr>
          <a:xfrm>
            <a:off x="5728297" y="3434018"/>
            <a:ext cx="3129395" cy="155019"/>
          </a:xfrm>
          <a:prstGeom prst="rect">
            <a:avLst/>
          </a:prstGeom>
        </p:spPr>
        <p:txBody>
          <a:bodyPr lIns="0" tIns="0" rIns="0" bIns="0"/>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PRESENTER TITLE</a:t>
            </a:r>
          </a:p>
          <a:p>
            <a:pPr lvl="0"/>
            <a:endParaRPr lang="en-US"/>
          </a:p>
        </p:txBody>
      </p:sp>
      <p:sp>
        <p:nvSpPr>
          <p:cNvPr id="70" name="Text Placeholder 20">
            <a:extLst>
              <a:ext uri="{FF2B5EF4-FFF2-40B4-BE49-F238E27FC236}">
                <a16:creationId xmlns:a16="http://schemas.microsoft.com/office/drawing/2014/main" id="{438C6E60-BBCF-894D-78D1-3863C8F342A0}"/>
              </a:ext>
            </a:extLst>
          </p:cNvPr>
          <p:cNvSpPr>
            <a:spLocks noGrp="1"/>
          </p:cNvSpPr>
          <p:nvPr>
            <p:ph type="body" sz="quarter" idx="19" hasCustomPrompt="1"/>
          </p:nvPr>
        </p:nvSpPr>
        <p:spPr>
          <a:xfrm>
            <a:off x="5714851" y="1129831"/>
            <a:ext cx="3148856" cy="1441919"/>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Presentation</a:t>
            </a:r>
            <a:br>
              <a:rPr lang="en-US"/>
            </a:br>
            <a:r>
              <a:rPr lang="en-US"/>
              <a:t>Title Goes Here</a:t>
            </a:r>
          </a:p>
        </p:txBody>
      </p:sp>
      <p:sp>
        <p:nvSpPr>
          <p:cNvPr id="4" name="Text Placeholder 4">
            <a:extLst>
              <a:ext uri="{FF2B5EF4-FFF2-40B4-BE49-F238E27FC236}">
                <a16:creationId xmlns:a16="http://schemas.microsoft.com/office/drawing/2014/main" id="{B09A878E-3BF4-27E3-18F8-37F7C2DFA707}"/>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6" name="Text Placeholder 8">
            <a:extLst>
              <a:ext uri="{FF2B5EF4-FFF2-40B4-BE49-F238E27FC236}">
                <a16:creationId xmlns:a16="http://schemas.microsoft.com/office/drawing/2014/main" id="{7ABE6241-8864-383F-F8A0-0E0780E1C157}"/>
              </a:ext>
            </a:extLst>
          </p:cNvPr>
          <p:cNvSpPr>
            <a:spLocks noGrp="1"/>
          </p:cNvSpPr>
          <p:nvPr>
            <p:ph type="body" sz="quarter" idx="11" hasCustomPrompt="1"/>
          </p:nvPr>
        </p:nvSpPr>
        <p:spPr>
          <a:xfrm>
            <a:off x="5714851" y="4800600"/>
            <a:ext cx="2057132"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361860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C 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BA5008-506A-4F64-4879-8719335009AF}"/>
              </a:ext>
            </a:extLst>
          </p:cNvPr>
          <p:cNvSpPr/>
          <p:nvPr userDrawn="1"/>
        </p:nvSpPr>
        <p:spPr>
          <a:xfrm>
            <a:off x="0" y="4167557"/>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t>
            </a:r>
            <a:r>
              <a:rPr lang="en-US" sz="525" b="1">
                <a:solidFill>
                  <a:schemeClr val="tx1"/>
                </a:solidFill>
                <a:latin typeface="+mn-lt"/>
                <a:cs typeface="Arial" panose="020B0604020202020204" pitchFamily="34" charset="0"/>
              </a:rPr>
              <a:t>and</a:t>
            </a:r>
            <a:r>
              <a:rPr sz="525" b="1">
                <a:solidFill>
                  <a:schemeClr val="tx1"/>
                </a:solidFill>
                <a:latin typeface="+mn-lt"/>
                <a:cs typeface="Arial" panose="020B0604020202020204" pitchFamily="34" charset="0"/>
              </a:rPr>
              <a:t> Space Administration</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9" name="Text Placeholder 4">
            <a:extLst>
              <a:ext uri="{FF2B5EF4-FFF2-40B4-BE49-F238E27FC236}">
                <a16:creationId xmlns:a16="http://schemas.microsoft.com/office/drawing/2014/main" id="{155FA369-2EE5-BA7E-64B2-E1BBECBD866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0" name="Text Placeholder 8">
            <a:extLst>
              <a:ext uri="{FF2B5EF4-FFF2-40B4-BE49-F238E27FC236}">
                <a16:creationId xmlns:a16="http://schemas.microsoft.com/office/drawing/2014/main" id="{24FAE87B-15AF-8736-2B38-05D4826ADC5B}"/>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1" name="Text Placeholder 58">
            <a:extLst>
              <a:ext uri="{FF2B5EF4-FFF2-40B4-BE49-F238E27FC236}">
                <a16:creationId xmlns:a16="http://schemas.microsoft.com/office/drawing/2014/main" id="{5237672B-28C1-C21C-1537-07E1398F4BA3}"/>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A14BAF24-6673-E008-529C-7A7BA55569BC}"/>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C07EE289-D0C1-8040-A9BF-543106367509}"/>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DE048EDD-741E-EDA9-3A33-3644A1F0C659}"/>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C8E74DD7-474C-AC02-22D4-6C768CD7401F}"/>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B7E3448-A28B-A4BC-0974-5C643A5F609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ABC7A20-B83C-69A7-EA4B-DE62B096DEFC}"/>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A541EC79-FDC0-DE3D-6F6F-03206A588C2F}"/>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9" name="Text Placeholder 58">
            <a:extLst>
              <a:ext uri="{FF2B5EF4-FFF2-40B4-BE49-F238E27FC236}">
                <a16:creationId xmlns:a16="http://schemas.microsoft.com/office/drawing/2014/main" id="{6466ACAB-3B67-191D-B11E-B0FF2D78D19F}"/>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20" name="Text Placeholder 58">
            <a:extLst>
              <a:ext uri="{FF2B5EF4-FFF2-40B4-BE49-F238E27FC236}">
                <a16:creationId xmlns:a16="http://schemas.microsoft.com/office/drawing/2014/main" id="{EE102EF7-0D29-D032-A764-9E158BB9BB7F}"/>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1" name="Text Placeholder 58">
            <a:extLst>
              <a:ext uri="{FF2B5EF4-FFF2-40B4-BE49-F238E27FC236}">
                <a16:creationId xmlns:a16="http://schemas.microsoft.com/office/drawing/2014/main" id="{5B4EBF1B-558F-33EA-CD89-9203F7312BDF}"/>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22" name="Text Placeholder 58">
            <a:extLst>
              <a:ext uri="{FF2B5EF4-FFF2-40B4-BE49-F238E27FC236}">
                <a16:creationId xmlns:a16="http://schemas.microsoft.com/office/drawing/2014/main" id="{5920CD39-7525-A63A-1714-67CB29FC7B95}"/>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109903884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C 2">
    <p:bg>
      <p:bgPr>
        <a:solidFill>
          <a:schemeClr val="bg1"/>
        </a:solidFill>
        <a:effectLst/>
      </p:bgPr>
    </p:bg>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t>
            </a:r>
            <a:r>
              <a:rPr lang="en-US" sz="525" b="1">
                <a:solidFill>
                  <a:schemeClr val="tx1"/>
                </a:solidFill>
                <a:latin typeface="+mn-lt"/>
                <a:cs typeface="Arial" panose="020B0604020202020204" pitchFamily="34" charset="0"/>
              </a:rPr>
              <a:t>and</a:t>
            </a:r>
            <a:r>
              <a:rPr sz="525" b="1">
                <a:solidFill>
                  <a:schemeClr val="tx1"/>
                </a:solidFill>
                <a:latin typeface="+mn-lt"/>
                <a:cs typeface="Arial" panose="020B0604020202020204" pitchFamily="34" charset="0"/>
              </a:rPr>
              <a:t> Space Administration</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9" name="Text Placeholder 4">
            <a:extLst>
              <a:ext uri="{FF2B5EF4-FFF2-40B4-BE49-F238E27FC236}">
                <a16:creationId xmlns:a16="http://schemas.microsoft.com/office/drawing/2014/main" id="{155FA369-2EE5-BA7E-64B2-E1BBECBD866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0" name="Text Placeholder 8">
            <a:extLst>
              <a:ext uri="{FF2B5EF4-FFF2-40B4-BE49-F238E27FC236}">
                <a16:creationId xmlns:a16="http://schemas.microsoft.com/office/drawing/2014/main" id="{24FAE87B-15AF-8736-2B38-05D4826ADC5B}"/>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1" name="Text Placeholder 58">
            <a:extLst>
              <a:ext uri="{FF2B5EF4-FFF2-40B4-BE49-F238E27FC236}">
                <a16:creationId xmlns:a16="http://schemas.microsoft.com/office/drawing/2014/main" id="{5237672B-28C1-C21C-1537-07E1398F4BA3}"/>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A14BAF24-6673-E008-529C-7A7BA55569BC}"/>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C07EE289-D0C1-8040-A9BF-543106367509}"/>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DE048EDD-741E-EDA9-3A33-3644A1F0C659}"/>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C8E74DD7-474C-AC02-22D4-6C768CD7401F}"/>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B7E3448-A28B-A4BC-0974-5C643A5F609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ABC7A20-B83C-69A7-EA4B-DE62B096DEFC}"/>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A541EC79-FDC0-DE3D-6F6F-03206A588C2F}"/>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9" name="Text Placeholder 58">
            <a:extLst>
              <a:ext uri="{FF2B5EF4-FFF2-40B4-BE49-F238E27FC236}">
                <a16:creationId xmlns:a16="http://schemas.microsoft.com/office/drawing/2014/main" id="{6466ACAB-3B67-191D-B11E-B0FF2D78D19F}"/>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20" name="Text Placeholder 58">
            <a:extLst>
              <a:ext uri="{FF2B5EF4-FFF2-40B4-BE49-F238E27FC236}">
                <a16:creationId xmlns:a16="http://schemas.microsoft.com/office/drawing/2014/main" id="{EE102EF7-0D29-D032-A764-9E158BB9BB7F}"/>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1" name="Text Placeholder 58">
            <a:extLst>
              <a:ext uri="{FF2B5EF4-FFF2-40B4-BE49-F238E27FC236}">
                <a16:creationId xmlns:a16="http://schemas.microsoft.com/office/drawing/2014/main" id="{5B4EBF1B-558F-33EA-CD89-9203F7312BDF}"/>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22" name="Text Placeholder 58">
            <a:extLst>
              <a:ext uri="{FF2B5EF4-FFF2-40B4-BE49-F238E27FC236}">
                <a16:creationId xmlns:a16="http://schemas.microsoft.com/office/drawing/2014/main" id="{5920CD39-7525-A63A-1714-67CB29FC7B95}"/>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 name="Text Placeholder 58">
            <a:extLst>
              <a:ext uri="{FF2B5EF4-FFF2-40B4-BE49-F238E27FC236}">
                <a16:creationId xmlns:a16="http://schemas.microsoft.com/office/drawing/2014/main" id="{9374F0AE-FEFF-6EF1-8A5C-58D3A237C95B}"/>
              </a:ext>
            </a:extLst>
          </p:cNvPr>
          <p:cNvSpPr>
            <a:spLocks noGrp="1"/>
          </p:cNvSpPr>
          <p:nvPr>
            <p:ph type="body" sz="quarter" idx="34"/>
          </p:nvPr>
        </p:nvSpPr>
        <p:spPr>
          <a:xfrm>
            <a:off x="1372017" y="40005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3" name="Text Placeholder 58">
            <a:extLst>
              <a:ext uri="{FF2B5EF4-FFF2-40B4-BE49-F238E27FC236}">
                <a16:creationId xmlns:a16="http://schemas.microsoft.com/office/drawing/2014/main" id="{2DDC335D-E1F8-FCD8-2FAF-527168C6FFA9}"/>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4" name="Text Placeholder 58">
            <a:extLst>
              <a:ext uri="{FF2B5EF4-FFF2-40B4-BE49-F238E27FC236}">
                <a16:creationId xmlns:a16="http://schemas.microsoft.com/office/drawing/2014/main" id="{803BDAE1-5900-0ED0-529A-2BF50BC16622}"/>
              </a:ext>
            </a:extLst>
          </p:cNvPr>
          <p:cNvSpPr>
            <a:spLocks noGrp="1"/>
          </p:cNvSpPr>
          <p:nvPr>
            <p:ph type="body" sz="quarter" idx="36"/>
          </p:nvPr>
        </p:nvSpPr>
        <p:spPr>
          <a:xfrm>
            <a:off x="1372017" y="434296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5" name="Text Placeholder 58">
            <a:extLst>
              <a:ext uri="{FF2B5EF4-FFF2-40B4-BE49-F238E27FC236}">
                <a16:creationId xmlns:a16="http://schemas.microsoft.com/office/drawing/2014/main" id="{E3E5A481-CA2B-1C29-A5D7-594766525A99}"/>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501241028"/>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C 3">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BA5008-506A-4F64-4879-8719335009AF}"/>
              </a:ext>
            </a:extLst>
          </p:cNvPr>
          <p:cNvSpPr/>
          <p:nvPr userDrawn="1"/>
        </p:nvSpPr>
        <p:spPr>
          <a:xfrm>
            <a:off x="0" y="4167557"/>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t>
            </a:r>
            <a:r>
              <a:rPr lang="en-US" sz="525" b="1">
                <a:solidFill>
                  <a:schemeClr val="tx1"/>
                </a:solidFill>
                <a:latin typeface="+mn-lt"/>
                <a:cs typeface="Arial" panose="020B0604020202020204" pitchFamily="34" charset="0"/>
              </a:rPr>
              <a:t>and</a:t>
            </a:r>
            <a:r>
              <a:rPr sz="525" b="1">
                <a:solidFill>
                  <a:schemeClr val="tx1"/>
                </a:solidFill>
                <a:latin typeface="+mn-lt"/>
                <a:cs typeface="Arial" panose="020B0604020202020204" pitchFamily="34" charset="0"/>
              </a:rPr>
              <a:t> Space Administration</a:t>
            </a:r>
          </a:p>
        </p:txBody>
      </p:sp>
      <p:sp>
        <p:nvSpPr>
          <p:cNvPr id="59" name="Text Placeholder 58">
            <a:extLst>
              <a:ext uri="{FF2B5EF4-FFF2-40B4-BE49-F238E27FC236}">
                <a16:creationId xmlns:a16="http://schemas.microsoft.com/office/drawing/2014/main" id="{FAA5D527-717B-EA63-E7B0-4D5B8CB02417}"/>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60" name="Text Placeholder 58">
            <a:extLst>
              <a:ext uri="{FF2B5EF4-FFF2-40B4-BE49-F238E27FC236}">
                <a16:creationId xmlns:a16="http://schemas.microsoft.com/office/drawing/2014/main" id="{CF38FC08-F97D-4829-26A9-C6B809662076}"/>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2" name="Text Placeholder 4">
            <a:extLst>
              <a:ext uri="{FF2B5EF4-FFF2-40B4-BE49-F238E27FC236}">
                <a16:creationId xmlns:a16="http://schemas.microsoft.com/office/drawing/2014/main" id="{C4C5DC8E-B37D-BE99-D80C-566CC9B9DF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54691E26-A1C3-D787-0271-08AA6D2B6B93}"/>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9" name="Text Placeholder 58">
            <a:extLst>
              <a:ext uri="{FF2B5EF4-FFF2-40B4-BE49-F238E27FC236}">
                <a16:creationId xmlns:a16="http://schemas.microsoft.com/office/drawing/2014/main" id="{4DC3846B-085D-C06D-F6F2-EB28E79358E0}"/>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EE53C2F-463D-2201-AD95-B4E312B7FEA8}"/>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21328009-0B3C-E220-0064-475379FAAB08}"/>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6E71CF79-4F3D-6188-3959-C05E9B5CEBF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FE6A82F3-520E-2338-307D-4404320ABE07}"/>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3914E69A-CCB9-C9A4-11B0-EFF6C004A05E}"/>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3B37C0E9-75CA-C65F-EDF1-5129DABE0D36}"/>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A532980-A582-C0BA-0586-F9AB69703F5E}"/>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FBF0530-DF58-DB89-A3B4-11B3774E20B7}"/>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8ABD127A-6F6E-0004-E2A1-ABB803A12171}"/>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40133656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C 4">
    <p:bg>
      <p:bgPr>
        <a:solidFill>
          <a:schemeClr val="bg1"/>
        </a:solidFill>
        <a:effectLst/>
      </p:bgPr>
    </p:bg>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tx1"/>
                </a:solidFill>
                <a:latin typeface="+mn-lt"/>
                <a:cs typeface="Arial" panose="020B0604020202020204" pitchFamily="34" charset="0"/>
              </a:rPr>
              <a:t>National Aeronautics </a:t>
            </a:r>
            <a:r>
              <a:rPr lang="en-US" sz="525" b="1">
                <a:solidFill>
                  <a:schemeClr val="tx1"/>
                </a:solidFill>
                <a:latin typeface="+mn-lt"/>
                <a:cs typeface="Arial" panose="020B0604020202020204" pitchFamily="34" charset="0"/>
              </a:rPr>
              <a:t>and</a:t>
            </a:r>
            <a:r>
              <a:rPr sz="525" b="1">
                <a:solidFill>
                  <a:schemeClr val="tx1"/>
                </a:solidFill>
                <a:latin typeface="+mn-lt"/>
                <a:cs typeface="Arial" panose="020B0604020202020204" pitchFamily="34" charset="0"/>
              </a:rPr>
              <a:t> Space Administration</a:t>
            </a:r>
          </a:p>
        </p:txBody>
      </p:sp>
      <p:sp>
        <p:nvSpPr>
          <p:cNvPr id="59" name="Text Placeholder 58">
            <a:extLst>
              <a:ext uri="{FF2B5EF4-FFF2-40B4-BE49-F238E27FC236}">
                <a16:creationId xmlns:a16="http://schemas.microsoft.com/office/drawing/2014/main" id="{FAA5D527-717B-EA63-E7B0-4D5B8CB02417}"/>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60" name="Text Placeholder 58">
            <a:extLst>
              <a:ext uri="{FF2B5EF4-FFF2-40B4-BE49-F238E27FC236}">
                <a16:creationId xmlns:a16="http://schemas.microsoft.com/office/drawing/2014/main" id="{CF38FC08-F97D-4829-26A9-C6B809662076}"/>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2" name="Text Placeholder 4">
            <a:extLst>
              <a:ext uri="{FF2B5EF4-FFF2-40B4-BE49-F238E27FC236}">
                <a16:creationId xmlns:a16="http://schemas.microsoft.com/office/drawing/2014/main" id="{C4C5DC8E-B37D-BE99-D80C-566CC9B9DF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54691E26-A1C3-D787-0271-08AA6D2B6B93}"/>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9" name="Text Placeholder 58">
            <a:extLst>
              <a:ext uri="{FF2B5EF4-FFF2-40B4-BE49-F238E27FC236}">
                <a16:creationId xmlns:a16="http://schemas.microsoft.com/office/drawing/2014/main" id="{4DC3846B-085D-C06D-F6F2-EB28E79358E0}"/>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EE53C2F-463D-2201-AD95-B4E312B7FEA8}"/>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21328009-0B3C-E220-0064-475379FAAB08}"/>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6E71CF79-4F3D-6188-3959-C05E9B5CEBF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FE6A82F3-520E-2338-307D-4404320ABE07}"/>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3914E69A-CCB9-C9A4-11B0-EFF6C004A05E}"/>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3B37C0E9-75CA-C65F-EDF1-5129DABE0D36}"/>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A532980-A582-C0BA-0586-F9AB69703F5E}"/>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FBF0530-DF58-DB89-A3B4-11B3774E20B7}"/>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8ABD127A-6F6E-0004-E2A1-ABB803A12171}"/>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4" name="Text Placeholder 58">
            <a:extLst>
              <a:ext uri="{FF2B5EF4-FFF2-40B4-BE49-F238E27FC236}">
                <a16:creationId xmlns:a16="http://schemas.microsoft.com/office/drawing/2014/main" id="{D930CE65-9F18-2C97-4F47-DEE21F27DEE1}"/>
              </a:ext>
            </a:extLst>
          </p:cNvPr>
          <p:cNvSpPr>
            <a:spLocks noGrp="1"/>
          </p:cNvSpPr>
          <p:nvPr>
            <p:ph type="body" sz="quarter" idx="34"/>
          </p:nvPr>
        </p:nvSpPr>
        <p:spPr>
          <a:xfrm>
            <a:off x="1372017" y="400050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5" name="Text Placeholder 58">
            <a:extLst>
              <a:ext uri="{FF2B5EF4-FFF2-40B4-BE49-F238E27FC236}">
                <a16:creationId xmlns:a16="http://schemas.microsoft.com/office/drawing/2014/main" id="{55381919-CFB3-7EA5-7B58-597A686468FF}"/>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9" name="Text Placeholder 58">
            <a:extLst>
              <a:ext uri="{FF2B5EF4-FFF2-40B4-BE49-F238E27FC236}">
                <a16:creationId xmlns:a16="http://schemas.microsoft.com/office/drawing/2014/main" id="{CD9C4550-F8C0-4A00-9C31-0083C2E29416}"/>
              </a:ext>
            </a:extLst>
          </p:cNvPr>
          <p:cNvSpPr>
            <a:spLocks noGrp="1"/>
          </p:cNvSpPr>
          <p:nvPr>
            <p:ph type="body" sz="quarter" idx="36"/>
          </p:nvPr>
        </p:nvSpPr>
        <p:spPr>
          <a:xfrm>
            <a:off x="1372017" y="4342960"/>
            <a:ext cx="7433379" cy="309530"/>
          </a:xfrm>
          <a:prstGeom prst="rect">
            <a:avLst/>
          </a:prstGeom>
        </p:spPr>
        <p:txBody>
          <a:bodyPr anchor="ctr"/>
          <a:lstStyle>
            <a:lvl1pPr marL="0" indent="0">
              <a:buNone/>
              <a:defRPr sz="1050"/>
            </a:lvl1pPr>
            <a:lvl2pPr>
              <a:defRPr sz="1050"/>
            </a:lvl2pPr>
            <a:lvl3pPr>
              <a:defRPr sz="1050"/>
            </a:lvl3pPr>
            <a:lvl4pPr>
              <a:defRPr sz="1050"/>
            </a:lvl4pPr>
            <a:lvl5pPr>
              <a:defRPr sz="1050"/>
            </a:lvl5pPr>
          </a:lstStyle>
          <a:p>
            <a:pPr lvl="0"/>
            <a:r>
              <a:rPr lang="en-US"/>
              <a:t>Click to edit Master text style</a:t>
            </a:r>
          </a:p>
        </p:txBody>
      </p:sp>
      <p:sp>
        <p:nvSpPr>
          <p:cNvPr id="20" name="Text Placeholder 58">
            <a:extLst>
              <a:ext uri="{FF2B5EF4-FFF2-40B4-BE49-F238E27FC236}">
                <a16:creationId xmlns:a16="http://schemas.microsoft.com/office/drawing/2014/main" id="{AB8AE9AB-6EF8-CA52-2F35-F9E4C51BBD77}"/>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274013748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C 5">
    <p:bg>
      <p:bgPr>
        <a:solidFill>
          <a:schemeClr val="tx1"/>
        </a:solidFill>
        <a:effectLst/>
      </p:bgPr>
    </p:bg>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59" name="Text Placeholder 58">
            <a:extLst>
              <a:ext uri="{FF2B5EF4-FFF2-40B4-BE49-F238E27FC236}">
                <a16:creationId xmlns:a16="http://schemas.microsoft.com/office/drawing/2014/main" id="{FAA5D527-717B-EA63-E7B0-4D5B8CB02417}"/>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60" name="Text Placeholder 58">
            <a:extLst>
              <a:ext uri="{FF2B5EF4-FFF2-40B4-BE49-F238E27FC236}">
                <a16:creationId xmlns:a16="http://schemas.microsoft.com/office/drawing/2014/main" id="{CF38FC08-F97D-4829-26A9-C6B809662076}"/>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2" name="Text Placeholder 4">
            <a:extLst>
              <a:ext uri="{FF2B5EF4-FFF2-40B4-BE49-F238E27FC236}">
                <a16:creationId xmlns:a16="http://schemas.microsoft.com/office/drawing/2014/main" id="{C4C5DC8E-B37D-BE99-D80C-566CC9B9DF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54691E26-A1C3-D787-0271-08AA6D2B6B93}"/>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9" name="Text Placeholder 58">
            <a:extLst>
              <a:ext uri="{FF2B5EF4-FFF2-40B4-BE49-F238E27FC236}">
                <a16:creationId xmlns:a16="http://schemas.microsoft.com/office/drawing/2014/main" id="{4DC3846B-085D-C06D-F6F2-EB28E79358E0}"/>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EE53C2F-463D-2201-AD95-B4E312B7FEA8}"/>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21328009-0B3C-E220-0064-475379FAAB08}"/>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6E71CF79-4F3D-6188-3959-C05E9B5CEBF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FE6A82F3-520E-2338-307D-4404320ABE07}"/>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3914E69A-CCB9-C9A4-11B0-EFF6C004A05E}"/>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3B37C0E9-75CA-C65F-EDF1-5129DABE0D36}"/>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A532980-A582-C0BA-0586-F9AB69703F5E}"/>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FBF0530-DF58-DB89-A3B4-11B3774E20B7}"/>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8ABD127A-6F6E-0004-E2A1-ABB803A12171}"/>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4" name="Text Placeholder 58">
            <a:extLst>
              <a:ext uri="{FF2B5EF4-FFF2-40B4-BE49-F238E27FC236}">
                <a16:creationId xmlns:a16="http://schemas.microsoft.com/office/drawing/2014/main" id="{D930CE65-9F18-2C97-4F47-DEE21F27DEE1}"/>
              </a:ext>
            </a:extLst>
          </p:cNvPr>
          <p:cNvSpPr>
            <a:spLocks noGrp="1"/>
          </p:cNvSpPr>
          <p:nvPr>
            <p:ph type="body" sz="quarter" idx="34"/>
          </p:nvPr>
        </p:nvSpPr>
        <p:spPr>
          <a:xfrm>
            <a:off x="1372017" y="400050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5" name="Text Placeholder 58">
            <a:extLst>
              <a:ext uri="{FF2B5EF4-FFF2-40B4-BE49-F238E27FC236}">
                <a16:creationId xmlns:a16="http://schemas.microsoft.com/office/drawing/2014/main" id="{55381919-CFB3-7EA5-7B58-597A686468FF}"/>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9" name="Text Placeholder 58">
            <a:extLst>
              <a:ext uri="{FF2B5EF4-FFF2-40B4-BE49-F238E27FC236}">
                <a16:creationId xmlns:a16="http://schemas.microsoft.com/office/drawing/2014/main" id="{CD9C4550-F8C0-4A00-9C31-0083C2E29416}"/>
              </a:ext>
            </a:extLst>
          </p:cNvPr>
          <p:cNvSpPr>
            <a:spLocks noGrp="1"/>
          </p:cNvSpPr>
          <p:nvPr>
            <p:ph type="body" sz="quarter" idx="36"/>
          </p:nvPr>
        </p:nvSpPr>
        <p:spPr>
          <a:xfrm>
            <a:off x="1372017" y="434296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0" name="Text Placeholder 58">
            <a:extLst>
              <a:ext uri="{FF2B5EF4-FFF2-40B4-BE49-F238E27FC236}">
                <a16:creationId xmlns:a16="http://schemas.microsoft.com/office/drawing/2014/main" id="{AB8AE9AB-6EF8-CA52-2F35-F9E4C51BBD77}"/>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81189285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C 6">
    <p:bg>
      <p:bgPr>
        <a:solidFill>
          <a:schemeClr val="tx1"/>
        </a:solidFill>
        <a:effectLst/>
      </p:bgPr>
    </p:bg>
    <p:spTree>
      <p:nvGrpSpPr>
        <p:cNvPr id="1" name=""/>
        <p:cNvGrpSpPr/>
        <p:nvPr/>
      </p:nvGrpSpPr>
      <p:grpSpPr>
        <a:xfrm>
          <a:off x="0" y="0"/>
          <a:ext cx="0" cy="0"/>
          <a:chOff x="0" y="0"/>
          <a:chExt cx="0" cy="0"/>
        </a:xfrm>
      </p:grpSpPr>
      <p:pic>
        <p:nvPicPr>
          <p:cNvPr id="6" name="NASA_Insignia-RGB.svg" descr="NASA_Insignia-RGB.svg">
            <a:extLst>
              <a:ext uri="{FF2B5EF4-FFF2-40B4-BE49-F238E27FC236}">
                <a16:creationId xmlns:a16="http://schemas.microsoft.com/office/drawing/2014/main" id="{BB734510-C77A-5685-E36D-AAFF957B5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7" name="TextBox 6">
            <a:extLst>
              <a:ext uri="{FF2B5EF4-FFF2-40B4-BE49-F238E27FC236}">
                <a16:creationId xmlns:a16="http://schemas.microsoft.com/office/drawing/2014/main" id="{6DA1CAD4-5D74-FBDB-0A84-D8381BBAAE4A}"/>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59" name="Text Placeholder 58">
            <a:extLst>
              <a:ext uri="{FF2B5EF4-FFF2-40B4-BE49-F238E27FC236}">
                <a16:creationId xmlns:a16="http://schemas.microsoft.com/office/drawing/2014/main" id="{FAA5D527-717B-EA63-E7B0-4D5B8CB02417}"/>
              </a:ext>
            </a:extLst>
          </p:cNvPr>
          <p:cNvSpPr>
            <a:spLocks noGrp="1"/>
          </p:cNvSpPr>
          <p:nvPr>
            <p:ph type="body" sz="quarter" idx="10"/>
          </p:nvPr>
        </p:nvSpPr>
        <p:spPr>
          <a:xfrm>
            <a:off x="1372017" y="1945298"/>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60" name="Text Placeholder 58">
            <a:extLst>
              <a:ext uri="{FF2B5EF4-FFF2-40B4-BE49-F238E27FC236}">
                <a16:creationId xmlns:a16="http://schemas.microsoft.com/office/drawing/2014/main" id="{CF38FC08-F97D-4829-26A9-C6B809662076}"/>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82" name="Text Placeholder 81">
            <a:extLst>
              <a:ext uri="{FF2B5EF4-FFF2-40B4-BE49-F238E27FC236}">
                <a16:creationId xmlns:a16="http://schemas.microsoft.com/office/drawing/2014/main" id="{4FE6F305-8132-22CD-7670-0A7D02271DFF}"/>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2" name="Text Placeholder 4">
            <a:extLst>
              <a:ext uri="{FF2B5EF4-FFF2-40B4-BE49-F238E27FC236}">
                <a16:creationId xmlns:a16="http://schemas.microsoft.com/office/drawing/2014/main" id="{C4C5DC8E-B37D-BE99-D80C-566CC9B9DF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54691E26-A1C3-D787-0271-08AA6D2B6B93}"/>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9" name="Text Placeholder 58">
            <a:extLst>
              <a:ext uri="{FF2B5EF4-FFF2-40B4-BE49-F238E27FC236}">
                <a16:creationId xmlns:a16="http://schemas.microsoft.com/office/drawing/2014/main" id="{4DC3846B-085D-C06D-F6F2-EB28E79358E0}"/>
              </a:ext>
            </a:extLst>
          </p:cNvPr>
          <p:cNvSpPr>
            <a:spLocks noGrp="1"/>
          </p:cNvSpPr>
          <p:nvPr>
            <p:ph type="body" sz="quarter" idx="24"/>
          </p:nvPr>
        </p:nvSpPr>
        <p:spPr>
          <a:xfrm>
            <a:off x="1372017" y="2287758"/>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EE53C2F-463D-2201-AD95-B4E312B7FEA8}"/>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21328009-0B3C-E220-0064-475379FAAB08}"/>
              </a:ext>
            </a:extLst>
          </p:cNvPr>
          <p:cNvSpPr>
            <a:spLocks noGrp="1"/>
          </p:cNvSpPr>
          <p:nvPr>
            <p:ph type="body" sz="quarter" idx="26"/>
          </p:nvPr>
        </p:nvSpPr>
        <p:spPr>
          <a:xfrm>
            <a:off x="1372017" y="2630219"/>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6E71CF79-4F3D-6188-3959-C05E9B5CEBF6}"/>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FE6A82F3-520E-2338-307D-4404320ABE07}"/>
              </a:ext>
            </a:extLst>
          </p:cNvPr>
          <p:cNvSpPr>
            <a:spLocks noGrp="1"/>
          </p:cNvSpPr>
          <p:nvPr>
            <p:ph type="body" sz="quarter" idx="28"/>
          </p:nvPr>
        </p:nvSpPr>
        <p:spPr>
          <a:xfrm>
            <a:off x="1372017" y="2972679"/>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3914E69A-CCB9-C9A4-11B0-EFF6C004A05E}"/>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3B37C0E9-75CA-C65F-EDF1-5129DABE0D36}"/>
              </a:ext>
            </a:extLst>
          </p:cNvPr>
          <p:cNvSpPr>
            <a:spLocks noGrp="1"/>
          </p:cNvSpPr>
          <p:nvPr>
            <p:ph type="body" sz="quarter" idx="30"/>
          </p:nvPr>
        </p:nvSpPr>
        <p:spPr>
          <a:xfrm>
            <a:off x="1372017" y="331514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CA532980-A582-C0BA-0586-F9AB69703F5E}"/>
              </a:ext>
            </a:extLst>
          </p:cNvPr>
          <p:cNvSpPr>
            <a:spLocks noGrp="1"/>
          </p:cNvSpPr>
          <p:nvPr>
            <p:ph type="body" sz="quarter" idx="31" hasCustomPrompt="1"/>
          </p:nvPr>
        </p:nvSpPr>
        <p:spPr>
          <a:xfrm>
            <a:off x="286308" y="331514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7" name="Text Placeholder 58">
            <a:extLst>
              <a:ext uri="{FF2B5EF4-FFF2-40B4-BE49-F238E27FC236}">
                <a16:creationId xmlns:a16="http://schemas.microsoft.com/office/drawing/2014/main" id="{BFBF0530-DF58-DB89-A3B4-11B3774E20B7}"/>
              </a:ext>
            </a:extLst>
          </p:cNvPr>
          <p:cNvSpPr>
            <a:spLocks noGrp="1"/>
          </p:cNvSpPr>
          <p:nvPr>
            <p:ph type="body" sz="quarter" idx="32"/>
          </p:nvPr>
        </p:nvSpPr>
        <p:spPr>
          <a:xfrm>
            <a:off x="1372017" y="365760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8" name="Text Placeholder 58">
            <a:extLst>
              <a:ext uri="{FF2B5EF4-FFF2-40B4-BE49-F238E27FC236}">
                <a16:creationId xmlns:a16="http://schemas.microsoft.com/office/drawing/2014/main" id="{8ABD127A-6F6E-0004-E2A1-ABB803A12171}"/>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4" name="Text Placeholder 58">
            <a:extLst>
              <a:ext uri="{FF2B5EF4-FFF2-40B4-BE49-F238E27FC236}">
                <a16:creationId xmlns:a16="http://schemas.microsoft.com/office/drawing/2014/main" id="{D930CE65-9F18-2C97-4F47-DEE21F27DEE1}"/>
              </a:ext>
            </a:extLst>
          </p:cNvPr>
          <p:cNvSpPr>
            <a:spLocks noGrp="1"/>
          </p:cNvSpPr>
          <p:nvPr>
            <p:ph type="body" sz="quarter" idx="34"/>
          </p:nvPr>
        </p:nvSpPr>
        <p:spPr>
          <a:xfrm>
            <a:off x="1372017" y="400050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5" name="Text Placeholder 58">
            <a:extLst>
              <a:ext uri="{FF2B5EF4-FFF2-40B4-BE49-F238E27FC236}">
                <a16:creationId xmlns:a16="http://schemas.microsoft.com/office/drawing/2014/main" id="{55381919-CFB3-7EA5-7B58-597A686468FF}"/>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9" name="Text Placeholder 58">
            <a:extLst>
              <a:ext uri="{FF2B5EF4-FFF2-40B4-BE49-F238E27FC236}">
                <a16:creationId xmlns:a16="http://schemas.microsoft.com/office/drawing/2014/main" id="{CD9C4550-F8C0-4A00-9C31-0083C2E29416}"/>
              </a:ext>
            </a:extLst>
          </p:cNvPr>
          <p:cNvSpPr>
            <a:spLocks noGrp="1"/>
          </p:cNvSpPr>
          <p:nvPr>
            <p:ph type="body" sz="quarter" idx="36"/>
          </p:nvPr>
        </p:nvSpPr>
        <p:spPr>
          <a:xfrm>
            <a:off x="1372017" y="4342960"/>
            <a:ext cx="7433379"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0" name="Text Placeholder 58">
            <a:extLst>
              <a:ext uri="{FF2B5EF4-FFF2-40B4-BE49-F238E27FC236}">
                <a16:creationId xmlns:a16="http://schemas.microsoft.com/office/drawing/2014/main" id="{AB8AE9AB-6EF8-CA52-2F35-F9E4C51BBD77}"/>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0131636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C 7">
    <p:spTree>
      <p:nvGrpSpPr>
        <p:cNvPr id="1" name=""/>
        <p:cNvGrpSpPr/>
        <p:nvPr/>
      </p:nvGrpSpPr>
      <p:grpSpPr>
        <a:xfrm>
          <a:off x="0" y="0"/>
          <a:ext cx="0" cy="0"/>
          <a:chOff x="0" y="0"/>
          <a:chExt cx="0" cy="0"/>
        </a:xfrm>
      </p:grpSpPr>
      <p:pic>
        <p:nvPicPr>
          <p:cNvPr id="36" name="Picture 35" descr="A person sitting in a space station&#10;&#10;Description automatically generated">
            <a:extLst>
              <a:ext uri="{FF2B5EF4-FFF2-40B4-BE49-F238E27FC236}">
                <a16:creationId xmlns:a16="http://schemas.microsoft.com/office/drawing/2014/main" id="{35C60A9A-68BF-C959-374E-C74BBF14C8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24194" y="0"/>
            <a:ext cx="5019806" cy="5143500"/>
          </a:xfrm>
          <a:prstGeom prst="rect">
            <a:avLst/>
          </a:prstGeom>
        </p:spPr>
      </p:pic>
      <p:sp>
        <p:nvSpPr>
          <p:cNvPr id="20" name="Rectangle 19">
            <a:extLst>
              <a:ext uri="{FF2B5EF4-FFF2-40B4-BE49-F238E27FC236}">
                <a16:creationId xmlns:a16="http://schemas.microsoft.com/office/drawing/2014/main" id="{4F6DAAC8-301E-FA22-DB5E-9DB60E92FC68}"/>
              </a:ext>
            </a:extLst>
          </p:cNvPr>
          <p:cNvSpPr/>
          <p:nvPr userDrawn="1"/>
        </p:nvSpPr>
        <p:spPr>
          <a:xfrm>
            <a:off x="0" y="0"/>
            <a:ext cx="8342334" cy="5143500"/>
          </a:xfrm>
          <a:prstGeom prst="rect">
            <a:avLst/>
          </a:prstGeom>
          <a:gradFill>
            <a:gsLst>
              <a:gs pos="48000">
                <a:srgbClr val="000000"/>
              </a:gs>
              <a:gs pos="85000">
                <a:schemeClr val="accent1">
                  <a:lumMod val="0"/>
                  <a:lumOff val="100000"/>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19" name="NASA_Insignia-RGB.svg" descr="NASA_Insignia-RGB.svg">
            <a:extLst>
              <a:ext uri="{FF2B5EF4-FFF2-40B4-BE49-F238E27FC236}">
                <a16:creationId xmlns:a16="http://schemas.microsoft.com/office/drawing/2014/main" id="{1F162501-B271-095F-45A2-841773DF74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20" name="TextBox 119">
            <a:extLst>
              <a:ext uri="{FF2B5EF4-FFF2-40B4-BE49-F238E27FC236}">
                <a16:creationId xmlns:a16="http://schemas.microsoft.com/office/drawing/2014/main" id="{00176C7F-8E37-F750-241E-BE7F32852232}"/>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3" name="Text Placeholder 4">
            <a:extLst>
              <a:ext uri="{FF2B5EF4-FFF2-40B4-BE49-F238E27FC236}">
                <a16:creationId xmlns:a16="http://schemas.microsoft.com/office/drawing/2014/main" id="{E96D5830-492A-1EFD-D707-643B28F00D9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D4AA918D-E6F2-1FD8-BF80-C735DD3FB714}"/>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22" name="Text Placeholder 58">
            <a:extLst>
              <a:ext uri="{FF2B5EF4-FFF2-40B4-BE49-F238E27FC236}">
                <a16:creationId xmlns:a16="http://schemas.microsoft.com/office/drawing/2014/main" id="{CBD0D985-EBA2-FE8B-3BAB-180210828C5A}"/>
              </a:ext>
            </a:extLst>
          </p:cNvPr>
          <p:cNvSpPr>
            <a:spLocks noGrp="1"/>
          </p:cNvSpPr>
          <p:nvPr>
            <p:ph type="body" sz="quarter" idx="10"/>
          </p:nvPr>
        </p:nvSpPr>
        <p:spPr>
          <a:xfrm>
            <a:off x="1372017" y="1945298"/>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3" name="Text Placeholder 58">
            <a:extLst>
              <a:ext uri="{FF2B5EF4-FFF2-40B4-BE49-F238E27FC236}">
                <a16:creationId xmlns:a16="http://schemas.microsoft.com/office/drawing/2014/main" id="{346B9A9F-27F5-3093-7B96-51029EC52F29}"/>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4" name="Text Placeholder 81">
            <a:extLst>
              <a:ext uri="{FF2B5EF4-FFF2-40B4-BE49-F238E27FC236}">
                <a16:creationId xmlns:a16="http://schemas.microsoft.com/office/drawing/2014/main" id="{ED438315-240D-1431-51DA-95F7490CF973}"/>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25" name="Text Placeholder 58">
            <a:extLst>
              <a:ext uri="{FF2B5EF4-FFF2-40B4-BE49-F238E27FC236}">
                <a16:creationId xmlns:a16="http://schemas.microsoft.com/office/drawing/2014/main" id="{006DDE1E-894A-48A9-996F-00EA5D9F05D8}"/>
              </a:ext>
            </a:extLst>
          </p:cNvPr>
          <p:cNvSpPr>
            <a:spLocks noGrp="1"/>
          </p:cNvSpPr>
          <p:nvPr>
            <p:ph type="body" sz="quarter" idx="24"/>
          </p:nvPr>
        </p:nvSpPr>
        <p:spPr>
          <a:xfrm>
            <a:off x="1372017" y="2287758"/>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6" name="Text Placeholder 58">
            <a:extLst>
              <a:ext uri="{FF2B5EF4-FFF2-40B4-BE49-F238E27FC236}">
                <a16:creationId xmlns:a16="http://schemas.microsoft.com/office/drawing/2014/main" id="{E8C46160-88BB-929F-B79D-FEE4D77F1773}"/>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7" name="Text Placeholder 58">
            <a:extLst>
              <a:ext uri="{FF2B5EF4-FFF2-40B4-BE49-F238E27FC236}">
                <a16:creationId xmlns:a16="http://schemas.microsoft.com/office/drawing/2014/main" id="{CDFB2203-4D27-37A6-DBD4-C69306DD61DB}"/>
              </a:ext>
            </a:extLst>
          </p:cNvPr>
          <p:cNvSpPr>
            <a:spLocks noGrp="1"/>
          </p:cNvSpPr>
          <p:nvPr>
            <p:ph type="body" sz="quarter" idx="26"/>
          </p:nvPr>
        </p:nvSpPr>
        <p:spPr>
          <a:xfrm>
            <a:off x="1372017" y="2630219"/>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8" name="Text Placeholder 58">
            <a:extLst>
              <a:ext uri="{FF2B5EF4-FFF2-40B4-BE49-F238E27FC236}">
                <a16:creationId xmlns:a16="http://schemas.microsoft.com/office/drawing/2014/main" id="{37F237CF-6491-6E88-3C03-0403F30686D2}"/>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9" name="Text Placeholder 58">
            <a:extLst>
              <a:ext uri="{FF2B5EF4-FFF2-40B4-BE49-F238E27FC236}">
                <a16:creationId xmlns:a16="http://schemas.microsoft.com/office/drawing/2014/main" id="{519F9CF2-6F88-9E36-C317-40EAD4D9D45B}"/>
              </a:ext>
            </a:extLst>
          </p:cNvPr>
          <p:cNvSpPr>
            <a:spLocks noGrp="1"/>
          </p:cNvSpPr>
          <p:nvPr>
            <p:ph type="body" sz="quarter" idx="28"/>
          </p:nvPr>
        </p:nvSpPr>
        <p:spPr>
          <a:xfrm>
            <a:off x="1372017" y="2972679"/>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0" name="Text Placeholder 58">
            <a:extLst>
              <a:ext uri="{FF2B5EF4-FFF2-40B4-BE49-F238E27FC236}">
                <a16:creationId xmlns:a16="http://schemas.microsoft.com/office/drawing/2014/main" id="{BA1C62E3-E51F-AD9E-B4CE-3202E7A2AA36}"/>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1" name="Text Placeholder 58">
            <a:extLst>
              <a:ext uri="{FF2B5EF4-FFF2-40B4-BE49-F238E27FC236}">
                <a16:creationId xmlns:a16="http://schemas.microsoft.com/office/drawing/2014/main" id="{30E63AD9-9CBC-901C-7CFF-320178FD2D03}"/>
              </a:ext>
            </a:extLst>
          </p:cNvPr>
          <p:cNvSpPr>
            <a:spLocks noGrp="1"/>
          </p:cNvSpPr>
          <p:nvPr>
            <p:ph type="body" sz="quarter" idx="30"/>
          </p:nvPr>
        </p:nvSpPr>
        <p:spPr>
          <a:xfrm>
            <a:off x="1372017" y="3315140"/>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2" name="Text Placeholder 58">
            <a:extLst>
              <a:ext uri="{FF2B5EF4-FFF2-40B4-BE49-F238E27FC236}">
                <a16:creationId xmlns:a16="http://schemas.microsoft.com/office/drawing/2014/main" id="{CB19C64A-C8C4-E850-427B-F9DA3D4B12A5}"/>
              </a:ext>
            </a:extLst>
          </p:cNvPr>
          <p:cNvSpPr>
            <a:spLocks noGrp="1"/>
          </p:cNvSpPr>
          <p:nvPr>
            <p:ph type="body" sz="quarter" idx="32"/>
          </p:nvPr>
        </p:nvSpPr>
        <p:spPr>
          <a:xfrm>
            <a:off x="1372017" y="3657600"/>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3" name="Text Placeholder 58">
            <a:extLst>
              <a:ext uri="{FF2B5EF4-FFF2-40B4-BE49-F238E27FC236}">
                <a16:creationId xmlns:a16="http://schemas.microsoft.com/office/drawing/2014/main" id="{4FDF04F7-CE04-3DB8-AC3C-41B9828E7ED3}"/>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4" name="Text Placeholder 58">
            <a:extLst>
              <a:ext uri="{FF2B5EF4-FFF2-40B4-BE49-F238E27FC236}">
                <a16:creationId xmlns:a16="http://schemas.microsoft.com/office/drawing/2014/main" id="{AD5A1906-1326-5236-BEE5-E161A335059D}"/>
              </a:ext>
            </a:extLst>
          </p:cNvPr>
          <p:cNvSpPr>
            <a:spLocks noGrp="1"/>
          </p:cNvSpPr>
          <p:nvPr>
            <p:ph type="body" sz="quarter" idx="34"/>
          </p:nvPr>
        </p:nvSpPr>
        <p:spPr>
          <a:xfrm>
            <a:off x="1372017" y="4000500"/>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5" name="Text Placeholder 58">
            <a:extLst>
              <a:ext uri="{FF2B5EF4-FFF2-40B4-BE49-F238E27FC236}">
                <a16:creationId xmlns:a16="http://schemas.microsoft.com/office/drawing/2014/main" id="{D98C7320-320C-4124-2B0D-EF9EEABAD858}"/>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7" name="Text Placeholder 58">
            <a:extLst>
              <a:ext uri="{FF2B5EF4-FFF2-40B4-BE49-F238E27FC236}">
                <a16:creationId xmlns:a16="http://schemas.microsoft.com/office/drawing/2014/main" id="{42BC2E95-9230-2256-EBAA-F8C60395FEEB}"/>
              </a:ext>
            </a:extLst>
          </p:cNvPr>
          <p:cNvSpPr>
            <a:spLocks noGrp="1"/>
          </p:cNvSpPr>
          <p:nvPr>
            <p:ph type="body" sz="quarter" idx="36"/>
          </p:nvPr>
        </p:nvSpPr>
        <p:spPr>
          <a:xfrm>
            <a:off x="1372017" y="4342960"/>
            <a:ext cx="3157830"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8" name="Text Placeholder 58">
            <a:extLst>
              <a:ext uri="{FF2B5EF4-FFF2-40B4-BE49-F238E27FC236}">
                <a16:creationId xmlns:a16="http://schemas.microsoft.com/office/drawing/2014/main" id="{017597E4-135B-B9DD-360E-EF0A3337B49C}"/>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41" name="Text Placeholder 58">
            <a:extLst>
              <a:ext uri="{FF2B5EF4-FFF2-40B4-BE49-F238E27FC236}">
                <a16:creationId xmlns:a16="http://schemas.microsoft.com/office/drawing/2014/main" id="{113D0F9F-A5CA-C561-7878-A987E94628FC}"/>
              </a:ext>
            </a:extLst>
          </p:cNvPr>
          <p:cNvSpPr>
            <a:spLocks noGrp="1"/>
          </p:cNvSpPr>
          <p:nvPr>
            <p:ph type="body" sz="quarter" idx="38" hasCustomPrompt="1"/>
          </p:nvPr>
        </p:nvSpPr>
        <p:spPr>
          <a:xfrm>
            <a:off x="286308" y="3314700"/>
            <a:ext cx="971424"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1435798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C 8">
    <p:spTree>
      <p:nvGrpSpPr>
        <p:cNvPr id="1" name=""/>
        <p:cNvGrpSpPr/>
        <p:nvPr/>
      </p:nvGrpSpPr>
      <p:grpSpPr>
        <a:xfrm>
          <a:off x="0" y="0"/>
          <a:ext cx="0" cy="0"/>
          <a:chOff x="0" y="0"/>
          <a:chExt cx="0" cy="0"/>
        </a:xfrm>
      </p:grpSpPr>
      <p:pic>
        <p:nvPicPr>
          <p:cNvPr id="36" name="Picture 35" descr="A person sitting in a space station&#10;&#10;Description automatically generated">
            <a:extLst>
              <a:ext uri="{FF2B5EF4-FFF2-40B4-BE49-F238E27FC236}">
                <a16:creationId xmlns:a16="http://schemas.microsoft.com/office/drawing/2014/main" id="{35C60A9A-68BF-C959-374E-C74BBF14C8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24194" y="0"/>
            <a:ext cx="5019806" cy="5143500"/>
          </a:xfrm>
          <a:prstGeom prst="rect">
            <a:avLst/>
          </a:prstGeom>
        </p:spPr>
      </p:pic>
      <p:sp>
        <p:nvSpPr>
          <p:cNvPr id="20" name="Rectangle 19">
            <a:extLst>
              <a:ext uri="{FF2B5EF4-FFF2-40B4-BE49-F238E27FC236}">
                <a16:creationId xmlns:a16="http://schemas.microsoft.com/office/drawing/2014/main" id="{4F6DAAC8-301E-FA22-DB5E-9DB60E92FC68}"/>
              </a:ext>
            </a:extLst>
          </p:cNvPr>
          <p:cNvSpPr/>
          <p:nvPr userDrawn="1"/>
        </p:nvSpPr>
        <p:spPr>
          <a:xfrm>
            <a:off x="0" y="0"/>
            <a:ext cx="8342334" cy="5143500"/>
          </a:xfrm>
          <a:prstGeom prst="rect">
            <a:avLst/>
          </a:prstGeom>
          <a:gradFill>
            <a:gsLst>
              <a:gs pos="48000">
                <a:srgbClr val="000000"/>
              </a:gs>
              <a:gs pos="85000">
                <a:schemeClr val="accent1">
                  <a:lumMod val="0"/>
                  <a:lumOff val="100000"/>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19" name="NASA_Insignia-RGB.svg" descr="NASA_Insignia-RGB.svg">
            <a:extLst>
              <a:ext uri="{FF2B5EF4-FFF2-40B4-BE49-F238E27FC236}">
                <a16:creationId xmlns:a16="http://schemas.microsoft.com/office/drawing/2014/main" id="{1F162501-B271-095F-45A2-841773DF74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20" name="TextBox 119">
            <a:extLst>
              <a:ext uri="{FF2B5EF4-FFF2-40B4-BE49-F238E27FC236}">
                <a16:creationId xmlns:a16="http://schemas.microsoft.com/office/drawing/2014/main" id="{00176C7F-8E37-F750-241E-BE7F32852232}"/>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3" name="Text Placeholder 4">
            <a:extLst>
              <a:ext uri="{FF2B5EF4-FFF2-40B4-BE49-F238E27FC236}">
                <a16:creationId xmlns:a16="http://schemas.microsoft.com/office/drawing/2014/main" id="{E96D5830-492A-1EFD-D707-643B28F00D9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D4AA918D-E6F2-1FD8-BF80-C735DD3FB714}"/>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22" name="Text Placeholder 58">
            <a:extLst>
              <a:ext uri="{FF2B5EF4-FFF2-40B4-BE49-F238E27FC236}">
                <a16:creationId xmlns:a16="http://schemas.microsoft.com/office/drawing/2014/main" id="{CBD0D985-EBA2-FE8B-3BAB-180210828C5A}"/>
              </a:ext>
            </a:extLst>
          </p:cNvPr>
          <p:cNvSpPr>
            <a:spLocks noGrp="1"/>
          </p:cNvSpPr>
          <p:nvPr>
            <p:ph type="body" sz="quarter" idx="10"/>
          </p:nvPr>
        </p:nvSpPr>
        <p:spPr>
          <a:xfrm>
            <a:off x="1372017" y="1945298"/>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3" name="Text Placeholder 58">
            <a:extLst>
              <a:ext uri="{FF2B5EF4-FFF2-40B4-BE49-F238E27FC236}">
                <a16:creationId xmlns:a16="http://schemas.microsoft.com/office/drawing/2014/main" id="{346B9A9F-27F5-3093-7B96-51029EC52F29}"/>
              </a:ext>
            </a:extLst>
          </p:cNvPr>
          <p:cNvSpPr>
            <a:spLocks noGrp="1"/>
          </p:cNvSpPr>
          <p:nvPr>
            <p:ph type="body" sz="quarter" idx="11" hasCustomPrompt="1"/>
          </p:nvPr>
        </p:nvSpPr>
        <p:spPr>
          <a:xfrm>
            <a:off x="286308" y="194529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4" name="Text Placeholder 81">
            <a:extLst>
              <a:ext uri="{FF2B5EF4-FFF2-40B4-BE49-F238E27FC236}">
                <a16:creationId xmlns:a16="http://schemas.microsoft.com/office/drawing/2014/main" id="{ED438315-240D-1431-51DA-95F7490CF973}"/>
              </a:ext>
            </a:extLst>
          </p:cNvPr>
          <p:cNvSpPr>
            <a:spLocks noGrp="1"/>
          </p:cNvSpPr>
          <p:nvPr>
            <p:ph type="body" sz="quarter" idx="22" hasCustomPrompt="1"/>
          </p:nvPr>
        </p:nvSpPr>
        <p:spPr>
          <a:xfrm>
            <a:off x="286308" y="342900"/>
            <a:ext cx="422854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25" name="Text Placeholder 58">
            <a:extLst>
              <a:ext uri="{FF2B5EF4-FFF2-40B4-BE49-F238E27FC236}">
                <a16:creationId xmlns:a16="http://schemas.microsoft.com/office/drawing/2014/main" id="{006DDE1E-894A-48A9-996F-00EA5D9F05D8}"/>
              </a:ext>
            </a:extLst>
          </p:cNvPr>
          <p:cNvSpPr>
            <a:spLocks noGrp="1"/>
          </p:cNvSpPr>
          <p:nvPr>
            <p:ph type="body" sz="quarter" idx="24"/>
          </p:nvPr>
        </p:nvSpPr>
        <p:spPr>
          <a:xfrm>
            <a:off x="1372017" y="2287758"/>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6" name="Text Placeholder 58">
            <a:extLst>
              <a:ext uri="{FF2B5EF4-FFF2-40B4-BE49-F238E27FC236}">
                <a16:creationId xmlns:a16="http://schemas.microsoft.com/office/drawing/2014/main" id="{E8C46160-88BB-929F-B79D-FEE4D77F1773}"/>
              </a:ext>
            </a:extLst>
          </p:cNvPr>
          <p:cNvSpPr>
            <a:spLocks noGrp="1"/>
          </p:cNvSpPr>
          <p:nvPr>
            <p:ph type="body" sz="quarter" idx="25" hasCustomPrompt="1"/>
          </p:nvPr>
        </p:nvSpPr>
        <p:spPr>
          <a:xfrm>
            <a:off x="286308" y="2287758"/>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7" name="Text Placeholder 58">
            <a:extLst>
              <a:ext uri="{FF2B5EF4-FFF2-40B4-BE49-F238E27FC236}">
                <a16:creationId xmlns:a16="http://schemas.microsoft.com/office/drawing/2014/main" id="{CDFB2203-4D27-37A6-DBD4-C69306DD61DB}"/>
              </a:ext>
            </a:extLst>
          </p:cNvPr>
          <p:cNvSpPr>
            <a:spLocks noGrp="1"/>
          </p:cNvSpPr>
          <p:nvPr>
            <p:ph type="body" sz="quarter" idx="26"/>
          </p:nvPr>
        </p:nvSpPr>
        <p:spPr>
          <a:xfrm>
            <a:off x="1372017" y="2630219"/>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8" name="Text Placeholder 58">
            <a:extLst>
              <a:ext uri="{FF2B5EF4-FFF2-40B4-BE49-F238E27FC236}">
                <a16:creationId xmlns:a16="http://schemas.microsoft.com/office/drawing/2014/main" id="{37F237CF-6491-6E88-3C03-0403F30686D2}"/>
              </a:ext>
            </a:extLst>
          </p:cNvPr>
          <p:cNvSpPr>
            <a:spLocks noGrp="1"/>
          </p:cNvSpPr>
          <p:nvPr>
            <p:ph type="body" sz="quarter" idx="27" hasCustomPrompt="1"/>
          </p:nvPr>
        </p:nvSpPr>
        <p:spPr>
          <a:xfrm>
            <a:off x="286308" y="263021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9" name="Text Placeholder 58">
            <a:extLst>
              <a:ext uri="{FF2B5EF4-FFF2-40B4-BE49-F238E27FC236}">
                <a16:creationId xmlns:a16="http://schemas.microsoft.com/office/drawing/2014/main" id="{519F9CF2-6F88-9E36-C317-40EAD4D9D45B}"/>
              </a:ext>
            </a:extLst>
          </p:cNvPr>
          <p:cNvSpPr>
            <a:spLocks noGrp="1"/>
          </p:cNvSpPr>
          <p:nvPr>
            <p:ph type="body" sz="quarter" idx="28"/>
          </p:nvPr>
        </p:nvSpPr>
        <p:spPr>
          <a:xfrm>
            <a:off x="1372017" y="2972679"/>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0" name="Text Placeholder 58">
            <a:extLst>
              <a:ext uri="{FF2B5EF4-FFF2-40B4-BE49-F238E27FC236}">
                <a16:creationId xmlns:a16="http://schemas.microsoft.com/office/drawing/2014/main" id="{BA1C62E3-E51F-AD9E-B4CE-3202E7A2AA36}"/>
              </a:ext>
            </a:extLst>
          </p:cNvPr>
          <p:cNvSpPr>
            <a:spLocks noGrp="1"/>
          </p:cNvSpPr>
          <p:nvPr>
            <p:ph type="body" sz="quarter" idx="29" hasCustomPrompt="1"/>
          </p:nvPr>
        </p:nvSpPr>
        <p:spPr>
          <a:xfrm>
            <a:off x="286308" y="2972679"/>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1" name="Text Placeholder 58">
            <a:extLst>
              <a:ext uri="{FF2B5EF4-FFF2-40B4-BE49-F238E27FC236}">
                <a16:creationId xmlns:a16="http://schemas.microsoft.com/office/drawing/2014/main" id="{30E63AD9-9CBC-901C-7CFF-320178FD2D03}"/>
              </a:ext>
            </a:extLst>
          </p:cNvPr>
          <p:cNvSpPr>
            <a:spLocks noGrp="1"/>
          </p:cNvSpPr>
          <p:nvPr>
            <p:ph type="body" sz="quarter" idx="30"/>
          </p:nvPr>
        </p:nvSpPr>
        <p:spPr>
          <a:xfrm>
            <a:off x="1372017" y="3315140"/>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2" name="Text Placeholder 58">
            <a:extLst>
              <a:ext uri="{FF2B5EF4-FFF2-40B4-BE49-F238E27FC236}">
                <a16:creationId xmlns:a16="http://schemas.microsoft.com/office/drawing/2014/main" id="{CB19C64A-C8C4-E850-427B-F9DA3D4B12A5}"/>
              </a:ext>
            </a:extLst>
          </p:cNvPr>
          <p:cNvSpPr>
            <a:spLocks noGrp="1"/>
          </p:cNvSpPr>
          <p:nvPr>
            <p:ph type="body" sz="quarter" idx="32"/>
          </p:nvPr>
        </p:nvSpPr>
        <p:spPr>
          <a:xfrm>
            <a:off x="1372017" y="3657600"/>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3" name="Text Placeholder 58">
            <a:extLst>
              <a:ext uri="{FF2B5EF4-FFF2-40B4-BE49-F238E27FC236}">
                <a16:creationId xmlns:a16="http://schemas.microsoft.com/office/drawing/2014/main" id="{4FDF04F7-CE04-3DB8-AC3C-41B9828E7ED3}"/>
              </a:ext>
            </a:extLst>
          </p:cNvPr>
          <p:cNvSpPr>
            <a:spLocks noGrp="1"/>
          </p:cNvSpPr>
          <p:nvPr>
            <p:ph type="body" sz="quarter" idx="33" hasCustomPrompt="1"/>
          </p:nvPr>
        </p:nvSpPr>
        <p:spPr>
          <a:xfrm>
            <a:off x="286308" y="36576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4" name="Text Placeholder 58">
            <a:extLst>
              <a:ext uri="{FF2B5EF4-FFF2-40B4-BE49-F238E27FC236}">
                <a16:creationId xmlns:a16="http://schemas.microsoft.com/office/drawing/2014/main" id="{AD5A1906-1326-5236-BEE5-E161A335059D}"/>
              </a:ext>
            </a:extLst>
          </p:cNvPr>
          <p:cNvSpPr>
            <a:spLocks noGrp="1"/>
          </p:cNvSpPr>
          <p:nvPr>
            <p:ph type="body" sz="quarter" idx="34"/>
          </p:nvPr>
        </p:nvSpPr>
        <p:spPr>
          <a:xfrm>
            <a:off x="1372017" y="4000500"/>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5" name="Text Placeholder 58">
            <a:extLst>
              <a:ext uri="{FF2B5EF4-FFF2-40B4-BE49-F238E27FC236}">
                <a16:creationId xmlns:a16="http://schemas.microsoft.com/office/drawing/2014/main" id="{D98C7320-320C-4124-2B0D-EF9EEABAD858}"/>
              </a:ext>
            </a:extLst>
          </p:cNvPr>
          <p:cNvSpPr>
            <a:spLocks noGrp="1"/>
          </p:cNvSpPr>
          <p:nvPr>
            <p:ph type="body" sz="quarter" idx="35" hasCustomPrompt="1"/>
          </p:nvPr>
        </p:nvSpPr>
        <p:spPr>
          <a:xfrm>
            <a:off x="286308" y="40005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7" name="Text Placeholder 58">
            <a:extLst>
              <a:ext uri="{FF2B5EF4-FFF2-40B4-BE49-F238E27FC236}">
                <a16:creationId xmlns:a16="http://schemas.microsoft.com/office/drawing/2014/main" id="{42BC2E95-9230-2256-EBAA-F8C60395FEEB}"/>
              </a:ext>
            </a:extLst>
          </p:cNvPr>
          <p:cNvSpPr>
            <a:spLocks noGrp="1"/>
          </p:cNvSpPr>
          <p:nvPr>
            <p:ph type="body" sz="quarter" idx="36"/>
          </p:nvPr>
        </p:nvSpPr>
        <p:spPr>
          <a:xfrm>
            <a:off x="1372017" y="4342960"/>
            <a:ext cx="315263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38" name="Text Placeholder 58">
            <a:extLst>
              <a:ext uri="{FF2B5EF4-FFF2-40B4-BE49-F238E27FC236}">
                <a16:creationId xmlns:a16="http://schemas.microsoft.com/office/drawing/2014/main" id="{017597E4-135B-B9DD-360E-EF0A3337B49C}"/>
              </a:ext>
            </a:extLst>
          </p:cNvPr>
          <p:cNvSpPr>
            <a:spLocks noGrp="1"/>
          </p:cNvSpPr>
          <p:nvPr>
            <p:ph type="body" sz="quarter" idx="37" hasCustomPrompt="1"/>
          </p:nvPr>
        </p:nvSpPr>
        <p:spPr>
          <a:xfrm>
            <a:off x="286308" y="434296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41" name="Text Placeholder 58">
            <a:extLst>
              <a:ext uri="{FF2B5EF4-FFF2-40B4-BE49-F238E27FC236}">
                <a16:creationId xmlns:a16="http://schemas.microsoft.com/office/drawing/2014/main" id="{113D0F9F-A5CA-C561-7878-A987E94628FC}"/>
              </a:ext>
            </a:extLst>
          </p:cNvPr>
          <p:cNvSpPr>
            <a:spLocks noGrp="1"/>
          </p:cNvSpPr>
          <p:nvPr>
            <p:ph type="body" sz="quarter" idx="38" hasCustomPrompt="1"/>
          </p:nvPr>
        </p:nvSpPr>
        <p:spPr>
          <a:xfrm>
            <a:off x="286308" y="3314700"/>
            <a:ext cx="971424"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69164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C 9">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4014045" y="0"/>
            <a:ext cx="5129955"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3" name="Text Placeholder 4">
            <a:extLst>
              <a:ext uri="{FF2B5EF4-FFF2-40B4-BE49-F238E27FC236}">
                <a16:creationId xmlns:a16="http://schemas.microsoft.com/office/drawing/2014/main" id="{6046F084-B81F-F780-9E5D-48C2144227F0}"/>
              </a:ext>
            </a:extLst>
          </p:cNvPr>
          <p:cNvSpPr txBox="1">
            <a:spLocks/>
          </p:cNvSpPr>
          <p:nvPr userDrawn="1"/>
        </p:nvSpPr>
        <p:spPr>
          <a:xfrm>
            <a:off x="3543435"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5882B859-B3B2-B060-15E4-E9BC1057F71C}"/>
              </a:ext>
            </a:extLst>
          </p:cNvPr>
          <p:cNvSpPr>
            <a:spLocks noGrp="1"/>
          </p:cNvSpPr>
          <p:nvPr>
            <p:ph type="body" sz="quarter" idx="26" hasCustomPrompt="1"/>
          </p:nvPr>
        </p:nvSpPr>
        <p:spPr>
          <a:xfrm>
            <a:off x="286308" y="4800600"/>
            <a:ext cx="3142841"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58">
            <a:extLst>
              <a:ext uri="{FF2B5EF4-FFF2-40B4-BE49-F238E27FC236}">
                <a16:creationId xmlns:a16="http://schemas.microsoft.com/office/drawing/2014/main" id="{99C52887-7535-9207-66D0-CDABFBF38B7A}"/>
              </a:ext>
            </a:extLst>
          </p:cNvPr>
          <p:cNvSpPr>
            <a:spLocks noGrp="1"/>
          </p:cNvSpPr>
          <p:nvPr>
            <p:ph type="body" sz="quarter" idx="10"/>
          </p:nvPr>
        </p:nvSpPr>
        <p:spPr>
          <a:xfrm>
            <a:off x="1372017" y="1945298"/>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7" name="Text Placeholder 58">
            <a:extLst>
              <a:ext uri="{FF2B5EF4-FFF2-40B4-BE49-F238E27FC236}">
                <a16:creationId xmlns:a16="http://schemas.microsoft.com/office/drawing/2014/main" id="{7E1437CC-1812-57D1-749B-AC1BE913F493}"/>
              </a:ext>
            </a:extLst>
          </p:cNvPr>
          <p:cNvSpPr>
            <a:spLocks noGrp="1"/>
          </p:cNvSpPr>
          <p:nvPr>
            <p:ph type="body" sz="quarter" idx="11" hasCustomPrompt="1"/>
          </p:nvPr>
        </p:nvSpPr>
        <p:spPr>
          <a:xfrm>
            <a:off x="286308" y="194529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8" name="Text Placeholder 81">
            <a:extLst>
              <a:ext uri="{FF2B5EF4-FFF2-40B4-BE49-F238E27FC236}">
                <a16:creationId xmlns:a16="http://schemas.microsoft.com/office/drawing/2014/main" id="{FF5C44CC-A4B5-AF44-38EB-2E68466ED4E8}"/>
              </a:ext>
            </a:extLst>
          </p:cNvPr>
          <p:cNvSpPr>
            <a:spLocks noGrp="1"/>
          </p:cNvSpPr>
          <p:nvPr>
            <p:ph type="body" sz="quarter" idx="22" hasCustomPrompt="1"/>
          </p:nvPr>
        </p:nvSpPr>
        <p:spPr>
          <a:xfrm>
            <a:off x="286308" y="342900"/>
            <a:ext cx="364613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9" name="Text Placeholder 58">
            <a:extLst>
              <a:ext uri="{FF2B5EF4-FFF2-40B4-BE49-F238E27FC236}">
                <a16:creationId xmlns:a16="http://schemas.microsoft.com/office/drawing/2014/main" id="{460B3F9A-89E2-B8DA-180A-619B640EA230}"/>
              </a:ext>
            </a:extLst>
          </p:cNvPr>
          <p:cNvSpPr>
            <a:spLocks noGrp="1"/>
          </p:cNvSpPr>
          <p:nvPr>
            <p:ph type="body" sz="quarter" idx="24"/>
          </p:nvPr>
        </p:nvSpPr>
        <p:spPr>
          <a:xfrm>
            <a:off x="1372017" y="2287758"/>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50104D6-641E-D228-E4D5-A0C098D7B9E1}"/>
              </a:ext>
            </a:extLst>
          </p:cNvPr>
          <p:cNvSpPr>
            <a:spLocks noGrp="1"/>
          </p:cNvSpPr>
          <p:nvPr>
            <p:ph type="body" sz="quarter" idx="27" hasCustomPrompt="1"/>
          </p:nvPr>
        </p:nvSpPr>
        <p:spPr>
          <a:xfrm>
            <a:off x="286308" y="228775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5CFA81F8-612F-7577-1878-A2FE4897EBDB}"/>
              </a:ext>
            </a:extLst>
          </p:cNvPr>
          <p:cNvSpPr>
            <a:spLocks noGrp="1"/>
          </p:cNvSpPr>
          <p:nvPr>
            <p:ph type="body" sz="quarter" idx="28"/>
          </p:nvPr>
        </p:nvSpPr>
        <p:spPr>
          <a:xfrm>
            <a:off x="1372017" y="2630219"/>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4E7EA634-4EC0-3F24-1200-0C8A963BF9CB}"/>
              </a:ext>
            </a:extLst>
          </p:cNvPr>
          <p:cNvSpPr>
            <a:spLocks noGrp="1"/>
          </p:cNvSpPr>
          <p:nvPr>
            <p:ph type="body" sz="quarter" idx="29" hasCustomPrompt="1"/>
          </p:nvPr>
        </p:nvSpPr>
        <p:spPr>
          <a:xfrm>
            <a:off x="286308" y="263021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02E465D7-A7A8-2845-0E54-3B787992EEEB}"/>
              </a:ext>
            </a:extLst>
          </p:cNvPr>
          <p:cNvSpPr>
            <a:spLocks noGrp="1"/>
          </p:cNvSpPr>
          <p:nvPr>
            <p:ph type="body" sz="quarter" idx="30"/>
          </p:nvPr>
        </p:nvSpPr>
        <p:spPr>
          <a:xfrm>
            <a:off x="1372017" y="2972679"/>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0BA83117-7EC7-349F-4BCE-B65358EB4C14}"/>
              </a:ext>
            </a:extLst>
          </p:cNvPr>
          <p:cNvSpPr>
            <a:spLocks noGrp="1"/>
          </p:cNvSpPr>
          <p:nvPr>
            <p:ph type="body" sz="quarter" idx="31" hasCustomPrompt="1"/>
          </p:nvPr>
        </p:nvSpPr>
        <p:spPr>
          <a:xfrm>
            <a:off x="286308" y="297267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6ACEE87D-029C-07F0-43AD-D379A03D03BC}"/>
              </a:ext>
            </a:extLst>
          </p:cNvPr>
          <p:cNvSpPr>
            <a:spLocks noGrp="1"/>
          </p:cNvSpPr>
          <p:nvPr>
            <p:ph type="body" sz="quarter" idx="32"/>
          </p:nvPr>
        </p:nvSpPr>
        <p:spPr>
          <a:xfrm>
            <a:off x="1372017" y="331514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27125EDC-2B87-D42E-96C0-D3F0C35974DF}"/>
              </a:ext>
            </a:extLst>
          </p:cNvPr>
          <p:cNvSpPr>
            <a:spLocks noGrp="1"/>
          </p:cNvSpPr>
          <p:nvPr>
            <p:ph type="body" sz="quarter" idx="33"/>
          </p:nvPr>
        </p:nvSpPr>
        <p:spPr>
          <a:xfrm>
            <a:off x="1372017" y="365760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7" name="Text Placeholder 58">
            <a:extLst>
              <a:ext uri="{FF2B5EF4-FFF2-40B4-BE49-F238E27FC236}">
                <a16:creationId xmlns:a16="http://schemas.microsoft.com/office/drawing/2014/main" id="{B4C05D03-B32E-E517-C891-5FE450B5A978}"/>
              </a:ext>
            </a:extLst>
          </p:cNvPr>
          <p:cNvSpPr>
            <a:spLocks noGrp="1"/>
          </p:cNvSpPr>
          <p:nvPr>
            <p:ph type="body" sz="quarter" idx="34" hasCustomPrompt="1"/>
          </p:nvPr>
        </p:nvSpPr>
        <p:spPr>
          <a:xfrm>
            <a:off x="286308" y="36576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8" name="Text Placeholder 58">
            <a:extLst>
              <a:ext uri="{FF2B5EF4-FFF2-40B4-BE49-F238E27FC236}">
                <a16:creationId xmlns:a16="http://schemas.microsoft.com/office/drawing/2014/main" id="{C7E51677-485C-EFD3-8DBA-0438142FFA67}"/>
              </a:ext>
            </a:extLst>
          </p:cNvPr>
          <p:cNvSpPr>
            <a:spLocks noGrp="1"/>
          </p:cNvSpPr>
          <p:nvPr>
            <p:ph type="body" sz="quarter" idx="35"/>
          </p:nvPr>
        </p:nvSpPr>
        <p:spPr>
          <a:xfrm>
            <a:off x="1372017" y="400050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9" name="Text Placeholder 58">
            <a:extLst>
              <a:ext uri="{FF2B5EF4-FFF2-40B4-BE49-F238E27FC236}">
                <a16:creationId xmlns:a16="http://schemas.microsoft.com/office/drawing/2014/main" id="{A2ECE319-A828-1CAD-136A-75C2B769F2B8}"/>
              </a:ext>
            </a:extLst>
          </p:cNvPr>
          <p:cNvSpPr>
            <a:spLocks noGrp="1"/>
          </p:cNvSpPr>
          <p:nvPr>
            <p:ph type="body" sz="quarter" idx="36" hasCustomPrompt="1"/>
          </p:nvPr>
        </p:nvSpPr>
        <p:spPr>
          <a:xfrm>
            <a:off x="286308" y="40005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0" name="Text Placeholder 58">
            <a:extLst>
              <a:ext uri="{FF2B5EF4-FFF2-40B4-BE49-F238E27FC236}">
                <a16:creationId xmlns:a16="http://schemas.microsoft.com/office/drawing/2014/main" id="{053AE2EF-8ED0-F7BA-4F97-D9E4B9FFCBC9}"/>
              </a:ext>
            </a:extLst>
          </p:cNvPr>
          <p:cNvSpPr>
            <a:spLocks noGrp="1"/>
          </p:cNvSpPr>
          <p:nvPr>
            <p:ph type="body" sz="quarter" idx="37"/>
          </p:nvPr>
        </p:nvSpPr>
        <p:spPr>
          <a:xfrm>
            <a:off x="1372017" y="434296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1" name="Text Placeholder 58">
            <a:extLst>
              <a:ext uri="{FF2B5EF4-FFF2-40B4-BE49-F238E27FC236}">
                <a16:creationId xmlns:a16="http://schemas.microsoft.com/office/drawing/2014/main" id="{C7B83963-B2D4-C38B-DED4-48F20D919865}"/>
              </a:ext>
            </a:extLst>
          </p:cNvPr>
          <p:cNvSpPr>
            <a:spLocks noGrp="1"/>
          </p:cNvSpPr>
          <p:nvPr>
            <p:ph type="body" sz="quarter" idx="38" hasCustomPrompt="1"/>
          </p:nvPr>
        </p:nvSpPr>
        <p:spPr>
          <a:xfrm>
            <a:off x="286308" y="434296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2" name="Text Placeholder 58">
            <a:extLst>
              <a:ext uri="{FF2B5EF4-FFF2-40B4-BE49-F238E27FC236}">
                <a16:creationId xmlns:a16="http://schemas.microsoft.com/office/drawing/2014/main" id="{DE970C8E-46DA-0AA8-51BD-9644250F08AB}"/>
              </a:ext>
            </a:extLst>
          </p:cNvPr>
          <p:cNvSpPr>
            <a:spLocks noGrp="1"/>
          </p:cNvSpPr>
          <p:nvPr>
            <p:ph type="body" sz="quarter" idx="39" hasCustomPrompt="1"/>
          </p:nvPr>
        </p:nvSpPr>
        <p:spPr>
          <a:xfrm>
            <a:off x="286308" y="33147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2956727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C 10">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4014045" y="0"/>
            <a:ext cx="5129955"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3" name="Text Placeholder 4">
            <a:extLst>
              <a:ext uri="{FF2B5EF4-FFF2-40B4-BE49-F238E27FC236}">
                <a16:creationId xmlns:a16="http://schemas.microsoft.com/office/drawing/2014/main" id="{6046F084-B81F-F780-9E5D-48C2144227F0}"/>
              </a:ext>
            </a:extLst>
          </p:cNvPr>
          <p:cNvSpPr txBox="1">
            <a:spLocks/>
          </p:cNvSpPr>
          <p:nvPr userDrawn="1"/>
        </p:nvSpPr>
        <p:spPr>
          <a:xfrm>
            <a:off x="3543435"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5882B859-B3B2-B060-15E4-E9BC1057F71C}"/>
              </a:ext>
            </a:extLst>
          </p:cNvPr>
          <p:cNvSpPr>
            <a:spLocks noGrp="1"/>
          </p:cNvSpPr>
          <p:nvPr>
            <p:ph type="body" sz="quarter" idx="26" hasCustomPrompt="1"/>
          </p:nvPr>
        </p:nvSpPr>
        <p:spPr>
          <a:xfrm>
            <a:off x="286308" y="4800600"/>
            <a:ext cx="3142841"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58">
            <a:extLst>
              <a:ext uri="{FF2B5EF4-FFF2-40B4-BE49-F238E27FC236}">
                <a16:creationId xmlns:a16="http://schemas.microsoft.com/office/drawing/2014/main" id="{99C52887-7535-9207-66D0-CDABFBF38B7A}"/>
              </a:ext>
            </a:extLst>
          </p:cNvPr>
          <p:cNvSpPr>
            <a:spLocks noGrp="1"/>
          </p:cNvSpPr>
          <p:nvPr>
            <p:ph type="body" sz="quarter" idx="10"/>
          </p:nvPr>
        </p:nvSpPr>
        <p:spPr>
          <a:xfrm>
            <a:off x="1372017" y="1945298"/>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7" name="Text Placeholder 58">
            <a:extLst>
              <a:ext uri="{FF2B5EF4-FFF2-40B4-BE49-F238E27FC236}">
                <a16:creationId xmlns:a16="http://schemas.microsoft.com/office/drawing/2014/main" id="{7E1437CC-1812-57D1-749B-AC1BE913F493}"/>
              </a:ext>
            </a:extLst>
          </p:cNvPr>
          <p:cNvSpPr>
            <a:spLocks noGrp="1"/>
          </p:cNvSpPr>
          <p:nvPr>
            <p:ph type="body" sz="quarter" idx="11" hasCustomPrompt="1"/>
          </p:nvPr>
        </p:nvSpPr>
        <p:spPr>
          <a:xfrm>
            <a:off x="286308" y="194529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8" name="Text Placeholder 81">
            <a:extLst>
              <a:ext uri="{FF2B5EF4-FFF2-40B4-BE49-F238E27FC236}">
                <a16:creationId xmlns:a16="http://schemas.microsoft.com/office/drawing/2014/main" id="{FF5C44CC-A4B5-AF44-38EB-2E68466ED4E8}"/>
              </a:ext>
            </a:extLst>
          </p:cNvPr>
          <p:cNvSpPr>
            <a:spLocks noGrp="1"/>
          </p:cNvSpPr>
          <p:nvPr>
            <p:ph type="body" sz="quarter" idx="22" hasCustomPrompt="1"/>
          </p:nvPr>
        </p:nvSpPr>
        <p:spPr>
          <a:xfrm>
            <a:off x="286308" y="342900"/>
            <a:ext cx="364613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9" name="Text Placeholder 58">
            <a:extLst>
              <a:ext uri="{FF2B5EF4-FFF2-40B4-BE49-F238E27FC236}">
                <a16:creationId xmlns:a16="http://schemas.microsoft.com/office/drawing/2014/main" id="{460B3F9A-89E2-B8DA-180A-619B640EA230}"/>
              </a:ext>
            </a:extLst>
          </p:cNvPr>
          <p:cNvSpPr>
            <a:spLocks noGrp="1"/>
          </p:cNvSpPr>
          <p:nvPr>
            <p:ph type="body" sz="quarter" idx="24"/>
          </p:nvPr>
        </p:nvSpPr>
        <p:spPr>
          <a:xfrm>
            <a:off x="1372017" y="2287758"/>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650104D6-641E-D228-E4D5-A0C098D7B9E1}"/>
              </a:ext>
            </a:extLst>
          </p:cNvPr>
          <p:cNvSpPr>
            <a:spLocks noGrp="1"/>
          </p:cNvSpPr>
          <p:nvPr>
            <p:ph type="body" sz="quarter" idx="27" hasCustomPrompt="1"/>
          </p:nvPr>
        </p:nvSpPr>
        <p:spPr>
          <a:xfrm>
            <a:off x="286308" y="228775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5CFA81F8-612F-7577-1878-A2FE4897EBDB}"/>
              </a:ext>
            </a:extLst>
          </p:cNvPr>
          <p:cNvSpPr>
            <a:spLocks noGrp="1"/>
          </p:cNvSpPr>
          <p:nvPr>
            <p:ph type="body" sz="quarter" idx="28"/>
          </p:nvPr>
        </p:nvSpPr>
        <p:spPr>
          <a:xfrm>
            <a:off x="1372017" y="2630219"/>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4E7EA634-4EC0-3F24-1200-0C8A963BF9CB}"/>
              </a:ext>
            </a:extLst>
          </p:cNvPr>
          <p:cNvSpPr>
            <a:spLocks noGrp="1"/>
          </p:cNvSpPr>
          <p:nvPr>
            <p:ph type="body" sz="quarter" idx="29" hasCustomPrompt="1"/>
          </p:nvPr>
        </p:nvSpPr>
        <p:spPr>
          <a:xfrm>
            <a:off x="286308" y="263021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02E465D7-A7A8-2845-0E54-3B787992EEEB}"/>
              </a:ext>
            </a:extLst>
          </p:cNvPr>
          <p:cNvSpPr>
            <a:spLocks noGrp="1"/>
          </p:cNvSpPr>
          <p:nvPr>
            <p:ph type="body" sz="quarter" idx="30"/>
          </p:nvPr>
        </p:nvSpPr>
        <p:spPr>
          <a:xfrm>
            <a:off x="1372017" y="2972679"/>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0BA83117-7EC7-349F-4BCE-B65358EB4C14}"/>
              </a:ext>
            </a:extLst>
          </p:cNvPr>
          <p:cNvSpPr>
            <a:spLocks noGrp="1"/>
          </p:cNvSpPr>
          <p:nvPr>
            <p:ph type="body" sz="quarter" idx="31" hasCustomPrompt="1"/>
          </p:nvPr>
        </p:nvSpPr>
        <p:spPr>
          <a:xfrm>
            <a:off x="286308" y="297267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6ACEE87D-029C-07F0-43AD-D379A03D03BC}"/>
              </a:ext>
            </a:extLst>
          </p:cNvPr>
          <p:cNvSpPr>
            <a:spLocks noGrp="1"/>
          </p:cNvSpPr>
          <p:nvPr>
            <p:ph type="body" sz="quarter" idx="32"/>
          </p:nvPr>
        </p:nvSpPr>
        <p:spPr>
          <a:xfrm>
            <a:off x="1372017" y="331514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27125EDC-2B87-D42E-96C0-D3F0C35974DF}"/>
              </a:ext>
            </a:extLst>
          </p:cNvPr>
          <p:cNvSpPr>
            <a:spLocks noGrp="1"/>
          </p:cNvSpPr>
          <p:nvPr>
            <p:ph type="body" sz="quarter" idx="33"/>
          </p:nvPr>
        </p:nvSpPr>
        <p:spPr>
          <a:xfrm>
            <a:off x="1372017" y="365760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7" name="Text Placeholder 58">
            <a:extLst>
              <a:ext uri="{FF2B5EF4-FFF2-40B4-BE49-F238E27FC236}">
                <a16:creationId xmlns:a16="http://schemas.microsoft.com/office/drawing/2014/main" id="{B4C05D03-B32E-E517-C891-5FE450B5A978}"/>
              </a:ext>
            </a:extLst>
          </p:cNvPr>
          <p:cNvSpPr>
            <a:spLocks noGrp="1"/>
          </p:cNvSpPr>
          <p:nvPr>
            <p:ph type="body" sz="quarter" idx="34" hasCustomPrompt="1"/>
          </p:nvPr>
        </p:nvSpPr>
        <p:spPr>
          <a:xfrm>
            <a:off x="286308" y="36576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8" name="Text Placeholder 58">
            <a:extLst>
              <a:ext uri="{FF2B5EF4-FFF2-40B4-BE49-F238E27FC236}">
                <a16:creationId xmlns:a16="http://schemas.microsoft.com/office/drawing/2014/main" id="{C7E51677-485C-EFD3-8DBA-0438142FFA67}"/>
              </a:ext>
            </a:extLst>
          </p:cNvPr>
          <p:cNvSpPr>
            <a:spLocks noGrp="1"/>
          </p:cNvSpPr>
          <p:nvPr>
            <p:ph type="body" sz="quarter" idx="35"/>
          </p:nvPr>
        </p:nvSpPr>
        <p:spPr>
          <a:xfrm>
            <a:off x="1372017" y="400050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19" name="Text Placeholder 58">
            <a:extLst>
              <a:ext uri="{FF2B5EF4-FFF2-40B4-BE49-F238E27FC236}">
                <a16:creationId xmlns:a16="http://schemas.microsoft.com/office/drawing/2014/main" id="{A2ECE319-A828-1CAD-136A-75C2B769F2B8}"/>
              </a:ext>
            </a:extLst>
          </p:cNvPr>
          <p:cNvSpPr>
            <a:spLocks noGrp="1"/>
          </p:cNvSpPr>
          <p:nvPr>
            <p:ph type="body" sz="quarter" idx="36" hasCustomPrompt="1"/>
          </p:nvPr>
        </p:nvSpPr>
        <p:spPr>
          <a:xfrm>
            <a:off x="286308" y="40005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0" name="Text Placeholder 58">
            <a:extLst>
              <a:ext uri="{FF2B5EF4-FFF2-40B4-BE49-F238E27FC236}">
                <a16:creationId xmlns:a16="http://schemas.microsoft.com/office/drawing/2014/main" id="{053AE2EF-8ED0-F7BA-4F97-D9E4B9FFCBC9}"/>
              </a:ext>
            </a:extLst>
          </p:cNvPr>
          <p:cNvSpPr>
            <a:spLocks noGrp="1"/>
          </p:cNvSpPr>
          <p:nvPr>
            <p:ph type="body" sz="quarter" idx="37"/>
          </p:nvPr>
        </p:nvSpPr>
        <p:spPr>
          <a:xfrm>
            <a:off x="1372017" y="4342960"/>
            <a:ext cx="2565625" cy="309530"/>
          </a:xfrm>
          <a:prstGeom prst="rect">
            <a:avLst/>
          </a:prstGeom>
        </p:spPr>
        <p:txBody>
          <a:bodyPr anchor="ct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Click to edit Master text style</a:t>
            </a:r>
          </a:p>
        </p:txBody>
      </p:sp>
      <p:sp>
        <p:nvSpPr>
          <p:cNvPr id="21" name="Text Placeholder 58">
            <a:extLst>
              <a:ext uri="{FF2B5EF4-FFF2-40B4-BE49-F238E27FC236}">
                <a16:creationId xmlns:a16="http://schemas.microsoft.com/office/drawing/2014/main" id="{C7B83963-B2D4-C38B-DED4-48F20D919865}"/>
              </a:ext>
            </a:extLst>
          </p:cNvPr>
          <p:cNvSpPr>
            <a:spLocks noGrp="1"/>
          </p:cNvSpPr>
          <p:nvPr>
            <p:ph type="body" sz="quarter" idx="38" hasCustomPrompt="1"/>
          </p:nvPr>
        </p:nvSpPr>
        <p:spPr>
          <a:xfrm>
            <a:off x="286308" y="434296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2" name="Text Placeholder 58">
            <a:extLst>
              <a:ext uri="{FF2B5EF4-FFF2-40B4-BE49-F238E27FC236}">
                <a16:creationId xmlns:a16="http://schemas.microsoft.com/office/drawing/2014/main" id="{DE970C8E-46DA-0AA8-51BD-9644250F08AB}"/>
              </a:ext>
            </a:extLst>
          </p:cNvPr>
          <p:cNvSpPr>
            <a:spLocks noGrp="1"/>
          </p:cNvSpPr>
          <p:nvPr>
            <p:ph type="body" sz="quarter" idx="39" hasCustomPrompt="1"/>
          </p:nvPr>
        </p:nvSpPr>
        <p:spPr>
          <a:xfrm>
            <a:off x="286308" y="33147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5412515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C 11">
    <p:bg>
      <p:bgPr>
        <a:solidFill>
          <a:schemeClr val="bg1"/>
        </a:solidFill>
        <a:effectLst/>
      </p:bgPr>
    </p:bg>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4014045" y="0"/>
            <a:ext cx="5129955"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3" name="Text Placeholder 4">
            <a:extLst>
              <a:ext uri="{FF2B5EF4-FFF2-40B4-BE49-F238E27FC236}">
                <a16:creationId xmlns:a16="http://schemas.microsoft.com/office/drawing/2014/main" id="{400D0D24-AB9A-B078-A7B0-96304D83D769}"/>
              </a:ext>
            </a:extLst>
          </p:cNvPr>
          <p:cNvSpPr txBox="1">
            <a:spLocks/>
          </p:cNvSpPr>
          <p:nvPr userDrawn="1"/>
        </p:nvSpPr>
        <p:spPr>
          <a:xfrm>
            <a:off x="3543435"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996B2807-9B92-8B55-C949-CD3CC23DE6CE}"/>
              </a:ext>
            </a:extLst>
          </p:cNvPr>
          <p:cNvSpPr>
            <a:spLocks noGrp="1"/>
          </p:cNvSpPr>
          <p:nvPr>
            <p:ph type="body" sz="quarter" idx="26" hasCustomPrompt="1"/>
          </p:nvPr>
        </p:nvSpPr>
        <p:spPr>
          <a:xfrm>
            <a:off x="286308" y="4800600"/>
            <a:ext cx="3142841"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58">
            <a:extLst>
              <a:ext uri="{FF2B5EF4-FFF2-40B4-BE49-F238E27FC236}">
                <a16:creationId xmlns:a16="http://schemas.microsoft.com/office/drawing/2014/main" id="{902AE8D6-1018-9A2B-AA99-BDEF726EE540}"/>
              </a:ext>
            </a:extLst>
          </p:cNvPr>
          <p:cNvSpPr>
            <a:spLocks noGrp="1"/>
          </p:cNvSpPr>
          <p:nvPr>
            <p:ph type="body" sz="quarter" idx="10"/>
          </p:nvPr>
        </p:nvSpPr>
        <p:spPr>
          <a:xfrm>
            <a:off x="1372017" y="194529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7" name="Text Placeholder 58">
            <a:extLst>
              <a:ext uri="{FF2B5EF4-FFF2-40B4-BE49-F238E27FC236}">
                <a16:creationId xmlns:a16="http://schemas.microsoft.com/office/drawing/2014/main" id="{600FE08A-4961-26F5-7EC3-4FFDCC283A48}"/>
              </a:ext>
            </a:extLst>
          </p:cNvPr>
          <p:cNvSpPr>
            <a:spLocks noGrp="1"/>
          </p:cNvSpPr>
          <p:nvPr>
            <p:ph type="body" sz="quarter" idx="11" hasCustomPrompt="1"/>
          </p:nvPr>
        </p:nvSpPr>
        <p:spPr>
          <a:xfrm>
            <a:off x="286308" y="194529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8" name="Text Placeholder 81">
            <a:extLst>
              <a:ext uri="{FF2B5EF4-FFF2-40B4-BE49-F238E27FC236}">
                <a16:creationId xmlns:a16="http://schemas.microsoft.com/office/drawing/2014/main" id="{F160E95E-2595-7313-39C8-4C905B5F475C}"/>
              </a:ext>
            </a:extLst>
          </p:cNvPr>
          <p:cNvSpPr>
            <a:spLocks noGrp="1"/>
          </p:cNvSpPr>
          <p:nvPr>
            <p:ph type="body" sz="quarter" idx="22" hasCustomPrompt="1"/>
          </p:nvPr>
        </p:nvSpPr>
        <p:spPr>
          <a:xfrm>
            <a:off x="286308" y="342900"/>
            <a:ext cx="364613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9" name="Text Placeholder 58">
            <a:extLst>
              <a:ext uri="{FF2B5EF4-FFF2-40B4-BE49-F238E27FC236}">
                <a16:creationId xmlns:a16="http://schemas.microsoft.com/office/drawing/2014/main" id="{2B682480-D0BF-51B6-27FC-E9B1C92CC316}"/>
              </a:ext>
            </a:extLst>
          </p:cNvPr>
          <p:cNvSpPr>
            <a:spLocks noGrp="1"/>
          </p:cNvSpPr>
          <p:nvPr>
            <p:ph type="body" sz="quarter" idx="24"/>
          </p:nvPr>
        </p:nvSpPr>
        <p:spPr>
          <a:xfrm>
            <a:off x="1372017" y="228775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BEF24255-7AB8-1431-799C-4CF24899F360}"/>
              </a:ext>
            </a:extLst>
          </p:cNvPr>
          <p:cNvSpPr>
            <a:spLocks noGrp="1"/>
          </p:cNvSpPr>
          <p:nvPr>
            <p:ph type="body" sz="quarter" idx="27" hasCustomPrompt="1"/>
          </p:nvPr>
        </p:nvSpPr>
        <p:spPr>
          <a:xfrm>
            <a:off x="286308" y="228775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DCB71217-5051-4D9F-EB5F-7C6C4765AB11}"/>
              </a:ext>
            </a:extLst>
          </p:cNvPr>
          <p:cNvSpPr>
            <a:spLocks noGrp="1"/>
          </p:cNvSpPr>
          <p:nvPr>
            <p:ph type="body" sz="quarter" idx="28"/>
          </p:nvPr>
        </p:nvSpPr>
        <p:spPr>
          <a:xfrm>
            <a:off x="1372017" y="263021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AA2B9B21-747D-6D44-56CB-060FC5AF809E}"/>
              </a:ext>
            </a:extLst>
          </p:cNvPr>
          <p:cNvSpPr>
            <a:spLocks noGrp="1"/>
          </p:cNvSpPr>
          <p:nvPr>
            <p:ph type="body" sz="quarter" idx="29" hasCustomPrompt="1"/>
          </p:nvPr>
        </p:nvSpPr>
        <p:spPr>
          <a:xfrm>
            <a:off x="286308" y="263021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49ED0D5F-1C7E-006F-A06C-15E77866496D}"/>
              </a:ext>
            </a:extLst>
          </p:cNvPr>
          <p:cNvSpPr>
            <a:spLocks noGrp="1"/>
          </p:cNvSpPr>
          <p:nvPr>
            <p:ph type="body" sz="quarter" idx="30"/>
          </p:nvPr>
        </p:nvSpPr>
        <p:spPr>
          <a:xfrm>
            <a:off x="1372017" y="297267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99C198CE-B920-5FDD-240C-7E3E070A199F}"/>
              </a:ext>
            </a:extLst>
          </p:cNvPr>
          <p:cNvSpPr>
            <a:spLocks noGrp="1"/>
          </p:cNvSpPr>
          <p:nvPr>
            <p:ph type="body" sz="quarter" idx="31" hasCustomPrompt="1"/>
          </p:nvPr>
        </p:nvSpPr>
        <p:spPr>
          <a:xfrm>
            <a:off x="286308" y="297267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A8C67D61-E446-8CE3-41BF-7BC7041BD7BF}"/>
              </a:ext>
            </a:extLst>
          </p:cNvPr>
          <p:cNvSpPr>
            <a:spLocks noGrp="1"/>
          </p:cNvSpPr>
          <p:nvPr>
            <p:ph type="body" sz="quarter" idx="32"/>
          </p:nvPr>
        </p:nvSpPr>
        <p:spPr>
          <a:xfrm>
            <a:off x="1372017" y="331514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2007E258-14EC-80B8-D178-A4A29FE53033}"/>
              </a:ext>
            </a:extLst>
          </p:cNvPr>
          <p:cNvSpPr>
            <a:spLocks noGrp="1"/>
          </p:cNvSpPr>
          <p:nvPr>
            <p:ph type="body" sz="quarter" idx="33"/>
          </p:nvPr>
        </p:nvSpPr>
        <p:spPr>
          <a:xfrm>
            <a:off x="1372017" y="36576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7" name="Text Placeholder 58">
            <a:extLst>
              <a:ext uri="{FF2B5EF4-FFF2-40B4-BE49-F238E27FC236}">
                <a16:creationId xmlns:a16="http://schemas.microsoft.com/office/drawing/2014/main" id="{1B8BE561-EAE0-EB5D-E05B-AC9032387CF0}"/>
              </a:ext>
            </a:extLst>
          </p:cNvPr>
          <p:cNvSpPr>
            <a:spLocks noGrp="1"/>
          </p:cNvSpPr>
          <p:nvPr>
            <p:ph type="body" sz="quarter" idx="34" hasCustomPrompt="1"/>
          </p:nvPr>
        </p:nvSpPr>
        <p:spPr>
          <a:xfrm>
            <a:off x="286308" y="36576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18" name="Text Placeholder 58">
            <a:extLst>
              <a:ext uri="{FF2B5EF4-FFF2-40B4-BE49-F238E27FC236}">
                <a16:creationId xmlns:a16="http://schemas.microsoft.com/office/drawing/2014/main" id="{BC52CF14-CC22-D840-B88F-F3E56B9A728F}"/>
              </a:ext>
            </a:extLst>
          </p:cNvPr>
          <p:cNvSpPr>
            <a:spLocks noGrp="1"/>
          </p:cNvSpPr>
          <p:nvPr>
            <p:ph type="body" sz="quarter" idx="35"/>
          </p:nvPr>
        </p:nvSpPr>
        <p:spPr>
          <a:xfrm>
            <a:off x="1372017" y="40005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9" name="Text Placeholder 58">
            <a:extLst>
              <a:ext uri="{FF2B5EF4-FFF2-40B4-BE49-F238E27FC236}">
                <a16:creationId xmlns:a16="http://schemas.microsoft.com/office/drawing/2014/main" id="{61A30E87-30F7-E942-F47D-61BD0B86B194}"/>
              </a:ext>
            </a:extLst>
          </p:cNvPr>
          <p:cNvSpPr>
            <a:spLocks noGrp="1"/>
          </p:cNvSpPr>
          <p:nvPr>
            <p:ph type="body" sz="quarter" idx="36" hasCustomPrompt="1"/>
          </p:nvPr>
        </p:nvSpPr>
        <p:spPr>
          <a:xfrm>
            <a:off x="286308" y="40005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0" name="Text Placeholder 58">
            <a:extLst>
              <a:ext uri="{FF2B5EF4-FFF2-40B4-BE49-F238E27FC236}">
                <a16:creationId xmlns:a16="http://schemas.microsoft.com/office/drawing/2014/main" id="{D33A9810-81DB-B334-1956-2D9B987CF3F4}"/>
              </a:ext>
            </a:extLst>
          </p:cNvPr>
          <p:cNvSpPr>
            <a:spLocks noGrp="1"/>
          </p:cNvSpPr>
          <p:nvPr>
            <p:ph type="body" sz="quarter" idx="37"/>
          </p:nvPr>
        </p:nvSpPr>
        <p:spPr>
          <a:xfrm>
            <a:off x="1372017" y="434296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1" name="Text Placeholder 58">
            <a:extLst>
              <a:ext uri="{FF2B5EF4-FFF2-40B4-BE49-F238E27FC236}">
                <a16:creationId xmlns:a16="http://schemas.microsoft.com/office/drawing/2014/main" id="{294F8F0E-FB67-0B64-1634-CD6278E6E1BC}"/>
              </a:ext>
            </a:extLst>
          </p:cNvPr>
          <p:cNvSpPr>
            <a:spLocks noGrp="1"/>
          </p:cNvSpPr>
          <p:nvPr>
            <p:ph type="body" sz="quarter" idx="38" hasCustomPrompt="1"/>
          </p:nvPr>
        </p:nvSpPr>
        <p:spPr>
          <a:xfrm>
            <a:off x="286308" y="434296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2" name="Text Placeholder 58">
            <a:extLst>
              <a:ext uri="{FF2B5EF4-FFF2-40B4-BE49-F238E27FC236}">
                <a16:creationId xmlns:a16="http://schemas.microsoft.com/office/drawing/2014/main" id="{DE2108A0-D8AE-3B1E-2CAE-3547742FF2E3}"/>
              </a:ext>
            </a:extLst>
          </p:cNvPr>
          <p:cNvSpPr>
            <a:spLocks noGrp="1"/>
          </p:cNvSpPr>
          <p:nvPr>
            <p:ph type="body" sz="quarter" idx="39" hasCustomPrompt="1"/>
          </p:nvPr>
        </p:nvSpPr>
        <p:spPr>
          <a:xfrm>
            <a:off x="286308" y="33147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787294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C 12">
    <p:bg>
      <p:bgPr>
        <a:solidFill>
          <a:schemeClr val="bg1"/>
        </a:solidFill>
        <a:effectLst/>
      </p:bgPr>
    </p:bg>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4014045" y="0"/>
            <a:ext cx="5129955"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3" name="Text Placeholder 4">
            <a:extLst>
              <a:ext uri="{FF2B5EF4-FFF2-40B4-BE49-F238E27FC236}">
                <a16:creationId xmlns:a16="http://schemas.microsoft.com/office/drawing/2014/main" id="{400D0D24-AB9A-B078-A7B0-96304D83D769}"/>
              </a:ext>
            </a:extLst>
          </p:cNvPr>
          <p:cNvSpPr txBox="1">
            <a:spLocks/>
          </p:cNvSpPr>
          <p:nvPr userDrawn="1"/>
        </p:nvSpPr>
        <p:spPr>
          <a:xfrm>
            <a:off x="3543435"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996B2807-9B92-8B55-C949-CD3CC23DE6CE}"/>
              </a:ext>
            </a:extLst>
          </p:cNvPr>
          <p:cNvSpPr>
            <a:spLocks noGrp="1"/>
          </p:cNvSpPr>
          <p:nvPr>
            <p:ph type="body" sz="quarter" idx="26" hasCustomPrompt="1"/>
          </p:nvPr>
        </p:nvSpPr>
        <p:spPr>
          <a:xfrm>
            <a:off x="286308" y="4800600"/>
            <a:ext cx="3142841"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58">
            <a:extLst>
              <a:ext uri="{FF2B5EF4-FFF2-40B4-BE49-F238E27FC236}">
                <a16:creationId xmlns:a16="http://schemas.microsoft.com/office/drawing/2014/main" id="{902AE8D6-1018-9A2B-AA99-BDEF726EE540}"/>
              </a:ext>
            </a:extLst>
          </p:cNvPr>
          <p:cNvSpPr>
            <a:spLocks noGrp="1"/>
          </p:cNvSpPr>
          <p:nvPr>
            <p:ph type="body" sz="quarter" idx="10"/>
          </p:nvPr>
        </p:nvSpPr>
        <p:spPr>
          <a:xfrm>
            <a:off x="1372017" y="194529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7" name="Text Placeholder 58">
            <a:extLst>
              <a:ext uri="{FF2B5EF4-FFF2-40B4-BE49-F238E27FC236}">
                <a16:creationId xmlns:a16="http://schemas.microsoft.com/office/drawing/2014/main" id="{600FE08A-4961-26F5-7EC3-4FFDCC283A48}"/>
              </a:ext>
            </a:extLst>
          </p:cNvPr>
          <p:cNvSpPr>
            <a:spLocks noGrp="1"/>
          </p:cNvSpPr>
          <p:nvPr>
            <p:ph type="body" sz="quarter" idx="11" hasCustomPrompt="1"/>
          </p:nvPr>
        </p:nvSpPr>
        <p:spPr>
          <a:xfrm>
            <a:off x="286308" y="194529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8" name="Text Placeholder 81">
            <a:extLst>
              <a:ext uri="{FF2B5EF4-FFF2-40B4-BE49-F238E27FC236}">
                <a16:creationId xmlns:a16="http://schemas.microsoft.com/office/drawing/2014/main" id="{F160E95E-2595-7313-39C8-4C905B5F475C}"/>
              </a:ext>
            </a:extLst>
          </p:cNvPr>
          <p:cNvSpPr>
            <a:spLocks noGrp="1"/>
          </p:cNvSpPr>
          <p:nvPr>
            <p:ph type="body" sz="quarter" idx="22" hasCustomPrompt="1"/>
          </p:nvPr>
        </p:nvSpPr>
        <p:spPr>
          <a:xfrm>
            <a:off x="286308" y="342900"/>
            <a:ext cx="364613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9" name="Text Placeholder 58">
            <a:extLst>
              <a:ext uri="{FF2B5EF4-FFF2-40B4-BE49-F238E27FC236}">
                <a16:creationId xmlns:a16="http://schemas.microsoft.com/office/drawing/2014/main" id="{2B682480-D0BF-51B6-27FC-E9B1C92CC316}"/>
              </a:ext>
            </a:extLst>
          </p:cNvPr>
          <p:cNvSpPr>
            <a:spLocks noGrp="1"/>
          </p:cNvSpPr>
          <p:nvPr>
            <p:ph type="body" sz="quarter" idx="24"/>
          </p:nvPr>
        </p:nvSpPr>
        <p:spPr>
          <a:xfrm>
            <a:off x="1372017" y="228775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0" name="Text Placeholder 58">
            <a:extLst>
              <a:ext uri="{FF2B5EF4-FFF2-40B4-BE49-F238E27FC236}">
                <a16:creationId xmlns:a16="http://schemas.microsoft.com/office/drawing/2014/main" id="{BEF24255-7AB8-1431-799C-4CF24899F360}"/>
              </a:ext>
            </a:extLst>
          </p:cNvPr>
          <p:cNvSpPr>
            <a:spLocks noGrp="1"/>
          </p:cNvSpPr>
          <p:nvPr>
            <p:ph type="body" sz="quarter" idx="27" hasCustomPrompt="1"/>
          </p:nvPr>
        </p:nvSpPr>
        <p:spPr>
          <a:xfrm>
            <a:off x="286308" y="228775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1" name="Text Placeholder 58">
            <a:extLst>
              <a:ext uri="{FF2B5EF4-FFF2-40B4-BE49-F238E27FC236}">
                <a16:creationId xmlns:a16="http://schemas.microsoft.com/office/drawing/2014/main" id="{DCB71217-5051-4D9F-EB5F-7C6C4765AB11}"/>
              </a:ext>
            </a:extLst>
          </p:cNvPr>
          <p:cNvSpPr>
            <a:spLocks noGrp="1"/>
          </p:cNvSpPr>
          <p:nvPr>
            <p:ph type="body" sz="quarter" idx="28"/>
          </p:nvPr>
        </p:nvSpPr>
        <p:spPr>
          <a:xfrm>
            <a:off x="1372017" y="263021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2" name="Text Placeholder 58">
            <a:extLst>
              <a:ext uri="{FF2B5EF4-FFF2-40B4-BE49-F238E27FC236}">
                <a16:creationId xmlns:a16="http://schemas.microsoft.com/office/drawing/2014/main" id="{AA2B9B21-747D-6D44-56CB-060FC5AF809E}"/>
              </a:ext>
            </a:extLst>
          </p:cNvPr>
          <p:cNvSpPr>
            <a:spLocks noGrp="1"/>
          </p:cNvSpPr>
          <p:nvPr>
            <p:ph type="body" sz="quarter" idx="29" hasCustomPrompt="1"/>
          </p:nvPr>
        </p:nvSpPr>
        <p:spPr>
          <a:xfrm>
            <a:off x="286308" y="263021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3" name="Text Placeholder 58">
            <a:extLst>
              <a:ext uri="{FF2B5EF4-FFF2-40B4-BE49-F238E27FC236}">
                <a16:creationId xmlns:a16="http://schemas.microsoft.com/office/drawing/2014/main" id="{49ED0D5F-1C7E-006F-A06C-15E77866496D}"/>
              </a:ext>
            </a:extLst>
          </p:cNvPr>
          <p:cNvSpPr>
            <a:spLocks noGrp="1"/>
          </p:cNvSpPr>
          <p:nvPr>
            <p:ph type="body" sz="quarter" idx="30"/>
          </p:nvPr>
        </p:nvSpPr>
        <p:spPr>
          <a:xfrm>
            <a:off x="1372017" y="297267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4" name="Text Placeholder 58">
            <a:extLst>
              <a:ext uri="{FF2B5EF4-FFF2-40B4-BE49-F238E27FC236}">
                <a16:creationId xmlns:a16="http://schemas.microsoft.com/office/drawing/2014/main" id="{99C198CE-B920-5FDD-240C-7E3E070A199F}"/>
              </a:ext>
            </a:extLst>
          </p:cNvPr>
          <p:cNvSpPr>
            <a:spLocks noGrp="1"/>
          </p:cNvSpPr>
          <p:nvPr>
            <p:ph type="body" sz="quarter" idx="31" hasCustomPrompt="1"/>
          </p:nvPr>
        </p:nvSpPr>
        <p:spPr>
          <a:xfrm>
            <a:off x="286308" y="297267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5" name="Text Placeholder 58">
            <a:extLst>
              <a:ext uri="{FF2B5EF4-FFF2-40B4-BE49-F238E27FC236}">
                <a16:creationId xmlns:a16="http://schemas.microsoft.com/office/drawing/2014/main" id="{A8C67D61-E446-8CE3-41BF-7BC7041BD7BF}"/>
              </a:ext>
            </a:extLst>
          </p:cNvPr>
          <p:cNvSpPr>
            <a:spLocks noGrp="1"/>
          </p:cNvSpPr>
          <p:nvPr>
            <p:ph type="body" sz="quarter" idx="32"/>
          </p:nvPr>
        </p:nvSpPr>
        <p:spPr>
          <a:xfrm>
            <a:off x="1372017" y="331514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6" name="Text Placeholder 58">
            <a:extLst>
              <a:ext uri="{FF2B5EF4-FFF2-40B4-BE49-F238E27FC236}">
                <a16:creationId xmlns:a16="http://schemas.microsoft.com/office/drawing/2014/main" id="{2007E258-14EC-80B8-D178-A4A29FE53033}"/>
              </a:ext>
            </a:extLst>
          </p:cNvPr>
          <p:cNvSpPr>
            <a:spLocks noGrp="1"/>
          </p:cNvSpPr>
          <p:nvPr>
            <p:ph type="body" sz="quarter" idx="33"/>
          </p:nvPr>
        </p:nvSpPr>
        <p:spPr>
          <a:xfrm>
            <a:off x="1372017" y="36576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7" name="Text Placeholder 58">
            <a:extLst>
              <a:ext uri="{FF2B5EF4-FFF2-40B4-BE49-F238E27FC236}">
                <a16:creationId xmlns:a16="http://schemas.microsoft.com/office/drawing/2014/main" id="{1B8BE561-EAE0-EB5D-E05B-AC9032387CF0}"/>
              </a:ext>
            </a:extLst>
          </p:cNvPr>
          <p:cNvSpPr>
            <a:spLocks noGrp="1"/>
          </p:cNvSpPr>
          <p:nvPr>
            <p:ph type="body" sz="quarter" idx="34" hasCustomPrompt="1"/>
          </p:nvPr>
        </p:nvSpPr>
        <p:spPr>
          <a:xfrm>
            <a:off x="286308" y="36576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18" name="Text Placeholder 58">
            <a:extLst>
              <a:ext uri="{FF2B5EF4-FFF2-40B4-BE49-F238E27FC236}">
                <a16:creationId xmlns:a16="http://schemas.microsoft.com/office/drawing/2014/main" id="{BC52CF14-CC22-D840-B88F-F3E56B9A728F}"/>
              </a:ext>
            </a:extLst>
          </p:cNvPr>
          <p:cNvSpPr>
            <a:spLocks noGrp="1"/>
          </p:cNvSpPr>
          <p:nvPr>
            <p:ph type="body" sz="quarter" idx="35"/>
          </p:nvPr>
        </p:nvSpPr>
        <p:spPr>
          <a:xfrm>
            <a:off x="1372017" y="40005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19" name="Text Placeholder 58">
            <a:extLst>
              <a:ext uri="{FF2B5EF4-FFF2-40B4-BE49-F238E27FC236}">
                <a16:creationId xmlns:a16="http://schemas.microsoft.com/office/drawing/2014/main" id="{61A30E87-30F7-E942-F47D-61BD0B86B194}"/>
              </a:ext>
            </a:extLst>
          </p:cNvPr>
          <p:cNvSpPr>
            <a:spLocks noGrp="1"/>
          </p:cNvSpPr>
          <p:nvPr>
            <p:ph type="body" sz="quarter" idx="36" hasCustomPrompt="1"/>
          </p:nvPr>
        </p:nvSpPr>
        <p:spPr>
          <a:xfrm>
            <a:off x="286308" y="40005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0" name="Text Placeholder 58">
            <a:extLst>
              <a:ext uri="{FF2B5EF4-FFF2-40B4-BE49-F238E27FC236}">
                <a16:creationId xmlns:a16="http://schemas.microsoft.com/office/drawing/2014/main" id="{D33A9810-81DB-B334-1956-2D9B987CF3F4}"/>
              </a:ext>
            </a:extLst>
          </p:cNvPr>
          <p:cNvSpPr>
            <a:spLocks noGrp="1"/>
          </p:cNvSpPr>
          <p:nvPr>
            <p:ph type="body" sz="quarter" idx="37"/>
          </p:nvPr>
        </p:nvSpPr>
        <p:spPr>
          <a:xfrm>
            <a:off x="1372017" y="434296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1" name="Text Placeholder 58">
            <a:extLst>
              <a:ext uri="{FF2B5EF4-FFF2-40B4-BE49-F238E27FC236}">
                <a16:creationId xmlns:a16="http://schemas.microsoft.com/office/drawing/2014/main" id="{294F8F0E-FB67-0B64-1634-CD6278E6E1BC}"/>
              </a:ext>
            </a:extLst>
          </p:cNvPr>
          <p:cNvSpPr>
            <a:spLocks noGrp="1"/>
          </p:cNvSpPr>
          <p:nvPr>
            <p:ph type="body" sz="quarter" idx="38" hasCustomPrompt="1"/>
          </p:nvPr>
        </p:nvSpPr>
        <p:spPr>
          <a:xfrm>
            <a:off x="286308" y="434296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2" name="Text Placeholder 58">
            <a:extLst>
              <a:ext uri="{FF2B5EF4-FFF2-40B4-BE49-F238E27FC236}">
                <a16:creationId xmlns:a16="http://schemas.microsoft.com/office/drawing/2014/main" id="{DE2108A0-D8AE-3B1E-2CAE-3547742FF2E3}"/>
              </a:ext>
            </a:extLst>
          </p:cNvPr>
          <p:cNvSpPr>
            <a:spLocks noGrp="1"/>
          </p:cNvSpPr>
          <p:nvPr>
            <p:ph type="body" sz="quarter" idx="39" hasCustomPrompt="1"/>
          </p:nvPr>
        </p:nvSpPr>
        <p:spPr>
          <a:xfrm>
            <a:off x="286308" y="33147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22836366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C 13">
    <p:bg>
      <p:bgPr>
        <a:solidFill>
          <a:schemeClr val="bg1"/>
        </a:solidFill>
        <a:effectLst/>
      </p:bgPr>
    </p:bg>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0" y="0"/>
            <a:ext cx="4872702"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18" name="Text Placeholder 4">
            <a:extLst>
              <a:ext uri="{FF2B5EF4-FFF2-40B4-BE49-F238E27FC236}">
                <a16:creationId xmlns:a16="http://schemas.microsoft.com/office/drawing/2014/main" id="{4ADA2185-90F8-1CD4-75CB-91BD90641AAF}"/>
              </a:ext>
            </a:extLst>
          </p:cNvPr>
          <p:cNvSpPr txBox="1">
            <a:spLocks/>
          </p:cNvSpPr>
          <p:nvPr userDrawn="1"/>
        </p:nvSpPr>
        <p:spPr>
          <a:xfrm>
            <a:off x="8462889"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9" name="Text Placeholder 8">
            <a:extLst>
              <a:ext uri="{FF2B5EF4-FFF2-40B4-BE49-F238E27FC236}">
                <a16:creationId xmlns:a16="http://schemas.microsoft.com/office/drawing/2014/main" id="{7DD9F5E5-76C4-B21B-82F6-33D5481A4C99}"/>
              </a:ext>
            </a:extLst>
          </p:cNvPr>
          <p:cNvSpPr>
            <a:spLocks noGrp="1"/>
          </p:cNvSpPr>
          <p:nvPr>
            <p:ph type="body" sz="quarter" idx="26" hasCustomPrompt="1"/>
          </p:nvPr>
        </p:nvSpPr>
        <p:spPr>
          <a:xfrm>
            <a:off x="5205762" y="4800600"/>
            <a:ext cx="3142841"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21" name="Text Placeholder 58">
            <a:extLst>
              <a:ext uri="{FF2B5EF4-FFF2-40B4-BE49-F238E27FC236}">
                <a16:creationId xmlns:a16="http://schemas.microsoft.com/office/drawing/2014/main" id="{56CBCE8D-96C3-3D3D-B7BF-2FB3163DD13F}"/>
              </a:ext>
            </a:extLst>
          </p:cNvPr>
          <p:cNvSpPr>
            <a:spLocks noGrp="1"/>
          </p:cNvSpPr>
          <p:nvPr>
            <p:ph type="body" sz="quarter" idx="10"/>
          </p:nvPr>
        </p:nvSpPr>
        <p:spPr>
          <a:xfrm>
            <a:off x="6291471" y="194529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2" name="Text Placeholder 58">
            <a:extLst>
              <a:ext uri="{FF2B5EF4-FFF2-40B4-BE49-F238E27FC236}">
                <a16:creationId xmlns:a16="http://schemas.microsoft.com/office/drawing/2014/main" id="{18FFEF4F-1B4E-810E-0278-38F27E36EEF7}"/>
              </a:ext>
            </a:extLst>
          </p:cNvPr>
          <p:cNvSpPr>
            <a:spLocks noGrp="1"/>
          </p:cNvSpPr>
          <p:nvPr>
            <p:ph type="body" sz="quarter" idx="11" hasCustomPrompt="1"/>
          </p:nvPr>
        </p:nvSpPr>
        <p:spPr>
          <a:xfrm>
            <a:off x="5205762" y="194529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3" name="Text Placeholder 81">
            <a:extLst>
              <a:ext uri="{FF2B5EF4-FFF2-40B4-BE49-F238E27FC236}">
                <a16:creationId xmlns:a16="http://schemas.microsoft.com/office/drawing/2014/main" id="{C363556E-3E2E-9665-4CF3-3D79D5D8C529}"/>
              </a:ext>
            </a:extLst>
          </p:cNvPr>
          <p:cNvSpPr>
            <a:spLocks noGrp="1"/>
          </p:cNvSpPr>
          <p:nvPr>
            <p:ph type="body" sz="quarter" idx="22" hasCustomPrompt="1"/>
          </p:nvPr>
        </p:nvSpPr>
        <p:spPr>
          <a:xfrm>
            <a:off x="5205762" y="342900"/>
            <a:ext cx="3646139" cy="1600200"/>
          </a:xfrm>
          <a:prstGeom prst="rect">
            <a:avLst/>
          </a:prstGeom>
        </p:spPr>
        <p:txBody>
          <a:bodyPr anchor="ctr"/>
          <a:lstStyle>
            <a:lvl1pPr marL="0" indent="0">
              <a:lnSpc>
                <a:spcPct val="100000"/>
              </a:lnSpc>
              <a:buNone/>
              <a:defRPr sz="3600">
                <a:solidFill>
                  <a:srgbClr val="0031A0"/>
                </a:solidFill>
                <a:latin typeface="+mj-lt"/>
              </a:defRPr>
            </a:lvl1pPr>
          </a:lstStyle>
          <a:p>
            <a:pPr lvl="0"/>
            <a:r>
              <a:rPr lang="en-US"/>
              <a:t>Contents</a:t>
            </a:r>
          </a:p>
        </p:txBody>
      </p:sp>
      <p:sp>
        <p:nvSpPr>
          <p:cNvPr id="24" name="Text Placeholder 58">
            <a:extLst>
              <a:ext uri="{FF2B5EF4-FFF2-40B4-BE49-F238E27FC236}">
                <a16:creationId xmlns:a16="http://schemas.microsoft.com/office/drawing/2014/main" id="{200E7A79-06E8-D6EB-96F7-98890C021E50}"/>
              </a:ext>
            </a:extLst>
          </p:cNvPr>
          <p:cNvSpPr>
            <a:spLocks noGrp="1"/>
          </p:cNvSpPr>
          <p:nvPr>
            <p:ph type="body" sz="quarter" idx="24"/>
          </p:nvPr>
        </p:nvSpPr>
        <p:spPr>
          <a:xfrm>
            <a:off x="6291471" y="228775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5" name="Text Placeholder 58">
            <a:extLst>
              <a:ext uri="{FF2B5EF4-FFF2-40B4-BE49-F238E27FC236}">
                <a16:creationId xmlns:a16="http://schemas.microsoft.com/office/drawing/2014/main" id="{417C13A3-7025-286B-495D-D711167EF27F}"/>
              </a:ext>
            </a:extLst>
          </p:cNvPr>
          <p:cNvSpPr>
            <a:spLocks noGrp="1"/>
          </p:cNvSpPr>
          <p:nvPr>
            <p:ph type="body" sz="quarter" idx="27" hasCustomPrompt="1"/>
          </p:nvPr>
        </p:nvSpPr>
        <p:spPr>
          <a:xfrm>
            <a:off x="5205762" y="2287758"/>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6" name="Text Placeholder 58">
            <a:extLst>
              <a:ext uri="{FF2B5EF4-FFF2-40B4-BE49-F238E27FC236}">
                <a16:creationId xmlns:a16="http://schemas.microsoft.com/office/drawing/2014/main" id="{2D361641-DA8E-2174-F104-6C1B24E43335}"/>
              </a:ext>
            </a:extLst>
          </p:cNvPr>
          <p:cNvSpPr>
            <a:spLocks noGrp="1"/>
          </p:cNvSpPr>
          <p:nvPr>
            <p:ph type="body" sz="quarter" idx="28"/>
          </p:nvPr>
        </p:nvSpPr>
        <p:spPr>
          <a:xfrm>
            <a:off x="6291471" y="263021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7" name="Text Placeholder 58">
            <a:extLst>
              <a:ext uri="{FF2B5EF4-FFF2-40B4-BE49-F238E27FC236}">
                <a16:creationId xmlns:a16="http://schemas.microsoft.com/office/drawing/2014/main" id="{1553F018-4FAD-D452-D4EE-028FD819E23A}"/>
              </a:ext>
            </a:extLst>
          </p:cNvPr>
          <p:cNvSpPr>
            <a:spLocks noGrp="1"/>
          </p:cNvSpPr>
          <p:nvPr>
            <p:ph type="body" sz="quarter" idx="29" hasCustomPrompt="1"/>
          </p:nvPr>
        </p:nvSpPr>
        <p:spPr>
          <a:xfrm>
            <a:off x="5205762" y="263021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28" name="Text Placeholder 58">
            <a:extLst>
              <a:ext uri="{FF2B5EF4-FFF2-40B4-BE49-F238E27FC236}">
                <a16:creationId xmlns:a16="http://schemas.microsoft.com/office/drawing/2014/main" id="{AA247DB0-5B50-C5C1-25CA-10ECE4AA3A48}"/>
              </a:ext>
            </a:extLst>
          </p:cNvPr>
          <p:cNvSpPr>
            <a:spLocks noGrp="1"/>
          </p:cNvSpPr>
          <p:nvPr>
            <p:ph type="body" sz="quarter" idx="30"/>
          </p:nvPr>
        </p:nvSpPr>
        <p:spPr>
          <a:xfrm>
            <a:off x="6291471" y="297267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9" name="Text Placeholder 58">
            <a:extLst>
              <a:ext uri="{FF2B5EF4-FFF2-40B4-BE49-F238E27FC236}">
                <a16:creationId xmlns:a16="http://schemas.microsoft.com/office/drawing/2014/main" id="{C0C0CBF1-D4C0-B719-4B3A-9823010F3330}"/>
              </a:ext>
            </a:extLst>
          </p:cNvPr>
          <p:cNvSpPr>
            <a:spLocks noGrp="1"/>
          </p:cNvSpPr>
          <p:nvPr>
            <p:ph type="body" sz="quarter" idx="31" hasCustomPrompt="1"/>
          </p:nvPr>
        </p:nvSpPr>
        <p:spPr>
          <a:xfrm>
            <a:off x="5205762" y="2972679"/>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0" name="Text Placeholder 58">
            <a:extLst>
              <a:ext uri="{FF2B5EF4-FFF2-40B4-BE49-F238E27FC236}">
                <a16:creationId xmlns:a16="http://schemas.microsoft.com/office/drawing/2014/main" id="{F9342E9B-6FBA-8867-9437-F92F849F5620}"/>
              </a:ext>
            </a:extLst>
          </p:cNvPr>
          <p:cNvSpPr>
            <a:spLocks noGrp="1"/>
          </p:cNvSpPr>
          <p:nvPr>
            <p:ph type="body" sz="quarter" idx="32"/>
          </p:nvPr>
        </p:nvSpPr>
        <p:spPr>
          <a:xfrm>
            <a:off x="6291471" y="331514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1" name="Text Placeholder 58">
            <a:extLst>
              <a:ext uri="{FF2B5EF4-FFF2-40B4-BE49-F238E27FC236}">
                <a16:creationId xmlns:a16="http://schemas.microsoft.com/office/drawing/2014/main" id="{FF164FE6-CDA9-E367-653D-4BFC20920D56}"/>
              </a:ext>
            </a:extLst>
          </p:cNvPr>
          <p:cNvSpPr>
            <a:spLocks noGrp="1"/>
          </p:cNvSpPr>
          <p:nvPr>
            <p:ph type="body" sz="quarter" idx="33"/>
          </p:nvPr>
        </p:nvSpPr>
        <p:spPr>
          <a:xfrm>
            <a:off x="6291471" y="36576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2" name="Text Placeholder 58">
            <a:extLst>
              <a:ext uri="{FF2B5EF4-FFF2-40B4-BE49-F238E27FC236}">
                <a16:creationId xmlns:a16="http://schemas.microsoft.com/office/drawing/2014/main" id="{F919934A-AF8C-BE3D-7B3E-9EA8CD36E727}"/>
              </a:ext>
            </a:extLst>
          </p:cNvPr>
          <p:cNvSpPr>
            <a:spLocks noGrp="1"/>
          </p:cNvSpPr>
          <p:nvPr>
            <p:ph type="body" sz="quarter" idx="34" hasCustomPrompt="1"/>
          </p:nvPr>
        </p:nvSpPr>
        <p:spPr>
          <a:xfrm>
            <a:off x="5205762" y="36576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4" name="Text Placeholder 58">
            <a:extLst>
              <a:ext uri="{FF2B5EF4-FFF2-40B4-BE49-F238E27FC236}">
                <a16:creationId xmlns:a16="http://schemas.microsoft.com/office/drawing/2014/main" id="{37F6BC7E-5572-848F-03FF-26052106AF14}"/>
              </a:ext>
            </a:extLst>
          </p:cNvPr>
          <p:cNvSpPr>
            <a:spLocks noGrp="1"/>
          </p:cNvSpPr>
          <p:nvPr>
            <p:ph type="body" sz="quarter" idx="35"/>
          </p:nvPr>
        </p:nvSpPr>
        <p:spPr>
          <a:xfrm>
            <a:off x="6291471" y="40005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5" name="Text Placeholder 58">
            <a:extLst>
              <a:ext uri="{FF2B5EF4-FFF2-40B4-BE49-F238E27FC236}">
                <a16:creationId xmlns:a16="http://schemas.microsoft.com/office/drawing/2014/main" id="{E1432524-9110-E777-7294-3867C8CCB1EF}"/>
              </a:ext>
            </a:extLst>
          </p:cNvPr>
          <p:cNvSpPr>
            <a:spLocks noGrp="1"/>
          </p:cNvSpPr>
          <p:nvPr>
            <p:ph type="body" sz="quarter" idx="36" hasCustomPrompt="1"/>
          </p:nvPr>
        </p:nvSpPr>
        <p:spPr>
          <a:xfrm>
            <a:off x="5205762" y="40005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38" name="Text Placeholder 58">
            <a:extLst>
              <a:ext uri="{FF2B5EF4-FFF2-40B4-BE49-F238E27FC236}">
                <a16:creationId xmlns:a16="http://schemas.microsoft.com/office/drawing/2014/main" id="{33B2DA08-5A91-6E8C-0529-8E2C04327212}"/>
              </a:ext>
            </a:extLst>
          </p:cNvPr>
          <p:cNvSpPr>
            <a:spLocks noGrp="1"/>
          </p:cNvSpPr>
          <p:nvPr>
            <p:ph type="body" sz="quarter" idx="37"/>
          </p:nvPr>
        </p:nvSpPr>
        <p:spPr>
          <a:xfrm>
            <a:off x="6291471" y="434296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9" name="Text Placeholder 58">
            <a:extLst>
              <a:ext uri="{FF2B5EF4-FFF2-40B4-BE49-F238E27FC236}">
                <a16:creationId xmlns:a16="http://schemas.microsoft.com/office/drawing/2014/main" id="{FA2D3147-8656-B613-6EBC-ECB76EE90C16}"/>
              </a:ext>
            </a:extLst>
          </p:cNvPr>
          <p:cNvSpPr>
            <a:spLocks noGrp="1"/>
          </p:cNvSpPr>
          <p:nvPr>
            <p:ph type="body" sz="quarter" idx="38" hasCustomPrompt="1"/>
          </p:nvPr>
        </p:nvSpPr>
        <p:spPr>
          <a:xfrm>
            <a:off x="5205762" y="434296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
        <p:nvSpPr>
          <p:cNvPr id="40" name="Text Placeholder 58">
            <a:extLst>
              <a:ext uri="{FF2B5EF4-FFF2-40B4-BE49-F238E27FC236}">
                <a16:creationId xmlns:a16="http://schemas.microsoft.com/office/drawing/2014/main" id="{70194685-6EFE-C81C-3432-1BD9A1D56247}"/>
              </a:ext>
            </a:extLst>
          </p:cNvPr>
          <p:cNvSpPr>
            <a:spLocks noGrp="1"/>
          </p:cNvSpPr>
          <p:nvPr>
            <p:ph type="body" sz="quarter" idx="39" hasCustomPrompt="1"/>
          </p:nvPr>
        </p:nvSpPr>
        <p:spPr>
          <a:xfrm>
            <a:off x="5205762" y="3314700"/>
            <a:ext cx="1033166" cy="311248"/>
          </a:xfrm>
          <a:prstGeom prst="rect">
            <a:avLst/>
          </a:prstGeom>
        </p:spPr>
        <p:txBody>
          <a:bodyPr anchor="ctr"/>
          <a:lstStyle>
            <a:lvl1pPr marL="0" indent="0">
              <a:buNone/>
              <a:defRPr sz="1050" b="0">
                <a:solidFill>
                  <a:srgbClr val="0031A0"/>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3617143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C 14">
    <p:bg>
      <p:bgPr>
        <a:solidFill>
          <a:schemeClr val="bg1"/>
        </a:solidFill>
        <a:effectLst/>
      </p:bgPr>
    </p:bg>
    <p:spTree>
      <p:nvGrpSpPr>
        <p:cNvPr id="1" name=""/>
        <p:cNvGrpSpPr/>
        <p:nvPr/>
      </p:nvGrpSpPr>
      <p:grpSpPr>
        <a:xfrm>
          <a:off x="0" y="0"/>
          <a:ext cx="0" cy="0"/>
          <a:chOff x="0" y="0"/>
          <a:chExt cx="0" cy="0"/>
        </a:xfrm>
      </p:grpSpPr>
      <p:sp>
        <p:nvSpPr>
          <p:cNvPr id="4" name="Picture Placeholder 17">
            <a:extLst>
              <a:ext uri="{FF2B5EF4-FFF2-40B4-BE49-F238E27FC236}">
                <a16:creationId xmlns:a16="http://schemas.microsoft.com/office/drawing/2014/main" id="{6261637A-C35E-7A44-0F16-E716915A2541}"/>
              </a:ext>
            </a:extLst>
          </p:cNvPr>
          <p:cNvSpPr>
            <a:spLocks noGrp="1"/>
          </p:cNvSpPr>
          <p:nvPr>
            <p:ph type="pic" sz="quarter" idx="25" hasCustomPrompt="1"/>
          </p:nvPr>
        </p:nvSpPr>
        <p:spPr>
          <a:xfrm>
            <a:off x="0" y="0"/>
            <a:ext cx="4872702" cy="5143500"/>
          </a:xfrm>
          <a:prstGeom prst="rect">
            <a:avLst/>
          </a:prstGeom>
          <a:solidFill>
            <a:schemeClr val="tx1">
              <a:lumMod val="75000"/>
              <a:lumOff val="25000"/>
            </a:schemeClr>
          </a:solidFill>
        </p:spPr>
        <p:txBody>
          <a:bodyPr anchor="ctr"/>
          <a:lstStyle>
            <a:lvl1pPr marL="0" indent="0" algn="ctr">
              <a:buNone/>
              <a:defRPr sz="1500">
                <a:solidFill>
                  <a:schemeClr val="bg1"/>
                </a:solidFill>
                <a:latin typeface="Arial" panose="020B0604020202020204" pitchFamily="34" charset="0"/>
                <a:cs typeface="Arial" panose="020B0604020202020204" pitchFamily="34" charset="0"/>
              </a:defRPr>
            </a:lvl1pPr>
          </a:lstStyle>
          <a:p>
            <a:r>
              <a:rPr lang="en-US"/>
              <a:t>Photo</a:t>
            </a:r>
          </a:p>
        </p:txBody>
      </p:sp>
      <p:sp>
        <p:nvSpPr>
          <p:cNvPr id="18" name="Text Placeholder 4">
            <a:extLst>
              <a:ext uri="{FF2B5EF4-FFF2-40B4-BE49-F238E27FC236}">
                <a16:creationId xmlns:a16="http://schemas.microsoft.com/office/drawing/2014/main" id="{4ADA2185-90F8-1CD4-75CB-91BD90641AAF}"/>
              </a:ext>
            </a:extLst>
          </p:cNvPr>
          <p:cNvSpPr txBox="1">
            <a:spLocks/>
          </p:cNvSpPr>
          <p:nvPr userDrawn="1"/>
        </p:nvSpPr>
        <p:spPr>
          <a:xfrm>
            <a:off x="8462889" y="4800600"/>
            <a:ext cx="39940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9" name="Text Placeholder 8">
            <a:extLst>
              <a:ext uri="{FF2B5EF4-FFF2-40B4-BE49-F238E27FC236}">
                <a16:creationId xmlns:a16="http://schemas.microsoft.com/office/drawing/2014/main" id="{7DD9F5E5-76C4-B21B-82F6-33D5481A4C99}"/>
              </a:ext>
            </a:extLst>
          </p:cNvPr>
          <p:cNvSpPr>
            <a:spLocks noGrp="1"/>
          </p:cNvSpPr>
          <p:nvPr>
            <p:ph type="body" sz="quarter" idx="26" hasCustomPrompt="1"/>
          </p:nvPr>
        </p:nvSpPr>
        <p:spPr>
          <a:xfrm>
            <a:off x="5205762" y="4800600"/>
            <a:ext cx="3142841"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21" name="Text Placeholder 58">
            <a:extLst>
              <a:ext uri="{FF2B5EF4-FFF2-40B4-BE49-F238E27FC236}">
                <a16:creationId xmlns:a16="http://schemas.microsoft.com/office/drawing/2014/main" id="{56CBCE8D-96C3-3D3D-B7BF-2FB3163DD13F}"/>
              </a:ext>
            </a:extLst>
          </p:cNvPr>
          <p:cNvSpPr>
            <a:spLocks noGrp="1"/>
          </p:cNvSpPr>
          <p:nvPr>
            <p:ph type="body" sz="quarter" idx="10"/>
          </p:nvPr>
        </p:nvSpPr>
        <p:spPr>
          <a:xfrm>
            <a:off x="6291471" y="194529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2" name="Text Placeholder 58">
            <a:extLst>
              <a:ext uri="{FF2B5EF4-FFF2-40B4-BE49-F238E27FC236}">
                <a16:creationId xmlns:a16="http://schemas.microsoft.com/office/drawing/2014/main" id="{18FFEF4F-1B4E-810E-0278-38F27E36EEF7}"/>
              </a:ext>
            </a:extLst>
          </p:cNvPr>
          <p:cNvSpPr>
            <a:spLocks noGrp="1"/>
          </p:cNvSpPr>
          <p:nvPr>
            <p:ph type="body" sz="quarter" idx="11" hasCustomPrompt="1"/>
          </p:nvPr>
        </p:nvSpPr>
        <p:spPr>
          <a:xfrm>
            <a:off x="5205762" y="194529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3" name="Text Placeholder 81">
            <a:extLst>
              <a:ext uri="{FF2B5EF4-FFF2-40B4-BE49-F238E27FC236}">
                <a16:creationId xmlns:a16="http://schemas.microsoft.com/office/drawing/2014/main" id="{C363556E-3E2E-9665-4CF3-3D79D5D8C529}"/>
              </a:ext>
            </a:extLst>
          </p:cNvPr>
          <p:cNvSpPr>
            <a:spLocks noGrp="1"/>
          </p:cNvSpPr>
          <p:nvPr>
            <p:ph type="body" sz="quarter" idx="22" hasCustomPrompt="1"/>
          </p:nvPr>
        </p:nvSpPr>
        <p:spPr>
          <a:xfrm>
            <a:off x="5205762" y="342900"/>
            <a:ext cx="3646139" cy="1600200"/>
          </a:xfrm>
          <a:prstGeom prst="rect">
            <a:avLst/>
          </a:prstGeom>
        </p:spPr>
        <p:txBody>
          <a:bodyPr anchor="ctr"/>
          <a:lstStyle>
            <a:lvl1pPr marL="0" indent="0">
              <a:lnSpc>
                <a:spcPct val="100000"/>
              </a:lnSpc>
              <a:buNone/>
              <a:defRPr sz="3600">
                <a:solidFill>
                  <a:srgbClr val="E4022B"/>
                </a:solidFill>
                <a:latin typeface="+mj-lt"/>
              </a:defRPr>
            </a:lvl1pPr>
          </a:lstStyle>
          <a:p>
            <a:pPr lvl="0"/>
            <a:r>
              <a:rPr lang="en-US"/>
              <a:t>Contents</a:t>
            </a:r>
          </a:p>
        </p:txBody>
      </p:sp>
      <p:sp>
        <p:nvSpPr>
          <p:cNvPr id="24" name="Text Placeholder 58">
            <a:extLst>
              <a:ext uri="{FF2B5EF4-FFF2-40B4-BE49-F238E27FC236}">
                <a16:creationId xmlns:a16="http://schemas.microsoft.com/office/drawing/2014/main" id="{200E7A79-06E8-D6EB-96F7-98890C021E50}"/>
              </a:ext>
            </a:extLst>
          </p:cNvPr>
          <p:cNvSpPr>
            <a:spLocks noGrp="1"/>
          </p:cNvSpPr>
          <p:nvPr>
            <p:ph type="body" sz="quarter" idx="24"/>
          </p:nvPr>
        </p:nvSpPr>
        <p:spPr>
          <a:xfrm>
            <a:off x="6291471" y="2287758"/>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5" name="Text Placeholder 58">
            <a:extLst>
              <a:ext uri="{FF2B5EF4-FFF2-40B4-BE49-F238E27FC236}">
                <a16:creationId xmlns:a16="http://schemas.microsoft.com/office/drawing/2014/main" id="{417C13A3-7025-286B-495D-D711167EF27F}"/>
              </a:ext>
            </a:extLst>
          </p:cNvPr>
          <p:cNvSpPr>
            <a:spLocks noGrp="1"/>
          </p:cNvSpPr>
          <p:nvPr>
            <p:ph type="body" sz="quarter" idx="27" hasCustomPrompt="1"/>
          </p:nvPr>
        </p:nvSpPr>
        <p:spPr>
          <a:xfrm>
            <a:off x="5205762" y="2287758"/>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6" name="Text Placeholder 58">
            <a:extLst>
              <a:ext uri="{FF2B5EF4-FFF2-40B4-BE49-F238E27FC236}">
                <a16:creationId xmlns:a16="http://schemas.microsoft.com/office/drawing/2014/main" id="{2D361641-DA8E-2174-F104-6C1B24E43335}"/>
              </a:ext>
            </a:extLst>
          </p:cNvPr>
          <p:cNvSpPr>
            <a:spLocks noGrp="1"/>
          </p:cNvSpPr>
          <p:nvPr>
            <p:ph type="body" sz="quarter" idx="28"/>
          </p:nvPr>
        </p:nvSpPr>
        <p:spPr>
          <a:xfrm>
            <a:off x="6291471" y="263021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7" name="Text Placeholder 58">
            <a:extLst>
              <a:ext uri="{FF2B5EF4-FFF2-40B4-BE49-F238E27FC236}">
                <a16:creationId xmlns:a16="http://schemas.microsoft.com/office/drawing/2014/main" id="{1553F018-4FAD-D452-D4EE-028FD819E23A}"/>
              </a:ext>
            </a:extLst>
          </p:cNvPr>
          <p:cNvSpPr>
            <a:spLocks noGrp="1"/>
          </p:cNvSpPr>
          <p:nvPr>
            <p:ph type="body" sz="quarter" idx="29" hasCustomPrompt="1"/>
          </p:nvPr>
        </p:nvSpPr>
        <p:spPr>
          <a:xfrm>
            <a:off x="5205762" y="263021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28" name="Text Placeholder 58">
            <a:extLst>
              <a:ext uri="{FF2B5EF4-FFF2-40B4-BE49-F238E27FC236}">
                <a16:creationId xmlns:a16="http://schemas.microsoft.com/office/drawing/2014/main" id="{AA247DB0-5B50-C5C1-25CA-10ECE4AA3A48}"/>
              </a:ext>
            </a:extLst>
          </p:cNvPr>
          <p:cNvSpPr>
            <a:spLocks noGrp="1"/>
          </p:cNvSpPr>
          <p:nvPr>
            <p:ph type="body" sz="quarter" idx="30"/>
          </p:nvPr>
        </p:nvSpPr>
        <p:spPr>
          <a:xfrm>
            <a:off x="6291471" y="2972679"/>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29" name="Text Placeholder 58">
            <a:extLst>
              <a:ext uri="{FF2B5EF4-FFF2-40B4-BE49-F238E27FC236}">
                <a16:creationId xmlns:a16="http://schemas.microsoft.com/office/drawing/2014/main" id="{C0C0CBF1-D4C0-B719-4B3A-9823010F3330}"/>
              </a:ext>
            </a:extLst>
          </p:cNvPr>
          <p:cNvSpPr>
            <a:spLocks noGrp="1"/>
          </p:cNvSpPr>
          <p:nvPr>
            <p:ph type="body" sz="quarter" idx="31" hasCustomPrompt="1"/>
          </p:nvPr>
        </p:nvSpPr>
        <p:spPr>
          <a:xfrm>
            <a:off x="5205762" y="2972679"/>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0" name="Text Placeholder 58">
            <a:extLst>
              <a:ext uri="{FF2B5EF4-FFF2-40B4-BE49-F238E27FC236}">
                <a16:creationId xmlns:a16="http://schemas.microsoft.com/office/drawing/2014/main" id="{F9342E9B-6FBA-8867-9437-F92F849F5620}"/>
              </a:ext>
            </a:extLst>
          </p:cNvPr>
          <p:cNvSpPr>
            <a:spLocks noGrp="1"/>
          </p:cNvSpPr>
          <p:nvPr>
            <p:ph type="body" sz="quarter" idx="32"/>
          </p:nvPr>
        </p:nvSpPr>
        <p:spPr>
          <a:xfrm>
            <a:off x="6291471" y="331514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1" name="Text Placeholder 58">
            <a:extLst>
              <a:ext uri="{FF2B5EF4-FFF2-40B4-BE49-F238E27FC236}">
                <a16:creationId xmlns:a16="http://schemas.microsoft.com/office/drawing/2014/main" id="{FF164FE6-CDA9-E367-653D-4BFC20920D56}"/>
              </a:ext>
            </a:extLst>
          </p:cNvPr>
          <p:cNvSpPr>
            <a:spLocks noGrp="1"/>
          </p:cNvSpPr>
          <p:nvPr>
            <p:ph type="body" sz="quarter" idx="33"/>
          </p:nvPr>
        </p:nvSpPr>
        <p:spPr>
          <a:xfrm>
            <a:off x="6291471" y="36576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2" name="Text Placeholder 58">
            <a:extLst>
              <a:ext uri="{FF2B5EF4-FFF2-40B4-BE49-F238E27FC236}">
                <a16:creationId xmlns:a16="http://schemas.microsoft.com/office/drawing/2014/main" id="{F919934A-AF8C-BE3D-7B3E-9EA8CD36E727}"/>
              </a:ext>
            </a:extLst>
          </p:cNvPr>
          <p:cNvSpPr>
            <a:spLocks noGrp="1"/>
          </p:cNvSpPr>
          <p:nvPr>
            <p:ph type="body" sz="quarter" idx="34" hasCustomPrompt="1"/>
          </p:nvPr>
        </p:nvSpPr>
        <p:spPr>
          <a:xfrm>
            <a:off x="5205762" y="36576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4" name="Text Placeholder 58">
            <a:extLst>
              <a:ext uri="{FF2B5EF4-FFF2-40B4-BE49-F238E27FC236}">
                <a16:creationId xmlns:a16="http://schemas.microsoft.com/office/drawing/2014/main" id="{37F6BC7E-5572-848F-03FF-26052106AF14}"/>
              </a:ext>
            </a:extLst>
          </p:cNvPr>
          <p:cNvSpPr>
            <a:spLocks noGrp="1"/>
          </p:cNvSpPr>
          <p:nvPr>
            <p:ph type="body" sz="quarter" idx="35"/>
          </p:nvPr>
        </p:nvSpPr>
        <p:spPr>
          <a:xfrm>
            <a:off x="6291471" y="400050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5" name="Text Placeholder 58">
            <a:extLst>
              <a:ext uri="{FF2B5EF4-FFF2-40B4-BE49-F238E27FC236}">
                <a16:creationId xmlns:a16="http://schemas.microsoft.com/office/drawing/2014/main" id="{E1432524-9110-E777-7294-3867C8CCB1EF}"/>
              </a:ext>
            </a:extLst>
          </p:cNvPr>
          <p:cNvSpPr>
            <a:spLocks noGrp="1"/>
          </p:cNvSpPr>
          <p:nvPr>
            <p:ph type="body" sz="quarter" idx="36" hasCustomPrompt="1"/>
          </p:nvPr>
        </p:nvSpPr>
        <p:spPr>
          <a:xfrm>
            <a:off x="5205762" y="40005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38" name="Text Placeholder 58">
            <a:extLst>
              <a:ext uri="{FF2B5EF4-FFF2-40B4-BE49-F238E27FC236}">
                <a16:creationId xmlns:a16="http://schemas.microsoft.com/office/drawing/2014/main" id="{33B2DA08-5A91-6E8C-0529-8E2C04327212}"/>
              </a:ext>
            </a:extLst>
          </p:cNvPr>
          <p:cNvSpPr>
            <a:spLocks noGrp="1"/>
          </p:cNvSpPr>
          <p:nvPr>
            <p:ph type="body" sz="quarter" idx="37"/>
          </p:nvPr>
        </p:nvSpPr>
        <p:spPr>
          <a:xfrm>
            <a:off x="6291471" y="4342960"/>
            <a:ext cx="2565625" cy="309530"/>
          </a:xfrm>
          <a:prstGeom prst="rect">
            <a:avLst/>
          </a:prstGeom>
        </p:spPr>
        <p:txBody>
          <a:bodyPr anchor="ct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Master text style</a:t>
            </a:r>
          </a:p>
        </p:txBody>
      </p:sp>
      <p:sp>
        <p:nvSpPr>
          <p:cNvPr id="39" name="Text Placeholder 58">
            <a:extLst>
              <a:ext uri="{FF2B5EF4-FFF2-40B4-BE49-F238E27FC236}">
                <a16:creationId xmlns:a16="http://schemas.microsoft.com/office/drawing/2014/main" id="{FA2D3147-8656-B613-6EBC-ECB76EE90C16}"/>
              </a:ext>
            </a:extLst>
          </p:cNvPr>
          <p:cNvSpPr>
            <a:spLocks noGrp="1"/>
          </p:cNvSpPr>
          <p:nvPr>
            <p:ph type="body" sz="quarter" idx="38" hasCustomPrompt="1"/>
          </p:nvPr>
        </p:nvSpPr>
        <p:spPr>
          <a:xfrm>
            <a:off x="5205762" y="434296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
        <p:nvSpPr>
          <p:cNvPr id="40" name="Text Placeholder 58">
            <a:extLst>
              <a:ext uri="{FF2B5EF4-FFF2-40B4-BE49-F238E27FC236}">
                <a16:creationId xmlns:a16="http://schemas.microsoft.com/office/drawing/2014/main" id="{70194685-6EFE-C81C-3432-1BD9A1D56247}"/>
              </a:ext>
            </a:extLst>
          </p:cNvPr>
          <p:cNvSpPr>
            <a:spLocks noGrp="1"/>
          </p:cNvSpPr>
          <p:nvPr>
            <p:ph type="body" sz="quarter" idx="39" hasCustomPrompt="1"/>
          </p:nvPr>
        </p:nvSpPr>
        <p:spPr>
          <a:xfrm>
            <a:off x="5205762" y="3314700"/>
            <a:ext cx="1033166" cy="311248"/>
          </a:xfrm>
          <a:prstGeom prst="rect">
            <a:avLst/>
          </a:prstGeom>
        </p:spPr>
        <p:txBody>
          <a:bodyPr anchor="ctr"/>
          <a:lstStyle>
            <a:lvl1pPr marL="0" indent="0">
              <a:buNone/>
              <a:defRPr sz="1050" b="0">
                <a:solidFill>
                  <a:srgbClr val="E4022B"/>
                </a:solidFill>
              </a:defRPr>
            </a:lvl1pPr>
            <a:lvl2pPr>
              <a:defRPr sz="1050"/>
            </a:lvl2pPr>
            <a:lvl3pPr>
              <a:defRPr sz="1050"/>
            </a:lvl3pPr>
            <a:lvl4pPr>
              <a:defRPr sz="1050"/>
            </a:lvl4pPr>
            <a:lvl5pPr>
              <a:defRPr sz="1050"/>
            </a:lvl5pPr>
          </a:lstStyle>
          <a:p>
            <a:pPr lvl="0"/>
            <a:r>
              <a:rPr lang="en-US"/>
              <a:t># / 0:00</a:t>
            </a:r>
          </a:p>
        </p:txBody>
      </p:sp>
    </p:spTree>
    <p:extLst>
      <p:ext uri="{BB962C8B-B14F-4D97-AF65-F5344CB8AC3E}">
        <p14:creationId xmlns:p14="http://schemas.microsoft.com/office/powerpoint/2010/main" val="21231147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01">
    <p:bg>
      <p:bgPr>
        <a:solidFill>
          <a:schemeClr val="bg1"/>
        </a:solidFill>
        <a:effectLst/>
      </p:bgPr>
    </p:bg>
    <p:spTree>
      <p:nvGrpSpPr>
        <p:cNvPr id="1" name=""/>
        <p:cNvGrpSpPr/>
        <p:nvPr/>
      </p:nvGrpSpPr>
      <p:grpSpPr>
        <a:xfrm>
          <a:off x="0" y="0"/>
          <a:ext cx="0" cy="0"/>
          <a:chOff x="0" y="0"/>
          <a:chExt cx="0" cy="0"/>
        </a:xfrm>
      </p:grpSpPr>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7" name="Text Placeholder 20">
            <a:extLst>
              <a:ext uri="{FF2B5EF4-FFF2-40B4-BE49-F238E27FC236}">
                <a16:creationId xmlns:a16="http://schemas.microsoft.com/office/drawing/2014/main" id="{3E6C05A8-9265-78A7-B865-BABD84FA57B0}"/>
              </a:ext>
            </a:extLst>
          </p:cNvPr>
          <p:cNvSpPr>
            <a:spLocks noGrp="1"/>
          </p:cNvSpPr>
          <p:nvPr>
            <p:ph type="body" sz="quarter" idx="26" hasCustomPrompt="1"/>
          </p:nvPr>
        </p:nvSpPr>
        <p:spPr>
          <a:xfrm>
            <a:off x="286308" y="913938"/>
            <a:ext cx="2057132" cy="210012"/>
          </a:xfrm>
          <a:prstGeom prst="rect">
            <a:avLst/>
          </a:prstGeom>
        </p:spPr>
        <p:txBody>
          <a:bodyPr lIns="0" tIns="0" rIns="0" bIns="0" anchor="ctr"/>
          <a:lstStyle>
            <a:lvl1pPr marL="0" indent="0">
              <a:lnSpc>
                <a:spcPct val="100000"/>
              </a:lnSpc>
              <a:buNone/>
              <a:defRPr sz="750" b="1">
                <a:solidFill>
                  <a:schemeClr val="tx1"/>
                </a:solidFill>
                <a:latin typeface="+mn-lt"/>
                <a:cs typeface="Arial" panose="020B0604020202020204" pitchFamily="34" charset="0"/>
              </a:defRPr>
            </a:lvl1pPr>
          </a:lstStyle>
          <a:p>
            <a:pPr lvl="0"/>
            <a:r>
              <a:rPr lang="en-US"/>
              <a:t>Divisions</a:t>
            </a:r>
          </a:p>
        </p:txBody>
      </p:sp>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Presentation Tile Goes here</a:t>
            </a:r>
          </a:p>
        </p:txBody>
      </p:sp>
      <p:sp>
        <p:nvSpPr>
          <p:cNvPr id="4" name="Text Placeholder 20">
            <a:extLst>
              <a:ext uri="{FF2B5EF4-FFF2-40B4-BE49-F238E27FC236}">
                <a16:creationId xmlns:a16="http://schemas.microsoft.com/office/drawing/2014/main" id="{FB85F3F6-25D1-D71D-6E78-1583153DE018}"/>
              </a:ext>
            </a:extLst>
          </p:cNvPr>
          <p:cNvSpPr>
            <a:spLocks noGrp="1"/>
          </p:cNvSpPr>
          <p:nvPr>
            <p:ph type="body" sz="quarter" idx="32" hasCustomPrompt="1"/>
          </p:nvPr>
        </p:nvSpPr>
        <p:spPr>
          <a:xfrm>
            <a:off x="2470424" y="913938"/>
            <a:ext cx="2057132" cy="210012"/>
          </a:xfrm>
          <a:prstGeom prst="rect">
            <a:avLst/>
          </a:prstGeom>
        </p:spPr>
        <p:txBody>
          <a:bodyPr lIns="0" tIns="0" rIns="0" bIns="0" anchor="ctr"/>
          <a:lstStyle>
            <a:lvl1pPr marL="0" indent="0">
              <a:lnSpc>
                <a:spcPct val="100000"/>
              </a:lnSpc>
              <a:buNone/>
              <a:defRPr sz="750" b="1">
                <a:solidFill>
                  <a:schemeClr val="tx1"/>
                </a:solidFill>
                <a:latin typeface="+mn-lt"/>
                <a:cs typeface="Arial" panose="020B0604020202020204" pitchFamily="34" charset="0"/>
              </a:defRPr>
            </a:lvl1pPr>
          </a:lstStyle>
          <a:p>
            <a:pPr lvl="0"/>
            <a:r>
              <a:rPr lang="en-US"/>
              <a:t>Results</a:t>
            </a:r>
          </a:p>
        </p:txBody>
      </p:sp>
      <p:sp>
        <p:nvSpPr>
          <p:cNvPr id="3" name="Text Placeholder 4">
            <a:extLst>
              <a:ext uri="{FF2B5EF4-FFF2-40B4-BE49-F238E27FC236}">
                <a16:creationId xmlns:a16="http://schemas.microsoft.com/office/drawing/2014/main" id="{74239240-121B-9250-5E4D-FB96A41127F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B2D310B2-93DB-AC73-B47D-8C25EBA1DB05}"/>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1" name="Text Placeholder 20">
            <a:extLst>
              <a:ext uri="{FF2B5EF4-FFF2-40B4-BE49-F238E27FC236}">
                <a16:creationId xmlns:a16="http://schemas.microsoft.com/office/drawing/2014/main" id="{21294A96-7498-F4BA-F991-46FE7EF1D1C6}"/>
              </a:ext>
            </a:extLst>
          </p:cNvPr>
          <p:cNvSpPr>
            <a:spLocks noGrp="1"/>
          </p:cNvSpPr>
          <p:nvPr>
            <p:ph type="body" sz="quarter" idx="27" hasCustomPrompt="1"/>
          </p:nvPr>
        </p:nvSpPr>
        <p:spPr>
          <a:xfrm>
            <a:off x="286308" y="1206500"/>
            <a:ext cx="2057132" cy="783856"/>
          </a:xfrm>
          <a:prstGeom prst="rect">
            <a:avLst/>
          </a:prstGeom>
        </p:spPr>
        <p:txBody>
          <a:bodyPr lIns="0" tIns="0" rIns="0" bIns="0" anchor="t"/>
          <a:lstStyle>
            <a:lvl1pPr marL="0" indent="0">
              <a:lnSpc>
                <a:spcPct val="100000"/>
              </a:lnSpc>
              <a:buNone/>
              <a:defRPr sz="1350" b="0">
                <a:solidFill>
                  <a:srgbClr val="0031A0"/>
                </a:solidFill>
                <a:latin typeface="+mj-lt"/>
                <a:cs typeface="Arial" panose="020B0604020202020204" pitchFamily="34" charset="0"/>
              </a:defRPr>
            </a:lvl1pPr>
          </a:lstStyle>
          <a:p>
            <a:pPr lvl="0"/>
            <a:r>
              <a:rPr lang="en-US"/>
              <a:t>Science</a:t>
            </a:r>
          </a:p>
        </p:txBody>
      </p:sp>
      <p:sp>
        <p:nvSpPr>
          <p:cNvPr id="12" name="Text Placeholder 20">
            <a:extLst>
              <a:ext uri="{FF2B5EF4-FFF2-40B4-BE49-F238E27FC236}">
                <a16:creationId xmlns:a16="http://schemas.microsoft.com/office/drawing/2014/main" id="{588289B0-83FF-43B0-6579-F8FA55F75286}"/>
              </a:ext>
            </a:extLst>
          </p:cNvPr>
          <p:cNvSpPr>
            <a:spLocks noGrp="1"/>
          </p:cNvSpPr>
          <p:nvPr>
            <p:ph type="body" sz="quarter" idx="34" hasCustomPrompt="1"/>
          </p:nvPr>
        </p:nvSpPr>
        <p:spPr>
          <a:xfrm>
            <a:off x="286308" y="2717431"/>
            <a:ext cx="2057132" cy="783856"/>
          </a:xfrm>
          <a:prstGeom prst="rect">
            <a:avLst/>
          </a:prstGeom>
        </p:spPr>
        <p:txBody>
          <a:bodyPr lIns="0" tIns="0" rIns="0" bIns="0" anchor="t"/>
          <a:lstStyle>
            <a:lvl1pPr marL="0" indent="0">
              <a:lnSpc>
                <a:spcPct val="100000"/>
              </a:lnSpc>
              <a:buNone/>
              <a:defRPr sz="1350" b="0">
                <a:solidFill>
                  <a:srgbClr val="0031A0"/>
                </a:solidFill>
                <a:latin typeface="+mj-lt"/>
                <a:cs typeface="Arial" panose="020B0604020202020204" pitchFamily="34" charset="0"/>
              </a:defRPr>
            </a:lvl1pPr>
          </a:lstStyle>
          <a:p>
            <a:pPr lvl="0"/>
            <a:r>
              <a:rPr lang="en-US"/>
              <a:t>Engineering</a:t>
            </a:r>
          </a:p>
        </p:txBody>
      </p:sp>
      <p:sp>
        <p:nvSpPr>
          <p:cNvPr id="13" name="Text Placeholder 20">
            <a:extLst>
              <a:ext uri="{FF2B5EF4-FFF2-40B4-BE49-F238E27FC236}">
                <a16:creationId xmlns:a16="http://schemas.microsoft.com/office/drawing/2014/main" id="{10F3660C-573B-8867-5AED-0AC46D2B11BB}"/>
              </a:ext>
            </a:extLst>
          </p:cNvPr>
          <p:cNvSpPr>
            <a:spLocks noGrp="1"/>
          </p:cNvSpPr>
          <p:nvPr>
            <p:ph type="body" sz="quarter" idx="36" hasCustomPrompt="1"/>
          </p:nvPr>
        </p:nvSpPr>
        <p:spPr>
          <a:xfrm>
            <a:off x="286308" y="3774706"/>
            <a:ext cx="2057132" cy="783856"/>
          </a:xfrm>
          <a:prstGeom prst="rect">
            <a:avLst/>
          </a:prstGeom>
        </p:spPr>
        <p:txBody>
          <a:bodyPr lIns="0" tIns="0" rIns="0" bIns="0" anchor="t"/>
          <a:lstStyle>
            <a:lvl1pPr marL="0" indent="0">
              <a:lnSpc>
                <a:spcPct val="100000"/>
              </a:lnSpc>
              <a:buNone/>
              <a:defRPr sz="1350" b="0">
                <a:solidFill>
                  <a:srgbClr val="0031A0"/>
                </a:solidFill>
                <a:latin typeface="+mj-lt"/>
                <a:cs typeface="Arial" panose="020B0604020202020204" pitchFamily="34" charset="0"/>
              </a:defRPr>
            </a:lvl1pPr>
          </a:lstStyle>
          <a:p>
            <a:pPr lvl="0"/>
            <a:r>
              <a:rPr lang="en-US"/>
              <a:t>Administration</a:t>
            </a:r>
          </a:p>
        </p:txBody>
      </p:sp>
      <p:sp>
        <p:nvSpPr>
          <p:cNvPr id="14" name="Text Placeholder 20">
            <a:extLst>
              <a:ext uri="{FF2B5EF4-FFF2-40B4-BE49-F238E27FC236}">
                <a16:creationId xmlns:a16="http://schemas.microsoft.com/office/drawing/2014/main" id="{500AC1C1-0063-F9E1-7D09-A1FDB1E9D43E}"/>
              </a:ext>
            </a:extLst>
          </p:cNvPr>
          <p:cNvSpPr>
            <a:spLocks noGrp="1"/>
          </p:cNvSpPr>
          <p:nvPr>
            <p:ph type="body" sz="quarter" idx="20" hasCustomPrompt="1"/>
          </p:nvPr>
        </p:nvSpPr>
        <p:spPr>
          <a:xfrm>
            <a:off x="2477520" y="1206038"/>
            <a:ext cx="6360530" cy="1302212"/>
          </a:xfrm>
          <a:prstGeom prst="rect">
            <a:avLst/>
          </a:prstGeom>
        </p:spPr>
        <p:txBody>
          <a:bodyPr wrap="none" lIns="0" tIns="0" rIns="0" bIns="0" numCol="2" spcCol="274320" anchor="t">
            <a:noAutofit/>
          </a:bodyPr>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nec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nec,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
        <p:nvSpPr>
          <p:cNvPr id="15" name="Text Placeholder 20">
            <a:extLst>
              <a:ext uri="{FF2B5EF4-FFF2-40B4-BE49-F238E27FC236}">
                <a16:creationId xmlns:a16="http://schemas.microsoft.com/office/drawing/2014/main" id="{53A027D4-4204-7D55-C7DA-32C3A95C1175}"/>
              </a:ext>
            </a:extLst>
          </p:cNvPr>
          <p:cNvSpPr>
            <a:spLocks noGrp="1"/>
          </p:cNvSpPr>
          <p:nvPr>
            <p:ph type="body" sz="quarter" idx="37" hasCustomPrompt="1"/>
          </p:nvPr>
        </p:nvSpPr>
        <p:spPr>
          <a:xfrm>
            <a:off x="2477520" y="2714625"/>
            <a:ext cx="6360530" cy="873125"/>
          </a:xfrm>
          <a:prstGeom prst="rect">
            <a:avLst/>
          </a:prstGeom>
        </p:spPr>
        <p:txBody>
          <a:bodyPr wrap="none" lIns="0" tIns="0" rIns="0" bIns="0" numCol="2" spcCol="274320" anchor="t">
            <a:noAutofit/>
          </a:bodyPr>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nec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nec,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
        <p:nvSpPr>
          <p:cNvPr id="17" name="Text Placeholder 20">
            <a:extLst>
              <a:ext uri="{FF2B5EF4-FFF2-40B4-BE49-F238E27FC236}">
                <a16:creationId xmlns:a16="http://schemas.microsoft.com/office/drawing/2014/main" id="{7F7B9781-66E8-6D35-217E-1A3432B8BBFC}"/>
              </a:ext>
            </a:extLst>
          </p:cNvPr>
          <p:cNvSpPr>
            <a:spLocks noGrp="1"/>
          </p:cNvSpPr>
          <p:nvPr>
            <p:ph type="body" sz="quarter" idx="38" hasCustomPrompt="1"/>
          </p:nvPr>
        </p:nvSpPr>
        <p:spPr>
          <a:xfrm>
            <a:off x="2477520" y="3771900"/>
            <a:ext cx="6360530" cy="873125"/>
          </a:xfrm>
          <a:prstGeom prst="rect">
            <a:avLst/>
          </a:prstGeom>
        </p:spPr>
        <p:txBody>
          <a:bodyPr wrap="none" lIns="0" tIns="0" rIns="0" bIns="0" numCol="2" spcCol="274320" anchor="t">
            <a:noAutofit/>
          </a:bodyPr>
          <a:lstStyle>
            <a:lvl1pPr marL="0" indent="0">
              <a:lnSpc>
                <a:spcPct val="100000"/>
              </a:lnSpc>
              <a:buNone/>
              <a:defRPr sz="675" b="0">
                <a:solidFill>
                  <a:schemeClr val="tx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nec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nec,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Tree>
    <p:extLst>
      <p:ext uri="{BB962C8B-B14F-4D97-AF65-F5344CB8AC3E}">
        <p14:creationId xmlns:p14="http://schemas.microsoft.com/office/powerpoint/2010/main" val="331124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02">
    <p:bg>
      <p:bgPr>
        <a:solidFill>
          <a:schemeClr val="tx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087DF3E-07BB-506D-C5A0-317B37A323CB}"/>
              </a:ext>
            </a:extLst>
          </p:cNvPr>
          <p:cNvCxnSpPr>
            <a:cxnSpLocks/>
          </p:cNvCxnSpPr>
          <p:nvPr userDrawn="1"/>
        </p:nvCxnSpPr>
        <p:spPr>
          <a:xfrm>
            <a:off x="4673405" y="3651378"/>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7" name="Text Placeholder 20">
            <a:extLst>
              <a:ext uri="{FF2B5EF4-FFF2-40B4-BE49-F238E27FC236}">
                <a16:creationId xmlns:a16="http://schemas.microsoft.com/office/drawing/2014/main" id="{3E6C05A8-9265-78A7-B865-BABD84FA57B0}"/>
              </a:ext>
            </a:extLst>
          </p:cNvPr>
          <p:cNvSpPr>
            <a:spLocks noGrp="1"/>
          </p:cNvSpPr>
          <p:nvPr>
            <p:ph type="body" sz="quarter" idx="26" hasCustomPrompt="1"/>
          </p:nvPr>
        </p:nvSpPr>
        <p:spPr>
          <a:xfrm>
            <a:off x="286308" y="913938"/>
            <a:ext cx="2057132" cy="210012"/>
          </a:xfrm>
          <a:prstGeom prst="rect">
            <a:avLst/>
          </a:prstGeom>
        </p:spPr>
        <p:txBody>
          <a:bodyPr lIns="0" tIns="0" rIns="0" bIns="0" anchor="ctr"/>
          <a:lstStyle>
            <a:lvl1pPr marL="0" indent="0">
              <a:lnSpc>
                <a:spcPct val="100000"/>
              </a:lnSpc>
              <a:buNone/>
              <a:defRPr sz="750" b="1">
                <a:solidFill>
                  <a:schemeClr val="bg1"/>
                </a:solidFill>
                <a:latin typeface="Arial" panose="020B0604020202020204" pitchFamily="34" charset="0"/>
                <a:cs typeface="Arial" panose="020B0604020202020204" pitchFamily="34" charset="0"/>
              </a:defRPr>
            </a:lvl1pPr>
          </a:lstStyle>
          <a:p>
            <a:pPr lvl="0"/>
            <a:r>
              <a:rPr lang="en-US"/>
              <a:t>Divisions</a:t>
            </a:r>
          </a:p>
        </p:txBody>
      </p:sp>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286308" y="1206500"/>
            <a:ext cx="2057132" cy="783856"/>
          </a:xfrm>
          <a:prstGeom prst="rect">
            <a:avLst/>
          </a:prstGeom>
        </p:spPr>
        <p:txBody>
          <a:bodyPr lIns="0" tIns="0" rIns="0" bIns="0" anchor="t"/>
          <a:lstStyle>
            <a:lvl1pPr marL="0" indent="0">
              <a:lnSpc>
                <a:spcPct val="100000"/>
              </a:lnSpc>
              <a:buNone/>
              <a:defRPr sz="1350" b="0">
                <a:solidFill>
                  <a:srgbClr val="E4022B"/>
                </a:solidFill>
                <a:latin typeface="+mj-lt"/>
                <a:cs typeface="Arial" panose="020B0604020202020204" pitchFamily="34" charset="0"/>
              </a:defRPr>
            </a:lvl1pPr>
          </a:lstStyle>
          <a:p>
            <a:pPr lvl="0"/>
            <a:r>
              <a:rPr lang="en-US"/>
              <a:t>Science</a:t>
            </a:r>
          </a:p>
        </p:txBody>
      </p:sp>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4" name="Text Placeholder 20">
            <a:extLst>
              <a:ext uri="{FF2B5EF4-FFF2-40B4-BE49-F238E27FC236}">
                <a16:creationId xmlns:a16="http://schemas.microsoft.com/office/drawing/2014/main" id="{FB85F3F6-25D1-D71D-6E78-1583153DE018}"/>
              </a:ext>
            </a:extLst>
          </p:cNvPr>
          <p:cNvSpPr>
            <a:spLocks noGrp="1"/>
          </p:cNvSpPr>
          <p:nvPr>
            <p:ph type="body" sz="quarter" idx="32" hasCustomPrompt="1"/>
          </p:nvPr>
        </p:nvSpPr>
        <p:spPr>
          <a:xfrm>
            <a:off x="2470424" y="913938"/>
            <a:ext cx="2057132" cy="210012"/>
          </a:xfrm>
          <a:prstGeom prst="rect">
            <a:avLst/>
          </a:prstGeom>
        </p:spPr>
        <p:txBody>
          <a:bodyPr lIns="0" tIns="0" rIns="0" bIns="0" anchor="ctr"/>
          <a:lstStyle>
            <a:lvl1pPr marL="0" indent="0">
              <a:lnSpc>
                <a:spcPct val="100000"/>
              </a:lnSpc>
              <a:buNone/>
              <a:defRPr sz="750" b="1">
                <a:solidFill>
                  <a:schemeClr val="bg1"/>
                </a:solidFill>
                <a:latin typeface="Arial" panose="020B0604020202020204" pitchFamily="34" charset="0"/>
                <a:cs typeface="Arial" panose="020B0604020202020204" pitchFamily="34" charset="0"/>
              </a:defRPr>
            </a:lvl1pPr>
          </a:lstStyle>
          <a:p>
            <a:pPr lvl="0"/>
            <a:r>
              <a:rPr lang="en-US"/>
              <a:t>Results</a:t>
            </a:r>
          </a:p>
        </p:txBody>
      </p:sp>
      <p:sp>
        <p:nvSpPr>
          <p:cNvPr id="10" name="Text Placeholder 20">
            <a:extLst>
              <a:ext uri="{FF2B5EF4-FFF2-40B4-BE49-F238E27FC236}">
                <a16:creationId xmlns:a16="http://schemas.microsoft.com/office/drawing/2014/main" id="{425D33BF-7D22-1773-A85A-8379CA14E1C4}"/>
              </a:ext>
            </a:extLst>
          </p:cNvPr>
          <p:cNvSpPr>
            <a:spLocks noGrp="1"/>
          </p:cNvSpPr>
          <p:nvPr>
            <p:ph type="body" sz="quarter" idx="34" hasCustomPrompt="1"/>
          </p:nvPr>
        </p:nvSpPr>
        <p:spPr>
          <a:xfrm>
            <a:off x="286308" y="2717431"/>
            <a:ext cx="2057132" cy="783856"/>
          </a:xfrm>
          <a:prstGeom prst="rect">
            <a:avLst/>
          </a:prstGeom>
        </p:spPr>
        <p:txBody>
          <a:bodyPr lIns="0" tIns="0" rIns="0" bIns="0" anchor="t"/>
          <a:lstStyle>
            <a:lvl1pPr marL="0" indent="0">
              <a:lnSpc>
                <a:spcPct val="100000"/>
              </a:lnSpc>
              <a:buNone/>
              <a:defRPr sz="1350" b="0">
                <a:solidFill>
                  <a:srgbClr val="E4022B"/>
                </a:solidFill>
                <a:latin typeface="+mj-lt"/>
                <a:cs typeface="Arial" panose="020B0604020202020204" pitchFamily="34" charset="0"/>
              </a:defRPr>
            </a:lvl1pPr>
          </a:lstStyle>
          <a:p>
            <a:pPr lvl="0"/>
            <a:r>
              <a:rPr lang="en-US"/>
              <a:t>Engineering</a:t>
            </a:r>
          </a:p>
        </p:txBody>
      </p:sp>
      <p:sp>
        <p:nvSpPr>
          <p:cNvPr id="22" name="Text Placeholder 20">
            <a:extLst>
              <a:ext uri="{FF2B5EF4-FFF2-40B4-BE49-F238E27FC236}">
                <a16:creationId xmlns:a16="http://schemas.microsoft.com/office/drawing/2014/main" id="{274DC648-E3F8-5822-FCE3-F8929B0E2A39}"/>
              </a:ext>
            </a:extLst>
          </p:cNvPr>
          <p:cNvSpPr>
            <a:spLocks noGrp="1"/>
          </p:cNvSpPr>
          <p:nvPr>
            <p:ph type="body" sz="quarter" idx="36" hasCustomPrompt="1"/>
          </p:nvPr>
        </p:nvSpPr>
        <p:spPr>
          <a:xfrm>
            <a:off x="286308" y="3774706"/>
            <a:ext cx="2057132" cy="783856"/>
          </a:xfrm>
          <a:prstGeom prst="rect">
            <a:avLst/>
          </a:prstGeom>
        </p:spPr>
        <p:txBody>
          <a:bodyPr lIns="0" tIns="0" rIns="0" bIns="0" anchor="t"/>
          <a:lstStyle>
            <a:lvl1pPr marL="0" indent="0">
              <a:lnSpc>
                <a:spcPct val="100000"/>
              </a:lnSpc>
              <a:buNone/>
              <a:defRPr sz="1350" b="0">
                <a:solidFill>
                  <a:srgbClr val="E4022B"/>
                </a:solidFill>
                <a:latin typeface="+mj-lt"/>
                <a:cs typeface="Arial" panose="020B0604020202020204" pitchFamily="34" charset="0"/>
              </a:defRPr>
            </a:lvl1pPr>
          </a:lstStyle>
          <a:p>
            <a:pPr lvl="0"/>
            <a:r>
              <a:rPr lang="en-US"/>
              <a:t>Administration</a:t>
            </a:r>
          </a:p>
        </p:txBody>
      </p:sp>
      <p:sp>
        <p:nvSpPr>
          <p:cNvPr id="23" name="Text Placeholder 20">
            <a:extLst>
              <a:ext uri="{FF2B5EF4-FFF2-40B4-BE49-F238E27FC236}">
                <a16:creationId xmlns:a16="http://schemas.microsoft.com/office/drawing/2014/main" id="{DEB9953F-97B6-3A87-703B-375EE516B54B}"/>
              </a:ext>
            </a:extLst>
          </p:cNvPr>
          <p:cNvSpPr>
            <a:spLocks noGrp="1"/>
          </p:cNvSpPr>
          <p:nvPr>
            <p:ph type="body" sz="quarter" idx="20" hasCustomPrompt="1"/>
          </p:nvPr>
        </p:nvSpPr>
        <p:spPr>
          <a:xfrm>
            <a:off x="2477520" y="1206038"/>
            <a:ext cx="6360530" cy="1302212"/>
          </a:xfrm>
          <a:prstGeom prst="rect">
            <a:avLst/>
          </a:prstGeom>
        </p:spPr>
        <p:txBody>
          <a:bodyPr wrap="none" lIns="0" tIns="0" rIns="0" bIns="0" numCol="2" spcCol="274320" anchor="t">
            <a:noAutofit/>
          </a:bodyPr>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
        <p:nvSpPr>
          <p:cNvPr id="26" name="Text Placeholder 20">
            <a:extLst>
              <a:ext uri="{FF2B5EF4-FFF2-40B4-BE49-F238E27FC236}">
                <a16:creationId xmlns:a16="http://schemas.microsoft.com/office/drawing/2014/main" id="{E93BADAA-A98D-8F39-304F-1DAA0FDCAB41}"/>
              </a:ext>
            </a:extLst>
          </p:cNvPr>
          <p:cNvSpPr>
            <a:spLocks noGrp="1"/>
          </p:cNvSpPr>
          <p:nvPr>
            <p:ph type="body" sz="quarter" idx="37" hasCustomPrompt="1"/>
          </p:nvPr>
        </p:nvSpPr>
        <p:spPr>
          <a:xfrm>
            <a:off x="2477520" y="2714625"/>
            <a:ext cx="6360530" cy="873125"/>
          </a:xfrm>
          <a:prstGeom prst="rect">
            <a:avLst/>
          </a:prstGeom>
        </p:spPr>
        <p:txBody>
          <a:bodyPr wrap="none" lIns="0" tIns="0" rIns="0" bIns="0" numCol="2" spcCol="274320" anchor="t">
            <a:noAutofit/>
          </a:bodyPr>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
        <p:nvSpPr>
          <p:cNvPr id="32" name="Text Placeholder 20">
            <a:extLst>
              <a:ext uri="{FF2B5EF4-FFF2-40B4-BE49-F238E27FC236}">
                <a16:creationId xmlns:a16="http://schemas.microsoft.com/office/drawing/2014/main" id="{0B3990DD-14FF-1E02-031C-C15CC9F0CC70}"/>
              </a:ext>
            </a:extLst>
          </p:cNvPr>
          <p:cNvSpPr>
            <a:spLocks noGrp="1"/>
          </p:cNvSpPr>
          <p:nvPr>
            <p:ph type="body" sz="quarter" idx="38" hasCustomPrompt="1"/>
          </p:nvPr>
        </p:nvSpPr>
        <p:spPr>
          <a:xfrm>
            <a:off x="2477520" y="3771900"/>
            <a:ext cx="6360530" cy="873125"/>
          </a:xfrm>
          <a:prstGeom prst="rect">
            <a:avLst/>
          </a:prstGeom>
        </p:spPr>
        <p:txBody>
          <a:bodyPr wrap="none" lIns="0" tIns="0" rIns="0" bIns="0" numCol="2" spcCol="274320" anchor="t">
            <a:noAutofit/>
          </a:bodyPr>
          <a:lstStyle>
            <a:lvl1pPr marL="0" indent="0">
              <a:lnSpc>
                <a:spcPct val="100000"/>
              </a:lnSpc>
              <a:buNone/>
              <a:defRPr sz="675" b="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Donec </a:t>
            </a:r>
            <a:r>
              <a:rPr lang="en-US" err="1"/>
              <a:t>malesuada</a:t>
            </a:r>
            <a:r>
              <a:rPr lang="en-US"/>
              <a:t> </a:t>
            </a:r>
            <a:r>
              <a:rPr lang="en-US" err="1"/>
              <a:t>velit</a:t>
            </a:r>
            <a:r>
              <a:rPr lang="en-US"/>
              <a:t> sit </a:t>
            </a:r>
            <a:r>
              <a:rPr lang="en-US" err="1"/>
              <a:t>amet</a:t>
            </a:r>
            <a:r>
              <a:rPr lang="en-US"/>
              <a:t> porta </a:t>
            </a:r>
            <a:r>
              <a:rPr lang="en-US" err="1"/>
              <a:t>pretium</a:t>
            </a:r>
            <a:r>
              <a:rPr lang="en-US"/>
              <a:t>. </a:t>
            </a:r>
            <a:r>
              <a:rPr lang="en-US" err="1"/>
              <a:t>Phasellus</a:t>
            </a:r>
            <a:r>
              <a:rPr lang="en-US"/>
              <a:t> </a:t>
            </a:r>
            <a:r>
              <a:rPr lang="en-US" err="1"/>
              <a:t>posuere</a:t>
            </a:r>
            <a:r>
              <a:rPr lang="en-US"/>
              <a:t> </a:t>
            </a:r>
            <a:r>
              <a:rPr lang="en-US" err="1"/>
              <a:t>condimentum</a:t>
            </a:r>
            <a:r>
              <a:rPr lang="en-US"/>
              <a:t> eros </a:t>
            </a:r>
            <a:r>
              <a:rPr lang="en-US" err="1"/>
              <a:t>quis</a:t>
            </a:r>
            <a:r>
              <a:rPr lang="en-US"/>
              <a:t> </a:t>
            </a:r>
            <a:r>
              <a:rPr lang="en-US" err="1"/>
              <a:t>malesuada</a:t>
            </a:r>
            <a:r>
              <a:rPr lang="en-US"/>
              <a:t>.</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r>
              <a:rPr lang="en-US" err="1"/>
              <a:t>Pellentesque</a:t>
            </a:r>
            <a:r>
              <a:rPr lang="en-US"/>
              <a:t> et </a:t>
            </a:r>
            <a:r>
              <a:rPr lang="en-US" err="1"/>
              <a:t>urna</a:t>
            </a:r>
            <a:r>
              <a:rPr lang="en-US"/>
              <a:t> </a:t>
            </a:r>
            <a:r>
              <a:rPr lang="en-US" err="1"/>
              <a:t>bibendum</a:t>
            </a:r>
            <a:r>
              <a:rPr lang="en-US"/>
              <a:t>, </a:t>
            </a:r>
            <a:r>
              <a:rPr lang="en-US" err="1"/>
              <a:t>sollicitudin</a:t>
            </a:r>
            <a:r>
              <a:rPr lang="en-US"/>
              <a:t> ante </a:t>
            </a:r>
            <a:r>
              <a:rPr lang="en-US" err="1"/>
              <a:t>ut</a:t>
            </a:r>
            <a:r>
              <a:rPr lang="en-US"/>
              <a:t>, </a:t>
            </a:r>
            <a:r>
              <a:rPr lang="en-US" err="1"/>
              <a:t>rhoncus</a:t>
            </a:r>
            <a:r>
              <a:rPr lang="en-US"/>
              <a:t> </a:t>
            </a:r>
            <a:r>
              <a:rPr lang="en-US" err="1"/>
              <a:t>sapien</a:t>
            </a:r>
            <a:r>
              <a:rPr lang="en-US"/>
              <a:t>. Duis </a:t>
            </a:r>
            <a:r>
              <a:rPr lang="en-US" err="1"/>
              <a:t>interdum</a:t>
            </a:r>
            <a:r>
              <a:rPr lang="en-US"/>
              <a:t> </a:t>
            </a:r>
            <a:r>
              <a:rPr lang="en-US" err="1"/>
              <a:t>pretium</a:t>
            </a:r>
            <a:r>
              <a:rPr lang="en-US"/>
              <a:t> </a:t>
            </a:r>
            <a:r>
              <a:rPr lang="en-US" err="1"/>
              <a:t>nulla</a:t>
            </a:r>
            <a:r>
              <a:rPr lang="en-US"/>
              <a:t> at porta. Integer at diam vel </a:t>
            </a:r>
            <a:r>
              <a:rPr lang="en-US" err="1"/>
              <a:t>mauris</a:t>
            </a:r>
            <a:r>
              <a:rPr lang="en-US"/>
              <a:t> porta fermentum. </a:t>
            </a:r>
          </a:p>
        </p:txBody>
      </p:sp>
      <p:sp>
        <p:nvSpPr>
          <p:cNvPr id="3" name="Text Placeholder 4">
            <a:extLst>
              <a:ext uri="{FF2B5EF4-FFF2-40B4-BE49-F238E27FC236}">
                <a16:creationId xmlns:a16="http://schemas.microsoft.com/office/drawing/2014/main" id="{F8E0A694-5594-D01F-6E1C-64C29B8F55F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02A07C4B-2484-DBC5-447E-63E9D5376995}"/>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536898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03">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087DF3E-07BB-506D-C5A0-317B37A323CB}"/>
              </a:ext>
            </a:extLst>
          </p:cNvPr>
          <p:cNvCxnSpPr>
            <a:cxnSpLocks/>
          </p:cNvCxnSpPr>
          <p:nvPr userDrawn="1"/>
        </p:nvCxnSpPr>
        <p:spPr>
          <a:xfrm>
            <a:off x="10198958" y="-431525"/>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286309" y="919420"/>
            <a:ext cx="3700382" cy="3681808"/>
          </a:xfrm>
          <a:prstGeom prst="rect">
            <a:avLst/>
          </a:prstGeom>
        </p:spPr>
        <p:txBody>
          <a:bodyPr lIns="0" tIns="0" rIns="0" bIns="0" anchor="t"/>
          <a:lstStyle>
            <a:lvl1pPr marL="0" indent="0">
              <a:lnSpc>
                <a:spcPct val="100000"/>
              </a:lnSpc>
              <a:buNone/>
              <a:defRPr sz="3000" b="0">
                <a:solidFill>
                  <a:srgbClr val="0031A0"/>
                </a:solidFill>
                <a:latin typeface="+mj-lt"/>
                <a:cs typeface="Arial" panose="020B0604020202020204" pitchFamily="34" charset="0"/>
              </a:defRPr>
            </a:lvl1pPr>
          </a:lstStyle>
          <a:p>
            <a:pPr lvl="0"/>
            <a:r>
              <a:rPr lang="en-US"/>
              <a:t>Opening statement goes here. Lorem ipsum dolor sit </a:t>
            </a:r>
            <a:r>
              <a:rPr lang="en-US" err="1"/>
              <a:t>amet</a:t>
            </a:r>
            <a:r>
              <a:rPr lang="en-US"/>
              <a:t>, </a:t>
            </a:r>
            <a:r>
              <a:rPr lang="en-US" err="1"/>
              <a:t>consect</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endParaRPr lang="en-US"/>
          </a:p>
        </p:txBody>
      </p:sp>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Presentation Tile Goes here</a:t>
            </a:r>
          </a:p>
        </p:txBody>
      </p:sp>
      <p:sp>
        <p:nvSpPr>
          <p:cNvPr id="23" name="Text Placeholder 20">
            <a:extLst>
              <a:ext uri="{FF2B5EF4-FFF2-40B4-BE49-F238E27FC236}">
                <a16:creationId xmlns:a16="http://schemas.microsoft.com/office/drawing/2014/main" id="{DEB9953F-97B6-3A87-703B-375EE516B54B}"/>
              </a:ext>
            </a:extLst>
          </p:cNvPr>
          <p:cNvSpPr>
            <a:spLocks noGrp="1"/>
          </p:cNvSpPr>
          <p:nvPr>
            <p:ph type="body" sz="quarter" idx="20" hasCustomPrompt="1"/>
          </p:nvPr>
        </p:nvSpPr>
        <p:spPr>
          <a:xfrm>
            <a:off x="4629143" y="1118319"/>
            <a:ext cx="4228549" cy="3682281"/>
          </a:xfrm>
          <a:prstGeom prst="rect">
            <a:avLst/>
          </a:prstGeom>
        </p:spPr>
        <p:txBody>
          <a:bodyPr wrap="square" lIns="0" tIns="0" rIns="0" bIns="0" numCol="1"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endParaRPr lang="en-US"/>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p:txBody>
      </p:sp>
      <p:sp>
        <p:nvSpPr>
          <p:cNvPr id="54" name="Straight Connector 2">
            <a:extLst>
              <a:ext uri="{FF2B5EF4-FFF2-40B4-BE49-F238E27FC236}">
                <a16:creationId xmlns:a16="http://schemas.microsoft.com/office/drawing/2014/main" id="{E4D0FD1C-E2F7-519C-20C3-5490111D71A2}"/>
              </a:ext>
            </a:extLst>
          </p:cNvPr>
          <p:cNvSpPr/>
          <p:nvPr userDrawn="1"/>
        </p:nvSpPr>
        <p:spPr>
          <a:xfrm flipH="1" flipV="1">
            <a:off x="14231075" y="2988026"/>
            <a:ext cx="4191720" cy="0"/>
          </a:xfrm>
          <a:prstGeom prst="line">
            <a:avLst/>
          </a:prstGeom>
          <a:ln w="15875">
            <a:solidFill>
              <a:srgbClr val="222222"/>
            </a:solidFill>
          </a:ln>
        </p:spPr>
        <p:txBody>
          <a:bodyPr lIns="17142" rIns="17142"/>
          <a:lstStyle/>
          <a:p>
            <a:pPr defTabSz="342900">
              <a:lnSpc>
                <a:spcPct val="100000"/>
              </a:lnSpc>
              <a:spcBef>
                <a:spcPts val="0"/>
              </a:spcBef>
              <a:defRPr sz="1400">
                <a:solidFill>
                  <a:srgbClr val="00D5D5"/>
                </a:solidFill>
                <a:latin typeface="Arial"/>
                <a:ea typeface="Arial"/>
                <a:cs typeface="Arial"/>
                <a:sym typeface="Arial"/>
              </a:defRPr>
            </a:pPr>
            <a:endParaRPr sz="525"/>
          </a:p>
        </p:txBody>
      </p:sp>
      <p:pic>
        <p:nvPicPr>
          <p:cNvPr id="58" name="NASA_Insignia-RGB.svg" descr="NASA_Insignia-RGB.svg">
            <a:extLst>
              <a:ext uri="{FF2B5EF4-FFF2-40B4-BE49-F238E27FC236}">
                <a16:creationId xmlns:a16="http://schemas.microsoft.com/office/drawing/2014/main" id="{353DD5B0-C1CB-F02E-65C0-0407A47898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101432" y="0"/>
            <a:ext cx="464275" cy="464336"/>
          </a:xfrm>
          <a:prstGeom prst="rect">
            <a:avLst/>
          </a:prstGeom>
          <a:ln w="12700">
            <a:miter lim="400000"/>
          </a:ln>
        </p:spPr>
      </p:pic>
      <p:sp>
        <p:nvSpPr>
          <p:cNvPr id="61" name="TextBox 9">
            <a:extLst>
              <a:ext uri="{FF2B5EF4-FFF2-40B4-BE49-F238E27FC236}">
                <a16:creationId xmlns:a16="http://schemas.microsoft.com/office/drawing/2014/main" id="{30DCD197-E1B5-AF05-E544-507706892367}"/>
              </a:ext>
            </a:extLst>
          </p:cNvPr>
          <p:cNvSpPr txBox="1"/>
          <p:nvPr userDrawn="1"/>
        </p:nvSpPr>
        <p:spPr>
          <a:xfrm>
            <a:off x="9983905" y="4856555"/>
            <a:ext cx="1994276" cy="9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600"/>
              <a:t>nasa.gov</a:t>
            </a:r>
          </a:p>
        </p:txBody>
      </p:sp>
      <p:sp>
        <p:nvSpPr>
          <p:cNvPr id="3" name="Text Placeholder 4">
            <a:extLst>
              <a:ext uri="{FF2B5EF4-FFF2-40B4-BE49-F238E27FC236}">
                <a16:creationId xmlns:a16="http://schemas.microsoft.com/office/drawing/2014/main" id="{FE40AF47-850B-5761-CB0A-B4A4FCB8082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EF7470A5-B96F-1550-A189-8D7F8E7A2283}"/>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822036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05">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087DF3E-07BB-506D-C5A0-317B37A323CB}"/>
              </a:ext>
            </a:extLst>
          </p:cNvPr>
          <p:cNvCxnSpPr>
            <a:cxnSpLocks/>
          </p:cNvCxnSpPr>
          <p:nvPr userDrawn="1"/>
        </p:nvCxnSpPr>
        <p:spPr>
          <a:xfrm>
            <a:off x="10198958" y="-431525"/>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E4022B"/>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286309" y="919420"/>
            <a:ext cx="3700382" cy="3681808"/>
          </a:xfrm>
          <a:prstGeom prst="rect">
            <a:avLst/>
          </a:prstGeom>
        </p:spPr>
        <p:txBody>
          <a:bodyPr lIns="0" tIns="0" rIns="0" bIns="0" anchor="t"/>
          <a:lstStyle>
            <a:lvl1pPr marL="0" indent="0">
              <a:lnSpc>
                <a:spcPct val="100000"/>
              </a:lnSpc>
              <a:buNone/>
              <a:defRPr sz="3000" b="0">
                <a:solidFill>
                  <a:srgbClr val="E4022B"/>
                </a:solidFill>
                <a:latin typeface="+mj-lt"/>
                <a:cs typeface="Arial" panose="020B0604020202020204" pitchFamily="34" charset="0"/>
              </a:defRPr>
            </a:lvl1pPr>
          </a:lstStyle>
          <a:p>
            <a:pPr lvl="0"/>
            <a:r>
              <a:rPr lang="en-US"/>
              <a:t>Opening statement goes here. Lorem ipsum dolor sit </a:t>
            </a:r>
            <a:r>
              <a:rPr lang="en-US" err="1"/>
              <a:t>amet</a:t>
            </a:r>
            <a:r>
              <a:rPr lang="en-US"/>
              <a:t>, </a:t>
            </a:r>
            <a:r>
              <a:rPr lang="en-US" err="1"/>
              <a:t>consect</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endParaRPr lang="en-US"/>
          </a:p>
        </p:txBody>
      </p:sp>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Presentation Tile Goes here</a:t>
            </a:r>
          </a:p>
        </p:txBody>
      </p:sp>
      <p:sp>
        <p:nvSpPr>
          <p:cNvPr id="23" name="Text Placeholder 20">
            <a:extLst>
              <a:ext uri="{FF2B5EF4-FFF2-40B4-BE49-F238E27FC236}">
                <a16:creationId xmlns:a16="http://schemas.microsoft.com/office/drawing/2014/main" id="{DEB9953F-97B6-3A87-703B-375EE516B54B}"/>
              </a:ext>
            </a:extLst>
          </p:cNvPr>
          <p:cNvSpPr>
            <a:spLocks noGrp="1"/>
          </p:cNvSpPr>
          <p:nvPr>
            <p:ph type="body" sz="quarter" idx="20" hasCustomPrompt="1"/>
          </p:nvPr>
        </p:nvSpPr>
        <p:spPr>
          <a:xfrm>
            <a:off x="4629143" y="1118319"/>
            <a:ext cx="4228549" cy="3682281"/>
          </a:xfrm>
          <a:prstGeom prst="rect">
            <a:avLst/>
          </a:prstGeom>
        </p:spPr>
        <p:txBody>
          <a:bodyPr wrap="square" lIns="0" tIns="0" rIns="0" bIns="0" numCol="1"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endParaRPr lang="en-US"/>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p:txBody>
      </p:sp>
      <p:sp>
        <p:nvSpPr>
          <p:cNvPr id="54" name="Straight Connector 2">
            <a:extLst>
              <a:ext uri="{FF2B5EF4-FFF2-40B4-BE49-F238E27FC236}">
                <a16:creationId xmlns:a16="http://schemas.microsoft.com/office/drawing/2014/main" id="{E4D0FD1C-E2F7-519C-20C3-5490111D71A2}"/>
              </a:ext>
            </a:extLst>
          </p:cNvPr>
          <p:cNvSpPr/>
          <p:nvPr userDrawn="1"/>
        </p:nvSpPr>
        <p:spPr>
          <a:xfrm flipH="1" flipV="1">
            <a:off x="14231075" y="2988026"/>
            <a:ext cx="4191720" cy="0"/>
          </a:xfrm>
          <a:prstGeom prst="line">
            <a:avLst/>
          </a:prstGeom>
          <a:ln w="15875">
            <a:solidFill>
              <a:srgbClr val="222222"/>
            </a:solidFill>
          </a:ln>
        </p:spPr>
        <p:txBody>
          <a:bodyPr lIns="17142" rIns="17142"/>
          <a:lstStyle/>
          <a:p>
            <a:pPr defTabSz="342900">
              <a:lnSpc>
                <a:spcPct val="100000"/>
              </a:lnSpc>
              <a:spcBef>
                <a:spcPts val="0"/>
              </a:spcBef>
              <a:defRPr sz="1400">
                <a:solidFill>
                  <a:srgbClr val="00D5D5"/>
                </a:solidFill>
                <a:latin typeface="Arial"/>
                <a:ea typeface="Arial"/>
                <a:cs typeface="Arial"/>
                <a:sym typeface="Arial"/>
              </a:defRPr>
            </a:pPr>
            <a:endParaRPr sz="525"/>
          </a:p>
        </p:txBody>
      </p:sp>
      <p:pic>
        <p:nvPicPr>
          <p:cNvPr id="58" name="NASA_Insignia-RGB.svg" descr="NASA_Insignia-RGB.svg">
            <a:extLst>
              <a:ext uri="{FF2B5EF4-FFF2-40B4-BE49-F238E27FC236}">
                <a16:creationId xmlns:a16="http://schemas.microsoft.com/office/drawing/2014/main" id="{353DD5B0-C1CB-F02E-65C0-0407A47898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101432" y="0"/>
            <a:ext cx="464275" cy="464336"/>
          </a:xfrm>
          <a:prstGeom prst="rect">
            <a:avLst/>
          </a:prstGeom>
          <a:ln w="12700">
            <a:miter lim="400000"/>
          </a:ln>
        </p:spPr>
      </p:pic>
      <p:sp>
        <p:nvSpPr>
          <p:cNvPr id="61" name="TextBox 9">
            <a:extLst>
              <a:ext uri="{FF2B5EF4-FFF2-40B4-BE49-F238E27FC236}">
                <a16:creationId xmlns:a16="http://schemas.microsoft.com/office/drawing/2014/main" id="{30DCD197-E1B5-AF05-E544-507706892367}"/>
              </a:ext>
            </a:extLst>
          </p:cNvPr>
          <p:cNvSpPr txBox="1"/>
          <p:nvPr userDrawn="1"/>
        </p:nvSpPr>
        <p:spPr>
          <a:xfrm>
            <a:off x="9983905" y="4856555"/>
            <a:ext cx="1994276" cy="9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600"/>
              <a:t>nasa.gov</a:t>
            </a:r>
          </a:p>
        </p:txBody>
      </p:sp>
      <p:sp>
        <p:nvSpPr>
          <p:cNvPr id="5" name="Text Placeholder 4">
            <a:extLst>
              <a:ext uri="{FF2B5EF4-FFF2-40B4-BE49-F238E27FC236}">
                <a16:creationId xmlns:a16="http://schemas.microsoft.com/office/drawing/2014/main" id="{A5AEC4DF-DB48-9FB5-7816-CC0DC30C146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6" name="Text Placeholder 8">
            <a:extLst>
              <a:ext uri="{FF2B5EF4-FFF2-40B4-BE49-F238E27FC236}">
                <a16:creationId xmlns:a16="http://schemas.microsoft.com/office/drawing/2014/main" id="{D2CFDD87-DD2B-C316-D29E-17784300B15D}"/>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710053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06">
    <p:bg>
      <p:bgPr>
        <a:solidFill>
          <a:schemeClr val="tx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087DF3E-07BB-506D-C5A0-317B37A323CB}"/>
              </a:ext>
            </a:extLst>
          </p:cNvPr>
          <p:cNvCxnSpPr>
            <a:cxnSpLocks/>
          </p:cNvCxnSpPr>
          <p:nvPr userDrawn="1"/>
        </p:nvCxnSpPr>
        <p:spPr>
          <a:xfrm>
            <a:off x="10198958" y="-431525"/>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E4022B"/>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23" name="Text Placeholder 20">
            <a:extLst>
              <a:ext uri="{FF2B5EF4-FFF2-40B4-BE49-F238E27FC236}">
                <a16:creationId xmlns:a16="http://schemas.microsoft.com/office/drawing/2014/main" id="{DEB9953F-97B6-3A87-703B-375EE516B54B}"/>
              </a:ext>
            </a:extLst>
          </p:cNvPr>
          <p:cNvSpPr>
            <a:spLocks noGrp="1"/>
          </p:cNvSpPr>
          <p:nvPr>
            <p:ph type="body" sz="quarter" idx="20" hasCustomPrompt="1"/>
          </p:nvPr>
        </p:nvSpPr>
        <p:spPr>
          <a:xfrm>
            <a:off x="4629143" y="1118319"/>
            <a:ext cx="4228549" cy="3682281"/>
          </a:xfrm>
          <a:prstGeom prst="rect">
            <a:avLst/>
          </a:prstGeom>
        </p:spPr>
        <p:txBody>
          <a:bodyPr wrap="square" lIns="0" tIns="0" rIns="0" bIns="0" numCol="1" spcCol="274320" anchor="t">
            <a:noAutofit/>
          </a:bodyPr>
          <a:lstStyle>
            <a:lvl1pPr marL="0" indent="0">
              <a:lnSpc>
                <a:spcPct val="100000"/>
              </a:lnSpc>
              <a:buNone/>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endParaRPr lang="en-US"/>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p:txBody>
      </p:sp>
      <p:sp>
        <p:nvSpPr>
          <p:cNvPr id="54" name="Straight Connector 2">
            <a:extLst>
              <a:ext uri="{FF2B5EF4-FFF2-40B4-BE49-F238E27FC236}">
                <a16:creationId xmlns:a16="http://schemas.microsoft.com/office/drawing/2014/main" id="{E4D0FD1C-E2F7-519C-20C3-5490111D71A2}"/>
              </a:ext>
            </a:extLst>
          </p:cNvPr>
          <p:cNvSpPr/>
          <p:nvPr userDrawn="1"/>
        </p:nvSpPr>
        <p:spPr>
          <a:xfrm flipH="1" flipV="1">
            <a:off x="14231075" y="2988026"/>
            <a:ext cx="4191720" cy="0"/>
          </a:xfrm>
          <a:prstGeom prst="line">
            <a:avLst/>
          </a:prstGeom>
          <a:ln w="15875">
            <a:solidFill>
              <a:srgbClr val="222222"/>
            </a:solidFill>
          </a:ln>
        </p:spPr>
        <p:txBody>
          <a:bodyPr lIns="17142" rIns="17142"/>
          <a:lstStyle/>
          <a:p>
            <a:pPr defTabSz="342900">
              <a:lnSpc>
                <a:spcPct val="100000"/>
              </a:lnSpc>
              <a:spcBef>
                <a:spcPts val="0"/>
              </a:spcBef>
              <a:defRPr sz="1400">
                <a:solidFill>
                  <a:srgbClr val="00D5D5"/>
                </a:solidFill>
                <a:latin typeface="Arial"/>
                <a:ea typeface="Arial"/>
                <a:cs typeface="Arial"/>
                <a:sym typeface="Arial"/>
              </a:defRPr>
            </a:pPr>
            <a:endParaRPr sz="525"/>
          </a:p>
        </p:txBody>
      </p:sp>
      <p:pic>
        <p:nvPicPr>
          <p:cNvPr id="58" name="NASA_Insignia-RGB.svg" descr="NASA_Insignia-RGB.svg">
            <a:extLst>
              <a:ext uri="{FF2B5EF4-FFF2-40B4-BE49-F238E27FC236}">
                <a16:creationId xmlns:a16="http://schemas.microsoft.com/office/drawing/2014/main" id="{353DD5B0-C1CB-F02E-65C0-0407A47898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101432" y="0"/>
            <a:ext cx="464275" cy="464336"/>
          </a:xfrm>
          <a:prstGeom prst="rect">
            <a:avLst/>
          </a:prstGeom>
          <a:ln w="12700">
            <a:miter lim="400000"/>
          </a:ln>
        </p:spPr>
      </p:pic>
      <p:sp>
        <p:nvSpPr>
          <p:cNvPr id="61" name="TextBox 9">
            <a:extLst>
              <a:ext uri="{FF2B5EF4-FFF2-40B4-BE49-F238E27FC236}">
                <a16:creationId xmlns:a16="http://schemas.microsoft.com/office/drawing/2014/main" id="{30DCD197-E1B5-AF05-E544-507706892367}"/>
              </a:ext>
            </a:extLst>
          </p:cNvPr>
          <p:cNvSpPr txBox="1"/>
          <p:nvPr userDrawn="1"/>
        </p:nvSpPr>
        <p:spPr>
          <a:xfrm>
            <a:off x="9983905" y="4856555"/>
            <a:ext cx="1994276" cy="9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600"/>
              <a:t>nasa.gov</a:t>
            </a:r>
          </a:p>
        </p:txBody>
      </p:sp>
      <p:sp>
        <p:nvSpPr>
          <p:cNvPr id="3" name="Text Placeholder 4">
            <a:extLst>
              <a:ext uri="{FF2B5EF4-FFF2-40B4-BE49-F238E27FC236}">
                <a16:creationId xmlns:a16="http://schemas.microsoft.com/office/drawing/2014/main" id="{C24AB5AB-4069-68DF-7F0C-25E0A84FAC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DB40D3FB-17E7-2227-8FDF-B731171CAED6}"/>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6" name="Text Placeholder 20">
            <a:extLst>
              <a:ext uri="{FF2B5EF4-FFF2-40B4-BE49-F238E27FC236}">
                <a16:creationId xmlns:a16="http://schemas.microsoft.com/office/drawing/2014/main" id="{0A07DC2C-CC96-E08F-4915-2F380E0E7591}"/>
              </a:ext>
            </a:extLst>
          </p:cNvPr>
          <p:cNvSpPr>
            <a:spLocks noGrp="1"/>
          </p:cNvSpPr>
          <p:nvPr>
            <p:ph type="body" sz="quarter" idx="27" hasCustomPrompt="1"/>
          </p:nvPr>
        </p:nvSpPr>
        <p:spPr>
          <a:xfrm>
            <a:off x="286309" y="919420"/>
            <a:ext cx="3700382" cy="3681808"/>
          </a:xfrm>
          <a:prstGeom prst="rect">
            <a:avLst/>
          </a:prstGeom>
        </p:spPr>
        <p:txBody>
          <a:bodyPr lIns="0" tIns="0" rIns="0" bIns="0" anchor="t"/>
          <a:lstStyle>
            <a:lvl1pPr marL="0" indent="0">
              <a:lnSpc>
                <a:spcPct val="100000"/>
              </a:lnSpc>
              <a:buNone/>
              <a:defRPr sz="3000" b="0">
                <a:solidFill>
                  <a:srgbClr val="E4022B"/>
                </a:solidFill>
                <a:latin typeface="+mj-lt"/>
                <a:cs typeface="Arial" panose="020B0604020202020204" pitchFamily="34" charset="0"/>
              </a:defRPr>
            </a:lvl1pPr>
          </a:lstStyle>
          <a:p>
            <a:pPr lvl="0"/>
            <a:r>
              <a:rPr lang="en-US"/>
              <a:t>Opening statement goes here. Lorem ipsum dolor sit </a:t>
            </a:r>
            <a:r>
              <a:rPr lang="en-US" err="1"/>
              <a:t>amet</a:t>
            </a:r>
            <a:r>
              <a:rPr lang="en-US"/>
              <a:t>, </a:t>
            </a:r>
            <a:r>
              <a:rPr lang="en-US" err="1"/>
              <a:t>consect</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endParaRPr lang="en-US"/>
          </a:p>
        </p:txBody>
      </p:sp>
    </p:spTree>
    <p:extLst>
      <p:ext uri="{BB962C8B-B14F-4D97-AF65-F5344CB8AC3E}">
        <p14:creationId xmlns:p14="http://schemas.microsoft.com/office/powerpoint/2010/main" val="25659158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07">
    <p:bg>
      <p:bgPr>
        <a:solidFill>
          <a:schemeClr val="tx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087DF3E-07BB-506D-C5A0-317B37A323CB}"/>
              </a:ext>
            </a:extLst>
          </p:cNvPr>
          <p:cNvCxnSpPr>
            <a:cxnSpLocks/>
          </p:cNvCxnSpPr>
          <p:nvPr userDrawn="1"/>
        </p:nvCxnSpPr>
        <p:spPr>
          <a:xfrm>
            <a:off x="10198958" y="-431525"/>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286309" y="919420"/>
            <a:ext cx="3700382" cy="3681808"/>
          </a:xfrm>
          <a:prstGeom prst="rect">
            <a:avLst/>
          </a:prstGeom>
        </p:spPr>
        <p:txBody>
          <a:bodyPr lIns="0" tIns="0" rIns="0" bIns="0" anchor="t"/>
          <a:lstStyle>
            <a:lvl1pPr marL="0" indent="0">
              <a:lnSpc>
                <a:spcPct val="100000"/>
              </a:lnSpc>
              <a:buNone/>
              <a:defRPr sz="3000" b="0">
                <a:solidFill>
                  <a:srgbClr val="0031A0"/>
                </a:solidFill>
                <a:latin typeface="+mj-lt"/>
                <a:cs typeface="Arial" panose="020B0604020202020204" pitchFamily="34" charset="0"/>
              </a:defRPr>
            </a:lvl1pPr>
          </a:lstStyle>
          <a:p>
            <a:pPr lvl="0"/>
            <a:r>
              <a:rPr lang="en-US"/>
              <a:t>Opening statement goes here. Lorem ipsum dolor sit </a:t>
            </a:r>
            <a:r>
              <a:rPr lang="en-US" err="1"/>
              <a:t>amet</a:t>
            </a:r>
            <a:r>
              <a:rPr lang="en-US"/>
              <a:t>, </a:t>
            </a:r>
            <a:r>
              <a:rPr lang="en-US" err="1"/>
              <a:t>consect</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endParaRPr lang="en-US"/>
          </a:p>
        </p:txBody>
      </p:sp>
      <p:sp>
        <p:nvSpPr>
          <p:cNvPr id="2" name="Text Placeholder 20">
            <a:extLst>
              <a:ext uri="{FF2B5EF4-FFF2-40B4-BE49-F238E27FC236}">
                <a16:creationId xmlns:a16="http://schemas.microsoft.com/office/drawing/2014/main" id="{9A454CC5-9AA3-DF27-D5C9-636BC2D68D20}"/>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23" name="Text Placeholder 20">
            <a:extLst>
              <a:ext uri="{FF2B5EF4-FFF2-40B4-BE49-F238E27FC236}">
                <a16:creationId xmlns:a16="http://schemas.microsoft.com/office/drawing/2014/main" id="{DEB9953F-97B6-3A87-703B-375EE516B54B}"/>
              </a:ext>
            </a:extLst>
          </p:cNvPr>
          <p:cNvSpPr>
            <a:spLocks noGrp="1"/>
          </p:cNvSpPr>
          <p:nvPr>
            <p:ph type="body" sz="quarter" idx="20" hasCustomPrompt="1"/>
          </p:nvPr>
        </p:nvSpPr>
        <p:spPr>
          <a:xfrm>
            <a:off x="4629143" y="1118319"/>
            <a:ext cx="4228549" cy="3682281"/>
          </a:xfrm>
          <a:prstGeom prst="rect">
            <a:avLst/>
          </a:prstGeom>
        </p:spPr>
        <p:txBody>
          <a:bodyPr wrap="square" lIns="0" tIns="0" rIns="0" bIns="0" numCol="1" spcCol="274320" anchor="t">
            <a:noAutofit/>
          </a:bodyPr>
          <a:lstStyle>
            <a:lvl1pPr marL="0" indent="0">
              <a:lnSpc>
                <a:spcPct val="100000"/>
              </a:lnSpc>
              <a:buNone/>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endParaRPr lang="en-US"/>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p:txBody>
      </p:sp>
      <p:sp>
        <p:nvSpPr>
          <p:cNvPr id="54" name="Straight Connector 2">
            <a:extLst>
              <a:ext uri="{FF2B5EF4-FFF2-40B4-BE49-F238E27FC236}">
                <a16:creationId xmlns:a16="http://schemas.microsoft.com/office/drawing/2014/main" id="{E4D0FD1C-E2F7-519C-20C3-5490111D71A2}"/>
              </a:ext>
            </a:extLst>
          </p:cNvPr>
          <p:cNvSpPr/>
          <p:nvPr userDrawn="1"/>
        </p:nvSpPr>
        <p:spPr>
          <a:xfrm flipH="1" flipV="1">
            <a:off x="14231075" y="2988026"/>
            <a:ext cx="4191720" cy="0"/>
          </a:xfrm>
          <a:prstGeom prst="line">
            <a:avLst/>
          </a:prstGeom>
          <a:ln w="15875">
            <a:solidFill>
              <a:srgbClr val="222222"/>
            </a:solidFill>
          </a:ln>
        </p:spPr>
        <p:txBody>
          <a:bodyPr lIns="17142" rIns="17142"/>
          <a:lstStyle/>
          <a:p>
            <a:pPr defTabSz="342900">
              <a:lnSpc>
                <a:spcPct val="100000"/>
              </a:lnSpc>
              <a:spcBef>
                <a:spcPts val="0"/>
              </a:spcBef>
              <a:defRPr sz="1400">
                <a:solidFill>
                  <a:srgbClr val="00D5D5"/>
                </a:solidFill>
                <a:latin typeface="Arial"/>
                <a:ea typeface="Arial"/>
                <a:cs typeface="Arial"/>
                <a:sym typeface="Arial"/>
              </a:defRPr>
            </a:pPr>
            <a:endParaRPr sz="525"/>
          </a:p>
        </p:txBody>
      </p:sp>
      <p:pic>
        <p:nvPicPr>
          <p:cNvPr id="58" name="NASA_Insignia-RGB.svg" descr="NASA_Insignia-RGB.svg">
            <a:extLst>
              <a:ext uri="{FF2B5EF4-FFF2-40B4-BE49-F238E27FC236}">
                <a16:creationId xmlns:a16="http://schemas.microsoft.com/office/drawing/2014/main" id="{353DD5B0-C1CB-F02E-65C0-0407A47898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101432" y="0"/>
            <a:ext cx="464275" cy="464336"/>
          </a:xfrm>
          <a:prstGeom prst="rect">
            <a:avLst/>
          </a:prstGeom>
          <a:ln w="12700">
            <a:miter lim="400000"/>
          </a:ln>
        </p:spPr>
      </p:pic>
      <p:sp>
        <p:nvSpPr>
          <p:cNvPr id="61" name="TextBox 9">
            <a:extLst>
              <a:ext uri="{FF2B5EF4-FFF2-40B4-BE49-F238E27FC236}">
                <a16:creationId xmlns:a16="http://schemas.microsoft.com/office/drawing/2014/main" id="{30DCD197-E1B5-AF05-E544-507706892367}"/>
              </a:ext>
            </a:extLst>
          </p:cNvPr>
          <p:cNvSpPr txBox="1"/>
          <p:nvPr userDrawn="1"/>
        </p:nvSpPr>
        <p:spPr>
          <a:xfrm>
            <a:off x="9983905" y="4856555"/>
            <a:ext cx="1994276" cy="9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600"/>
              <a:t>nasa.gov</a:t>
            </a:r>
          </a:p>
        </p:txBody>
      </p:sp>
      <p:sp>
        <p:nvSpPr>
          <p:cNvPr id="3" name="Text Placeholder 4">
            <a:extLst>
              <a:ext uri="{FF2B5EF4-FFF2-40B4-BE49-F238E27FC236}">
                <a16:creationId xmlns:a16="http://schemas.microsoft.com/office/drawing/2014/main" id="{C24AB5AB-4069-68DF-7F0C-25E0A84FAC3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DB40D3FB-17E7-2227-8FDF-B731171CAED6}"/>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7296727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08">
    <p:bg>
      <p:bgPr>
        <a:solidFill>
          <a:schemeClr val="bg1"/>
        </a:solidFill>
        <a:effectLst/>
      </p:bgPr>
    </p:bg>
    <p:spTree>
      <p:nvGrpSpPr>
        <p:cNvPr id="1" name=""/>
        <p:cNvGrpSpPr/>
        <p:nvPr/>
      </p:nvGrpSpPr>
      <p:grpSpPr>
        <a:xfrm>
          <a:off x="0" y="0"/>
          <a:ext cx="0" cy="0"/>
          <a:chOff x="0" y="0"/>
          <a:chExt cx="0" cy="0"/>
        </a:xfrm>
      </p:grpSpPr>
      <p:sp>
        <p:nvSpPr>
          <p:cNvPr id="4" name="Text Placeholder 20">
            <a:extLst>
              <a:ext uri="{FF2B5EF4-FFF2-40B4-BE49-F238E27FC236}">
                <a16:creationId xmlns:a16="http://schemas.microsoft.com/office/drawing/2014/main" id="{CE124AB8-A479-2EB8-EFBC-D478DCC26536}"/>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sp>
        <p:nvSpPr>
          <p:cNvPr id="6" name="Text Placeholder 20">
            <a:extLst>
              <a:ext uri="{FF2B5EF4-FFF2-40B4-BE49-F238E27FC236}">
                <a16:creationId xmlns:a16="http://schemas.microsoft.com/office/drawing/2014/main" id="{F98AAF2B-C44D-0DCE-19D9-EE7A6A4DDF88}"/>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Presentation Tile Goes here</a:t>
            </a:r>
          </a:p>
        </p:txBody>
      </p:sp>
      <p:pic>
        <p:nvPicPr>
          <p:cNvPr id="7" name="NASA_Insignia-RGB.svg" descr="NASA_Insignia-RGB.svg">
            <a:extLst>
              <a:ext uri="{FF2B5EF4-FFF2-40B4-BE49-F238E27FC236}">
                <a16:creationId xmlns:a16="http://schemas.microsoft.com/office/drawing/2014/main" id="{D29A192B-B58F-C28C-F726-CEB5878D9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8" name="Text Placeholder 20">
            <a:extLst>
              <a:ext uri="{FF2B5EF4-FFF2-40B4-BE49-F238E27FC236}">
                <a16:creationId xmlns:a16="http://schemas.microsoft.com/office/drawing/2014/main" id="{A2D6B5A1-9613-AA17-913E-2BB51370E5AD}"/>
              </a:ext>
            </a:extLst>
          </p:cNvPr>
          <p:cNvSpPr>
            <a:spLocks noGrp="1"/>
          </p:cNvSpPr>
          <p:nvPr>
            <p:ph type="body" sz="quarter" idx="32" hasCustomPrompt="1"/>
          </p:nvPr>
        </p:nvSpPr>
        <p:spPr>
          <a:xfrm>
            <a:off x="286308" y="828675"/>
            <a:ext cx="6466452" cy="796373"/>
          </a:xfrm>
          <a:prstGeom prst="rect">
            <a:avLst/>
          </a:prstGeom>
        </p:spPr>
        <p:txBody>
          <a:bodyPr lIns="0" tIns="0" rIns="0" bIns="0" anchor="ctr" anchorCtr="0"/>
          <a:lstStyle>
            <a:lvl1pPr marL="0" indent="0" algn="l">
              <a:lnSpc>
                <a:spcPct val="100000"/>
              </a:lnSpc>
              <a:spcBef>
                <a:spcPts val="0"/>
              </a:spcBef>
              <a:buNone/>
              <a:defRPr sz="3000" b="0">
                <a:solidFill>
                  <a:srgbClr val="0031A0"/>
                </a:solidFill>
                <a:latin typeface="+mj-lt"/>
                <a:cs typeface="Arial" panose="020B0604020202020204" pitchFamily="34" charset="0"/>
              </a:defRPr>
            </a:lvl1pPr>
          </a:lstStyle>
          <a:p>
            <a:pPr lvl="0"/>
            <a:r>
              <a:rPr lang="en-US"/>
              <a:t>Slide Title Goes Here</a:t>
            </a:r>
          </a:p>
        </p:txBody>
      </p:sp>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91277" y="1587944"/>
            <a:ext cx="8566415" cy="3212656"/>
          </a:xfrm>
          <a:prstGeom prst="rect">
            <a:avLst/>
          </a:prstGeom>
        </p:spPr>
        <p:txBody>
          <a:bodyPr wrap="square" lIns="0" tIns="0" rIns="0" bIns="0" numCol="2"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nec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nec,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nec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Proin </a:t>
            </a:r>
            <a:r>
              <a:rPr lang="en-US" err="1"/>
              <a:t>eget</a:t>
            </a:r>
            <a:r>
              <a:rPr lang="en-US"/>
              <a:t> </a:t>
            </a:r>
            <a:r>
              <a:rPr lang="en-US" err="1"/>
              <a:t>rhoncus</a:t>
            </a:r>
            <a:r>
              <a:rPr lang="en-US"/>
              <a:t> </a:t>
            </a:r>
            <a:r>
              <a:rPr lang="en-US" err="1"/>
              <a:t>nibh</a:t>
            </a:r>
            <a:r>
              <a:rPr lang="en-US"/>
              <a:t>, nec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a:t>
            </a:r>
          </a:p>
        </p:txBody>
      </p:sp>
      <p:sp>
        <p:nvSpPr>
          <p:cNvPr id="10" name="Text Placeholder 4">
            <a:extLst>
              <a:ext uri="{FF2B5EF4-FFF2-40B4-BE49-F238E27FC236}">
                <a16:creationId xmlns:a16="http://schemas.microsoft.com/office/drawing/2014/main" id="{C6117ADD-B2E8-4C7F-1A28-3C2C8258320B}"/>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3" name="Text Placeholder 8">
            <a:extLst>
              <a:ext uri="{FF2B5EF4-FFF2-40B4-BE49-F238E27FC236}">
                <a16:creationId xmlns:a16="http://schemas.microsoft.com/office/drawing/2014/main" id="{65E8565E-287A-7206-4372-F53ABA4B3AC4}"/>
              </a:ext>
            </a:extLst>
          </p:cNvPr>
          <p:cNvSpPr>
            <a:spLocks noGrp="1"/>
          </p:cNvSpPr>
          <p:nvPr>
            <p:ph type="body" sz="quarter" idx="3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1987013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09">
    <p:bg>
      <p:bgPr>
        <a:solidFill>
          <a:schemeClr val="bg1"/>
        </a:solidFill>
        <a:effectLst/>
      </p:bgPr>
    </p:bg>
    <p:spTree>
      <p:nvGrpSpPr>
        <p:cNvPr id="1" name=""/>
        <p:cNvGrpSpPr/>
        <p:nvPr/>
      </p:nvGrpSpPr>
      <p:grpSpPr>
        <a:xfrm>
          <a:off x="0" y="0"/>
          <a:ext cx="0" cy="0"/>
          <a:chOff x="0" y="0"/>
          <a:chExt cx="0" cy="0"/>
        </a:xfrm>
      </p:grpSpPr>
      <p:sp>
        <p:nvSpPr>
          <p:cNvPr id="4" name="Text Placeholder 20">
            <a:extLst>
              <a:ext uri="{FF2B5EF4-FFF2-40B4-BE49-F238E27FC236}">
                <a16:creationId xmlns:a16="http://schemas.microsoft.com/office/drawing/2014/main" id="{CE124AB8-A479-2EB8-EFBC-D478DCC26536}"/>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E4022B"/>
                </a:solidFill>
                <a:latin typeface="+mj-lt"/>
                <a:cs typeface="Arial" panose="020B0604020202020204" pitchFamily="34" charset="0"/>
              </a:defRPr>
            </a:lvl1pPr>
          </a:lstStyle>
          <a:p>
            <a:pPr lvl="0"/>
            <a:r>
              <a:rPr lang="en-US"/>
              <a:t>Slide Title Goes Here</a:t>
            </a:r>
          </a:p>
        </p:txBody>
      </p:sp>
      <p:sp>
        <p:nvSpPr>
          <p:cNvPr id="6" name="Text Placeholder 20">
            <a:extLst>
              <a:ext uri="{FF2B5EF4-FFF2-40B4-BE49-F238E27FC236}">
                <a16:creationId xmlns:a16="http://schemas.microsoft.com/office/drawing/2014/main" id="{F98AAF2B-C44D-0DCE-19D9-EE7A6A4DDF88}"/>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Presentation Tile Goes here</a:t>
            </a:r>
          </a:p>
        </p:txBody>
      </p:sp>
      <p:pic>
        <p:nvPicPr>
          <p:cNvPr id="7" name="NASA_Insignia-RGB.svg" descr="NASA_Insignia-RGB.svg">
            <a:extLst>
              <a:ext uri="{FF2B5EF4-FFF2-40B4-BE49-F238E27FC236}">
                <a16:creationId xmlns:a16="http://schemas.microsoft.com/office/drawing/2014/main" id="{D29A192B-B58F-C28C-F726-CEB5878D9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8" name="Text Placeholder 20">
            <a:extLst>
              <a:ext uri="{FF2B5EF4-FFF2-40B4-BE49-F238E27FC236}">
                <a16:creationId xmlns:a16="http://schemas.microsoft.com/office/drawing/2014/main" id="{A2D6B5A1-9613-AA17-913E-2BB51370E5AD}"/>
              </a:ext>
            </a:extLst>
          </p:cNvPr>
          <p:cNvSpPr>
            <a:spLocks noGrp="1"/>
          </p:cNvSpPr>
          <p:nvPr>
            <p:ph type="body" sz="quarter" idx="32" hasCustomPrompt="1"/>
          </p:nvPr>
        </p:nvSpPr>
        <p:spPr>
          <a:xfrm>
            <a:off x="286308" y="828675"/>
            <a:ext cx="6466452" cy="796373"/>
          </a:xfrm>
          <a:prstGeom prst="rect">
            <a:avLst/>
          </a:prstGeom>
        </p:spPr>
        <p:txBody>
          <a:bodyPr lIns="0" tIns="0" rIns="0" bIns="0" anchor="ctr" anchorCtr="0"/>
          <a:lstStyle>
            <a:lvl1pPr marL="0" indent="0" algn="l">
              <a:lnSpc>
                <a:spcPct val="100000"/>
              </a:lnSpc>
              <a:spcBef>
                <a:spcPts val="0"/>
              </a:spcBef>
              <a:buNone/>
              <a:defRPr sz="3000" b="0">
                <a:solidFill>
                  <a:srgbClr val="E4022B"/>
                </a:solidFill>
                <a:latin typeface="+mj-lt"/>
                <a:cs typeface="Arial" panose="020B0604020202020204" pitchFamily="34" charset="0"/>
              </a:defRPr>
            </a:lvl1pPr>
          </a:lstStyle>
          <a:p>
            <a:pPr lvl="0"/>
            <a:r>
              <a:rPr lang="en-US"/>
              <a:t>Slide Title Goes Here</a:t>
            </a:r>
          </a:p>
        </p:txBody>
      </p:sp>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91277" y="1587944"/>
            <a:ext cx="8566415" cy="3212656"/>
          </a:xfrm>
          <a:prstGeom prst="rect">
            <a:avLst/>
          </a:prstGeom>
        </p:spPr>
        <p:txBody>
          <a:bodyPr wrap="square" lIns="0" tIns="0" rIns="0" bIns="0" numCol="2"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0172078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10">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C33EE6-3AC5-1747-C5B3-3DE798E5FB99}"/>
              </a:ext>
            </a:extLst>
          </p:cNvPr>
          <p:cNvSpPr/>
          <p:nvPr userDrawn="1"/>
        </p:nvSpPr>
        <p:spPr>
          <a:xfrm>
            <a:off x="0" y="0"/>
            <a:ext cx="9144000" cy="663437"/>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506"/>
          </a:p>
        </p:txBody>
      </p:sp>
      <p:sp>
        <p:nvSpPr>
          <p:cNvPr id="4" name="Text Placeholder 20">
            <a:extLst>
              <a:ext uri="{FF2B5EF4-FFF2-40B4-BE49-F238E27FC236}">
                <a16:creationId xmlns:a16="http://schemas.microsoft.com/office/drawing/2014/main" id="{CE124AB8-A479-2EB8-EFBC-D478DCC26536}"/>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Slide Title Goes Here</a:t>
            </a:r>
          </a:p>
        </p:txBody>
      </p:sp>
      <p:sp>
        <p:nvSpPr>
          <p:cNvPr id="6" name="Text Placeholder 20">
            <a:extLst>
              <a:ext uri="{FF2B5EF4-FFF2-40B4-BE49-F238E27FC236}">
                <a16:creationId xmlns:a16="http://schemas.microsoft.com/office/drawing/2014/main" id="{F98AAF2B-C44D-0DCE-19D9-EE7A6A4DDF88}"/>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8" name="Text Placeholder 20">
            <a:extLst>
              <a:ext uri="{FF2B5EF4-FFF2-40B4-BE49-F238E27FC236}">
                <a16:creationId xmlns:a16="http://schemas.microsoft.com/office/drawing/2014/main" id="{A2D6B5A1-9613-AA17-913E-2BB51370E5AD}"/>
              </a:ext>
            </a:extLst>
          </p:cNvPr>
          <p:cNvSpPr>
            <a:spLocks noGrp="1"/>
          </p:cNvSpPr>
          <p:nvPr>
            <p:ph type="body" sz="quarter" idx="32" hasCustomPrompt="1"/>
          </p:nvPr>
        </p:nvSpPr>
        <p:spPr>
          <a:xfrm>
            <a:off x="286308" y="828675"/>
            <a:ext cx="6466452" cy="796373"/>
          </a:xfrm>
          <a:prstGeom prst="rect">
            <a:avLst/>
          </a:prstGeom>
        </p:spPr>
        <p:txBody>
          <a:bodyPr lIns="0" tIns="0" rIns="0" bIns="0" anchor="ctr" anchorCtr="0"/>
          <a:lstStyle>
            <a:lvl1pPr marL="0" indent="0" algn="l">
              <a:lnSpc>
                <a:spcPct val="100000"/>
              </a:lnSpc>
              <a:spcBef>
                <a:spcPts val="0"/>
              </a:spcBef>
              <a:buNone/>
              <a:defRPr sz="3000" b="0">
                <a:solidFill>
                  <a:srgbClr val="000000"/>
                </a:solidFill>
                <a:latin typeface="+mj-lt"/>
                <a:cs typeface="Arial" panose="020B0604020202020204" pitchFamily="34" charset="0"/>
              </a:defRPr>
            </a:lvl1pPr>
          </a:lstStyle>
          <a:p>
            <a:pPr lvl="0"/>
            <a:r>
              <a:rPr lang="en-US"/>
              <a:t>Slide Title Goes Here</a:t>
            </a:r>
          </a:p>
        </p:txBody>
      </p:sp>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91277" y="1587944"/>
            <a:ext cx="8566415" cy="3212656"/>
          </a:xfrm>
          <a:prstGeom prst="rect">
            <a:avLst/>
          </a:prstGeom>
        </p:spPr>
        <p:txBody>
          <a:bodyPr wrap="square" lIns="0" tIns="0" rIns="0" bIns="0" numCol="2"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endParaRPr lang="en-US"/>
          </a:p>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5162380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11">
    <p:bg>
      <p:bgPr>
        <a:solidFill>
          <a:schemeClr val="bg1"/>
        </a:solidFill>
        <a:effectLst/>
      </p:bgPr>
    </p:bg>
    <p:spTree>
      <p:nvGrpSpPr>
        <p:cNvPr id="1" name=""/>
        <p:cNvGrpSpPr/>
        <p:nvPr/>
      </p:nvGrpSpPr>
      <p:grpSpPr>
        <a:xfrm>
          <a:off x="0" y="0"/>
          <a:ext cx="0" cy="0"/>
          <a:chOff x="0" y="0"/>
          <a:chExt cx="0" cy="0"/>
        </a:xfrm>
      </p:grpSpPr>
      <p:sp>
        <p:nvSpPr>
          <p:cNvPr id="8" name="Text Placeholder 20">
            <a:extLst>
              <a:ext uri="{FF2B5EF4-FFF2-40B4-BE49-F238E27FC236}">
                <a16:creationId xmlns:a16="http://schemas.microsoft.com/office/drawing/2014/main" id="{A2D6B5A1-9613-AA17-913E-2BB51370E5AD}"/>
              </a:ext>
            </a:extLst>
          </p:cNvPr>
          <p:cNvSpPr>
            <a:spLocks noGrp="1"/>
          </p:cNvSpPr>
          <p:nvPr>
            <p:ph type="body" sz="quarter" idx="32" hasCustomPrompt="1"/>
          </p:nvPr>
        </p:nvSpPr>
        <p:spPr>
          <a:xfrm>
            <a:off x="286308" y="1997765"/>
            <a:ext cx="6466452" cy="573985"/>
          </a:xfrm>
          <a:prstGeom prst="rect">
            <a:avLst/>
          </a:prstGeom>
        </p:spPr>
        <p:txBody>
          <a:bodyPr lIns="0" tIns="0" rIns="0" bIns="0" anchor="ctr" anchorCtr="0"/>
          <a:lstStyle>
            <a:lvl1pPr marL="0" indent="0" algn="l">
              <a:lnSpc>
                <a:spcPct val="100000"/>
              </a:lnSpc>
              <a:spcBef>
                <a:spcPts val="0"/>
              </a:spcBef>
              <a:buNone/>
              <a:defRPr sz="3000" b="0">
                <a:solidFill>
                  <a:srgbClr val="000000"/>
                </a:solidFill>
                <a:latin typeface="+mj-lt"/>
                <a:cs typeface="Arial" panose="020B0604020202020204" pitchFamily="34" charset="0"/>
              </a:defRPr>
            </a:lvl1pPr>
          </a:lstStyle>
          <a:p>
            <a:pPr lvl="0"/>
            <a:r>
              <a:rPr lang="en-US"/>
              <a:t>Slide Title Goes Here</a:t>
            </a:r>
          </a:p>
        </p:txBody>
      </p:sp>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91277" y="2601735"/>
            <a:ext cx="8566415" cy="2198865"/>
          </a:xfrm>
          <a:prstGeom prst="rect">
            <a:avLst/>
          </a:prstGeom>
        </p:spPr>
        <p:txBody>
          <a:bodyPr wrap="square" lIns="0" tIns="0" rIns="0" bIns="0" numCol="2" spcCol="274320" anchor="t">
            <a:noAutofit/>
          </a:bodyPr>
          <a:lstStyle>
            <a:lvl1pPr marL="0" indent="0">
              <a:lnSpc>
                <a:spcPct val="100000"/>
              </a:lnSpc>
              <a:buNone/>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7" name="Text Placeholder 18">
            <a:extLst>
              <a:ext uri="{FF2B5EF4-FFF2-40B4-BE49-F238E27FC236}">
                <a16:creationId xmlns:a16="http://schemas.microsoft.com/office/drawing/2014/main" id="{4C8CA357-EBE1-9FAD-5D88-D44CF1AE89AD}"/>
              </a:ext>
            </a:extLst>
          </p:cNvPr>
          <p:cNvSpPr>
            <a:spLocks noGrp="1"/>
          </p:cNvSpPr>
          <p:nvPr>
            <p:ph type="body" sz="quarter" idx="18" hasCustomPrompt="1"/>
          </p:nvPr>
        </p:nvSpPr>
        <p:spPr>
          <a:xfrm>
            <a:off x="286309" y="1781589"/>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0" y="0"/>
            <a:ext cx="9144000" cy="1789043"/>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Tree>
    <p:extLst>
      <p:ext uri="{BB962C8B-B14F-4D97-AF65-F5344CB8AC3E}">
        <p14:creationId xmlns:p14="http://schemas.microsoft.com/office/powerpoint/2010/main" val="39352026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12">
    <p:bg>
      <p:bgPr>
        <a:solidFill>
          <a:schemeClr val="tx1"/>
        </a:solidFill>
        <a:effectLst/>
      </p:bgPr>
    </p:bg>
    <p:spTree>
      <p:nvGrpSpPr>
        <p:cNvPr id="1" name=""/>
        <p:cNvGrpSpPr/>
        <p:nvPr/>
      </p:nvGrpSpPr>
      <p:grpSpPr>
        <a:xfrm>
          <a:off x="0" y="0"/>
          <a:ext cx="0" cy="0"/>
          <a:chOff x="0" y="0"/>
          <a:chExt cx="0" cy="0"/>
        </a:xfrm>
      </p:grpSpPr>
      <p:sp>
        <p:nvSpPr>
          <p:cNvPr id="8" name="Text Placeholder 20">
            <a:extLst>
              <a:ext uri="{FF2B5EF4-FFF2-40B4-BE49-F238E27FC236}">
                <a16:creationId xmlns:a16="http://schemas.microsoft.com/office/drawing/2014/main" id="{A2D6B5A1-9613-AA17-913E-2BB51370E5AD}"/>
              </a:ext>
            </a:extLst>
          </p:cNvPr>
          <p:cNvSpPr>
            <a:spLocks noGrp="1"/>
          </p:cNvSpPr>
          <p:nvPr>
            <p:ph type="body" sz="quarter" idx="32" hasCustomPrompt="1"/>
          </p:nvPr>
        </p:nvSpPr>
        <p:spPr>
          <a:xfrm>
            <a:off x="286308" y="1997765"/>
            <a:ext cx="6466452" cy="573985"/>
          </a:xfrm>
          <a:prstGeom prst="rect">
            <a:avLst/>
          </a:prstGeom>
        </p:spPr>
        <p:txBody>
          <a:bodyPr lIns="0" tIns="0" rIns="0" bIns="0" anchor="ctr" anchorCtr="0"/>
          <a:lstStyle>
            <a:lvl1pPr marL="0" indent="0" algn="l">
              <a:lnSpc>
                <a:spcPct val="100000"/>
              </a:lnSpc>
              <a:spcBef>
                <a:spcPts val="0"/>
              </a:spcBef>
              <a:buNone/>
              <a:defRPr sz="3000" b="0">
                <a:solidFill>
                  <a:schemeClr val="bg1"/>
                </a:solidFill>
                <a:latin typeface="+mj-lt"/>
                <a:cs typeface="Arial" panose="020B0604020202020204" pitchFamily="34" charset="0"/>
              </a:defRPr>
            </a:lvl1pPr>
          </a:lstStyle>
          <a:p>
            <a:pPr lvl="0"/>
            <a:r>
              <a:rPr lang="en-US"/>
              <a:t>Slide Title Goes Here</a:t>
            </a:r>
          </a:p>
        </p:txBody>
      </p:sp>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91277" y="2601735"/>
            <a:ext cx="8566415" cy="2198865"/>
          </a:xfrm>
          <a:prstGeom prst="rect">
            <a:avLst/>
          </a:prstGeom>
        </p:spPr>
        <p:txBody>
          <a:bodyPr wrap="square" lIns="0" tIns="0" rIns="0" bIns="0" numCol="2" spcCol="274320" anchor="t">
            <a:noAutofit/>
          </a:bodyPr>
          <a:lstStyle>
            <a:lvl1pPr marL="0" indent="0">
              <a:lnSpc>
                <a:spcPct val="100000"/>
              </a:lnSpc>
              <a:buNone/>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err="1"/>
              <a:t>Aliquam</a:t>
            </a:r>
            <a:r>
              <a:rPr lang="en-US"/>
              <a:t> vestibulum </a:t>
            </a:r>
            <a:r>
              <a:rPr lang="en-US" err="1"/>
              <a:t>elit</a:t>
            </a:r>
            <a:r>
              <a:rPr lang="en-US"/>
              <a:t> </a:t>
            </a:r>
            <a:r>
              <a:rPr lang="en-US" err="1"/>
              <a:t>ut</a:t>
            </a:r>
            <a:r>
              <a:rPr lang="en-US"/>
              <a:t> </a:t>
            </a:r>
            <a:r>
              <a:rPr lang="en-US" err="1"/>
              <a:t>odio</a:t>
            </a:r>
            <a:r>
              <a:rPr lang="en-US"/>
              <a:t> </a:t>
            </a:r>
            <a:r>
              <a:rPr lang="en-US" err="1"/>
              <a:t>pretium</a:t>
            </a:r>
            <a:r>
              <a:rPr lang="en-US"/>
              <a:t> </a:t>
            </a:r>
            <a:r>
              <a:rPr lang="en-US" err="1"/>
              <a:t>ornare</a:t>
            </a:r>
            <a:r>
              <a:rPr lang="en-US"/>
              <a:t>. Maecenas </a:t>
            </a:r>
            <a:r>
              <a:rPr lang="en-US" err="1"/>
              <a:t>suscipit</a:t>
            </a:r>
            <a:r>
              <a:rPr lang="en-US"/>
              <a:t> ac diam a </a:t>
            </a:r>
            <a:r>
              <a:rPr lang="en-US" err="1"/>
              <a:t>ornare</a:t>
            </a:r>
            <a:r>
              <a:rPr lang="en-US"/>
              <a:t>. Donec </a:t>
            </a:r>
            <a:r>
              <a:rPr lang="en-US" err="1"/>
              <a:t>sapien</a:t>
            </a:r>
            <a:r>
              <a:rPr lang="en-US"/>
              <a:t> </a:t>
            </a:r>
            <a:r>
              <a:rPr lang="en-US" err="1"/>
              <a:t>purus</a:t>
            </a:r>
            <a:r>
              <a:rPr lang="en-US"/>
              <a:t>, </a:t>
            </a:r>
            <a:r>
              <a:rPr lang="en-US" err="1"/>
              <a:t>pretium</a:t>
            </a:r>
            <a:r>
              <a:rPr lang="en-US"/>
              <a:t> </a:t>
            </a:r>
            <a:r>
              <a:rPr lang="en-US" err="1"/>
              <a:t>eget</a:t>
            </a:r>
            <a:r>
              <a:rPr lang="en-US"/>
              <a:t> </a:t>
            </a:r>
            <a:r>
              <a:rPr lang="en-US" err="1"/>
              <a:t>mattis</a:t>
            </a:r>
            <a:r>
              <a:rPr lang="en-US"/>
              <a:t> vel, </a:t>
            </a:r>
            <a:r>
              <a:rPr lang="en-US" err="1"/>
              <a:t>facilisis</a:t>
            </a:r>
            <a:r>
              <a:rPr lang="en-US"/>
              <a:t> </a:t>
            </a:r>
            <a:r>
              <a:rPr lang="en-US" err="1"/>
              <a:t>ut</a:t>
            </a:r>
            <a:r>
              <a:rPr lang="en-US"/>
              <a:t> sem. Proin </a:t>
            </a:r>
            <a:r>
              <a:rPr lang="en-US" err="1"/>
              <a:t>eget</a:t>
            </a:r>
            <a:r>
              <a:rPr lang="en-US"/>
              <a:t> </a:t>
            </a:r>
            <a:r>
              <a:rPr lang="en-US" err="1"/>
              <a:t>rhoncus</a:t>
            </a:r>
            <a:r>
              <a:rPr lang="en-US"/>
              <a:t> </a:t>
            </a:r>
            <a:r>
              <a:rPr lang="en-US" err="1"/>
              <a:t>nibh</a:t>
            </a:r>
            <a:r>
              <a:rPr lang="en-US"/>
              <a:t>, </a:t>
            </a:r>
            <a:r>
              <a:rPr lang="en-US" err="1"/>
              <a:t>nec</a:t>
            </a:r>
            <a:r>
              <a:rPr lang="en-US"/>
              <a:t> </a:t>
            </a:r>
            <a:r>
              <a:rPr lang="en-US" err="1"/>
              <a:t>facilisis</a:t>
            </a:r>
            <a:r>
              <a:rPr lang="en-US"/>
              <a:t> </a:t>
            </a:r>
            <a:r>
              <a:rPr lang="en-US" err="1"/>
              <a:t>justo</a:t>
            </a:r>
            <a:r>
              <a:rPr lang="en-US"/>
              <a:t>. </a:t>
            </a:r>
            <a:r>
              <a:rPr lang="en-US" err="1"/>
              <a:t>Suspendisse</a:t>
            </a:r>
            <a:r>
              <a:rPr lang="en-US"/>
              <a:t> </a:t>
            </a:r>
            <a:r>
              <a:rPr lang="en-US" err="1"/>
              <a:t>urna</a:t>
            </a:r>
            <a:r>
              <a:rPr lang="en-US"/>
              <a:t> </a:t>
            </a:r>
            <a:r>
              <a:rPr lang="en-US" err="1"/>
              <a:t>neque</a:t>
            </a:r>
            <a:r>
              <a:rPr lang="en-US"/>
              <a:t>, </a:t>
            </a:r>
            <a:r>
              <a:rPr lang="en-US" err="1"/>
              <a:t>malesuada</a:t>
            </a:r>
            <a:r>
              <a:rPr lang="en-US"/>
              <a:t> in </a:t>
            </a:r>
            <a:r>
              <a:rPr lang="en-US" err="1"/>
              <a:t>tristique</a:t>
            </a:r>
            <a:r>
              <a:rPr lang="en-US"/>
              <a:t> at, gravida sed </a:t>
            </a:r>
            <a:r>
              <a:rPr lang="en-US" err="1"/>
              <a:t>urna</a:t>
            </a:r>
            <a:r>
              <a:rPr lang="en-US"/>
              <a:t>. Morbi </a:t>
            </a:r>
            <a:r>
              <a:rPr lang="en-US" err="1"/>
              <a:t>elementum</a:t>
            </a:r>
            <a:r>
              <a:rPr lang="en-US"/>
              <a:t>, dolor sed </a:t>
            </a:r>
            <a:r>
              <a:rPr lang="en-US" err="1"/>
              <a:t>ullamcorper</a:t>
            </a:r>
            <a:r>
              <a:rPr lang="en-US"/>
              <a:t> </a:t>
            </a:r>
            <a:r>
              <a:rPr lang="en-US" err="1"/>
              <a:t>sollicitudin</a:t>
            </a:r>
            <a:r>
              <a:rPr lang="en-US"/>
              <a:t>, </a:t>
            </a:r>
            <a:r>
              <a:rPr lang="en-US" err="1"/>
              <a:t>justo</a:t>
            </a:r>
            <a:r>
              <a:rPr lang="en-US"/>
              <a:t> </a:t>
            </a:r>
            <a:r>
              <a:rPr lang="en-US" err="1"/>
              <a:t>nulla</a:t>
            </a:r>
            <a:r>
              <a:rPr lang="en-US"/>
              <a:t> </a:t>
            </a:r>
            <a:r>
              <a:rPr lang="en-US" err="1"/>
              <a:t>posuere</a:t>
            </a:r>
            <a:r>
              <a:rPr lang="en-US"/>
              <a:t> </a:t>
            </a:r>
            <a:r>
              <a:rPr lang="en-US" err="1"/>
              <a:t>quam</a:t>
            </a:r>
            <a:r>
              <a:rPr lang="en-US"/>
              <a:t>, et cursus </a:t>
            </a:r>
            <a:r>
              <a:rPr lang="en-US" err="1"/>
              <a:t>est</a:t>
            </a:r>
            <a:r>
              <a:rPr lang="en-US"/>
              <a:t> </a:t>
            </a:r>
            <a:r>
              <a:rPr lang="en-US" err="1"/>
              <a:t>velit</a:t>
            </a:r>
            <a:r>
              <a:rPr lang="en-US"/>
              <a:t> </a:t>
            </a:r>
            <a:r>
              <a:rPr lang="en-US" err="1"/>
              <a:t>elementum</a:t>
            </a:r>
            <a:r>
              <a:rPr lang="en-US"/>
              <a:t> </a:t>
            </a:r>
            <a:r>
              <a:rPr lang="en-US" err="1"/>
              <a:t>enim</a:t>
            </a:r>
            <a:r>
              <a:rPr lang="en-US"/>
              <a:t>. </a:t>
            </a:r>
          </a:p>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7" name="Text Placeholder 18">
            <a:extLst>
              <a:ext uri="{FF2B5EF4-FFF2-40B4-BE49-F238E27FC236}">
                <a16:creationId xmlns:a16="http://schemas.microsoft.com/office/drawing/2014/main" id="{4C8CA357-EBE1-9FAD-5D88-D44CF1AE89AD}"/>
              </a:ext>
            </a:extLst>
          </p:cNvPr>
          <p:cNvSpPr>
            <a:spLocks noGrp="1"/>
          </p:cNvSpPr>
          <p:nvPr>
            <p:ph type="body" sz="quarter" idx="18" hasCustomPrompt="1"/>
          </p:nvPr>
        </p:nvSpPr>
        <p:spPr>
          <a:xfrm>
            <a:off x="286309" y="1781589"/>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0" y="0"/>
            <a:ext cx="9144000" cy="1789043"/>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Tree>
    <p:extLst>
      <p:ext uri="{BB962C8B-B14F-4D97-AF65-F5344CB8AC3E}">
        <p14:creationId xmlns:p14="http://schemas.microsoft.com/office/powerpoint/2010/main" val="25961804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13">
    <p:bg>
      <p:bgPr>
        <a:solidFill>
          <a:schemeClr val="bg1"/>
        </a:solidFill>
        <a:effectLst/>
      </p:bgPr>
    </p:bg>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0EB07F3D-4DFC-FFB5-2FCE-426B3D927208}"/>
              </a:ext>
            </a:extLst>
          </p:cNvPr>
          <p:cNvSpPr/>
          <p:nvPr userDrawn="1"/>
        </p:nvSpPr>
        <p:spPr>
          <a:xfrm>
            <a:off x="3965504" y="3732409"/>
            <a:ext cx="1060736" cy="1060736"/>
          </a:xfrm>
          <a:prstGeom prst="ellipse">
            <a:avLst/>
          </a:prstGeom>
          <a:blipFill dpi="0" rotWithShape="1">
            <a:blip r:embed="rId2" cstate="screen">
              <a:extLst>
                <a:ext uri="{28A0092B-C50C-407E-A947-70E740481C1C}">
                  <a14:useLocalDpi xmlns:a14="http://schemas.microsoft.com/office/drawing/2010/main"/>
                </a:ext>
              </a:extLst>
            </a:blip>
            <a:srcRect/>
            <a:stretch>
              <a:fillRect l="3000" t="1000"/>
            </a:stretch>
          </a:blipFill>
          <a:ln w="19050">
            <a:solidFill>
              <a:srgbClr val="E402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tx1"/>
              </a:solidFill>
            </a:endParaRPr>
          </a:p>
        </p:txBody>
      </p:sp>
      <p:sp>
        <p:nvSpPr>
          <p:cNvPr id="14" name="Oval 13">
            <a:extLst>
              <a:ext uri="{FF2B5EF4-FFF2-40B4-BE49-F238E27FC236}">
                <a16:creationId xmlns:a16="http://schemas.microsoft.com/office/drawing/2014/main" id="{89D612F5-135F-1561-AA56-34D4C0EC36CB}"/>
              </a:ext>
            </a:extLst>
          </p:cNvPr>
          <p:cNvSpPr/>
          <p:nvPr userDrawn="1"/>
        </p:nvSpPr>
        <p:spPr>
          <a:xfrm>
            <a:off x="3958519" y="1073226"/>
            <a:ext cx="1074706" cy="1074706"/>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rgbClr val="E402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tx1"/>
              </a:solidFill>
            </a:endParaRPr>
          </a:p>
        </p:txBody>
      </p:sp>
      <p:sp>
        <p:nvSpPr>
          <p:cNvPr id="15" name="Oval 14">
            <a:extLst>
              <a:ext uri="{FF2B5EF4-FFF2-40B4-BE49-F238E27FC236}">
                <a16:creationId xmlns:a16="http://schemas.microsoft.com/office/drawing/2014/main" id="{1601647D-FBE3-0856-066A-7A0ECEDB395C}"/>
              </a:ext>
            </a:extLst>
          </p:cNvPr>
          <p:cNvSpPr/>
          <p:nvPr userDrawn="1"/>
        </p:nvSpPr>
        <p:spPr>
          <a:xfrm>
            <a:off x="3958520" y="2402818"/>
            <a:ext cx="1074705" cy="1074705"/>
          </a:xfrm>
          <a:prstGeom prst="ellipse">
            <a:avLst/>
          </a:prstGeom>
          <a:blipFill dpi="0" rotWithShape="1">
            <a:blip r:embed="rId4" cstate="screen">
              <a:extLst>
                <a:ext uri="{28A0092B-C50C-407E-A947-70E740481C1C}">
                  <a14:useLocalDpi xmlns:a14="http://schemas.microsoft.com/office/drawing/2010/main"/>
                </a:ext>
              </a:extLst>
            </a:blip>
            <a:srcRect/>
            <a:stretch>
              <a:fillRect t="1000" r="1000"/>
            </a:stretch>
          </a:blipFill>
          <a:ln w="19050">
            <a:solidFill>
              <a:srgbClr val="E402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tx1"/>
              </a:solidFill>
            </a:endParaRPr>
          </a:p>
        </p:txBody>
      </p:sp>
      <p:sp>
        <p:nvSpPr>
          <p:cNvPr id="44" name="TextBox 43">
            <a:extLst>
              <a:ext uri="{FF2B5EF4-FFF2-40B4-BE49-F238E27FC236}">
                <a16:creationId xmlns:a16="http://schemas.microsoft.com/office/drawing/2014/main" id="{2BA9238B-FC2A-C2AF-41B2-995C718DA172}"/>
              </a:ext>
            </a:extLst>
          </p:cNvPr>
          <p:cNvSpPr txBox="1"/>
          <p:nvPr userDrawn="1"/>
        </p:nvSpPr>
        <p:spPr>
          <a:xfrm>
            <a:off x="6700535" y="5570942"/>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tx1"/>
              </a:solidFill>
              <a:effectLst/>
              <a:latin typeface="+mn-lt"/>
              <a:ea typeface="+mn-ea"/>
              <a:cs typeface="+mn-cs"/>
            </a:endParaRPr>
          </a:p>
        </p:txBody>
      </p:sp>
      <p:sp>
        <p:nvSpPr>
          <p:cNvPr id="6" name="Text Placeholder 18">
            <a:extLst>
              <a:ext uri="{FF2B5EF4-FFF2-40B4-BE49-F238E27FC236}">
                <a16:creationId xmlns:a16="http://schemas.microsoft.com/office/drawing/2014/main" id="{A4408417-7E66-4E15-194B-8C9A2200D2D5}"/>
              </a:ext>
            </a:extLst>
          </p:cNvPr>
          <p:cNvSpPr>
            <a:spLocks noGrp="1"/>
          </p:cNvSpPr>
          <p:nvPr>
            <p:ph type="body" sz="quarter" idx="18" hasCustomPrompt="1"/>
          </p:nvPr>
        </p:nvSpPr>
        <p:spPr>
          <a:xfrm>
            <a:off x="299754" y="342900"/>
            <a:ext cx="3129395" cy="275035"/>
          </a:xfrm>
          <a:prstGeom prst="rect">
            <a:avLst/>
          </a:prstGeom>
        </p:spPr>
        <p:txBody>
          <a:bodyPr lIns="0" tIns="0" rIns="0" bIns="0" anchor="b"/>
          <a:lstStyle>
            <a:lvl1pPr marL="0" indent="0">
              <a:lnSpc>
                <a:spcPct val="100000"/>
              </a:lnSpc>
              <a:buNone/>
              <a:defRPr sz="750" spc="225">
                <a:solidFill>
                  <a:schemeClr val="tx1"/>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MISSION &amp; VISION</a:t>
            </a:r>
          </a:p>
        </p:txBody>
      </p:sp>
      <p:sp>
        <p:nvSpPr>
          <p:cNvPr id="7" name="Text Placeholder 20">
            <a:extLst>
              <a:ext uri="{FF2B5EF4-FFF2-40B4-BE49-F238E27FC236}">
                <a16:creationId xmlns:a16="http://schemas.microsoft.com/office/drawing/2014/main" id="{D3213C22-B477-EC66-BF48-1734C5B7CF51}"/>
              </a:ext>
            </a:extLst>
          </p:cNvPr>
          <p:cNvSpPr>
            <a:spLocks noGrp="1"/>
          </p:cNvSpPr>
          <p:nvPr>
            <p:ph type="body" sz="quarter" idx="19" hasCustomPrompt="1"/>
          </p:nvPr>
        </p:nvSpPr>
        <p:spPr>
          <a:xfrm>
            <a:off x="286308" y="728967"/>
            <a:ext cx="3142841" cy="1441919"/>
          </a:xfrm>
          <a:prstGeom prst="rect">
            <a:avLst/>
          </a:prstGeom>
        </p:spPr>
        <p:txBody>
          <a:bodyPr lIns="0" tIns="0" rIns="0" bIns="0"/>
          <a:lstStyle>
            <a:lvl1pPr marL="0" indent="0" algn="l">
              <a:lnSpc>
                <a:spcPct val="100000"/>
              </a:lnSpc>
              <a:spcBef>
                <a:spcPts val="0"/>
              </a:spcBef>
              <a:buNone/>
              <a:defRPr sz="3375" b="0">
                <a:solidFill>
                  <a:srgbClr val="E4022B"/>
                </a:solidFill>
                <a:latin typeface="+mj-lt"/>
                <a:cs typeface="Arial" panose="020B0604020202020204" pitchFamily="34" charset="0"/>
              </a:defRPr>
            </a:lvl1pPr>
          </a:lstStyle>
          <a:p>
            <a:pPr lvl="0"/>
            <a:r>
              <a:rPr lang="en-US"/>
              <a:t>The Mission </a:t>
            </a:r>
            <a:br>
              <a:rPr lang="en-US"/>
            </a:br>
            <a:r>
              <a:rPr lang="en-US"/>
              <a:t>is the Message</a:t>
            </a:r>
          </a:p>
        </p:txBody>
      </p:sp>
      <p:sp>
        <p:nvSpPr>
          <p:cNvPr id="9" name="Text Placeholder 18">
            <a:extLst>
              <a:ext uri="{FF2B5EF4-FFF2-40B4-BE49-F238E27FC236}">
                <a16:creationId xmlns:a16="http://schemas.microsoft.com/office/drawing/2014/main" id="{B18C8464-7377-CE4D-5D6C-F8120C8F370A}"/>
              </a:ext>
            </a:extLst>
          </p:cNvPr>
          <p:cNvSpPr>
            <a:spLocks noGrp="1"/>
          </p:cNvSpPr>
          <p:nvPr>
            <p:ph type="body" sz="quarter" idx="20" hasCustomPrompt="1"/>
          </p:nvPr>
        </p:nvSpPr>
        <p:spPr>
          <a:xfrm>
            <a:off x="299754" y="2304947"/>
            <a:ext cx="3129395" cy="204377"/>
          </a:xfrm>
          <a:prstGeom prst="rect">
            <a:avLst/>
          </a:prstGeom>
        </p:spPr>
        <p:txBody>
          <a:bodyPr lIns="0" tIns="0" rIns="0" bIns="0" anchor="b"/>
          <a:lstStyle>
            <a:lvl1pPr marL="0" indent="0">
              <a:lnSpc>
                <a:spcPct val="100000"/>
              </a:lnSpc>
              <a:buNone/>
              <a:defRPr sz="750" b="1" spc="225">
                <a:solidFill>
                  <a:srgbClr val="E4022B"/>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MISSION</a:t>
            </a:r>
          </a:p>
        </p:txBody>
      </p:sp>
      <p:sp>
        <p:nvSpPr>
          <p:cNvPr id="11" name="Text Placeholder 20">
            <a:extLst>
              <a:ext uri="{FF2B5EF4-FFF2-40B4-BE49-F238E27FC236}">
                <a16:creationId xmlns:a16="http://schemas.microsoft.com/office/drawing/2014/main" id="{8741DAA2-A864-8F51-B426-0584503377F4}"/>
              </a:ext>
            </a:extLst>
          </p:cNvPr>
          <p:cNvSpPr>
            <a:spLocks noGrp="1"/>
          </p:cNvSpPr>
          <p:nvPr>
            <p:ph type="body" sz="quarter" idx="21" hasCustomPrompt="1"/>
          </p:nvPr>
        </p:nvSpPr>
        <p:spPr>
          <a:xfrm>
            <a:off x="292985" y="2691489"/>
            <a:ext cx="3136164" cy="2057400"/>
          </a:xfrm>
          <a:prstGeom prst="rect">
            <a:avLst/>
          </a:prstGeom>
        </p:spPr>
        <p:txBody>
          <a:bodyPr lIns="0" tIns="0" rIns="0" bIns="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
        <p:nvSpPr>
          <p:cNvPr id="21" name="Text Placeholder 18">
            <a:extLst>
              <a:ext uri="{FF2B5EF4-FFF2-40B4-BE49-F238E27FC236}">
                <a16:creationId xmlns:a16="http://schemas.microsoft.com/office/drawing/2014/main" id="{DB1CE9B0-3474-EC6F-2276-97D17575FE5B}"/>
              </a:ext>
            </a:extLst>
          </p:cNvPr>
          <p:cNvSpPr>
            <a:spLocks noGrp="1"/>
          </p:cNvSpPr>
          <p:nvPr>
            <p:ph type="body" sz="quarter" idx="22" hasCustomPrompt="1"/>
          </p:nvPr>
        </p:nvSpPr>
        <p:spPr>
          <a:xfrm>
            <a:off x="3948401" y="730372"/>
            <a:ext cx="3129395" cy="126878"/>
          </a:xfrm>
          <a:prstGeom prst="rect">
            <a:avLst/>
          </a:prstGeom>
        </p:spPr>
        <p:txBody>
          <a:bodyPr lIns="0" tIns="0" rIns="0" bIns="0" anchor="b"/>
          <a:lstStyle>
            <a:lvl1pPr marL="0" indent="0">
              <a:lnSpc>
                <a:spcPct val="100000"/>
              </a:lnSpc>
              <a:buNone/>
              <a:defRPr sz="750" b="1" spc="225">
                <a:solidFill>
                  <a:srgbClr val="E4022B"/>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VISION</a:t>
            </a:r>
          </a:p>
        </p:txBody>
      </p:sp>
      <p:sp>
        <p:nvSpPr>
          <p:cNvPr id="52" name="Text Placeholder 51">
            <a:extLst>
              <a:ext uri="{FF2B5EF4-FFF2-40B4-BE49-F238E27FC236}">
                <a16:creationId xmlns:a16="http://schemas.microsoft.com/office/drawing/2014/main" id="{8F4F2C68-AF28-8C13-DAFE-7F8C57D91542}"/>
              </a:ext>
            </a:extLst>
          </p:cNvPr>
          <p:cNvSpPr>
            <a:spLocks noGrp="1"/>
          </p:cNvSpPr>
          <p:nvPr>
            <p:ph type="body" sz="quarter" idx="23" hasCustomPrompt="1"/>
          </p:nvPr>
        </p:nvSpPr>
        <p:spPr>
          <a:xfrm>
            <a:off x="5237835" y="1091046"/>
            <a:ext cx="3619857" cy="1034934"/>
          </a:xfrm>
          <a:prstGeom prst="rect">
            <a:avLst/>
          </a:prstGeom>
        </p:spPr>
        <p:txBody>
          <a:bodyPr lIns="0" tIns="0" rIns="0" bIns="0"/>
          <a:lstStyle>
            <a:lvl1pPr marL="0" indent="0" algn="l">
              <a:lnSpc>
                <a:spcPct val="100000"/>
              </a:lnSpc>
              <a:buNone/>
              <a:defRPr sz="1050" b="1">
                <a:solidFill>
                  <a:schemeClr val="tx1"/>
                </a:solidFill>
              </a:defRPr>
            </a:lvl1pPr>
            <a:lvl2pPr marL="205732" indent="-171450" algn="l">
              <a:lnSpc>
                <a:spcPct val="100000"/>
              </a:lnSpc>
              <a:spcAft>
                <a:spcPts val="225"/>
              </a:spcAft>
              <a:buFont typeface="Arial" panose="020B0604020202020204" pitchFamily="34" charset="0"/>
              <a:buChar char="•"/>
              <a:defRPr sz="105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53" name="Text Placeholder 51">
            <a:extLst>
              <a:ext uri="{FF2B5EF4-FFF2-40B4-BE49-F238E27FC236}">
                <a16:creationId xmlns:a16="http://schemas.microsoft.com/office/drawing/2014/main" id="{4888D054-2B8B-9486-1385-8C33CA99C1AE}"/>
              </a:ext>
            </a:extLst>
          </p:cNvPr>
          <p:cNvSpPr>
            <a:spLocks noGrp="1"/>
          </p:cNvSpPr>
          <p:nvPr>
            <p:ph type="body" sz="quarter" idx="24" hasCustomPrompt="1"/>
          </p:nvPr>
        </p:nvSpPr>
        <p:spPr>
          <a:xfrm>
            <a:off x="5237835" y="2428356"/>
            <a:ext cx="3619857" cy="1034934"/>
          </a:xfrm>
          <a:prstGeom prst="rect">
            <a:avLst/>
          </a:prstGeom>
        </p:spPr>
        <p:txBody>
          <a:bodyPr lIns="0" tIns="0" rIns="0" bIns="0"/>
          <a:lstStyle>
            <a:lvl1pPr marL="0" indent="0" algn="l">
              <a:lnSpc>
                <a:spcPct val="100000"/>
              </a:lnSpc>
              <a:buNone/>
              <a:defRPr sz="1050" b="1">
                <a:solidFill>
                  <a:schemeClr val="tx1"/>
                </a:solidFill>
              </a:defRPr>
            </a:lvl1pPr>
            <a:lvl2pPr marL="205732" indent="-171450" algn="l">
              <a:lnSpc>
                <a:spcPct val="100000"/>
              </a:lnSpc>
              <a:spcAft>
                <a:spcPts val="225"/>
              </a:spcAft>
              <a:buFont typeface="Arial" panose="020B0604020202020204" pitchFamily="34" charset="0"/>
              <a:buChar char="•"/>
              <a:defRPr sz="105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54" name="Text Placeholder 51">
            <a:extLst>
              <a:ext uri="{FF2B5EF4-FFF2-40B4-BE49-F238E27FC236}">
                <a16:creationId xmlns:a16="http://schemas.microsoft.com/office/drawing/2014/main" id="{53102A11-EF83-0BB5-E63A-E290220AE1CC}"/>
              </a:ext>
            </a:extLst>
          </p:cNvPr>
          <p:cNvSpPr>
            <a:spLocks noGrp="1"/>
          </p:cNvSpPr>
          <p:nvPr>
            <p:ph type="body" sz="quarter" idx="25" hasCustomPrompt="1"/>
          </p:nvPr>
        </p:nvSpPr>
        <p:spPr>
          <a:xfrm>
            <a:off x="5245289" y="3765666"/>
            <a:ext cx="3619857" cy="1034934"/>
          </a:xfrm>
          <a:prstGeom prst="rect">
            <a:avLst/>
          </a:prstGeom>
        </p:spPr>
        <p:txBody>
          <a:bodyPr lIns="0" tIns="0" rIns="0" bIns="0"/>
          <a:lstStyle>
            <a:lvl1pPr marL="0" indent="0" algn="l">
              <a:lnSpc>
                <a:spcPct val="100000"/>
              </a:lnSpc>
              <a:buNone/>
              <a:defRPr sz="1050" b="1">
                <a:solidFill>
                  <a:schemeClr val="tx1"/>
                </a:solidFill>
              </a:defRPr>
            </a:lvl1pPr>
            <a:lvl2pPr marL="205732" indent="-171450" algn="l">
              <a:lnSpc>
                <a:spcPct val="100000"/>
              </a:lnSpc>
              <a:spcAft>
                <a:spcPts val="225"/>
              </a:spcAft>
              <a:buFont typeface="Arial" panose="020B0604020202020204" pitchFamily="34" charset="0"/>
              <a:buChar char="•"/>
              <a:defRPr sz="105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4" name="Text Placeholder 4">
            <a:extLst>
              <a:ext uri="{FF2B5EF4-FFF2-40B4-BE49-F238E27FC236}">
                <a16:creationId xmlns:a16="http://schemas.microsoft.com/office/drawing/2014/main" id="{7E1441DE-20ED-288C-F084-D7DF6870F940}"/>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CB184326-3343-5985-26D6-6D0D0311D6A4}"/>
              </a:ext>
            </a:extLst>
          </p:cNvPr>
          <p:cNvSpPr>
            <a:spLocks noGrp="1"/>
          </p:cNvSpPr>
          <p:nvPr>
            <p:ph type="body" sz="quarter" idx="26"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210595748"/>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45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14">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0EB07F3D-4DFC-FFB5-2FCE-426B3D927208}"/>
              </a:ext>
            </a:extLst>
          </p:cNvPr>
          <p:cNvSpPr/>
          <p:nvPr userDrawn="1"/>
        </p:nvSpPr>
        <p:spPr>
          <a:xfrm>
            <a:off x="3965504" y="3732409"/>
            <a:ext cx="1060736" cy="1060736"/>
          </a:xfrm>
          <a:prstGeom prst="ellipse">
            <a:avLst/>
          </a:prstGeom>
          <a:blipFill dpi="0" rotWithShape="1">
            <a:blip r:embed="rId2" cstate="screen">
              <a:extLst>
                <a:ext uri="{28A0092B-C50C-407E-A947-70E740481C1C}">
                  <a14:useLocalDpi xmlns:a14="http://schemas.microsoft.com/office/drawing/2010/main"/>
                </a:ext>
              </a:extLst>
            </a:blip>
            <a:srcRect/>
            <a:stretch>
              <a:fillRect l="3000" t="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4" name="Oval 13">
            <a:extLst>
              <a:ext uri="{FF2B5EF4-FFF2-40B4-BE49-F238E27FC236}">
                <a16:creationId xmlns:a16="http://schemas.microsoft.com/office/drawing/2014/main" id="{89D612F5-135F-1561-AA56-34D4C0EC36CB}"/>
              </a:ext>
            </a:extLst>
          </p:cNvPr>
          <p:cNvSpPr/>
          <p:nvPr userDrawn="1"/>
        </p:nvSpPr>
        <p:spPr>
          <a:xfrm>
            <a:off x="3958519" y="1073226"/>
            <a:ext cx="1074706" cy="1074706"/>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5" name="Oval 14">
            <a:extLst>
              <a:ext uri="{FF2B5EF4-FFF2-40B4-BE49-F238E27FC236}">
                <a16:creationId xmlns:a16="http://schemas.microsoft.com/office/drawing/2014/main" id="{1601647D-FBE3-0856-066A-7A0ECEDB395C}"/>
              </a:ext>
            </a:extLst>
          </p:cNvPr>
          <p:cNvSpPr/>
          <p:nvPr userDrawn="1"/>
        </p:nvSpPr>
        <p:spPr>
          <a:xfrm>
            <a:off x="3958520" y="2402818"/>
            <a:ext cx="1074705" cy="1074705"/>
          </a:xfrm>
          <a:prstGeom prst="ellipse">
            <a:avLst/>
          </a:prstGeom>
          <a:blipFill dpi="0" rotWithShape="1">
            <a:blip r:embed="rId4" cstate="screen">
              <a:extLst>
                <a:ext uri="{28A0092B-C50C-407E-A947-70E740481C1C}">
                  <a14:useLocalDpi xmlns:a14="http://schemas.microsoft.com/office/drawing/2010/main"/>
                </a:ext>
              </a:extLst>
            </a:blip>
            <a:srcRect/>
            <a:stretch>
              <a:fillRect t="1000" r="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44" name="TextBox 43">
            <a:extLst>
              <a:ext uri="{FF2B5EF4-FFF2-40B4-BE49-F238E27FC236}">
                <a16:creationId xmlns:a16="http://schemas.microsoft.com/office/drawing/2014/main" id="{2BA9238B-FC2A-C2AF-41B2-995C718DA172}"/>
              </a:ext>
            </a:extLst>
          </p:cNvPr>
          <p:cNvSpPr txBox="1"/>
          <p:nvPr userDrawn="1"/>
        </p:nvSpPr>
        <p:spPr>
          <a:xfrm>
            <a:off x="6700535" y="5570942"/>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bg1"/>
              </a:solidFill>
              <a:effectLst/>
              <a:latin typeface="+mn-lt"/>
              <a:ea typeface="+mn-ea"/>
              <a:cs typeface="+mn-cs"/>
            </a:endParaRPr>
          </a:p>
        </p:txBody>
      </p:sp>
      <p:sp>
        <p:nvSpPr>
          <p:cNvPr id="6" name="Text Placeholder 18">
            <a:extLst>
              <a:ext uri="{FF2B5EF4-FFF2-40B4-BE49-F238E27FC236}">
                <a16:creationId xmlns:a16="http://schemas.microsoft.com/office/drawing/2014/main" id="{A4408417-7E66-4E15-194B-8C9A2200D2D5}"/>
              </a:ext>
            </a:extLst>
          </p:cNvPr>
          <p:cNvSpPr>
            <a:spLocks noGrp="1"/>
          </p:cNvSpPr>
          <p:nvPr>
            <p:ph type="body" sz="quarter" idx="18" hasCustomPrompt="1"/>
          </p:nvPr>
        </p:nvSpPr>
        <p:spPr>
          <a:xfrm>
            <a:off x="299754" y="342900"/>
            <a:ext cx="3129395" cy="275035"/>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MISSION &amp; VISION</a:t>
            </a:r>
          </a:p>
        </p:txBody>
      </p:sp>
      <p:sp>
        <p:nvSpPr>
          <p:cNvPr id="7" name="Text Placeholder 20">
            <a:extLst>
              <a:ext uri="{FF2B5EF4-FFF2-40B4-BE49-F238E27FC236}">
                <a16:creationId xmlns:a16="http://schemas.microsoft.com/office/drawing/2014/main" id="{D3213C22-B477-EC66-BF48-1734C5B7CF51}"/>
              </a:ext>
            </a:extLst>
          </p:cNvPr>
          <p:cNvSpPr>
            <a:spLocks noGrp="1"/>
          </p:cNvSpPr>
          <p:nvPr>
            <p:ph type="body" sz="quarter" idx="19" hasCustomPrompt="1"/>
          </p:nvPr>
        </p:nvSpPr>
        <p:spPr>
          <a:xfrm>
            <a:off x="286308" y="728967"/>
            <a:ext cx="3142841" cy="1441919"/>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The Mission </a:t>
            </a:r>
            <a:br>
              <a:rPr lang="en-US"/>
            </a:br>
            <a:r>
              <a:rPr lang="en-US"/>
              <a:t>is the Message</a:t>
            </a:r>
          </a:p>
        </p:txBody>
      </p:sp>
      <p:sp>
        <p:nvSpPr>
          <p:cNvPr id="9" name="Text Placeholder 18">
            <a:extLst>
              <a:ext uri="{FF2B5EF4-FFF2-40B4-BE49-F238E27FC236}">
                <a16:creationId xmlns:a16="http://schemas.microsoft.com/office/drawing/2014/main" id="{B18C8464-7377-CE4D-5D6C-F8120C8F370A}"/>
              </a:ext>
            </a:extLst>
          </p:cNvPr>
          <p:cNvSpPr>
            <a:spLocks noGrp="1"/>
          </p:cNvSpPr>
          <p:nvPr>
            <p:ph type="body" sz="quarter" idx="20" hasCustomPrompt="1"/>
          </p:nvPr>
        </p:nvSpPr>
        <p:spPr>
          <a:xfrm>
            <a:off x="299754" y="2304947"/>
            <a:ext cx="3129395" cy="204377"/>
          </a:xfrm>
          <a:prstGeom prst="rect">
            <a:avLst/>
          </a:prstGeom>
        </p:spPr>
        <p:txBody>
          <a:bodyPr lIns="0" tIns="0" rIns="0" bIns="0" anchor="b"/>
          <a:lstStyle>
            <a:lvl1pPr marL="0" indent="0">
              <a:lnSpc>
                <a:spcPct val="100000"/>
              </a:lnSpc>
              <a:buNone/>
              <a:defRPr sz="750" b="1"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MISSION</a:t>
            </a:r>
          </a:p>
        </p:txBody>
      </p:sp>
      <p:sp>
        <p:nvSpPr>
          <p:cNvPr id="11" name="Text Placeholder 20">
            <a:extLst>
              <a:ext uri="{FF2B5EF4-FFF2-40B4-BE49-F238E27FC236}">
                <a16:creationId xmlns:a16="http://schemas.microsoft.com/office/drawing/2014/main" id="{8741DAA2-A864-8F51-B426-0584503377F4}"/>
              </a:ext>
            </a:extLst>
          </p:cNvPr>
          <p:cNvSpPr>
            <a:spLocks noGrp="1"/>
          </p:cNvSpPr>
          <p:nvPr>
            <p:ph type="body" sz="quarter" idx="21" hasCustomPrompt="1"/>
          </p:nvPr>
        </p:nvSpPr>
        <p:spPr>
          <a:xfrm>
            <a:off x="292985" y="2691489"/>
            <a:ext cx="3136164" cy="2057400"/>
          </a:xfrm>
          <a:prstGeom prst="rect">
            <a:avLst/>
          </a:prstGeom>
        </p:spPr>
        <p:txBody>
          <a:bodyPr lIns="0" tIns="0" rIns="0" bIns="0"/>
          <a:lstStyle>
            <a:lvl1pPr marL="0" indent="0" algn="l">
              <a:lnSpc>
                <a:spcPct val="100000"/>
              </a:lnSpc>
              <a:spcBef>
                <a:spcPts val="0"/>
              </a:spcBef>
              <a:buNone/>
              <a:defRPr sz="1050" b="0">
                <a:solidFill>
                  <a:schemeClr val="bg1"/>
                </a:solidFill>
                <a:latin typeface="+mn-lt"/>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
        <p:nvSpPr>
          <p:cNvPr id="21" name="Text Placeholder 18">
            <a:extLst>
              <a:ext uri="{FF2B5EF4-FFF2-40B4-BE49-F238E27FC236}">
                <a16:creationId xmlns:a16="http://schemas.microsoft.com/office/drawing/2014/main" id="{DB1CE9B0-3474-EC6F-2276-97D17575FE5B}"/>
              </a:ext>
            </a:extLst>
          </p:cNvPr>
          <p:cNvSpPr>
            <a:spLocks noGrp="1"/>
          </p:cNvSpPr>
          <p:nvPr>
            <p:ph type="body" sz="quarter" idx="22" hasCustomPrompt="1"/>
          </p:nvPr>
        </p:nvSpPr>
        <p:spPr>
          <a:xfrm>
            <a:off x="3948401" y="730372"/>
            <a:ext cx="3129395" cy="126878"/>
          </a:xfrm>
          <a:prstGeom prst="rect">
            <a:avLst/>
          </a:prstGeom>
        </p:spPr>
        <p:txBody>
          <a:bodyPr lIns="0" tIns="0" rIns="0" bIns="0" anchor="b"/>
          <a:lstStyle>
            <a:lvl1pPr marL="0" indent="0">
              <a:lnSpc>
                <a:spcPct val="100000"/>
              </a:lnSpc>
              <a:buNone/>
              <a:defRPr sz="750" b="1"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VISION</a:t>
            </a:r>
          </a:p>
        </p:txBody>
      </p:sp>
      <p:sp>
        <p:nvSpPr>
          <p:cNvPr id="52" name="Text Placeholder 51">
            <a:extLst>
              <a:ext uri="{FF2B5EF4-FFF2-40B4-BE49-F238E27FC236}">
                <a16:creationId xmlns:a16="http://schemas.microsoft.com/office/drawing/2014/main" id="{8F4F2C68-AF28-8C13-DAFE-7F8C57D91542}"/>
              </a:ext>
            </a:extLst>
          </p:cNvPr>
          <p:cNvSpPr>
            <a:spLocks noGrp="1"/>
          </p:cNvSpPr>
          <p:nvPr>
            <p:ph type="body" sz="quarter" idx="23" hasCustomPrompt="1"/>
          </p:nvPr>
        </p:nvSpPr>
        <p:spPr>
          <a:xfrm>
            <a:off x="5237835" y="1091046"/>
            <a:ext cx="3619857" cy="1034934"/>
          </a:xfrm>
          <a:prstGeom prst="rect">
            <a:avLst/>
          </a:prstGeom>
        </p:spPr>
        <p:txBody>
          <a:bodyPr lIns="0" tIns="0" rIns="0" bIns="0"/>
          <a:lstStyle>
            <a:lvl1pPr marL="0" indent="0" algn="l">
              <a:lnSpc>
                <a:spcPct val="100000"/>
              </a:lnSpc>
              <a:buNone/>
              <a:defRPr sz="1050" b="1">
                <a:solidFill>
                  <a:schemeClr val="bg1"/>
                </a:solidFill>
              </a:defRPr>
            </a:lvl1pPr>
            <a:lvl2pPr marL="205732" indent="-171450" algn="l">
              <a:lnSpc>
                <a:spcPct val="100000"/>
              </a:lnSpc>
              <a:spcAft>
                <a:spcPts val="225"/>
              </a:spcAft>
              <a:buFont typeface="Arial" panose="020B0604020202020204" pitchFamily="34" charset="0"/>
              <a:buChar char="•"/>
              <a:defRPr sz="105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53" name="Text Placeholder 51">
            <a:extLst>
              <a:ext uri="{FF2B5EF4-FFF2-40B4-BE49-F238E27FC236}">
                <a16:creationId xmlns:a16="http://schemas.microsoft.com/office/drawing/2014/main" id="{4888D054-2B8B-9486-1385-8C33CA99C1AE}"/>
              </a:ext>
            </a:extLst>
          </p:cNvPr>
          <p:cNvSpPr>
            <a:spLocks noGrp="1"/>
          </p:cNvSpPr>
          <p:nvPr>
            <p:ph type="body" sz="quarter" idx="24" hasCustomPrompt="1"/>
          </p:nvPr>
        </p:nvSpPr>
        <p:spPr>
          <a:xfrm>
            <a:off x="5237835" y="2428356"/>
            <a:ext cx="3619857" cy="1034934"/>
          </a:xfrm>
          <a:prstGeom prst="rect">
            <a:avLst/>
          </a:prstGeom>
        </p:spPr>
        <p:txBody>
          <a:bodyPr lIns="0" tIns="0" rIns="0" bIns="0"/>
          <a:lstStyle>
            <a:lvl1pPr marL="0" indent="0" algn="l">
              <a:lnSpc>
                <a:spcPct val="100000"/>
              </a:lnSpc>
              <a:buNone/>
              <a:defRPr sz="1050" b="1">
                <a:solidFill>
                  <a:schemeClr val="bg1"/>
                </a:solidFill>
              </a:defRPr>
            </a:lvl1pPr>
            <a:lvl2pPr marL="205732" indent="-171450" algn="l">
              <a:lnSpc>
                <a:spcPct val="100000"/>
              </a:lnSpc>
              <a:spcAft>
                <a:spcPts val="225"/>
              </a:spcAft>
              <a:buFont typeface="Arial" panose="020B0604020202020204" pitchFamily="34" charset="0"/>
              <a:buChar char="•"/>
              <a:defRPr sz="105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54" name="Text Placeholder 51">
            <a:extLst>
              <a:ext uri="{FF2B5EF4-FFF2-40B4-BE49-F238E27FC236}">
                <a16:creationId xmlns:a16="http://schemas.microsoft.com/office/drawing/2014/main" id="{53102A11-EF83-0BB5-E63A-E290220AE1CC}"/>
              </a:ext>
            </a:extLst>
          </p:cNvPr>
          <p:cNvSpPr>
            <a:spLocks noGrp="1"/>
          </p:cNvSpPr>
          <p:nvPr>
            <p:ph type="body" sz="quarter" idx="25" hasCustomPrompt="1"/>
          </p:nvPr>
        </p:nvSpPr>
        <p:spPr>
          <a:xfrm>
            <a:off x="5245289" y="3765666"/>
            <a:ext cx="3619857" cy="1034934"/>
          </a:xfrm>
          <a:prstGeom prst="rect">
            <a:avLst/>
          </a:prstGeom>
        </p:spPr>
        <p:txBody>
          <a:bodyPr lIns="0" tIns="0" rIns="0" bIns="0"/>
          <a:lstStyle>
            <a:lvl1pPr marL="0" indent="0" algn="l">
              <a:lnSpc>
                <a:spcPct val="100000"/>
              </a:lnSpc>
              <a:buNone/>
              <a:defRPr sz="1050" b="1">
                <a:solidFill>
                  <a:schemeClr val="bg1"/>
                </a:solidFill>
              </a:defRPr>
            </a:lvl1pPr>
            <a:lvl2pPr marL="205732" indent="-171450" algn="l">
              <a:lnSpc>
                <a:spcPct val="100000"/>
              </a:lnSpc>
              <a:spcAft>
                <a:spcPts val="225"/>
              </a:spcAft>
              <a:buFont typeface="Arial" panose="020B0604020202020204" pitchFamily="34" charset="0"/>
              <a:buChar char="•"/>
              <a:defRPr sz="105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NASA explores the unknown in air and space</a:t>
            </a:r>
          </a:p>
          <a:p>
            <a:pPr lvl="1"/>
            <a:r>
              <a:rPr lang="en-US"/>
              <a:t>Exploring at the Moon and on to Mars</a:t>
            </a:r>
          </a:p>
          <a:p>
            <a:pPr lvl="1"/>
            <a:r>
              <a:rPr lang="en-US"/>
              <a:t>Solving mysteries of our home planet, solar system, and beyond</a:t>
            </a:r>
          </a:p>
          <a:p>
            <a:pPr lvl="1"/>
            <a:r>
              <a:rPr lang="en-US"/>
              <a:t>Revolutionizing air transportation</a:t>
            </a:r>
          </a:p>
          <a:p>
            <a:pPr lvl="1"/>
            <a:endParaRPr lang="en-US"/>
          </a:p>
        </p:txBody>
      </p:sp>
      <p:sp>
        <p:nvSpPr>
          <p:cNvPr id="30" name="Text Placeholder 4">
            <a:extLst>
              <a:ext uri="{FF2B5EF4-FFF2-40B4-BE49-F238E27FC236}">
                <a16:creationId xmlns:a16="http://schemas.microsoft.com/office/drawing/2014/main" id="{A7A7ECEA-DE97-21DD-DA26-329E47405D94}"/>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1" name="Text Placeholder 8">
            <a:extLst>
              <a:ext uri="{FF2B5EF4-FFF2-40B4-BE49-F238E27FC236}">
                <a16:creationId xmlns:a16="http://schemas.microsoft.com/office/drawing/2014/main" id="{838D3802-D57E-D60B-8C26-C1CFD4B63CDE}"/>
              </a:ext>
            </a:extLst>
          </p:cNvPr>
          <p:cNvSpPr>
            <a:spLocks noGrp="1"/>
          </p:cNvSpPr>
          <p:nvPr>
            <p:ph type="body" sz="quarter" idx="26"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542190865"/>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45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hoto 1">
    <p:bg>
      <p:bgPr>
        <a:solidFill>
          <a:schemeClr val="bg1"/>
        </a:solidFill>
        <a:effectLst/>
      </p:bgPr>
    </p:bg>
    <p:spTree>
      <p:nvGrpSpPr>
        <p:cNvPr id="1" name=""/>
        <p:cNvGrpSpPr/>
        <p:nvPr/>
      </p:nvGrpSpPr>
      <p:grpSpPr>
        <a:xfrm>
          <a:off x="0" y="0"/>
          <a:ext cx="0" cy="0"/>
          <a:chOff x="0" y="0"/>
          <a:chExt cx="0" cy="0"/>
        </a:xfrm>
      </p:grpSpPr>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342900"/>
            <a:ext cx="4147002" cy="1633538"/>
          </a:xfrm>
          <a:prstGeom prst="rect">
            <a:avLst/>
          </a:prstGeom>
        </p:spPr>
        <p:txBody>
          <a:bodyPr lIns="0" tIns="0" rIns="0" bIns="0" anchor="b"/>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Content Text</a:t>
            </a:r>
          </a:p>
          <a:p>
            <a:pPr lvl="0"/>
            <a:r>
              <a:rPr lang="en-US"/>
              <a:t>Goes Here</a:t>
            </a:r>
          </a:p>
        </p:txBody>
      </p:sp>
      <p:sp>
        <p:nvSpPr>
          <p:cNvPr id="17" name="Picture Placeholder 17">
            <a:extLst>
              <a:ext uri="{FF2B5EF4-FFF2-40B4-BE49-F238E27FC236}">
                <a16:creationId xmlns:a16="http://schemas.microsoft.com/office/drawing/2014/main" id="{82EF8813-E84E-D65D-B876-91C94B5C496C}"/>
              </a:ext>
            </a:extLst>
          </p:cNvPr>
          <p:cNvSpPr>
            <a:spLocks noGrp="1"/>
          </p:cNvSpPr>
          <p:nvPr>
            <p:ph type="pic" sz="quarter" idx="25" hasCustomPrompt="1"/>
          </p:nvPr>
        </p:nvSpPr>
        <p:spPr>
          <a:xfrm>
            <a:off x="286308" y="2044931"/>
            <a:ext cx="4228549" cy="2755669"/>
          </a:xfrm>
          <a:prstGeom prst="rect">
            <a:avLst/>
          </a:prstGeom>
          <a:solidFill>
            <a:schemeClr val="tx1">
              <a:lumMod val="75000"/>
              <a:lumOff val="25000"/>
            </a:schemeClr>
          </a:solidFill>
        </p:spPr>
        <p:txBody>
          <a:bodyPr anchor="ctr"/>
          <a:lstStyle>
            <a:lvl1pPr marL="0" indent="0" algn="ctr">
              <a:lnSpc>
                <a:spcPct val="100000"/>
              </a:lnSpc>
              <a:buNone/>
              <a:defRPr sz="1500">
                <a:solidFill>
                  <a:schemeClr val="bg1"/>
                </a:solidFill>
                <a:latin typeface="Arial" panose="020B0604020202020204" pitchFamily="34" charset="0"/>
                <a:cs typeface="Arial" panose="020B0604020202020204" pitchFamily="34" charset="0"/>
              </a:defRPr>
            </a:lvl1pPr>
          </a:lstStyle>
          <a:p>
            <a:r>
              <a:rPr lang="en-US"/>
              <a:t>Photo</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9" name="TextBox 18">
            <a:extLst>
              <a:ext uri="{FF2B5EF4-FFF2-40B4-BE49-F238E27FC236}">
                <a16:creationId xmlns:a16="http://schemas.microsoft.com/office/drawing/2014/main" id="{CA6676C9-0E86-C0F9-472C-E4618CB29726}"/>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525" b="1">
                <a:solidFill>
                  <a:schemeClr val="tx1"/>
                </a:solidFill>
                <a:latin typeface="+mn-lt"/>
                <a:cs typeface="Arial" panose="020B0604020202020204" pitchFamily="34" charset="0"/>
              </a:rPr>
              <a:t>National Aeronautics </a:t>
            </a:r>
            <a:r>
              <a:rPr lang="en-US" sz="525" b="1">
                <a:solidFill>
                  <a:schemeClr val="tx1"/>
                </a:solidFill>
                <a:latin typeface="+mn-lt"/>
                <a:cs typeface="Arial" panose="020B0604020202020204" pitchFamily="34" charset="0"/>
              </a:rPr>
              <a:t>and</a:t>
            </a:r>
            <a:r>
              <a:rPr sz="525" b="1">
                <a:solidFill>
                  <a:schemeClr val="tx1"/>
                </a:solidFill>
                <a:latin typeface="+mn-lt"/>
                <a:cs typeface="Arial" panose="020B0604020202020204" pitchFamily="34" charset="0"/>
              </a:rPr>
              <a:t> Space Administration</a:t>
            </a:r>
          </a:p>
        </p:txBody>
      </p:sp>
      <p:sp>
        <p:nvSpPr>
          <p:cNvPr id="25" name="Text Placeholder 20">
            <a:extLst>
              <a:ext uri="{FF2B5EF4-FFF2-40B4-BE49-F238E27FC236}">
                <a16:creationId xmlns:a16="http://schemas.microsoft.com/office/drawing/2014/main" id="{EC27A36B-6A90-743F-FE14-09A5223C0443}"/>
              </a:ext>
            </a:extLst>
          </p:cNvPr>
          <p:cNvSpPr>
            <a:spLocks noGrp="1"/>
          </p:cNvSpPr>
          <p:nvPr>
            <p:ph type="body" sz="quarter" idx="20" hasCustomPrompt="1"/>
          </p:nvPr>
        </p:nvSpPr>
        <p:spPr>
          <a:xfrm>
            <a:off x="5728297" y="2082338"/>
            <a:ext cx="3129395" cy="783856"/>
          </a:xfrm>
          <a:prstGeom prst="rect">
            <a:avLst/>
          </a:prstGeom>
        </p:spPr>
        <p:txBody>
          <a:bodyPr lIns="0" tIns="0" rIns="0" bIns="0" anchor="ctr"/>
          <a:lstStyle>
            <a:lvl1pPr marL="0" indent="0">
              <a:lnSpc>
                <a:spcPct val="100000"/>
              </a:lnSpc>
              <a:buNone/>
              <a:defRPr sz="900" b="0">
                <a:solidFill>
                  <a:schemeClr val="tx1"/>
                </a:solidFill>
                <a:latin typeface="+mn-lt"/>
                <a:cs typeface="Arial" panose="020B0604020202020204" pitchFamily="34"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a:t>
            </a:r>
          </a:p>
        </p:txBody>
      </p:sp>
      <p:sp>
        <p:nvSpPr>
          <p:cNvPr id="27" name="Text Placeholder 20">
            <a:extLst>
              <a:ext uri="{FF2B5EF4-FFF2-40B4-BE49-F238E27FC236}">
                <a16:creationId xmlns:a16="http://schemas.microsoft.com/office/drawing/2014/main" id="{3E6C05A8-9265-78A7-B865-BABD84FA57B0}"/>
              </a:ext>
            </a:extLst>
          </p:cNvPr>
          <p:cNvSpPr>
            <a:spLocks noGrp="1"/>
          </p:cNvSpPr>
          <p:nvPr>
            <p:ph type="body" sz="quarter" idx="26" hasCustomPrompt="1"/>
          </p:nvPr>
        </p:nvSpPr>
        <p:spPr>
          <a:xfrm>
            <a:off x="4657714" y="2082338"/>
            <a:ext cx="942853" cy="783856"/>
          </a:xfrm>
          <a:prstGeom prst="rect">
            <a:avLst/>
          </a:prstGeom>
        </p:spPr>
        <p:txBody>
          <a:bodyPr lIns="0" tIns="0" rIns="0" bIns="0" anchor="ctr"/>
          <a:lstStyle>
            <a:lvl1pPr marL="0" indent="0">
              <a:lnSpc>
                <a:spcPct val="100000"/>
              </a:lnSpc>
              <a:buNone/>
              <a:defRPr sz="900" b="1">
                <a:solidFill>
                  <a:srgbClr val="0031A0"/>
                </a:solidFill>
                <a:latin typeface="+mn-lt"/>
                <a:cs typeface="Arial" panose="020B0604020202020204" pitchFamily="34" charset="0"/>
              </a:defRPr>
            </a:lvl1pPr>
          </a:lstStyle>
          <a:p>
            <a:pPr lvl="0"/>
            <a:r>
              <a:rPr lang="en-US"/>
              <a:t>First</a:t>
            </a:r>
            <a:br>
              <a:rPr lang="en-US"/>
            </a:br>
            <a:r>
              <a:rPr lang="en-US"/>
              <a:t>Element</a:t>
            </a:r>
          </a:p>
        </p:txBody>
      </p:sp>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4657714" y="2857500"/>
            <a:ext cx="942853" cy="783856"/>
          </a:xfrm>
          <a:prstGeom prst="rect">
            <a:avLst/>
          </a:prstGeom>
        </p:spPr>
        <p:txBody>
          <a:bodyPr lIns="0" tIns="0" rIns="0" bIns="0" anchor="ctr"/>
          <a:lstStyle>
            <a:lvl1pPr marL="0" indent="0">
              <a:lnSpc>
                <a:spcPct val="100000"/>
              </a:lnSpc>
              <a:buNone/>
              <a:defRPr sz="900" b="1">
                <a:solidFill>
                  <a:srgbClr val="0031A0"/>
                </a:solidFill>
                <a:latin typeface="+mn-lt"/>
                <a:cs typeface="Arial" panose="020B0604020202020204" pitchFamily="34" charset="0"/>
              </a:defRPr>
            </a:lvl1pPr>
          </a:lstStyle>
          <a:p>
            <a:pPr lvl="0"/>
            <a:r>
              <a:rPr lang="en-US"/>
              <a:t>Second</a:t>
            </a:r>
            <a:br>
              <a:rPr lang="en-US"/>
            </a:br>
            <a:r>
              <a:rPr lang="en-US"/>
              <a:t>Element</a:t>
            </a:r>
          </a:p>
        </p:txBody>
      </p:sp>
      <p:sp>
        <p:nvSpPr>
          <p:cNvPr id="29" name="Text Placeholder 20">
            <a:extLst>
              <a:ext uri="{FF2B5EF4-FFF2-40B4-BE49-F238E27FC236}">
                <a16:creationId xmlns:a16="http://schemas.microsoft.com/office/drawing/2014/main" id="{C5749272-A5E3-305F-FE94-25B3E21C0EBB}"/>
              </a:ext>
            </a:extLst>
          </p:cNvPr>
          <p:cNvSpPr>
            <a:spLocks noGrp="1"/>
          </p:cNvSpPr>
          <p:nvPr>
            <p:ph type="body" sz="quarter" idx="28" hasCustomPrompt="1"/>
          </p:nvPr>
        </p:nvSpPr>
        <p:spPr>
          <a:xfrm>
            <a:off x="4657714" y="3657600"/>
            <a:ext cx="942853" cy="1143000"/>
          </a:xfrm>
          <a:prstGeom prst="rect">
            <a:avLst/>
          </a:prstGeom>
        </p:spPr>
        <p:txBody>
          <a:bodyPr lIns="0" tIns="0" rIns="0" bIns="0" anchor="ctr"/>
          <a:lstStyle>
            <a:lvl1pPr marL="0" indent="0">
              <a:lnSpc>
                <a:spcPct val="100000"/>
              </a:lnSpc>
              <a:buNone/>
              <a:defRPr sz="900" b="1">
                <a:solidFill>
                  <a:srgbClr val="0031A0"/>
                </a:solidFill>
                <a:latin typeface="+mn-lt"/>
                <a:cs typeface="Arial" panose="020B0604020202020204" pitchFamily="34" charset="0"/>
              </a:defRPr>
            </a:lvl1pPr>
          </a:lstStyle>
          <a:p>
            <a:pPr lvl="0"/>
            <a:r>
              <a:rPr lang="en-US"/>
              <a:t>Example</a:t>
            </a:r>
            <a:br>
              <a:rPr lang="en-US"/>
            </a:br>
            <a:r>
              <a:rPr lang="en-US"/>
              <a:t>Messaging</a:t>
            </a:r>
          </a:p>
        </p:txBody>
      </p:sp>
      <p:sp>
        <p:nvSpPr>
          <p:cNvPr id="30" name="Text Placeholder 20">
            <a:extLst>
              <a:ext uri="{FF2B5EF4-FFF2-40B4-BE49-F238E27FC236}">
                <a16:creationId xmlns:a16="http://schemas.microsoft.com/office/drawing/2014/main" id="{80AB0FA8-5BF0-96E9-C234-46CBD6628852}"/>
              </a:ext>
            </a:extLst>
          </p:cNvPr>
          <p:cNvSpPr>
            <a:spLocks noGrp="1"/>
          </p:cNvSpPr>
          <p:nvPr>
            <p:ph type="body" sz="quarter" idx="29" hasCustomPrompt="1"/>
          </p:nvPr>
        </p:nvSpPr>
        <p:spPr>
          <a:xfrm>
            <a:off x="5728297" y="2857500"/>
            <a:ext cx="3129395" cy="783856"/>
          </a:xfrm>
          <a:prstGeom prst="rect">
            <a:avLst/>
          </a:prstGeom>
        </p:spPr>
        <p:txBody>
          <a:bodyPr lIns="0" tIns="0" rIns="0" bIns="0" anchor="ctr"/>
          <a:lstStyle>
            <a:lvl1pPr marL="0" indent="0">
              <a:lnSpc>
                <a:spcPct val="100000"/>
              </a:lnSpc>
              <a:buNone/>
              <a:defRPr sz="900" b="0">
                <a:solidFill>
                  <a:schemeClr val="tx1"/>
                </a:solidFill>
                <a:latin typeface="+mn-lt"/>
                <a:cs typeface="Arial" panose="020B0604020202020204" pitchFamily="34"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a:t>
            </a:r>
          </a:p>
        </p:txBody>
      </p:sp>
      <p:sp>
        <p:nvSpPr>
          <p:cNvPr id="31" name="Text Placeholder 20">
            <a:extLst>
              <a:ext uri="{FF2B5EF4-FFF2-40B4-BE49-F238E27FC236}">
                <a16:creationId xmlns:a16="http://schemas.microsoft.com/office/drawing/2014/main" id="{327E3FFF-10FB-47F6-03E3-8E95C1888533}"/>
              </a:ext>
            </a:extLst>
          </p:cNvPr>
          <p:cNvSpPr>
            <a:spLocks noGrp="1"/>
          </p:cNvSpPr>
          <p:nvPr>
            <p:ph type="body" sz="quarter" idx="30" hasCustomPrompt="1"/>
          </p:nvPr>
        </p:nvSpPr>
        <p:spPr>
          <a:xfrm>
            <a:off x="5728297" y="3657600"/>
            <a:ext cx="3129395" cy="1143000"/>
          </a:xfrm>
          <a:prstGeom prst="rect">
            <a:avLst/>
          </a:prstGeom>
        </p:spPr>
        <p:txBody>
          <a:bodyPr lIns="0" tIns="0" rIns="0" bIns="0" anchor="ctr"/>
          <a:lstStyle>
            <a:lvl1pPr marL="0" indent="0">
              <a:lnSpc>
                <a:spcPct val="100000"/>
              </a:lnSpc>
              <a:buNone/>
              <a:defRPr sz="900" b="0" i="1">
                <a:solidFill>
                  <a:schemeClr val="tx1"/>
                </a:solidFill>
                <a:latin typeface="Times New Roman" panose="02020603050405020304" pitchFamily="18" charset="0"/>
                <a:cs typeface="Times New Roman" panose="02020603050405020304" pitchFamily="18"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 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 </a:t>
            </a:r>
            <a:r>
              <a:rPr lang="en-US" err="1"/>
              <a:t>nec</a:t>
            </a:r>
            <a:r>
              <a:rPr lang="en-US"/>
              <a:t> </a:t>
            </a:r>
            <a:r>
              <a:rPr lang="en-US" err="1"/>
              <a:t>suscipit</a:t>
            </a:r>
            <a:r>
              <a:rPr lang="en-US"/>
              <a:t> </a:t>
            </a:r>
            <a:r>
              <a:rPr lang="en-US" err="1"/>
              <a:t>lacus</a:t>
            </a:r>
            <a:r>
              <a:rPr lang="en-US"/>
              <a:t>..</a:t>
            </a:r>
          </a:p>
        </p:txBody>
      </p:sp>
      <p:sp>
        <p:nvSpPr>
          <p:cNvPr id="2" name="Text Placeholder 4">
            <a:extLst>
              <a:ext uri="{FF2B5EF4-FFF2-40B4-BE49-F238E27FC236}">
                <a16:creationId xmlns:a16="http://schemas.microsoft.com/office/drawing/2014/main" id="{7B8636F8-361D-467A-1555-8A5DD7325B11}"/>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5526847-222D-7757-A0E4-B5080446A08A}"/>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6903180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2">
    <p:bg>
      <p:bgPr>
        <a:solidFill>
          <a:schemeClr val="tx1"/>
        </a:solidFill>
        <a:effectLst/>
      </p:bgPr>
    </p:bg>
    <p:spTree>
      <p:nvGrpSpPr>
        <p:cNvPr id="1" name=""/>
        <p:cNvGrpSpPr/>
        <p:nvPr/>
      </p:nvGrpSpPr>
      <p:grpSpPr>
        <a:xfrm>
          <a:off x="0" y="0"/>
          <a:ext cx="0" cy="0"/>
          <a:chOff x="0" y="0"/>
          <a:chExt cx="0" cy="0"/>
        </a:xfrm>
      </p:grpSpPr>
      <p:sp>
        <p:nvSpPr>
          <p:cNvPr id="16" name="Text Placeholder 20">
            <a:extLst>
              <a:ext uri="{FF2B5EF4-FFF2-40B4-BE49-F238E27FC236}">
                <a16:creationId xmlns:a16="http://schemas.microsoft.com/office/drawing/2014/main" id="{C89B4CF7-10E9-1E68-0183-BE6A094E9ADB}"/>
              </a:ext>
            </a:extLst>
          </p:cNvPr>
          <p:cNvSpPr>
            <a:spLocks noGrp="1"/>
          </p:cNvSpPr>
          <p:nvPr>
            <p:ph type="body" sz="quarter" idx="19" hasCustomPrompt="1"/>
          </p:nvPr>
        </p:nvSpPr>
        <p:spPr>
          <a:xfrm>
            <a:off x="286308" y="342900"/>
            <a:ext cx="4147002" cy="1633538"/>
          </a:xfrm>
          <a:prstGeom prst="rect">
            <a:avLst/>
          </a:prstGeom>
        </p:spPr>
        <p:txBody>
          <a:bodyPr lIns="0" tIns="0" rIns="0" bIns="0" anchor="b"/>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Content Text</a:t>
            </a:r>
          </a:p>
          <a:p>
            <a:pPr lvl="0"/>
            <a:r>
              <a:rPr lang="en-US"/>
              <a:t>Goes Here</a:t>
            </a:r>
          </a:p>
        </p:txBody>
      </p:sp>
      <p:sp>
        <p:nvSpPr>
          <p:cNvPr id="17" name="Picture Placeholder 17">
            <a:extLst>
              <a:ext uri="{FF2B5EF4-FFF2-40B4-BE49-F238E27FC236}">
                <a16:creationId xmlns:a16="http://schemas.microsoft.com/office/drawing/2014/main" id="{82EF8813-E84E-D65D-B876-91C94B5C496C}"/>
              </a:ext>
            </a:extLst>
          </p:cNvPr>
          <p:cNvSpPr>
            <a:spLocks noGrp="1"/>
          </p:cNvSpPr>
          <p:nvPr>
            <p:ph type="pic" sz="quarter" idx="25" hasCustomPrompt="1"/>
          </p:nvPr>
        </p:nvSpPr>
        <p:spPr>
          <a:xfrm>
            <a:off x="286308" y="2044931"/>
            <a:ext cx="4228549" cy="2755669"/>
          </a:xfrm>
          <a:prstGeom prst="rect">
            <a:avLst/>
          </a:prstGeom>
          <a:solidFill>
            <a:schemeClr val="tx1">
              <a:lumMod val="75000"/>
              <a:lumOff val="25000"/>
            </a:schemeClr>
          </a:solidFill>
        </p:spPr>
        <p:txBody>
          <a:bodyPr anchor="ctr"/>
          <a:lstStyle>
            <a:lvl1pPr marL="0" indent="0" algn="ctr">
              <a:lnSpc>
                <a:spcPct val="100000"/>
              </a:lnSpc>
              <a:buNone/>
              <a:defRPr sz="1500">
                <a:solidFill>
                  <a:schemeClr val="bg1"/>
                </a:solidFill>
                <a:latin typeface="Arial" panose="020B0604020202020204" pitchFamily="34" charset="0"/>
                <a:cs typeface="Arial" panose="020B0604020202020204" pitchFamily="34" charset="0"/>
              </a:defRPr>
            </a:lvl1pPr>
          </a:lstStyle>
          <a:p>
            <a:r>
              <a:rPr lang="en-US"/>
              <a:t>Photo</a:t>
            </a:r>
          </a:p>
        </p:txBody>
      </p:sp>
      <p:pic>
        <p:nvPicPr>
          <p:cNvPr id="18" name="NASA_Insignia-RGB.svg" descr="NASA_Insignia-RGB.svg">
            <a:extLst>
              <a:ext uri="{FF2B5EF4-FFF2-40B4-BE49-F238E27FC236}">
                <a16:creationId xmlns:a16="http://schemas.microsoft.com/office/drawing/2014/main" id="{BFA3ABDC-17B1-1B05-18F5-4AA4557765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5303" y="85191"/>
            <a:ext cx="464275" cy="464336"/>
          </a:xfrm>
          <a:prstGeom prst="rect">
            <a:avLst/>
          </a:prstGeom>
          <a:ln w="12700">
            <a:miter lim="400000"/>
          </a:ln>
        </p:spPr>
      </p:pic>
      <p:sp>
        <p:nvSpPr>
          <p:cNvPr id="19" name="TextBox 18">
            <a:extLst>
              <a:ext uri="{FF2B5EF4-FFF2-40B4-BE49-F238E27FC236}">
                <a16:creationId xmlns:a16="http://schemas.microsoft.com/office/drawing/2014/main" id="{CA6676C9-0E86-C0F9-472C-E4618CB29726}"/>
              </a:ext>
            </a:extLst>
          </p:cNvPr>
          <p:cNvSpPr txBox="1"/>
          <p:nvPr userDrawn="1"/>
        </p:nvSpPr>
        <p:spPr>
          <a:xfrm>
            <a:off x="286308" y="262109"/>
            <a:ext cx="1994276" cy="807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pPr>
              <a:lnSpc>
                <a:spcPct val="100000"/>
              </a:lnSpc>
            </a:pPr>
            <a:r>
              <a:rPr sz="525" b="1">
                <a:solidFill>
                  <a:schemeClr val="bg1"/>
                </a:solidFill>
                <a:latin typeface="+mn-lt"/>
                <a:cs typeface="Arial" panose="020B0604020202020204" pitchFamily="34" charset="0"/>
              </a:rPr>
              <a:t>National Aeronautics </a:t>
            </a:r>
            <a:r>
              <a:rPr lang="en-US" sz="525" b="1">
                <a:solidFill>
                  <a:schemeClr val="bg1"/>
                </a:solidFill>
                <a:latin typeface="+mn-lt"/>
                <a:cs typeface="Arial" panose="020B0604020202020204" pitchFamily="34" charset="0"/>
              </a:rPr>
              <a:t>and</a:t>
            </a:r>
            <a:r>
              <a:rPr sz="525" b="1">
                <a:solidFill>
                  <a:schemeClr val="bg1"/>
                </a:solidFill>
                <a:latin typeface="+mn-lt"/>
                <a:cs typeface="Arial" panose="020B0604020202020204" pitchFamily="34" charset="0"/>
              </a:rPr>
              <a:t> Space Administration</a:t>
            </a:r>
          </a:p>
        </p:txBody>
      </p:sp>
      <p:sp>
        <p:nvSpPr>
          <p:cNvPr id="25" name="Text Placeholder 20">
            <a:extLst>
              <a:ext uri="{FF2B5EF4-FFF2-40B4-BE49-F238E27FC236}">
                <a16:creationId xmlns:a16="http://schemas.microsoft.com/office/drawing/2014/main" id="{EC27A36B-6A90-743F-FE14-09A5223C0443}"/>
              </a:ext>
            </a:extLst>
          </p:cNvPr>
          <p:cNvSpPr>
            <a:spLocks noGrp="1"/>
          </p:cNvSpPr>
          <p:nvPr>
            <p:ph type="body" sz="quarter" idx="20" hasCustomPrompt="1"/>
          </p:nvPr>
        </p:nvSpPr>
        <p:spPr>
          <a:xfrm>
            <a:off x="5728297" y="2082338"/>
            <a:ext cx="3129395" cy="783856"/>
          </a:xfrm>
          <a:prstGeom prst="rect">
            <a:avLst/>
          </a:prstGeom>
        </p:spPr>
        <p:txBody>
          <a:bodyPr lIns="0" tIns="0" rIns="0" bIns="0" anchor="ctr"/>
          <a:lstStyle>
            <a:lvl1pPr marL="0" indent="0">
              <a:lnSpc>
                <a:spcPct val="100000"/>
              </a:lnSpc>
              <a:buNone/>
              <a:defRPr sz="900" b="0">
                <a:solidFill>
                  <a:schemeClr val="bg1"/>
                </a:solidFill>
                <a:latin typeface="Arial" panose="020B0604020202020204" pitchFamily="34" charset="0"/>
                <a:cs typeface="Arial" panose="020B0604020202020204" pitchFamily="34"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a:t>
            </a:r>
          </a:p>
        </p:txBody>
      </p:sp>
      <p:sp>
        <p:nvSpPr>
          <p:cNvPr id="27" name="Text Placeholder 20">
            <a:extLst>
              <a:ext uri="{FF2B5EF4-FFF2-40B4-BE49-F238E27FC236}">
                <a16:creationId xmlns:a16="http://schemas.microsoft.com/office/drawing/2014/main" id="{3E6C05A8-9265-78A7-B865-BABD84FA57B0}"/>
              </a:ext>
            </a:extLst>
          </p:cNvPr>
          <p:cNvSpPr>
            <a:spLocks noGrp="1"/>
          </p:cNvSpPr>
          <p:nvPr>
            <p:ph type="body" sz="quarter" idx="26" hasCustomPrompt="1"/>
          </p:nvPr>
        </p:nvSpPr>
        <p:spPr>
          <a:xfrm>
            <a:off x="4657714" y="2082338"/>
            <a:ext cx="942853" cy="783856"/>
          </a:xfrm>
          <a:prstGeom prst="rect">
            <a:avLst/>
          </a:prstGeom>
        </p:spPr>
        <p:txBody>
          <a:bodyPr lIns="0" tIns="0" rIns="0" bIns="0" anchor="ctr"/>
          <a:lstStyle>
            <a:lvl1pPr marL="0" indent="0">
              <a:lnSpc>
                <a:spcPct val="100000"/>
              </a:lnSpc>
              <a:buNone/>
              <a:defRPr sz="900" b="1">
                <a:solidFill>
                  <a:srgbClr val="E4022B"/>
                </a:solidFill>
                <a:latin typeface="Arial" panose="020B0604020202020204" pitchFamily="34" charset="0"/>
                <a:cs typeface="Arial" panose="020B0604020202020204" pitchFamily="34" charset="0"/>
              </a:defRPr>
            </a:lvl1pPr>
          </a:lstStyle>
          <a:p>
            <a:pPr lvl="0"/>
            <a:r>
              <a:rPr lang="en-US"/>
              <a:t>First</a:t>
            </a:r>
            <a:br>
              <a:rPr lang="en-US"/>
            </a:br>
            <a:r>
              <a:rPr lang="en-US"/>
              <a:t>Element</a:t>
            </a:r>
          </a:p>
        </p:txBody>
      </p:sp>
      <p:sp>
        <p:nvSpPr>
          <p:cNvPr id="28" name="Text Placeholder 20">
            <a:extLst>
              <a:ext uri="{FF2B5EF4-FFF2-40B4-BE49-F238E27FC236}">
                <a16:creationId xmlns:a16="http://schemas.microsoft.com/office/drawing/2014/main" id="{7E991473-1D3D-FAC2-EBBF-59662B87508F}"/>
              </a:ext>
            </a:extLst>
          </p:cNvPr>
          <p:cNvSpPr>
            <a:spLocks noGrp="1"/>
          </p:cNvSpPr>
          <p:nvPr>
            <p:ph type="body" sz="quarter" idx="27" hasCustomPrompt="1"/>
          </p:nvPr>
        </p:nvSpPr>
        <p:spPr>
          <a:xfrm>
            <a:off x="4657714" y="2857500"/>
            <a:ext cx="942853" cy="783856"/>
          </a:xfrm>
          <a:prstGeom prst="rect">
            <a:avLst/>
          </a:prstGeom>
        </p:spPr>
        <p:txBody>
          <a:bodyPr lIns="0" tIns="0" rIns="0" bIns="0" anchor="ctr"/>
          <a:lstStyle>
            <a:lvl1pPr marL="0" indent="0">
              <a:lnSpc>
                <a:spcPct val="100000"/>
              </a:lnSpc>
              <a:buNone/>
              <a:defRPr sz="900" b="1">
                <a:solidFill>
                  <a:srgbClr val="E4022B"/>
                </a:solidFill>
                <a:latin typeface="Arial" panose="020B0604020202020204" pitchFamily="34" charset="0"/>
                <a:cs typeface="Arial" panose="020B0604020202020204" pitchFamily="34" charset="0"/>
              </a:defRPr>
            </a:lvl1pPr>
          </a:lstStyle>
          <a:p>
            <a:pPr lvl="0"/>
            <a:r>
              <a:rPr lang="en-US"/>
              <a:t>First</a:t>
            </a:r>
            <a:br>
              <a:rPr lang="en-US"/>
            </a:br>
            <a:r>
              <a:rPr lang="en-US"/>
              <a:t>Element</a:t>
            </a:r>
          </a:p>
        </p:txBody>
      </p:sp>
      <p:sp>
        <p:nvSpPr>
          <p:cNvPr id="29" name="Text Placeholder 20">
            <a:extLst>
              <a:ext uri="{FF2B5EF4-FFF2-40B4-BE49-F238E27FC236}">
                <a16:creationId xmlns:a16="http://schemas.microsoft.com/office/drawing/2014/main" id="{C5749272-A5E3-305F-FE94-25B3E21C0EBB}"/>
              </a:ext>
            </a:extLst>
          </p:cNvPr>
          <p:cNvSpPr>
            <a:spLocks noGrp="1"/>
          </p:cNvSpPr>
          <p:nvPr>
            <p:ph type="body" sz="quarter" idx="28" hasCustomPrompt="1"/>
          </p:nvPr>
        </p:nvSpPr>
        <p:spPr>
          <a:xfrm>
            <a:off x="4657714" y="3657600"/>
            <a:ext cx="942853" cy="1143000"/>
          </a:xfrm>
          <a:prstGeom prst="rect">
            <a:avLst/>
          </a:prstGeom>
        </p:spPr>
        <p:txBody>
          <a:bodyPr lIns="0" tIns="0" rIns="0" bIns="0" anchor="ctr"/>
          <a:lstStyle>
            <a:lvl1pPr marL="0" indent="0">
              <a:lnSpc>
                <a:spcPct val="100000"/>
              </a:lnSpc>
              <a:buNone/>
              <a:defRPr sz="900" b="1">
                <a:solidFill>
                  <a:srgbClr val="E4022B"/>
                </a:solidFill>
                <a:latin typeface="Arial" panose="020B0604020202020204" pitchFamily="34" charset="0"/>
                <a:cs typeface="Arial" panose="020B0604020202020204" pitchFamily="34" charset="0"/>
              </a:defRPr>
            </a:lvl1pPr>
          </a:lstStyle>
          <a:p>
            <a:pPr lvl="0"/>
            <a:r>
              <a:rPr lang="en-US"/>
              <a:t>Example</a:t>
            </a:r>
            <a:br>
              <a:rPr lang="en-US"/>
            </a:br>
            <a:r>
              <a:rPr lang="en-US"/>
              <a:t>Messaging</a:t>
            </a:r>
          </a:p>
        </p:txBody>
      </p:sp>
      <p:sp>
        <p:nvSpPr>
          <p:cNvPr id="30" name="Text Placeholder 20">
            <a:extLst>
              <a:ext uri="{FF2B5EF4-FFF2-40B4-BE49-F238E27FC236}">
                <a16:creationId xmlns:a16="http://schemas.microsoft.com/office/drawing/2014/main" id="{80AB0FA8-5BF0-96E9-C234-46CBD6628852}"/>
              </a:ext>
            </a:extLst>
          </p:cNvPr>
          <p:cNvSpPr>
            <a:spLocks noGrp="1"/>
          </p:cNvSpPr>
          <p:nvPr>
            <p:ph type="body" sz="quarter" idx="29" hasCustomPrompt="1"/>
          </p:nvPr>
        </p:nvSpPr>
        <p:spPr>
          <a:xfrm>
            <a:off x="5728297" y="2857500"/>
            <a:ext cx="3129395" cy="783856"/>
          </a:xfrm>
          <a:prstGeom prst="rect">
            <a:avLst/>
          </a:prstGeom>
        </p:spPr>
        <p:txBody>
          <a:bodyPr lIns="0" tIns="0" rIns="0" bIns="0" anchor="ctr"/>
          <a:lstStyle>
            <a:lvl1pPr marL="0" indent="0">
              <a:lnSpc>
                <a:spcPct val="100000"/>
              </a:lnSpc>
              <a:buNone/>
              <a:defRPr sz="900" b="0">
                <a:solidFill>
                  <a:schemeClr val="bg1"/>
                </a:solidFill>
                <a:latin typeface="Arial" panose="020B0604020202020204" pitchFamily="34" charset="0"/>
                <a:cs typeface="Arial" panose="020B0604020202020204" pitchFamily="34"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a:t>
            </a:r>
          </a:p>
        </p:txBody>
      </p:sp>
      <p:sp>
        <p:nvSpPr>
          <p:cNvPr id="31" name="Text Placeholder 20">
            <a:extLst>
              <a:ext uri="{FF2B5EF4-FFF2-40B4-BE49-F238E27FC236}">
                <a16:creationId xmlns:a16="http://schemas.microsoft.com/office/drawing/2014/main" id="{327E3FFF-10FB-47F6-03E3-8E95C1888533}"/>
              </a:ext>
            </a:extLst>
          </p:cNvPr>
          <p:cNvSpPr>
            <a:spLocks noGrp="1"/>
          </p:cNvSpPr>
          <p:nvPr>
            <p:ph type="body" sz="quarter" idx="30" hasCustomPrompt="1"/>
          </p:nvPr>
        </p:nvSpPr>
        <p:spPr>
          <a:xfrm>
            <a:off x="5728297" y="3657600"/>
            <a:ext cx="3129395" cy="1143000"/>
          </a:xfrm>
          <a:prstGeom prst="rect">
            <a:avLst/>
          </a:prstGeom>
        </p:spPr>
        <p:txBody>
          <a:bodyPr lIns="0" tIns="0" rIns="0" bIns="0" anchor="ctr"/>
          <a:lstStyle>
            <a:lvl1pPr marL="0" indent="0">
              <a:lnSpc>
                <a:spcPct val="100000"/>
              </a:lnSpc>
              <a:buNone/>
              <a:defRPr sz="900" b="0" i="1">
                <a:solidFill>
                  <a:schemeClr val="bg1"/>
                </a:solidFill>
                <a:latin typeface="Times New Roman" panose="02020603050405020304" pitchFamily="18" charset="0"/>
                <a:cs typeface="Times New Roman" panose="02020603050405020304" pitchFamily="18" charset="0"/>
              </a:defRPr>
            </a:lvl1pPr>
          </a:lstStyle>
          <a:p>
            <a:pPr lvl="0"/>
            <a:r>
              <a:rPr lang="en-US"/>
              <a:t>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 Cras </a:t>
            </a:r>
            <a:r>
              <a:rPr lang="en-US" err="1"/>
              <a:t>viverra</a:t>
            </a:r>
            <a:r>
              <a:rPr lang="en-US"/>
              <a:t> </a:t>
            </a:r>
            <a:r>
              <a:rPr lang="en-US" err="1"/>
              <a:t>porttitor</a:t>
            </a:r>
            <a:r>
              <a:rPr lang="en-US"/>
              <a:t> </a:t>
            </a:r>
            <a:r>
              <a:rPr lang="en-US" err="1"/>
              <a:t>neque</a:t>
            </a:r>
            <a:r>
              <a:rPr lang="en-US"/>
              <a:t> </a:t>
            </a:r>
            <a:r>
              <a:rPr lang="en-US" err="1"/>
              <a:t>ut</a:t>
            </a:r>
            <a:r>
              <a:rPr lang="en-US"/>
              <a:t> </a:t>
            </a:r>
            <a:r>
              <a:rPr lang="en-US" err="1"/>
              <a:t>aliquet</a:t>
            </a:r>
            <a:r>
              <a:rPr lang="en-US"/>
              <a:t>. Duis </a:t>
            </a:r>
            <a:r>
              <a:rPr lang="en-US" err="1"/>
              <a:t>commodo</a:t>
            </a:r>
            <a:r>
              <a:rPr lang="en-US"/>
              <a:t> </a:t>
            </a:r>
            <a:r>
              <a:rPr lang="en-US" err="1"/>
              <a:t>augue</a:t>
            </a:r>
            <a:r>
              <a:rPr lang="en-US"/>
              <a:t> in </a:t>
            </a:r>
            <a:r>
              <a:rPr lang="en-US" err="1"/>
              <a:t>facilisis</a:t>
            </a:r>
            <a:r>
              <a:rPr lang="en-US"/>
              <a:t> </a:t>
            </a:r>
            <a:r>
              <a:rPr lang="en-US" err="1"/>
              <a:t>malesuada</a:t>
            </a:r>
            <a:r>
              <a:rPr lang="en-US"/>
              <a:t>. Vestibulum vel </a:t>
            </a:r>
            <a:r>
              <a:rPr lang="en-US" err="1"/>
              <a:t>interdum</a:t>
            </a:r>
            <a:r>
              <a:rPr lang="en-US"/>
              <a:t> lorem. Nam pharetra </a:t>
            </a:r>
            <a:r>
              <a:rPr lang="en-US" err="1"/>
              <a:t>tempor</a:t>
            </a:r>
            <a:r>
              <a:rPr lang="en-US"/>
              <a:t> lorem, </a:t>
            </a:r>
            <a:r>
              <a:rPr lang="en-US" err="1"/>
              <a:t>nec</a:t>
            </a:r>
            <a:r>
              <a:rPr lang="en-US"/>
              <a:t> </a:t>
            </a:r>
            <a:r>
              <a:rPr lang="en-US" err="1"/>
              <a:t>suscipit</a:t>
            </a:r>
            <a:r>
              <a:rPr lang="en-US"/>
              <a:t> </a:t>
            </a:r>
            <a:r>
              <a:rPr lang="en-US" err="1"/>
              <a:t>lacus</a:t>
            </a:r>
            <a:r>
              <a:rPr lang="en-US"/>
              <a:t>..</a:t>
            </a:r>
          </a:p>
        </p:txBody>
      </p:sp>
      <p:sp>
        <p:nvSpPr>
          <p:cNvPr id="2" name="Text Placeholder 4">
            <a:extLst>
              <a:ext uri="{FF2B5EF4-FFF2-40B4-BE49-F238E27FC236}">
                <a16:creationId xmlns:a16="http://schemas.microsoft.com/office/drawing/2014/main" id="{4B19ABE9-7F60-385A-36A1-EB16ECDB3DF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01808221-BDA1-6C3B-77DB-F83E67217EE8}"/>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5294927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3">
    <p:bg>
      <p:bgPr>
        <a:solidFill>
          <a:schemeClr val="tx1"/>
        </a:solidFill>
        <a:effectLst/>
      </p:bgPr>
    </p:bg>
    <p:spTree>
      <p:nvGrpSpPr>
        <p:cNvPr id="1" name=""/>
        <p:cNvGrpSpPr/>
        <p:nvPr/>
      </p:nvGrpSpPr>
      <p:grpSpPr>
        <a:xfrm>
          <a:off x="0" y="0"/>
          <a:ext cx="0" cy="0"/>
          <a:chOff x="0" y="0"/>
          <a:chExt cx="0" cy="0"/>
        </a:xfrm>
      </p:grpSpPr>
      <p:pic>
        <p:nvPicPr>
          <p:cNvPr id="3" name="Google Shape;302;p6" descr="Screenshot 2024-01-10 at 8.40.29 AM.png">
            <a:extLst>
              <a:ext uri="{FF2B5EF4-FFF2-40B4-BE49-F238E27FC236}">
                <a16:creationId xmlns:a16="http://schemas.microsoft.com/office/drawing/2014/main" id="{C6DE023E-3013-7A72-636A-B3AD93C7BDB6}"/>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b="-541"/>
          <a:stretch/>
        </p:blipFill>
        <p:spPr>
          <a:xfrm>
            <a:off x="0" y="0"/>
            <a:ext cx="9336215" cy="5199321"/>
          </a:xfrm>
          <a:prstGeom prst="rect">
            <a:avLst/>
          </a:prstGeom>
          <a:noFill/>
          <a:ln>
            <a:noFill/>
          </a:ln>
        </p:spPr>
      </p:pic>
      <p:sp>
        <p:nvSpPr>
          <p:cNvPr id="2" name="Text Placeholder 4">
            <a:extLst>
              <a:ext uri="{FF2B5EF4-FFF2-40B4-BE49-F238E27FC236}">
                <a16:creationId xmlns:a16="http://schemas.microsoft.com/office/drawing/2014/main" id="{756E808A-121C-DAA3-7AC7-F84851C836E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5C946215-7AE5-ED10-2A8B-D7C7E99F6771}"/>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7">
            <a:extLst>
              <a:ext uri="{FF2B5EF4-FFF2-40B4-BE49-F238E27FC236}">
                <a16:creationId xmlns:a16="http://schemas.microsoft.com/office/drawing/2014/main" id="{DA815978-D35D-937A-1C64-BF8EAA6B3B72}"/>
              </a:ext>
            </a:extLst>
          </p:cNvPr>
          <p:cNvSpPr>
            <a:spLocks noGrp="1"/>
          </p:cNvSpPr>
          <p:nvPr>
            <p:ph type="body" sz="quarter" idx="24" hasCustomPrompt="1"/>
          </p:nvPr>
        </p:nvSpPr>
        <p:spPr>
          <a:xfrm>
            <a:off x="297928" y="715566"/>
            <a:ext cx="3131221" cy="1856184"/>
          </a:xfrm>
          <a:prstGeom prst="rect">
            <a:avLst/>
          </a:prstGeom>
        </p:spPr>
        <p:txBody>
          <a:bodyPr/>
          <a:lstStyle>
            <a:lvl1pPr marL="0" indent="0">
              <a:lnSpc>
                <a:spcPct val="100000"/>
              </a:lnSpc>
              <a:buNone/>
              <a:defRPr sz="2550">
                <a:solidFill>
                  <a:schemeClr val="bg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9" name="Text Placeholder 7">
            <a:extLst>
              <a:ext uri="{FF2B5EF4-FFF2-40B4-BE49-F238E27FC236}">
                <a16:creationId xmlns:a16="http://schemas.microsoft.com/office/drawing/2014/main" id="{1031F71D-0DBF-4EF8-0B80-CD52441429DC}"/>
              </a:ext>
            </a:extLst>
          </p:cNvPr>
          <p:cNvSpPr>
            <a:spLocks noGrp="1"/>
          </p:cNvSpPr>
          <p:nvPr>
            <p:ph type="body" sz="quarter" idx="25" hasCustomPrompt="1"/>
          </p:nvPr>
        </p:nvSpPr>
        <p:spPr>
          <a:xfrm>
            <a:off x="297928" y="2800350"/>
            <a:ext cx="3131221" cy="1856184"/>
          </a:xfrm>
          <a:prstGeom prst="rect">
            <a:avLst/>
          </a:prstGeom>
        </p:spPr>
        <p:txBody>
          <a:bodyPr/>
          <a:lstStyle>
            <a:lvl1pPr marL="0" indent="0">
              <a:lnSpc>
                <a:spcPct val="100000"/>
              </a:lnSpc>
              <a:buNone/>
              <a:defRPr sz="1050">
                <a:solidFill>
                  <a:schemeClr val="bg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
        <p:nvSpPr>
          <p:cNvPr id="13" name="Text Placeholder 18">
            <a:extLst>
              <a:ext uri="{FF2B5EF4-FFF2-40B4-BE49-F238E27FC236}">
                <a16:creationId xmlns:a16="http://schemas.microsoft.com/office/drawing/2014/main" id="{9EB581E3-3519-61FB-C7BF-7CF3CAF554FB}"/>
              </a:ext>
            </a:extLst>
          </p:cNvPr>
          <p:cNvSpPr>
            <a:spLocks noGrp="1"/>
          </p:cNvSpPr>
          <p:nvPr>
            <p:ph type="body" sz="quarter" idx="18" hasCustomPrompt="1"/>
          </p:nvPr>
        </p:nvSpPr>
        <p:spPr>
          <a:xfrm>
            <a:off x="299754" y="342900"/>
            <a:ext cx="3129395" cy="275035"/>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Tree>
    <p:extLst>
      <p:ext uri="{BB962C8B-B14F-4D97-AF65-F5344CB8AC3E}">
        <p14:creationId xmlns:p14="http://schemas.microsoft.com/office/powerpoint/2010/main" val="28267200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5">
    <p:bg>
      <p:bgPr>
        <a:solidFill>
          <a:schemeClr val="tx1"/>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56E808A-121C-DAA3-7AC7-F84851C836E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5C946215-7AE5-ED10-2A8B-D7C7E99F6771}"/>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5" name="Picture Placeholder 4">
            <a:extLst>
              <a:ext uri="{FF2B5EF4-FFF2-40B4-BE49-F238E27FC236}">
                <a16:creationId xmlns:a16="http://schemas.microsoft.com/office/drawing/2014/main" id="{D9DD3CA8-C7DC-D262-3B89-B384D6623110}"/>
              </a:ext>
            </a:extLst>
          </p:cNvPr>
          <p:cNvSpPr>
            <a:spLocks noGrp="1"/>
          </p:cNvSpPr>
          <p:nvPr>
            <p:ph type="pic" sz="quarter" idx="26"/>
          </p:nvPr>
        </p:nvSpPr>
        <p:spPr>
          <a:xfrm>
            <a:off x="4010098" y="0"/>
            <a:ext cx="5133902" cy="5143500"/>
          </a:xfrm>
          <a:prstGeom prst="rect">
            <a:avLst/>
          </a:prstGeom>
          <a:solidFill>
            <a:schemeClr val="tx1">
              <a:lumMod val="50000"/>
              <a:lumOff val="50000"/>
            </a:schemeClr>
          </a:solidFill>
        </p:spPr>
        <p:txBody>
          <a:bodyPr anchor="ctr"/>
          <a:lstStyle>
            <a:lvl1pPr marL="0" indent="0" algn="ctr">
              <a:lnSpc>
                <a:spcPct val="100000"/>
              </a:lnSpc>
              <a:buNone/>
              <a:defRPr/>
            </a:lvl1pPr>
          </a:lstStyle>
          <a:p>
            <a:endParaRPr lang="en-US"/>
          </a:p>
        </p:txBody>
      </p:sp>
      <p:sp>
        <p:nvSpPr>
          <p:cNvPr id="6" name="Text Placeholder 18">
            <a:extLst>
              <a:ext uri="{FF2B5EF4-FFF2-40B4-BE49-F238E27FC236}">
                <a16:creationId xmlns:a16="http://schemas.microsoft.com/office/drawing/2014/main" id="{61DF666E-1AEF-5414-DBDF-37A0CFA9CE6E}"/>
              </a:ext>
            </a:extLst>
          </p:cNvPr>
          <p:cNvSpPr>
            <a:spLocks noGrp="1"/>
          </p:cNvSpPr>
          <p:nvPr>
            <p:ph type="body" sz="quarter" idx="18" hasCustomPrompt="1"/>
          </p:nvPr>
        </p:nvSpPr>
        <p:spPr>
          <a:xfrm>
            <a:off x="299754" y="342900"/>
            <a:ext cx="3129395" cy="275035"/>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
        <p:nvSpPr>
          <p:cNvPr id="3" name="Text Placeholder 7">
            <a:extLst>
              <a:ext uri="{FF2B5EF4-FFF2-40B4-BE49-F238E27FC236}">
                <a16:creationId xmlns:a16="http://schemas.microsoft.com/office/drawing/2014/main" id="{F8F8E258-FA32-5C18-9F16-1063C6E3305C}"/>
              </a:ext>
            </a:extLst>
          </p:cNvPr>
          <p:cNvSpPr>
            <a:spLocks noGrp="1"/>
          </p:cNvSpPr>
          <p:nvPr>
            <p:ph type="body" sz="quarter" idx="24" hasCustomPrompt="1"/>
          </p:nvPr>
        </p:nvSpPr>
        <p:spPr>
          <a:xfrm>
            <a:off x="297928" y="715566"/>
            <a:ext cx="3131221" cy="1856184"/>
          </a:xfrm>
          <a:prstGeom prst="rect">
            <a:avLst/>
          </a:prstGeom>
        </p:spPr>
        <p:txBody>
          <a:bodyPr/>
          <a:lstStyle>
            <a:lvl1pPr marL="0" indent="0">
              <a:lnSpc>
                <a:spcPct val="100000"/>
              </a:lnSpc>
              <a:buNone/>
              <a:defRPr sz="2550">
                <a:solidFill>
                  <a:schemeClr val="bg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7" name="Text Placeholder 7">
            <a:extLst>
              <a:ext uri="{FF2B5EF4-FFF2-40B4-BE49-F238E27FC236}">
                <a16:creationId xmlns:a16="http://schemas.microsoft.com/office/drawing/2014/main" id="{EE5E92E1-0171-9085-6C60-9299C9C97C6C}"/>
              </a:ext>
            </a:extLst>
          </p:cNvPr>
          <p:cNvSpPr>
            <a:spLocks noGrp="1"/>
          </p:cNvSpPr>
          <p:nvPr>
            <p:ph type="body" sz="quarter" idx="25" hasCustomPrompt="1"/>
          </p:nvPr>
        </p:nvSpPr>
        <p:spPr>
          <a:xfrm>
            <a:off x="297928" y="2800350"/>
            <a:ext cx="3131221" cy="1856184"/>
          </a:xfrm>
          <a:prstGeom prst="rect">
            <a:avLst/>
          </a:prstGeom>
        </p:spPr>
        <p:txBody>
          <a:bodyPr/>
          <a:lstStyle>
            <a:lvl1pPr marL="0" indent="0">
              <a:lnSpc>
                <a:spcPct val="100000"/>
              </a:lnSpc>
              <a:buNone/>
              <a:defRPr sz="1050">
                <a:solidFill>
                  <a:schemeClr val="bg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Tree>
    <p:extLst>
      <p:ext uri="{BB962C8B-B14F-4D97-AF65-F5344CB8AC3E}">
        <p14:creationId xmlns:p14="http://schemas.microsoft.com/office/powerpoint/2010/main" val="13931929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6">
    <p:bg>
      <p:bgPr>
        <a:solidFill>
          <a:schemeClr val="bg1"/>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56E808A-121C-DAA3-7AC7-F84851C836E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5C946215-7AE5-ED10-2A8B-D7C7E99F6771}"/>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5" name="Picture Placeholder 4">
            <a:extLst>
              <a:ext uri="{FF2B5EF4-FFF2-40B4-BE49-F238E27FC236}">
                <a16:creationId xmlns:a16="http://schemas.microsoft.com/office/drawing/2014/main" id="{D9DD3CA8-C7DC-D262-3B89-B384D6623110}"/>
              </a:ext>
            </a:extLst>
          </p:cNvPr>
          <p:cNvSpPr>
            <a:spLocks noGrp="1"/>
          </p:cNvSpPr>
          <p:nvPr>
            <p:ph type="pic" sz="quarter" idx="26"/>
          </p:nvPr>
        </p:nvSpPr>
        <p:spPr>
          <a:xfrm>
            <a:off x="4010098" y="0"/>
            <a:ext cx="5133902" cy="5143500"/>
          </a:xfrm>
          <a:prstGeom prst="rect">
            <a:avLst/>
          </a:prstGeom>
          <a:solidFill>
            <a:schemeClr val="tx1">
              <a:lumMod val="50000"/>
              <a:lumOff val="50000"/>
            </a:schemeClr>
          </a:solidFill>
        </p:spPr>
        <p:txBody>
          <a:bodyPr anchor="ctr"/>
          <a:lstStyle>
            <a:lvl1pPr marL="0" indent="0" algn="ctr">
              <a:lnSpc>
                <a:spcPct val="100000"/>
              </a:lnSpc>
              <a:buNone/>
              <a:defRPr>
                <a:solidFill>
                  <a:schemeClr val="tx1"/>
                </a:solidFill>
              </a:defRPr>
            </a:lvl1pPr>
          </a:lstStyle>
          <a:p>
            <a:endParaRPr lang="en-US"/>
          </a:p>
        </p:txBody>
      </p:sp>
      <p:sp>
        <p:nvSpPr>
          <p:cNvPr id="3" name="Text Placeholder 18">
            <a:extLst>
              <a:ext uri="{FF2B5EF4-FFF2-40B4-BE49-F238E27FC236}">
                <a16:creationId xmlns:a16="http://schemas.microsoft.com/office/drawing/2014/main" id="{775C9079-12B6-B698-4D99-A25CC2597A2F}"/>
              </a:ext>
            </a:extLst>
          </p:cNvPr>
          <p:cNvSpPr>
            <a:spLocks noGrp="1"/>
          </p:cNvSpPr>
          <p:nvPr>
            <p:ph type="body" sz="quarter" idx="18" hasCustomPrompt="1"/>
          </p:nvPr>
        </p:nvSpPr>
        <p:spPr>
          <a:xfrm>
            <a:off x="299754" y="342900"/>
            <a:ext cx="3129395" cy="275035"/>
          </a:xfrm>
          <a:prstGeom prst="rect">
            <a:avLst/>
          </a:prstGeom>
        </p:spPr>
        <p:txBody>
          <a:bodyPr lIns="0" tIns="0" rIns="0" bIns="0" anchor="b"/>
          <a:lstStyle>
            <a:lvl1pPr marL="0" indent="0">
              <a:lnSpc>
                <a:spcPct val="100000"/>
              </a:lnSpc>
              <a:buNone/>
              <a:defRPr sz="750" spc="225">
                <a:solidFill>
                  <a:srgbClr val="00000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
        <p:nvSpPr>
          <p:cNvPr id="6" name="Text Placeholder 7">
            <a:extLst>
              <a:ext uri="{FF2B5EF4-FFF2-40B4-BE49-F238E27FC236}">
                <a16:creationId xmlns:a16="http://schemas.microsoft.com/office/drawing/2014/main" id="{9511499B-5833-C0AB-D8E4-FC39BD30EC4C}"/>
              </a:ext>
            </a:extLst>
          </p:cNvPr>
          <p:cNvSpPr>
            <a:spLocks noGrp="1"/>
          </p:cNvSpPr>
          <p:nvPr>
            <p:ph type="body" sz="quarter" idx="24" hasCustomPrompt="1"/>
          </p:nvPr>
        </p:nvSpPr>
        <p:spPr>
          <a:xfrm>
            <a:off x="297928" y="715566"/>
            <a:ext cx="3131221" cy="1856184"/>
          </a:xfrm>
          <a:prstGeom prst="rect">
            <a:avLst/>
          </a:prstGeom>
        </p:spPr>
        <p:txBody>
          <a:bodyPr/>
          <a:lstStyle>
            <a:lvl1pPr marL="0" indent="0">
              <a:lnSpc>
                <a:spcPct val="100000"/>
              </a:lnSpc>
              <a:buNone/>
              <a:defRPr sz="2550">
                <a:solidFill>
                  <a:schemeClr val="tx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7" name="Text Placeholder 7">
            <a:extLst>
              <a:ext uri="{FF2B5EF4-FFF2-40B4-BE49-F238E27FC236}">
                <a16:creationId xmlns:a16="http://schemas.microsoft.com/office/drawing/2014/main" id="{AD3B4A66-0680-A648-4432-F693FD6B26A4}"/>
              </a:ext>
            </a:extLst>
          </p:cNvPr>
          <p:cNvSpPr>
            <a:spLocks noGrp="1"/>
          </p:cNvSpPr>
          <p:nvPr>
            <p:ph type="body" sz="quarter" idx="25" hasCustomPrompt="1"/>
          </p:nvPr>
        </p:nvSpPr>
        <p:spPr>
          <a:xfrm>
            <a:off x="297928" y="2800350"/>
            <a:ext cx="3131221" cy="1856184"/>
          </a:xfrm>
          <a:prstGeom prst="rect">
            <a:avLst/>
          </a:prstGeom>
        </p:spPr>
        <p:txBody>
          <a:bodyPr/>
          <a:lstStyle>
            <a:lvl1pPr marL="0" indent="0">
              <a:lnSpc>
                <a:spcPct val="100000"/>
              </a:lnSpc>
              <a:buNone/>
              <a:defRPr sz="1050">
                <a:solidFill>
                  <a:schemeClr val="tx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Tree>
    <p:extLst>
      <p:ext uri="{BB962C8B-B14F-4D97-AF65-F5344CB8AC3E}">
        <p14:creationId xmlns:p14="http://schemas.microsoft.com/office/powerpoint/2010/main" val="35176078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7">
    <p:bg>
      <p:bgPr>
        <a:solidFill>
          <a:schemeClr val="tx1"/>
        </a:solidFill>
        <a:effectLst/>
      </p:bgPr>
    </p:bg>
    <p:spTree>
      <p:nvGrpSpPr>
        <p:cNvPr id="1" name=""/>
        <p:cNvGrpSpPr/>
        <p:nvPr/>
      </p:nvGrpSpPr>
      <p:grpSpPr>
        <a:xfrm>
          <a:off x="0" y="0"/>
          <a:ext cx="0" cy="0"/>
          <a:chOff x="0" y="0"/>
          <a:chExt cx="0" cy="0"/>
        </a:xfrm>
      </p:grpSpPr>
      <p:pic>
        <p:nvPicPr>
          <p:cNvPr id="6" name="Picture 5" descr="A solar eclipse in the sky&#10;&#10;Description automatically generated">
            <a:extLst>
              <a:ext uri="{FF2B5EF4-FFF2-40B4-BE49-F238E27FC236}">
                <a16:creationId xmlns:a16="http://schemas.microsoft.com/office/drawing/2014/main" id="{35865B7C-F2DF-E3F9-C53C-650891966F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ext Placeholder 4">
            <a:extLst>
              <a:ext uri="{FF2B5EF4-FFF2-40B4-BE49-F238E27FC236}">
                <a16:creationId xmlns:a16="http://schemas.microsoft.com/office/drawing/2014/main" id="{756E808A-121C-DAA3-7AC7-F84851C836E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5C946215-7AE5-ED10-2A8B-D7C7E99F6771}"/>
              </a:ext>
            </a:extLst>
          </p:cNvPr>
          <p:cNvSpPr>
            <a:spLocks noGrp="1"/>
          </p:cNvSpPr>
          <p:nvPr>
            <p:ph type="body" sz="quarter" idx="2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7" name="Text Placeholder 18">
            <a:extLst>
              <a:ext uri="{FF2B5EF4-FFF2-40B4-BE49-F238E27FC236}">
                <a16:creationId xmlns:a16="http://schemas.microsoft.com/office/drawing/2014/main" id="{CD28A7F2-087E-03FD-6B15-BA5B562754A5}"/>
              </a:ext>
            </a:extLst>
          </p:cNvPr>
          <p:cNvSpPr>
            <a:spLocks noGrp="1"/>
          </p:cNvSpPr>
          <p:nvPr>
            <p:ph type="body" sz="quarter" idx="18" hasCustomPrompt="1"/>
          </p:nvPr>
        </p:nvSpPr>
        <p:spPr>
          <a:xfrm>
            <a:off x="5728297" y="342900"/>
            <a:ext cx="3129395" cy="275035"/>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
        <p:nvSpPr>
          <p:cNvPr id="3" name="Text Placeholder 7">
            <a:extLst>
              <a:ext uri="{FF2B5EF4-FFF2-40B4-BE49-F238E27FC236}">
                <a16:creationId xmlns:a16="http://schemas.microsoft.com/office/drawing/2014/main" id="{33B17F1D-0E32-2582-4DB2-F2AAAB02C388}"/>
              </a:ext>
            </a:extLst>
          </p:cNvPr>
          <p:cNvSpPr>
            <a:spLocks noGrp="1"/>
          </p:cNvSpPr>
          <p:nvPr>
            <p:ph type="body" sz="quarter" idx="24" hasCustomPrompt="1"/>
          </p:nvPr>
        </p:nvSpPr>
        <p:spPr>
          <a:xfrm>
            <a:off x="5721900" y="715566"/>
            <a:ext cx="3131221" cy="1856184"/>
          </a:xfrm>
          <a:prstGeom prst="rect">
            <a:avLst/>
          </a:prstGeom>
        </p:spPr>
        <p:txBody>
          <a:bodyPr/>
          <a:lstStyle>
            <a:lvl1pPr marL="0" indent="0">
              <a:lnSpc>
                <a:spcPct val="100000"/>
              </a:lnSpc>
              <a:buNone/>
              <a:defRPr sz="2550">
                <a:solidFill>
                  <a:schemeClr val="bg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5" name="Text Placeholder 7">
            <a:extLst>
              <a:ext uri="{FF2B5EF4-FFF2-40B4-BE49-F238E27FC236}">
                <a16:creationId xmlns:a16="http://schemas.microsoft.com/office/drawing/2014/main" id="{B2634C2A-2F2B-8752-8126-1EF1E8B829EC}"/>
              </a:ext>
            </a:extLst>
          </p:cNvPr>
          <p:cNvSpPr>
            <a:spLocks noGrp="1"/>
          </p:cNvSpPr>
          <p:nvPr>
            <p:ph type="body" sz="quarter" idx="25" hasCustomPrompt="1"/>
          </p:nvPr>
        </p:nvSpPr>
        <p:spPr>
          <a:xfrm>
            <a:off x="5721900" y="2800350"/>
            <a:ext cx="3131221" cy="1856184"/>
          </a:xfrm>
          <a:prstGeom prst="rect">
            <a:avLst/>
          </a:prstGeom>
        </p:spPr>
        <p:txBody>
          <a:bodyPr/>
          <a:lstStyle>
            <a:lvl1pPr marL="0" indent="0">
              <a:lnSpc>
                <a:spcPct val="100000"/>
              </a:lnSpc>
              <a:buNone/>
              <a:defRPr sz="1050">
                <a:solidFill>
                  <a:schemeClr val="bg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Tree>
    <p:extLst>
      <p:ext uri="{BB962C8B-B14F-4D97-AF65-F5344CB8AC3E}">
        <p14:creationId xmlns:p14="http://schemas.microsoft.com/office/powerpoint/2010/main" val="33291753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to 8">
    <p:bg>
      <p:bgPr>
        <a:solidFill>
          <a:schemeClr val="tx1"/>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5FE32C51-7FB7-07E1-0747-DD9B7B00F865}"/>
              </a:ext>
            </a:extLst>
          </p:cNvPr>
          <p:cNvSpPr>
            <a:spLocks noGrp="1"/>
          </p:cNvSpPr>
          <p:nvPr>
            <p:ph type="pic" sz="quarter" idx="26"/>
          </p:nvPr>
        </p:nvSpPr>
        <p:spPr>
          <a:xfrm>
            <a:off x="0" y="0"/>
            <a:ext cx="5133902" cy="5143500"/>
          </a:xfrm>
          <a:prstGeom prst="rect">
            <a:avLst/>
          </a:prstGeom>
          <a:solidFill>
            <a:schemeClr val="tx1">
              <a:lumMod val="50000"/>
              <a:lumOff val="50000"/>
            </a:schemeClr>
          </a:solidFill>
        </p:spPr>
        <p:txBody>
          <a:bodyPr anchor="ctr"/>
          <a:lstStyle>
            <a:lvl1pPr marL="0" indent="0" algn="ctr">
              <a:lnSpc>
                <a:spcPct val="100000"/>
              </a:lnSpc>
              <a:buNone/>
              <a:defRPr>
                <a:solidFill>
                  <a:schemeClr val="tx1"/>
                </a:solidFill>
              </a:defRPr>
            </a:lvl1pPr>
          </a:lstStyle>
          <a:p>
            <a:endParaRPr lang="en-US"/>
          </a:p>
        </p:txBody>
      </p:sp>
      <p:sp>
        <p:nvSpPr>
          <p:cNvPr id="2" name="Text Placeholder 4">
            <a:extLst>
              <a:ext uri="{FF2B5EF4-FFF2-40B4-BE49-F238E27FC236}">
                <a16:creationId xmlns:a16="http://schemas.microsoft.com/office/drawing/2014/main" id="{756E808A-121C-DAA3-7AC7-F84851C836E7}"/>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5C946215-7AE5-ED10-2A8B-D7C7E99F6771}"/>
              </a:ext>
            </a:extLst>
          </p:cNvPr>
          <p:cNvSpPr>
            <a:spLocks noGrp="1"/>
          </p:cNvSpPr>
          <p:nvPr>
            <p:ph type="body" sz="quarter" idx="23" hasCustomPrompt="1"/>
          </p:nvPr>
        </p:nvSpPr>
        <p:spPr>
          <a:xfrm>
            <a:off x="5714851" y="4800600"/>
            <a:ext cx="2057132"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2" name="Text Placeholder 18">
            <a:extLst>
              <a:ext uri="{FF2B5EF4-FFF2-40B4-BE49-F238E27FC236}">
                <a16:creationId xmlns:a16="http://schemas.microsoft.com/office/drawing/2014/main" id="{9E703277-4B3E-293B-4887-2059F6427363}"/>
              </a:ext>
            </a:extLst>
          </p:cNvPr>
          <p:cNvSpPr>
            <a:spLocks noGrp="1"/>
          </p:cNvSpPr>
          <p:nvPr>
            <p:ph type="body" sz="quarter" idx="18" hasCustomPrompt="1"/>
          </p:nvPr>
        </p:nvSpPr>
        <p:spPr>
          <a:xfrm>
            <a:off x="5728297" y="342900"/>
            <a:ext cx="3129395" cy="275035"/>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
        <p:nvSpPr>
          <p:cNvPr id="5" name="Text Placeholder 7">
            <a:extLst>
              <a:ext uri="{FF2B5EF4-FFF2-40B4-BE49-F238E27FC236}">
                <a16:creationId xmlns:a16="http://schemas.microsoft.com/office/drawing/2014/main" id="{2BD56479-C78D-2775-BC93-6528244B26F6}"/>
              </a:ext>
            </a:extLst>
          </p:cNvPr>
          <p:cNvSpPr>
            <a:spLocks noGrp="1"/>
          </p:cNvSpPr>
          <p:nvPr>
            <p:ph type="body" sz="quarter" idx="24" hasCustomPrompt="1"/>
          </p:nvPr>
        </p:nvSpPr>
        <p:spPr>
          <a:xfrm>
            <a:off x="5721900" y="715566"/>
            <a:ext cx="3131221" cy="1856184"/>
          </a:xfrm>
          <a:prstGeom prst="rect">
            <a:avLst/>
          </a:prstGeom>
        </p:spPr>
        <p:txBody>
          <a:bodyPr/>
          <a:lstStyle>
            <a:lvl1pPr marL="0" indent="0">
              <a:lnSpc>
                <a:spcPct val="100000"/>
              </a:lnSpc>
              <a:buNone/>
              <a:defRPr sz="2550">
                <a:solidFill>
                  <a:schemeClr val="bg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6" name="Text Placeholder 7">
            <a:extLst>
              <a:ext uri="{FF2B5EF4-FFF2-40B4-BE49-F238E27FC236}">
                <a16:creationId xmlns:a16="http://schemas.microsoft.com/office/drawing/2014/main" id="{A5E8A75B-59B5-51BE-CDA5-F1F9FC02CFC8}"/>
              </a:ext>
            </a:extLst>
          </p:cNvPr>
          <p:cNvSpPr>
            <a:spLocks noGrp="1"/>
          </p:cNvSpPr>
          <p:nvPr>
            <p:ph type="body" sz="quarter" idx="25" hasCustomPrompt="1"/>
          </p:nvPr>
        </p:nvSpPr>
        <p:spPr>
          <a:xfrm>
            <a:off x="5721900" y="2800350"/>
            <a:ext cx="3131221" cy="1856184"/>
          </a:xfrm>
          <a:prstGeom prst="rect">
            <a:avLst/>
          </a:prstGeom>
        </p:spPr>
        <p:txBody>
          <a:bodyPr/>
          <a:lstStyle>
            <a:lvl1pPr marL="0" indent="0">
              <a:lnSpc>
                <a:spcPct val="100000"/>
              </a:lnSpc>
              <a:buNone/>
              <a:defRPr sz="1050">
                <a:solidFill>
                  <a:schemeClr val="bg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Tree>
    <p:extLst>
      <p:ext uri="{BB962C8B-B14F-4D97-AF65-F5344CB8AC3E}">
        <p14:creationId xmlns:p14="http://schemas.microsoft.com/office/powerpoint/2010/main" val="6996397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to 9">
    <p:bg>
      <p:bgPr>
        <a:solidFill>
          <a:schemeClr val="bg1"/>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85EADAAE-9222-7678-BD92-270DE09C0971}"/>
              </a:ext>
            </a:extLst>
          </p:cNvPr>
          <p:cNvSpPr txBox="1">
            <a:spLocks/>
          </p:cNvSpPr>
          <p:nvPr userDrawn="1"/>
        </p:nvSpPr>
        <p:spPr>
          <a:xfrm>
            <a:off x="7886269" y="4800600"/>
            <a:ext cx="971423"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2591948B-B040-DACB-227C-DF85456BED89}"/>
              </a:ext>
            </a:extLst>
          </p:cNvPr>
          <p:cNvSpPr>
            <a:spLocks noGrp="1"/>
          </p:cNvSpPr>
          <p:nvPr>
            <p:ph type="body" sz="quarter" idx="23" hasCustomPrompt="1"/>
          </p:nvPr>
        </p:nvSpPr>
        <p:spPr>
          <a:xfrm>
            <a:off x="5714851" y="4800600"/>
            <a:ext cx="2057132"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7" name="Text Placeholder 18">
            <a:extLst>
              <a:ext uri="{FF2B5EF4-FFF2-40B4-BE49-F238E27FC236}">
                <a16:creationId xmlns:a16="http://schemas.microsoft.com/office/drawing/2014/main" id="{D7BFDF19-EB2F-9AE2-F485-85994B740CBE}"/>
              </a:ext>
            </a:extLst>
          </p:cNvPr>
          <p:cNvSpPr>
            <a:spLocks noGrp="1"/>
          </p:cNvSpPr>
          <p:nvPr>
            <p:ph type="body" sz="quarter" idx="18" hasCustomPrompt="1"/>
          </p:nvPr>
        </p:nvSpPr>
        <p:spPr>
          <a:xfrm>
            <a:off x="5728297" y="342900"/>
            <a:ext cx="3129395" cy="275035"/>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HEADER GOES HERE</a:t>
            </a:r>
          </a:p>
        </p:txBody>
      </p:sp>
      <p:sp>
        <p:nvSpPr>
          <p:cNvPr id="10" name="Picture Placeholder 4">
            <a:extLst>
              <a:ext uri="{FF2B5EF4-FFF2-40B4-BE49-F238E27FC236}">
                <a16:creationId xmlns:a16="http://schemas.microsoft.com/office/drawing/2014/main" id="{8C2F610B-1FB2-7C8F-23D6-24873CE839ED}"/>
              </a:ext>
            </a:extLst>
          </p:cNvPr>
          <p:cNvSpPr>
            <a:spLocks noGrp="1"/>
          </p:cNvSpPr>
          <p:nvPr>
            <p:ph type="pic" sz="quarter" idx="26"/>
          </p:nvPr>
        </p:nvSpPr>
        <p:spPr>
          <a:xfrm>
            <a:off x="0" y="0"/>
            <a:ext cx="5133902" cy="5143500"/>
          </a:xfrm>
          <a:prstGeom prst="rect">
            <a:avLst/>
          </a:prstGeom>
          <a:solidFill>
            <a:schemeClr val="tx1">
              <a:lumMod val="50000"/>
              <a:lumOff val="50000"/>
            </a:schemeClr>
          </a:solidFill>
        </p:spPr>
        <p:txBody>
          <a:bodyPr anchor="ctr"/>
          <a:lstStyle>
            <a:lvl1pPr marL="0" indent="0" algn="ctr">
              <a:lnSpc>
                <a:spcPct val="100000"/>
              </a:lnSpc>
              <a:buNone/>
              <a:defRPr>
                <a:solidFill>
                  <a:schemeClr val="tx1"/>
                </a:solidFill>
              </a:defRPr>
            </a:lvl1pPr>
          </a:lstStyle>
          <a:p>
            <a:endParaRPr lang="en-US"/>
          </a:p>
        </p:txBody>
      </p:sp>
      <p:sp>
        <p:nvSpPr>
          <p:cNvPr id="2" name="Text Placeholder 7">
            <a:extLst>
              <a:ext uri="{FF2B5EF4-FFF2-40B4-BE49-F238E27FC236}">
                <a16:creationId xmlns:a16="http://schemas.microsoft.com/office/drawing/2014/main" id="{385763CF-3EAC-2826-3E0E-EC1DC53CE7AC}"/>
              </a:ext>
            </a:extLst>
          </p:cNvPr>
          <p:cNvSpPr>
            <a:spLocks noGrp="1"/>
          </p:cNvSpPr>
          <p:nvPr>
            <p:ph type="body" sz="quarter" idx="24" hasCustomPrompt="1"/>
          </p:nvPr>
        </p:nvSpPr>
        <p:spPr>
          <a:xfrm>
            <a:off x="5721900" y="715566"/>
            <a:ext cx="3131221" cy="1856184"/>
          </a:xfrm>
          <a:prstGeom prst="rect">
            <a:avLst/>
          </a:prstGeom>
        </p:spPr>
        <p:txBody>
          <a:bodyPr/>
          <a:lstStyle>
            <a:lvl1pPr marL="0" indent="0">
              <a:lnSpc>
                <a:spcPct val="100000"/>
              </a:lnSpc>
              <a:buNone/>
              <a:defRPr sz="2550">
                <a:solidFill>
                  <a:schemeClr val="tx1"/>
                </a:solidFill>
                <a:latin typeface="+mj-lt"/>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ipsum dolor!</a:t>
            </a:r>
          </a:p>
        </p:txBody>
      </p:sp>
      <p:sp>
        <p:nvSpPr>
          <p:cNvPr id="4" name="Text Placeholder 7">
            <a:extLst>
              <a:ext uri="{FF2B5EF4-FFF2-40B4-BE49-F238E27FC236}">
                <a16:creationId xmlns:a16="http://schemas.microsoft.com/office/drawing/2014/main" id="{8944314B-7E57-2279-E04C-26497AB8D704}"/>
              </a:ext>
            </a:extLst>
          </p:cNvPr>
          <p:cNvSpPr>
            <a:spLocks noGrp="1"/>
          </p:cNvSpPr>
          <p:nvPr>
            <p:ph type="body" sz="quarter" idx="25" hasCustomPrompt="1"/>
          </p:nvPr>
        </p:nvSpPr>
        <p:spPr>
          <a:xfrm>
            <a:off x="5721900" y="2800350"/>
            <a:ext cx="3131221" cy="1856184"/>
          </a:xfrm>
          <a:prstGeom prst="rect">
            <a:avLst/>
          </a:prstGeom>
        </p:spPr>
        <p:txBody>
          <a:bodyPr/>
          <a:lstStyle>
            <a:lvl1pPr marL="0" indent="0">
              <a:lnSpc>
                <a:spcPct val="100000"/>
              </a:lnSpc>
              <a:buNone/>
              <a:defRPr sz="1050">
                <a:solidFill>
                  <a:schemeClr val="tx1"/>
                </a:solidFill>
              </a:defRPr>
            </a:lvl1pPr>
            <a:lvl2pPr>
              <a:defRPr sz="2550">
                <a:solidFill>
                  <a:schemeClr val="bg1"/>
                </a:solidFill>
              </a:defRPr>
            </a:lvl2pPr>
            <a:lvl3pPr>
              <a:defRPr sz="2550">
                <a:solidFill>
                  <a:schemeClr val="bg1"/>
                </a:solidFill>
              </a:defRPr>
            </a:lvl3pPr>
            <a:lvl4pPr>
              <a:defRPr sz="2550">
                <a:solidFill>
                  <a:schemeClr val="bg1"/>
                </a:solidFill>
              </a:defRPr>
            </a:lvl4pPr>
            <a:lvl5pPr>
              <a:defRPr sz="2550">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Tree>
    <p:extLst>
      <p:ext uri="{BB962C8B-B14F-4D97-AF65-F5344CB8AC3E}">
        <p14:creationId xmlns:p14="http://schemas.microsoft.com/office/powerpoint/2010/main" val="6614757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to 10">
    <p:bg>
      <p:bgPr>
        <a:solidFill>
          <a:schemeClr val="bg1"/>
        </a:solidFill>
        <a:effectLst/>
      </p:bgPr>
    </p:bg>
    <p:spTree>
      <p:nvGrpSpPr>
        <p:cNvPr id="1" name=""/>
        <p:cNvGrpSpPr/>
        <p:nvPr/>
      </p:nvGrpSpPr>
      <p:grpSpPr>
        <a:xfrm>
          <a:off x="0" y="0"/>
          <a:ext cx="0" cy="0"/>
          <a:chOff x="0" y="0"/>
          <a:chExt cx="0" cy="0"/>
        </a:xfrm>
      </p:grpSpPr>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457725" y="469791"/>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286309"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Picture Placeholder 22">
            <a:extLst>
              <a:ext uri="{FF2B5EF4-FFF2-40B4-BE49-F238E27FC236}">
                <a16:creationId xmlns:a16="http://schemas.microsoft.com/office/drawing/2014/main" id="{181D08A7-6B38-B647-378C-40D92523B69A}"/>
              </a:ext>
            </a:extLst>
          </p:cNvPr>
          <p:cNvSpPr>
            <a:spLocks noGrp="1"/>
          </p:cNvSpPr>
          <p:nvPr>
            <p:ph type="pic" sz="quarter" idx="33" hasCustomPrompt="1"/>
          </p:nvPr>
        </p:nvSpPr>
        <p:spPr>
          <a:xfrm>
            <a:off x="286308"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Picture Placeholder 22">
            <a:extLst>
              <a:ext uri="{FF2B5EF4-FFF2-40B4-BE49-F238E27FC236}">
                <a16:creationId xmlns:a16="http://schemas.microsoft.com/office/drawing/2014/main" id="{907CBB20-0066-4359-1298-00640281CB29}"/>
              </a:ext>
            </a:extLst>
          </p:cNvPr>
          <p:cNvSpPr>
            <a:spLocks noGrp="1"/>
          </p:cNvSpPr>
          <p:nvPr>
            <p:ph type="pic" sz="quarter" idx="34" hasCustomPrompt="1"/>
          </p:nvPr>
        </p:nvSpPr>
        <p:spPr>
          <a:xfrm>
            <a:off x="286309"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20">
            <a:extLst>
              <a:ext uri="{FF2B5EF4-FFF2-40B4-BE49-F238E27FC236}">
                <a16:creationId xmlns:a16="http://schemas.microsoft.com/office/drawing/2014/main" id="{49E6B0A8-8F7A-51E9-2626-C1E2E96BF31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sp>
        <p:nvSpPr>
          <p:cNvPr id="11" name="Text Placeholder 20">
            <a:extLst>
              <a:ext uri="{FF2B5EF4-FFF2-40B4-BE49-F238E27FC236}">
                <a16:creationId xmlns:a16="http://schemas.microsoft.com/office/drawing/2014/main" id="{1D0EDDFF-2CC6-8306-61C7-71D553E83CA7}"/>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Presentation Tile Goes here</a:t>
            </a:r>
          </a:p>
        </p:txBody>
      </p:sp>
      <p:sp>
        <p:nvSpPr>
          <p:cNvPr id="16" name="Text Placeholder 20">
            <a:extLst>
              <a:ext uri="{FF2B5EF4-FFF2-40B4-BE49-F238E27FC236}">
                <a16:creationId xmlns:a16="http://schemas.microsoft.com/office/drawing/2014/main" id="{70F183C6-67E2-FE9C-C1FE-36932C7DB0A5}"/>
              </a:ext>
            </a:extLst>
          </p:cNvPr>
          <p:cNvSpPr>
            <a:spLocks noGrp="1"/>
          </p:cNvSpPr>
          <p:nvPr>
            <p:ph type="body" sz="quarter" idx="35" hasCustomPrompt="1"/>
          </p:nvPr>
        </p:nvSpPr>
        <p:spPr>
          <a:xfrm>
            <a:off x="2457725" y="2000250"/>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17" name="Text Placeholder 20">
            <a:extLst>
              <a:ext uri="{FF2B5EF4-FFF2-40B4-BE49-F238E27FC236}">
                <a16:creationId xmlns:a16="http://schemas.microsoft.com/office/drawing/2014/main" id="{48084E12-8F9C-B9B7-7A09-0708DE15E59D}"/>
              </a:ext>
            </a:extLst>
          </p:cNvPr>
          <p:cNvSpPr>
            <a:spLocks noGrp="1"/>
          </p:cNvSpPr>
          <p:nvPr>
            <p:ph type="body" sz="quarter" idx="36" hasCustomPrompt="1"/>
          </p:nvPr>
        </p:nvSpPr>
        <p:spPr>
          <a:xfrm>
            <a:off x="2457725" y="3514725"/>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18" name="Picture Placeholder 22">
            <a:extLst>
              <a:ext uri="{FF2B5EF4-FFF2-40B4-BE49-F238E27FC236}">
                <a16:creationId xmlns:a16="http://schemas.microsoft.com/office/drawing/2014/main" id="{0CD04E8D-4132-9ADA-F681-A91C777A63CB}"/>
              </a:ext>
            </a:extLst>
          </p:cNvPr>
          <p:cNvSpPr>
            <a:spLocks noGrp="1"/>
          </p:cNvSpPr>
          <p:nvPr>
            <p:ph type="pic" sz="quarter" idx="37" hasCustomPrompt="1"/>
          </p:nvPr>
        </p:nvSpPr>
        <p:spPr>
          <a:xfrm>
            <a:off x="4629142"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9" name="Picture Placeholder 22">
            <a:extLst>
              <a:ext uri="{FF2B5EF4-FFF2-40B4-BE49-F238E27FC236}">
                <a16:creationId xmlns:a16="http://schemas.microsoft.com/office/drawing/2014/main" id="{33348F62-8404-FBF7-BFC7-DD14EFCCEB58}"/>
              </a:ext>
            </a:extLst>
          </p:cNvPr>
          <p:cNvSpPr>
            <a:spLocks noGrp="1"/>
          </p:cNvSpPr>
          <p:nvPr>
            <p:ph type="pic" sz="quarter" idx="38" hasCustomPrompt="1"/>
          </p:nvPr>
        </p:nvSpPr>
        <p:spPr>
          <a:xfrm>
            <a:off x="4629142"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0" name="Picture Placeholder 22">
            <a:extLst>
              <a:ext uri="{FF2B5EF4-FFF2-40B4-BE49-F238E27FC236}">
                <a16:creationId xmlns:a16="http://schemas.microsoft.com/office/drawing/2014/main" id="{8EB844C0-62CA-6A14-DAA5-B456F4449913}"/>
              </a:ext>
            </a:extLst>
          </p:cNvPr>
          <p:cNvSpPr>
            <a:spLocks noGrp="1"/>
          </p:cNvSpPr>
          <p:nvPr>
            <p:ph type="pic" sz="quarter" idx="39" hasCustomPrompt="1"/>
          </p:nvPr>
        </p:nvSpPr>
        <p:spPr>
          <a:xfrm>
            <a:off x="4629142"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1" name="Text Placeholder 20">
            <a:extLst>
              <a:ext uri="{FF2B5EF4-FFF2-40B4-BE49-F238E27FC236}">
                <a16:creationId xmlns:a16="http://schemas.microsoft.com/office/drawing/2014/main" id="{8D129E75-E69E-2081-71B5-AACE962435C0}"/>
              </a:ext>
            </a:extLst>
          </p:cNvPr>
          <p:cNvSpPr>
            <a:spLocks noGrp="1"/>
          </p:cNvSpPr>
          <p:nvPr>
            <p:ph type="body" sz="quarter" idx="40" hasCustomPrompt="1"/>
          </p:nvPr>
        </p:nvSpPr>
        <p:spPr>
          <a:xfrm>
            <a:off x="6800559" y="2000250"/>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2" name="Text Placeholder 20">
            <a:extLst>
              <a:ext uri="{FF2B5EF4-FFF2-40B4-BE49-F238E27FC236}">
                <a16:creationId xmlns:a16="http://schemas.microsoft.com/office/drawing/2014/main" id="{12123CDA-E773-0B14-E6F5-8B8BC76D2BC6}"/>
              </a:ext>
            </a:extLst>
          </p:cNvPr>
          <p:cNvSpPr>
            <a:spLocks noGrp="1"/>
          </p:cNvSpPr>
          <p:nvPr>
            <p:ph type="body" sz="quarter" idx="41" hasCustomPrompt="1"/>
          </p:nvPr>
        </p:nvSpPr>
        <p:spPr>
          <a:xfrm>
            <a:off x="6800559" y="3514725"/>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3" name="Text Placeholder 20">
            <a:extLst>
              <a:ext uri="{FF2B5EF4-FFF2-40B4-BE49-F238E27FC236}">
                <a16:creationId xmlns:a16="http://schemas.microsoft.com/office/drawing/2014/main" id="{DD9F7527-9098-3268-2B40-9CBD1B0A871D}"/>
              </a:ext>
            </a:extLst>
          </p:cNvPr>
          <p:cNvSpPr>
            <a:spLocks noGrp="1"/>
          </p:cNvSpPr>
          <p:nvPr>
            <p:ph type="body" sz="quarter" idx="42" hasCustomPrompt="1"/>
          </p:nvPr>
        </p:nvSpPr>
        <p:spPr>
          <a:xfrm>
            <a:off x="6800560" y="469791"/>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cxnSp>
        <p:nvCxnSpPr>
          <p:cNvPr id="7" name="Straight Connector 6">
            <a:extLst>
              <a:ext uri="{FF2B5EF4-FFF2-40B4-BE49-F238E27FC236}">
                <a16:creationId xmlns:a16="http://schemas.microsoft.com/office/drawing/2014/main" id="{A3ED57FE-8E85-6B46-7ACE-F8638DBAC65B}"/>
              </a:ext>
            </a:extLst>
          </p:cNvPr>
          <p:cNvCxnSpPr>
            <a:cxnSpLocks/>
          </p:cNvCxnSpPr>
          <p:nvPr userDrawn="1"/>
        </p:nvCxnSpPr>
        <p:spPr>
          <a:xfrm>
            <a:off x="286308" y="1856133"/>
            <a:ext cx="42285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A671B3F-213A-4D74-14C2-C06A9A3D7494}"/>
              </a:ext>
            </a:extLst>
          </p:cNvPr>
          <p:cNvCxnSpPr>
            <a:cxnSpLocks/>
          </p:cNvCxnSpPr>
          <p:nvPr userDrawn="1"/>
        </p:nvCxnSpPr>
        <p:spPr>
          <a:xfrm>
            <a:off x="286308" y="3394213"/>
            <a:ext cx="42285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9BD19B-C4DC-3BD0-02F1-E04778D4E33F}"/>
              </a:ext>
            </a:extLst>
          </p:cNvPr>
          <p:cNvCxnSpPr>
            <a:cxnSpLocks/>
          </p:cNvCxnSpPr>
          <p:nvPr userDrawn="1"/>
        </p:nvCxnSpPr>
        <p:spPr>
          <a:xfrm>
            <a:off x="4629143" y="1856133"/>
            <a:ext cx="42285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58FF2E-AE08-F79E-0FE5-E2B1DA463785}"/>
              </a:ext>
            </a:extLst>
          </p:cNvPr>
          <p:cNvCxnSpPr>
            <a:cxnSpLocks/>
          </p:cNvCxnSpPr>
          <p:nvPr userDrawn="1"/>
        </p:nvCxnSpPr>
        <p:spPr>
          <a:xfrm>
            <a:off x="4629143" y="3394213"/>
            <a:ext cx="42285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6D10978-E7FA-4F9F-606B-7BDD3A23FE44}"/>
              </a:ext>
            </a:extLst>
          </p:cNvPr>
          <p:cNvCxnSpPr>
            <a:cxnSpLocks/>
          </p:cNvCxnSpPr>
          <p:nvPr userDrawn="1"/>
        </p:nvCxnSpPr>
        <p:spPr>
          <a:xfrm flipV="1">
            <a:off x="4572000" y="467140"/>
            <a:ext cx="0" cy="12846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CB49CD7-9AC5-0881-A1F2-2355249C5033}"/>
              </a:ext>
            </a:extLst>
          </p:cNvPr>
          <p:cNvCxnSpPr>
            <a:cxnSpLocks/>
          </p:cNvCxnSpPr>
          <p:nvPr userDrawn="1"/>
        </p:nvCxnSpPr>
        <p:spPr>
          <a:xfrm flipV="1">
            <a:off x="4572000" y="2000250"/>
            <a:ext cx="0" cy="12846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3D630E-E6E1-2486-FBB7-665FB6120F50}"/>
              </a:ext>
            </a:extLst>
          </p:cNvPr>
          <p:cNvCxnSpPr>
            <a:cxnSpLocks/>
          </p:cNvCxnSpPr>
          <p:nvPr userDrawn="1"/>
        </p:nvCxnSpPr>
        <p:spPr>
          <a:xfrm flipV="1">
            <a:off x="4572000" y="3512241"/>
            <a:ext cx="0" cy="12846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5938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hoto 11">
    <p:bg>
      <p:bgPr>
        <a:solidFill>
          <a:schemeClr val="tx1"/>
        </a:solidFill>
        <a:effectLst/>
      </p:bgPr>
    </p:bg>
    <p:spTree>
      <p:nvGrpSpPr>
        <p:cNvPr id="1" name=""/>
        <p:cNvGrpSpPr/>
        <p:nvPr/>
      </p:nvGrpSpPr>
      <p:grpSpPr>
        <a:xfrm>
          <a:off x="0" y="0"/>
          <a:ext cx="0" cy="0"/>
          <a:chOff x="0" y="0"/>
          <a:chExt cx="0" cy="0"/>
        </a:xfrm>
      </p:grpSpPr>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457725" y="469791"/>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286309"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Picture Placeholder 22">
            <a:extLst>
              <a:ext uri="{FF2B5EF4-FFF2-40B4-BE49-F238E27FC236}">
                <a16:creationId xmlns:a16="http://schemas.microsoft.com/office/drawing/2014/main" id="{181D08A7-6B38-B647-378C-40D92523B69A}"/>
              </a:ext>
            </a:extLst>
          </p:cNvPr>
          <p:cNvSpPr>
            <a:spLocks noGrp="1"/>
          </p:cNvSpPr>
          <p:nvPr>
            <p:ph type="pic" sz="quarter" idx="33" hasCustomPrompt="1"/>
          </p:nvPr>
        </p:nvSpPr>
        <p:spPr>
          <a:xfrm>
            <a:off x="286308"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Picture Placeholder 22">
            <a:extLst>
              <a:ext uri="{FF2B5EF4-FFF2-40B4-BE49-F238E27FC236}">
                <a16:creationId xmlns:a16="http://schemas.microsoft.com/office/drawing/2014/main" id="{907CBB20-0066-4359-1298-00640281CB29}"/>
              </a:ext>
            </a:extLst>
          </p:cNvPr>
          <p:cNvSpPr>
            <a:spLocks noGrp="1"/>
          </p:cNvSpPr>
          <p:nvPr>
            <p:ph type="pic" sz="quarter" idx="34" hasCustomPrompt="1"/>
          </p:nvPr>
        </p:nvSpPr>
        <p:spPr>
          <a:xfrm>
            <a:off x="286309"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20">
            <a:extLst>
              <a:ext uri="{FF2B5EF4-FFF2-40B4-BE49-F238E27FC236}">
                <a16:creationId xmlns:a16="http://schemas.microsoft.com/office/drawing/2014/main" id="{49E6B0A8-8F7A-51E9-2626-C1E2E96BF31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Slide Title Goes Here</a:t>
            </a:r>
          </a:p>
        </p:txBody>
      </p:sp>
      <p:sp>
        <p:nvSpPr>
          <p:cNvPr id="11" name="Text Placeholder 20">
            <a:extLst>
              <a:ext uri="{FF2B5EF4-FFF2-40B4-BE49-F238E27FC236}">
                <a16:creationId xmlns:a16="http://schemas.microsoft.com/office/drawing/2014/main" id="{1D0EDDFF-2CC6-8306-61C7-71D553E83CA7}"/>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16" name="Text Placeholder 20">
            <a:extLst>
              <a:ext uri="{FF2B5EF4-FFF2-40B4-BE49-F238E27FC236}">
                <a16:creationId xmlns:a16="http://schemas.microsoft.com/office/drawing/2014/main" id="{70F183C6-67E2-FE9C-C1FE-36932C7DB0A5}"/>
              </a:ext>
            </a:extLst>
          </p:cNvPr>
          <p:cNvSpPr>
            <a:spLocks noGrp="1"/>
          </p:cNvSpPr>
          <p:nvPr>
            <p:ph type="body" sz="quarter" idx="35" hasCustomPrompt="1"/>
          </p:nvPr>
        </p:nvSpPr>
        <p:spPr>
          <a:xfrm>
            <a:off x="2457725" y="2000250"/>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17" name="Text Placeholder 20">
            <a:extLst>
              <a:ext uri="{FF2B5EF4-FFF2-40B4-BE49-F238E27FC236}">
                <a16:creationId xmlns:a16="http://schemas.microsoft.com/office/drawing/2014/main" id="{48084E12-8F9C-B9B7-7A09-0708DE15E59D}"/>
              </a:ext>
            </a:extLst>
          </p:cNvPr>
          <p:cNvSpPr>
            <a:spLocks noGrp="1"/>
          </p:cNvSpPr>
          <p:nvPr>
            <p:ph type="body" sz="quarter" idx="36" hasCustomPrompt="1"/>
          </p:nvPr>
        </p:nvSpPr>
        <p:spPr>
          <a:xfrm>
            <a:off x="2457725" y="3514725"/>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18" name="Picture Placeholder 22">
            <a:extLst>
              <a:ext uri="{FF2B5EF4-FFF2-40B4-BE49-F238E27FC236}">
                <a16:creationId xmlns:a16="http://schemas.microsoft.com/office/drawing/2014/main" id="{0CD04E8D-4132-9ADA-F681-A91C777A63CB}"/>
              </a:ext>
            </a:extLst>
          </p:cNvPr>
          <p:cNvSpPr>
            <a:spLocks noGrp="1"/>
          </p:cNvSpPr>
          <p:nvPr>
            <p:ph type="pic" sz="quarter" idx="37" hasCustomPrompt="1"/>
          </p:nvPr>
        </p:nvSpPr>
        <p:spPr>
          <a:xfrm>
            <a:off x="4629142"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9" name="Picture Placeholder 22">
            <a:extLst>
              <a:ext uri="{FF2B5EF4-FFF2-40B4-BE49-F238E27FC236}">
                <a16:creationId xmlns:a16="http://schemas.microsoft.com/office/drawing/2014/main" id="{33348F62-8404-FBF7-BFC7-DD14EFCCEB58}"/>
              </a:ext>
            </a:extLst>
          </p:cNvPr>
          <p:cNvSpPr>
            <a:spLocks noGrp="1"/>
          </p:cNvSpPr>
          <p:nvPr>
            <p:ph type="pic" sz="quarter" idx="38" hasCustomPrompt="1"/>
          </p:nvPr>
        </p:nvSpPr>
        <p:spPr>
          <a:xfrm>
            <a:off x="4629142"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0" name="Picture Placeholder 22">
            <a:extLst>
              <a:ext uri="{FF2B5EF4-FFF2-40B4-BE49-F238E27FC236}">
                <a16:creationId xmlns:a16="http://schemas.microsoft.com/office/drawing/2014/main" id="{8EB844C0-62CA-6A14-DAA5-B456F4449913}"/>
              </a:ext>
            </a:extLst>
          </p:cNvPr>
          <p:cNvSpPr>
            <a:spLocks noGrp="1"/>
          </p:cNvSpPr>
          <p:nvPr>
            <p:ph type="pic" sz="quarter" idx="39" hasCustomPrompt="1"/>
          </p:nvPr>
        </p:nvSpPr>
        <p:spPr>
          <a:xfrm>
            <a:off x="4629142"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1" name="Text Placeholder 20">
            <a:extLst>
              <a:ext uri="{FF2B5EF4-FFF2-40B4-BE49-F238E27FC236}">
                <a16:creationId xmlns:a16="http://schemas.microsoft.com/office/drawing/2014/main" id="{8D129E75-E69E-2081-71B5-AACE962435C0}"/>
              </a:ext>
            </a:extLst>
          </p:cNvPr>
          <p:cNvSpPr>
            <a:spLocks noGrp="1"/>
          </p:cNvSpPr>
          <p:nvPr>
            <p:ph type="body" sz="quarter" idx="40" hasCustomPrompt="1"/>
          </p:nvPr>
        </p:nvSpPr>
        <p:spPr>
          <a:xfrm>
            <a:off x="6800559" y="2000250"/>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2" name="Text Placeholder 20">
            <a:extLst>
              <a:ext uri="{FF2B5EF4-FFF2-40B4-BE49-F238E27FC236}">
                <a16:creationId xmlns:a16="http://schemas.microsoft.com/office/drawing/2014/main" id="{12123CDA-E773-0B14-E6F5-8B8BC76D2BC6}"/>
              </a:ext>
            </a:extLst>
          </p:cNvPr>
          <p:cNvSpPr>
            <a:spLocks noGrp="1"/>
          </p:cNvSpPr>
          <p:nvPr>
            <p:ph type="body" sz="quarter" idx="41" hasCustomPrompt="1"/>
          </p:nvPr>
        </p:nvSpPr>
        <p:spPr>
          <a:xfrm>
            <a:off x="6800559" y="3514725"/>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sp>
        <p:nvSpPr>
          <p:cNvPr id="23" name="Text Placeholder 20">
            <a:extLst>
              <a:ext uri="{FF2B5EF4-FFF2-40B4-BE49-F238E27FC236}">
                <a16:creationId xmlns:a16="http://schemas.microsoft.com/office/drawing/2014/main" id="{DD9F7527-9098-3268-2B40-9CBD1B0A871D}"/>
              </a:ext>
            </a:extLst>
          </p:cNvPr>
          <p:cNvSpPr>
            <a:spLocks noGrp="1"/>
          </p:cNvSpPr>
          <p:nvPr>
            <p:ph type="body" sz="quarter" idx="42" hasCustomPrompt="1"/>
          </p:nvPr>
        </p:nvSpPr>
        <p:spPr>
          <a:xfrm>
            <a:off x="6800560" y="469791"/>
            <a:ext cx="2057133"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a:t>
            </a:r>
          </a:p>
        </p:txBody>
      </p:sp>
      <p:cxnSp>
        <p:nvCxnSpPr>
          <p:cNvPr id="7" name="Straight Connector 6">
            <a:extLst>
              <a:ext uri="{FF2B5EF4-FFF2-40B4-BE49-F238E27FC236}">
                <a16:creationId xmlns:a16="http://schemas.microsoft.com/office/drawing/2014/main" id="{A3ED57FE-8E85-6B46-7ACE-F8638DBAC65B}"/>
              </a:ext>
            </a:extLst>
          </p:cNvPr>
          <p:cNvCxnSpPr>
            <a:cxnSpLocks/>
          </p:cNvCxnSpPr>
          <p:nvPr userDrawn="1"/>
        </p:nvCxnSpPr>
        <p:spPr>
          <a:xfrm>
            <a:off x="286308" y="1856133"/>
            <a:ext cx="42285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A671B3F-213A-4D74-14C2-C06A9A3D7494}"/>
              </a:ext>
            </a:extLst>
          </p:cNvPr>
          <p:cNvCxnSpPr>
            <a:cxnSpLocks/>
          </p:cNvCxnSpPr>
          <p:nvPr userDrawn="1"/>
        </p:nvCxnSpPr>
        <p:spPr>
          <a:xfrm>
            <a:off x="286308" y="3394213"/>
            <a:ext cx="42285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9BD19B-C4DC-3BD0-02F1-E04778D4E33F}"/>
              </a:ext>
            </a:extLst>
          </p:cNvPr>
          <p:cNvCxnSpPr>
            <a:cxnSpLocks/>
          </p:cNvCxnSpPr>
          <p:nvPr userDrawn="1"/>
        </p:nvCxnSpPr>
        <p:spPr>
          <a:xfrm>
            <a:off x="4629143" y="1856133"/>
            <a:ext cx="42285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C58FF2E-AE08-F79E-0FE5-E2B1DA463785}"/>
              </a:ext>
            </a:extLst>
          </p:cNvPr>
          <p:cNvCxnSpPr>
            <a:cxnSpLocks/>
          </p:cNvCxnSpPr>
          <p:nvPr userDrawn="1"/>
        </p:nvCxnSpPr>
        <p:spPr>
          <a:xfrm>
            <a:off x="4629143" y="3394213"/>
            <a:ext cx="42285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6D10978-E7FA-4F9F-606B-7BDD3A23FE44}"/>
              </a:ext>
            </a:extLst>
          </p:cNvPr>
          <p:cNvCxnSpPr>
            <a:cxnSpLocks/>
          </p:cNvCxnSpPr>
          <p:nvPr userDrawn="1"/>
        </p:nvCxnSpPr>
        <p:spPr>
          <a:xfrm flipV="1">
            <a:off x="4572000" y="467140"/>
            <a:ext cx="0" cy="1284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CB49CD7-9AC5-0881-A1F2-2355249C5033}"/>
              </a:ext>
            </a:extLst>
          </p:cNvPr>
          <p:cNvCxnSpPr>
            <a:cxnSpLocks/>
          </p:cNvCxnSpPr>
          <p:nvPr userDrawn="1"/>
        </p:nvCxnSpPr>
        <p:spPr>
          <a:xfrm flipV="1">
            <a:off x="4572000" y="2000250"/>
            <a:ext cx="0" cy="1284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3D630E-E6E1-2486-FBB7-665FB6120F50}"/>
              </a:ext>
            </a:extLst>
          </p:cNvPr>
          <p:cNvCxnSpPr>
            <a:cxnSpLocks/>
          </p:cNvCxnSpPr>
          <p:nvPr userDrawn="1"/>
        </p:nvCxnSpPr>
        <p:spPr>
          <a:xfrm flipV="1">
            <a:off x="4572000" y="3512241"/>
            <a:ext cx="0" cy="1284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4065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hoto 12">
    <p:bg>
      <p:bgPr>
        <a:solidFill>
          <a:schemeClr val="bg1"/>
        </a:solidFill>
        <a:effectLst/>
      </p:bgPr>
    </p:bg>
    <p:spTree>
      <p:nvGrpSpPr>
        <p:cNvPr id="1" name=""/>
        <p:cNvGrpSpPr/>
        <p:nvPr/>
      </p:nvGrpSpPr>
      <p:grpSpPr>
        <a:xfrm>
          <a:off x="0" y="0"/>
          <a:ext cx="0" cy="0"/>
          <a:chOff x="0" y="0"/>
          <a:chExt cx="0" cy="0"/>
        </a:xfrm>
      </p:grpSpPr>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465179" y="462337"/>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286309"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Picture Placeholder 22">
            <a:extLst>
              <a:ext uri="{FF2B5EF4-FFF2-40B4-BE49-F238E27FC236}">
                <a16:creationId xmlns:a16="http://schemas.microsoft.com/office/drawing/2014/main" id="{181D08A7-6B38-B647-378C-40D92523B69A}"/>
              </a:ext>
            </a:extLst>
          </p:cNvPr>
          <p:cNvSpPr>
            <a:spLocks noGrp="1"/>
          </p:cNvSpPr>
          <p:nvPr>
            <p:ph type="pic" sz="quarter" idx="33" hasCustomPrompt="1"/>
          </p:nvPr>
        </p:nvSpPr>
        <p:spPr>
          <a:xfrm>
            <a:off x="286308"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Picture Placeholder 22">
            <a:extLst>
              <a:ext uri="{FF2B5EF4-FFF2-40B4-BE49-F238E27FC236}">
                <a16:creationId xmlns:a16="http://schemas.microsoft.com/office/drawing/2014/main" id="{907CBB20-0066-4359-1298-00640281CB29}"/>
              </a:ext>
            </a:extLst>
          </p:cNvPr>
          <p:cNvSpPr>
            <a:spLocks noGrp="1"/>
          </p:cNvSpPr>
          <p:nvPr>
            <p:ph type="pic" sz="quarter" idx="34" hasCustomPrompt="1"/>
          </p:nvPr>
        </p:nvSpPr>
        <p:spPr>
          <a:xfrm>
            <a:off x="286309"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20">
            <a:extLst>
              <a:ext uri="{FF2B5EF4-FFF2-40B4-BE49-F238E27FC236}">
                <a16:creationId xmlns:a16="http://schemas.microsoft.com/office/drawing/2014/main" id="{49E6B0A8-8F7A-51E9-2626-C1E2E96BF31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Slide Title Goes Here</a:t>
            </a:r>
          </a:p>
        </p:txBody>
      </p:sp>
      <p:sp>
        <p:nvSpPr>
          <p:cNvPr id="11" name="Text Placeholder 20">
            <a:extLst>
              <a:ext uri="{FF2B5EF4-FFF2-40B4-BE49-F238E27FC236}">
                <a16:creationId xmlns:a16="http://schemas.microsoft.com/office/drawing/2014/main" id="{1D0EDDFF-2CC6-8306-61C7-71D553E83CA7}"/>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rgbClr val="0031A0"/>
                </a:solidFill>
                <a:latin typeface="+mj-lt"/>
                <a:cs typeface="Arial" panose="020B0604020202020204" pitchFamily="34" charset="0"/>
              </a:defRPr>
            </a:lvl1pPr>
          </a:lstStyle>
          <a:p>
            <a:pPr lvl="0"/>
            <a:r>
              <a:rPr lang="en-US"/>
              <a:t>Presentation Tile Goes here</a:t>
            </a:r>
          </a:p>
        </p:txBody>
      </p:sp>
      <p:sp>
        <p:nvSpPr>
          <p:cNvPr id="14" name="Text Placeholder 20">
            <a:extLst>
              <a:ext uri="{FF2B5EF4-FFF2-40B4-BE49-F238E27FC236}">
                <a16:creationId xmlns:a16="http://schemas.microsoft.com/office/drawing/2014/main" id="{0B747A94-CD5A-5C4B-8558-BE97337AA62B}"/>
              </a:ext>
            </a:extLst>
          </p:cNvPr>
          <p:cNvSpPr>
            <a:spLocks noGrp="1"/>
          </p:cNvSpPr>
          <p:nvPr>
            <p:ph type="body" sz="quarter" idx="35" hasCustomPrompt="1"/>
          </p:nvPr>
        </p:nvSpPr>
        <p:spPr>
          <a:xfrm>
            <a:off x="2457726" y="2016401"/>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sp>
        <p:nvSpPr>
          <p:cNvPr id="15" name="Text Placeholder 20">
            <a:extLst>
              <a:ext uri="{FF2B5EF4-FFF2-40B4-BE49-F238E27FC236}">
                <a16:creationId xmlns:a16="http://schemas.microsoft.com/office/drawing/2014/main" id="{6427C561-84C1-6A37-AAD0-DF8F900B5E92}"/>
              </a:ext>
            </a:extLst>
          </p:cNvPr>
          <p:cNvSpPr>
            <a:spLocks noGrp="1"/>
          </p:cNvSpPr>
          <p:nvPr>
            <p:ph type="body" sz="quarter" idx="36" hasCustomPrompt="1"/>
          </p:nvPr>
        </p:nvSpPr>
        <p:spPr>
          <a:xfrm>
            <a:off x="2457725" y="3526074"/>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tx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cxnSp>
        <p:nvCxnSpPr>
          <p:cNvPr id="16" name="Straight Connector 15">
            <a:extLst>
              <a:ext uri="{FF2B5EF4-FFF2-40B4-BE49-F238E27FC236}">
                <a16:creationId xmlns:a16="http://schemas.microsoft.com/office/drawing/2014/main" id="{F88A81C8-EC7F-A98C-F1CD-0A732FB825BE}"/>
              </a:ext>
            </a:extLst>
          </p:cNvPr>
          <p:cNvCxnSpPr/>
          <p:nvPr userDrawn="1"/>
        </p:nvCxnSpPr>
        <p:spPr>
          <a:xfrm>
            <a:off x="286308" y="1856133"/>
            <a:ext cx="85713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166BC9-0F36-D9B6-3751-F16DD1B3AF9D}"/>
              </a:ext>
            </a:extLst>
          </p:cNvPr>
          <p:cNvCxnSpPr/>
          <p:nvPr userDrawn="1"/>
        </p:nvCxnSpPr>
        <p:spPr>
          <a:xfrm>
            <a:off x="286308" y="3394213"/>
            <a:ext cx="85713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84899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hoto 13">
    <p:bg>
      <p:bgPr>
        <a:solidFill>
          <a:schemeClr val="tx1"/>
        </a:solidFill>
        <a:effectLst/>
      </p:bgPr>
    </p:bg>
    <p:spTree>
      <p:nvGrpSpPr>
        <p:cNvPr id="1" name=""/>
        <p:cNvGrpSpPr/>
        <p:nvPr/>
      </p:nvGrpSpPr>
      <p:grpSpPr>
        <a:xfrm>
          <a:off x="0" y="0"/>
          <a:ext cx="0" cy="0"/>
          <a:chOff x="0" y="0"/>
          <a:chExt cx="0" cy="0"/>
        </a:xfrm>
      </p:grpSpPr>
      <p:sp>
        <p:nvSpPr>
          <p:cNvPr id="9" name="Text Placeholder 20">
            <a:extLst>
              <a:ext uri="{FF2B5EF4-FFF2-40B4-BE49-F238E27FC236}">
                <a16:creationId xmlns:a16="http://schemas.microsoft.com/office/drawing/2014/main" id="{77A714F9-AC86-653F-01F2-5313228A5AEF}"/>
              </a:ext>
            </a:extLst>
          </p:cNvPr>
          <p:cNvSpPr>
            <a:spLocks noGrp="1"/>
          </p:cNvSpPr>
          <p:nvPr>
            <p:ph type="body" sz="quarter" idx="20" hasCustomPrompt="1"/>
          </p:nvPr>
        </p:nvSpPr>
        <p:spPr>
          <a:xfrm>
            <a:off x="2465179" y="462337"/>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sp>
        <p:nvSpPr>
          <p:cNvPr id="2" name="Text Placeholder 4">
            <a:extLst>
              <a:ext uri="{FF2B5EF4-FFF2-40B4-BE49-F238E27FC236}">
                <a16:creationId xmlns:a16="http://schemas.microsoft.com/office/drawing/2014/main" id="{52FBC480-F092-77A6-3B1B-427C0D64784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3" name="Text Placeholder 8">
            <a:extLst>
              <a:ext uri="{FF2B5EF4-FFF2-40B4-BE49-F238E27FC236}">
                <a16:creationId xmlns:a16="http://schemas.microsoft.com/office/drawing/2014/main" id="{8CABBF3B-1694-ADB3-BBB2-85CEF4C6AA4F}"/>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Picture Placeholder 22">
            <a:extLst>
              <a:ext uri="{FF2B5EF4-FFF2-40B4-BE49-F238E27FC236}">
                <a16:creationId xmlns:a16="http://schemas.microsoft.com/office/drawing/2014/main" id="{63CBCD00-AC4D-44F7-4122-0EEF13C76BAC}"/>
              </a:ext>
            </a:extLst>
          </p:cNvPr>
          <p:cNvSpPr>
            <a:spLocks noGrp="1"/>
          </p:cNvSpPr>
          <p:nvPr>
            <p:ph type="pic" sz="quarter" idx="23" hasCustomPrompt="1"/>
          </p:nvPr>
        </p:nvSpPr>
        <p:spPr>
          <a:xfrm>
            <a:off x="286309" y="469623"/>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Picture Placeholder 22">
            <a:extLst>
              <a:ext uri="{FF2B5EF4-FFF2-40B4-BE49-F238E27FC236}">
                <a16:creationId xmlns:a16="http://schemas.microsoft.com/office/drawing/2014/main" id="{181D08A7-6B38-B647-378C-40D92523B69A}"/>
              </a:ext>
            </a:extLst>
          </p:cNvPr>
          <p:cNvSpPr>
            <a:spLocks noGrp="1"/>
          </p:cNvSpPr>
          <p:nvPr>
            <p:ph type="pic" sz="quarter" idx="33" hasCustomPrompt="1"/>
          </p:nvPr>
        </p:nvSpPr>
        <p:spPr>
          <a:xfrm>
            <a:off x="286308" y="1990310"/>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Picture Placeholder 22">
            <a:extLst>
              <a:ext uri="{FF2B5EF4-FFF2-40B4-BE49-F238E27FC236}">
                <a16:creationId xmlns:a16="http://schemas.microsoft.com/office/drawing/2014/main" id="{907CBB20-0066-4359-1298-00640281CB29}"/>
              </a:ext>
            </a:extLst>
          </p:cNvPr>
          <p:cNvSpPr>
            <a:spLocks noGrp="1"/>
          </p:cNvSpPr>
          <p:nvPr>
            <p:ph type="pic" sz="quarter" idx="34" hasCustomPrompt="1"/>
          </p:nvPr>
        </p:nvSpPr>
        <p:spPr>
          <a:xfrm>
            <a:off x="286309" y="3518451"/>
            <a:ext cx="2057132" cy="128214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20">
            <a:extLst>
              <a:ext uri="{FF2B5EF4-FFF2-40B4-BE49-F238E27FC236}">
                <a16:creationId xmlns:a16="http://schemas.microsoft.com/office/drawing/2014/main" id="{49E6B0A8-8F7A-51E9-2626-C1E2E96BF31B}"/>
              </a:ext>
            </a:extLst>
          </p:cNvPr>
          <p:cNvSpPr>
            <a:spLocks noGrp="1"/>
          </p:cNvSpPr>
          <p:nvPr>
            <p:ph type="body" sz="quarter" idx="19" hasCustomPrompt="1"/>
          </p:nvPr>
        </p:nvSpPr>
        <p:spPr>
          <a:xfrm>
            <a:off x="286308"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Slide Title Goes Here</a:t>
            </a:r>
          </a:p>
        </p:txBody>
      </p:sp>
      <p:sp>
        <p:nvSpPr>
          <p:cNvPr id="11" name="Text Placeholder 20">
            <a:extLst>
              <a:ext uri="{FF2B5EF4-FFF2-40B4-BE49-F238E27FC236}">
                <a16:creationId xmlns:a16="http://schemas.microsoft.com/office/drawing/2014/main" id="{1D0EDDFF-2CC6-8306-61C7-71D553E83CA7}"/>
              </a:ext>
            </a:extLst>
          </p:cNvPr>
          <p:cNvSpPr>
            <a:spLocks noGrp="1"/>
          </p:cNvSpPr>
          <p:nvPr>
            <p:ph type="body" sz="quarter" idx="31" hasCustomPrompt="1"/>
          </p:nvPr>
        </p:nvSpPr>
        <p:spPr>
          <a:xfrm>
            <a:off x="3543434" y="184151"/>
            <a:ext cx="3142841" cy="273050"/>
          </a:xfrm>
          <a:prstGeom prst="rect">
            <a:avLst/>
          </a:prstGeom>
        </p:spPr>
        <p:txBody>
          <a:bodyPr lIns="0" tIns="0" rIns="0" bIns="0" anchor="ctr" anchorCtr="0"/>
          <a:lstStyle>
            <a:lvl1pPr marL="0" indent="0" algn="l">
              <a:lnSpc>
                <a:spcPct val="100000"/>
              </a:lnSpc>
              <a:spcBef>
                <a:spcPts val="0"/>
              </a:spcBef>
              <a:buNone/>
              <a:defRPr sz="1050" b="0">
                <a:solidFill>
                  <a:schemeClr val="bg1"/>
                </a:solidFill>
                <a:latin typeface="+mj-lt"/>
                <a:cs typeface="Arial" panose="020B0604020202020204" pitchFamily="34" charset="0"/>
              </a:defRPr>
            </a:lvl1pPr>
          </a:lstStyle>
          <a:p>
            <a:pPr lvl="0"/>
            <a:r>
              <a:rPr lang="en-US"/>
              <a:t>Presentation Tile Goes here</a:t>
            </a:r>
          </a:p>
        </p:txBody>
      </p:sp>
      <p:sp>
        <p:nvSpPr>
          <p:cNvPr id="14" name="Text Placeholder 20">
            <a:extLst>
              <a:ext uri="{FF2B5EF4-FFF2-40B4-BE49-F238E27FC236}">
                <a16:creationId xmlns:a16="http://schemas.microsoft.com/office/drawing/2014/main" id="{0B747A94-CD5A-5C4B-8558-BE97337AA62B}"/>
              </a:ext>
            </a:extLst>
          </p:cNvPr>
          <p:cNvSpPr>
            <a:spLocks noGrp="1"/>
          </p:cNvSpPr>
          <p:nvPr>
            <p:ph type="body" sz="quarter" idx="35" hasCustomPrompt="1"/>
          </p:nvPr>
        </p:nvSpPr>
        <p:spPr>
          <a:xfrm>
            <a:off x="2457726" y="2016401"/>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sp>
        <p:nvSpPr>
          <p:cNvPr id="15" name="Text Placeholder 20">
            <a:extLst>
              <a:ext uri="{FF2B5EF4-FFF2-40B4-BE49-F238E27FC236}">
                <a16:creationId xmlns:a16="http://schemas.microsoft.com/office/drawing/2014/main" id="{6427C561-84C1-6A37-AAD0-DF8F900B5E92}"/>
              </a:ext>
            </a:extLst>
          </p:cNvPr>
          <p:cNvSpPr>
            <a:spLocks noGrp="1"/>
          </p:cNvSpPr>
          <p:nvPr>
            <p:ph type="body" sz="quarter" idx="36" hasCustomPrompt="1"/>
          </p:nvPr>
        </p:nvSpPr>
        <p:spPr>
          <a:xfrm>
            <a:off x="2457725" y="3526074"/>
            <a:ext cx="6399967" cy="1274526"/>
          </a:xfrm>
          <a:prstGeom prst="rect">
            <a:avLst/>
          </a:prstGeom>
        </p:spPr>
        <p:txBody>
          <a:bodyPr wrap="square" lIns="0" tIns="0" rIns="0" bIns="0" numCol="1" spcCol="274320" anchor="ctr">
            <a:noAutofit/>
          </a:bodyPr>
          <a:lstStyle>
            <a:lvl1pPr marL="171450" indent="-171450">
              <a:lnSpc>
                <a:spcPct val="100000"/>
              </a:lnSpc>
              <a:buFont typeface="Arial" panose="020B0604020202020204" pitchFamily="34" charset="0"/>
              <a:buChar char="•"/>
              <a:defRPr sz="1050" b="0">
                <a:solidFill>
                  <a:schemeClr val="bg1"/>
                </a:solidFill>
                <a:latin typeface="+mn-lt"/>
                <a:cs typeface="Arial" panose="020B0604020202020204" pitchFamily="34" charset="0"/>
              </a:defRPr>
            </a:lvl1pPr>
          </a:lstStyle>
          <a:p>
            <a:pPr lvl="0"/>
            <a:r>
              <a:rPr lang="en-US"/>
              <a:t>Supporting text goes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a:p>
            <a:pPr lvl="0"/>
            <a:r>
              <a:rPr lang="en-US"/>
              <a:t>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a:t>
            </a:r>
          </a:p>
          <a:p>
            <a:pPr lvl="0"/>
            <a:r>
              <a:rPr lang="en-US"/>
              <a:t>Tempus gravida sem.</a:t>
            </a:r>
          </a:p>
        </p:txBody>
      </p:sp>
      <p:cxnSp>
        <p:nvCxnSpPr>
          <p:cNvPr id="16" name="Straight Connector 15">
            <a:extLst>
              <a:ext uri="{FF2B5EF4-FFF2-40B4-BE49-F238E27FC236}">
                <a16:creationId xmlns:a16="http://schemas.microsoft.com/office/drawing/2014/main" id="{F88A81C8-EC7F-A98C-F1CD-0A732FB825BE}"/>
              </a:ext>
            </a:extLst>
          </p:cNvPr>
          <p:cNvCxnSpPr/>
          <p:nvPr userDrawn="1"/>
        </p:nvCxnSpPr>
        <p:spPr>
          <a:xfrm>
            <a:off x="286308" y="1856133"/>
            <a:ext cx="857138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166BC9-0F36-D9B6-3751-F16DD1B3AF9D}"/>
              </a:ext>
            </a:extLst>
          </p:cNvPr>
          <p:cNvCxnSpPr/>
          <p:nvPr userDrawn="1"/>
        </p:nvCxnSpPr>
        <p:spPr>
          <a:xfrm>
            <a:off x="286308" y="3394213"/>
            <a:ext cx="857138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5872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hoto 14">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BEE82E17-06D5-0270-76FE-FE0D33A710C6}"/>
              </a:ext>
            </a:extLst>
          </p:cNvPr>
          <p:cNvSpPr>
            <a:spLocks noGrp="1"/>
          </p:cNvSpPr>
          <p:nvPr>
            <p:ph type="body" sz="quarter" idx="24" hasCustomPrompt="1"/>
          </p:nvPr>
        </p:nvSpPr>
        <p:spPr>
          <a:xfrm>
            <a:off x="286308" y="1207605"/>
            <a:ext cx="4044104" cy="3592996"/>
          </a:xfrm>
          <a:prstGeom prst="rect">
            <a:avLst/>
          </a:prstGeom>
        </p:spPr>
        <p:txBody>
          <a:bodyPr lIns="0" tIns="0" rIns="0" bIns="0" numCol="1" spcCol="457200">
            <a:noAutofit/>
          </a:bodyPr>
          <a:lstStyle>
            <a:lvl1pPr marL="0" indent="0">
              <a:lnSpc>
                <a:spcPct val="100000"/>
              </a:lnSpc>
              <a:buNone/>
              <a:defRPr sz="1050" b="0" i="0">
                <a:solidFill>
                  <a:schemeClr val="tx1"/>
                </a:solidFill>
                <a:latin typeface="+mn-lt"/>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a:p>
            <a:pPr lvl="0"/>
            <a:endParaRPr lang="en-US"/>
          </a:p>
          <a:p>
            <a:pPr lvl="0"/>
            <a:endParaRPr lang="en-US"/>
          </a:p>
          <a:p>
            <a:pPr lvl="0"/>
            <a:endParaRPr lang="en-US"/>
          </a:p>
        </p:txBody>
      </p:sp>
      <p:sp>
        <p:nvSpPr>
          <p:cNvPr id="3" name="Picture Placeholder 2">
            <a:extLst>
              <a:ext uri="{FF2B5EF4-FFF2-40B4-BE49-F238E27FC236}">
                <a16:creationId xmlns:a16="http://schemas.microsoft.com/office/drawing/2014/main" id="{3F66DF7D-E343-3627-C4E6-F8F3F55A087B}"/>
              </a:ext>
            </a:extLst>
          </p:cNvPr>
          <p:cNvSpPr>
            <a:spLocks noGrp="1"/>
          </p:cNvSpPr>
          <p:nvPr>
            <p:ph type="pic" sz="quarter" idx="27" hasCustomPrompt="1"/>
          </p:nvPr>
        </p:nvSpPr>
        <p:spPr>
          <a:xfrm>
            <a:off x="4629142" y="342900"/>
            <a:ext cx="4228550" cy="378680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Text Placeholder 2">
            <a:extLst>
              <a:ext uri="{FF2B5EF4-FFF2-40B4-BE49-F238E27FC236}">
                <a16:creationId xmlns:a16="http://schemas.microsoft.com/office/drawing/2014/main" id="{66CF0683-132D-15C3-9730-A9F7125489FB}"/>
              </a:ext>
            </a:extLst>
          </p:cNvPr>
          <p:cNvSpPr>
            <a:spLocks noGrp="1"/>
          </p:cNvSpPr>
          <p:nvPr>
            <p:ph type="body" sz="quarter" idx="28" hasCustomPrompt="1"/>
          </p:nvPr>
        </p:nvSpPr>
        <p:spPr>
          <a:xfrm>
            <a:off x="4629143" y="4197671"/>
            <a:ext cx="4232923" cy="543294"/>
          </a:xfrm>
          <a:prstGeom prst="rect">
            <a:avLst/>
          </a:prstGeom>
        </p:spPr>
        <p:txBody>
          <a:bodyPr numCol="1" spcCol="457200">
            <a:noAutofit/>
          </a:bodyPr>
          <a:lstStyle>
            <a:lvl1pPr marL="0" indent="0">
              <a:lnSpc>
                <a:spcPct val="100000"/>
              </a:lnSpc>
              <a:buNone/>
              <a:defRPr sz="900" b="0" i="1">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Caption</a:t>
            </a:r>
          </a:p>
        </p:txBody>
      </p:sp>
      <p:sp>
        <p:nvSpPr>
          <p:cNvPr id="6" name="Text Placeholder 20">
            <a:extLst>
              <a:ext uri="{FF2B5EF4-FFF2-40B4-BE49-F238E27FC236}">
                <a16:creationId xmlns:a16="http://schemas.microsoft.com/office/drawing/2014/main" id="{75844311-BED8-71A2-F503-A595F3B9338F}"/>
              </a:ext>
            </a:extLst>
          </p:cNvPr>
          <p:cNvSpPr>
            <a:spLocks noGrp="1"/>
          </p:cNvSpPr>
          <p:nvPr>
            <p:ph type="body" sz="quarter" idx="32" hasCustomPrompt="1"/>
          </p:nvPr>
        </p:nvSpPr>
        <p:spPr>
          <a:xfrm>
            <a:off x="286308" y="559076"/>
            <a:ext cx="4059011" cy="573985"/>
          </a:xfrm>
          <a:prstGeom prst="rect">
            <a:avLst/>
          </a:prstGeom>
        </p:spPr>
        <p:txBody>
          <a:bodyPr lIns="0" tIns="0" rIns="0" bIns="0" anchor="ctr" anchorCtr="0"/>
          <a:lstStyle>
            <a:lvl1pPr marL="0" indent="0" algn="l">
              <a:lnSpc>
                <a:spcPct val="100000"/>
              </a:lnSpc>
              <a:spcBef>
                <a:spcPts val="0"/>
              </a:spcBef>
              <a:buNone/>
              <a:defRPr sz="3000" b="0">
                <a:solidFill>
                  <a:srgbClr val="000000"/>
                </a:solidFill>
                <a:latin typeface="+mj-lt"/>
                <a:cs typeface="Arial" panose="020B0604020202020204" pitchFamily="34" charset="0"/>
              </a:defRPr>
            </a:lvl1pPr>
          </a:lstStyle>
          <a:p>
            <a:pPr lvl="0"/>
            <a:r>
              <a:rPr lang="en-US"/>
              <a:t>Heading here</a:t>
            </a:r>
          </a:p>
        </p:txBody>
      </p:sp>
      <p:sp>
        <p:nvSpPr>
          <p:cNvPr id="8" name="Text Placeholder 18">
            <a:extLst>
              <a:ext uri="{FF2B5EF4-FFF2-40B4-BE49-F238E27FC236}">
                <a16:creationId xmlns:a16="http://schemas.microsoft.com/office/drawing/2014/main" id="{10CBC79D-C367-DB5F-9B5F-E6034CEE2F5C}"/>
              </a:ext>
            </a:extLst>
          </p:cNvPr>
          <p:cNvSpPr>
            <a:spLocks noGrp="1"/>
          </p:cNvSpPr>
          <p:nvPr>
            <p:ph type="body" sz="quarter" idx="18" hasCustomPrompt="1"/>
          </p:nvPr>
        </p:nvSpPr>
        <p:spPr>
          <a:xfrm>
            <a:off x="286308" y="342900"/>
            <a:ext cx="4059011"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10" name="Text Placeholder 4">
            <a:extLst>
              <a:ext uri="{FF2B5EF4-FFF2-40B4-BE49-F238E27FC236}">
                <a16:creationId xmlns:a16="http://schemas.microsoft.com/office/drawing/2014/main" id="{9139C3AE-01BD-CC8C-05E3-284C3C508772}"/>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3" name="Text Placeholder 8">
            <a:extLst>
              <a:ext uri="{FF2B5EF4-FFF2-40B4-BE49-F238E27FC236}">
                <a16:creationId xmlns:a16="http://schemas.microsoft.com/office/drawing/2014/main" id="{1BD9C31D-DEC3-0681-F9E8-FE2631DC0EAB}"/>
              </a:ext>
            </a:extLst>
          </p:cNvPr>
          <p:cNvSpPr>
            <a:spLocks noGrp="1"/>
          </p:cNvSpPr>
          <p:nvPr>
            <p:ph type="body" sz="quarter" idx="33"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312832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hoto 15">
    <p:bg>
      <p:bgPr>
        <a:solidFill>
          <a:schemeClr val="tx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BEE82E17-06D5-0270-76FE-FE0D33A710C6}"/>
              </a:ext>
            </a:extLst>
          </p:cNvPr>
          <p:cNvSpPr>
            <a:spLocks noGrp="1"/>
          </p:cNvSpPr>
          <p:nvPr>
            <p:ph type="body" sz="quarter" idx="24" hasCustomPrompt="1"/>
          </p:nvPr>
        </p:nvSpPr>
        <p:spPr>
          <a:xfrm>
            <a:off x="286308" y="1207605"/>
            <a:ext cx="4044104" cy="3592996"/>
          </a:xfrm>
          <a:prstGeom prst="rect">
            <a:avLst/>
          </a:prstGeom>
        </p:spPr>
        <p:txBody>
          <a:bodyPr lIns="0" tIns="0" rIns="0" bIns="0" numCol="1" spcCol="457200">
            <a:noAutofit/>
          </a:bodyPr>
          <a:lstStyle>
            <a:lvl1pPr marL="0" indent="0">
              <a:lnSpc>
                <a:spcPct val="100000"/>
              </a:lnSpc>
              <a:buNone/>
              <a:defRPr sz="1050" b="0" i="0">
                <a:solidFill>
                  <a:schemeClr val="bg1"/>
                </a:solidFill>
                <a:latin typeface="+mn-lt"/>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a:p>
            <a:pPr lvl="0"/>
            <a:endParaRPr lang="en-US"/>
          </a:p>
          <a:p>
            <a:pPr lvl="0"/>
            <a:endParaRPr lang="en-US"/>
          </a:p>
          <a:p>
            <a:pPr lvl="0"/>
            <a:endParaRPr lang="en-US"/>
          </a:p>
        </p:txBody>
      </p:sp>
      <p:sp>
        <p:nvSpPr>
          <p:cNvPr id="4" name="Text Placeholder 2">
            <a:extLst>
              <a:ext uri="{FF2B5EF4-FFF2-40B4-BE49-F238E27FC236}">
                <a16:creationId xmlns:a16="http://schemas.microsoft.com/office/drawing/2014/main" id="{66CF0683-132D-15C3-9730-A9F7125489FB}"/>
              </a:ext>
            </a:extLst>
          </p:cNvPr>
          <p:cNvSpPr>
            <a:spLocks noGrp="1"/>
          </p:cNvSpPr>
          <p:nvPr>
            <p:ph type="body" sz="quarter" idx="28" hasCustomPrompt="1"/>
          </p:nvPr>
        </p:nvSpPr>
        <p:spPr>
          <a:xfrm>
            <a:off x="4629143" y="4257306"/>
            <a:ext cx="4005086" cy="543294"/>
          </a:xfrm>
          <a:prstGeom prst="rect">
            <a:avLst/>
          </a:prstGeom>
        </p:spPr>
        <p:txBody>
          <a:bodyPr numCol="1" spcCol="457200">
            <a:noAutofit/>
          </a:bodyPr>
          <a:lstStyle>
            <a:lvl1pPr marL="0" indent="0">
              <a:lnSpc>
                <a:spcPct val="100000"/>
              </a:lnSpc>
              <a:buNone/>
              <a:defRPr sz="900" b="0" i="1">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Caption</a:t>
            </a:r>
          </a:p>
        </p:txBody>
      </p:sp>
      <p:sp>
        <p:nvSpPr>
          <p:cNvPr id="6" name="Text Placeholder 20">
            <a:extLst>
              <a:ext uri="{FF2B5EF4-FFF2-40B4-BE49-F238E27FC236}">
                <a16:creationId xmlns:a16="http://schemas.microsoft.com/office/drawing/2014/main" id="{75844311-BED8-71A2-F503-A595F3B9338F}"/>
              </a:ext>
            </a:extLst>
          </p:cNvPr>
          <p:cNvSpPr>
            <a:spLocks noGrp="1"/>
          </p:cNvSpPr>
          <p:nvPr>
            <p:ph type="body" sz="quarter" idx="32" hasCustomPrompt="1"/>
          </p:nvPr>
        </p:nvSpPr>
        <p:spPr>
          <a:xfrm>
            <a:off x="286308" y="559076"/>
            <a:ext cx="4059011" cy="573985"/>
          </a:xfrm>
          <a:prstGeom prst="rect">
            <a:avLst/>
          </a:prstGeom>
        </p:spPr>
        <p:txBody>
          <a:bodyPr lIns="0" tIns="0" rIns="0" bIns="0" anchor="ctr" anchorCtr="0"/>
          <a:lstStyle>
            <a:lvl1pPr marL="0" indent="0" algn="l">
              <a:lnSpc>
                <a:spcPct val="100000"/>
              </a:lnSpc>
              <a:spcBef>
                <a:spcPts val="0"/>
              </a:spcBef>
              <a:buNone/>
              <a:defRPr sz="3000" b="0">
                <a:solidFill>
                  <a:schemeClr val="bg1"/>
                </a:solidFill>
                <a:latin typeface="+mj-lt"/>
                <a:cs typeface="Arial" panose="020B0604020202020204" pitchFamily="34" charset="0"/>
              </a:defRPr>
            </a:lvl1pPr>
          </a:lstStyle>
          <a:p>
            <a:pPr lvl="0"/>
            <a:r>
              <a:rPr lang="en-US"/>
              <a:t>Heading here</a:t>
            </a:r>
          </a:p>
        </p:txBody>
      </p:sp>
      <p:sp>
        <p:nvSpPr>
          <p:cNvPr id="8" name="Text Placeholder 18">
            <a:extLst>
              <a:ext uri="{FF2B5EF4-FFF2-40B4-BE49-F238E27FC236}">
                <a16:creationId xmlns:a16="http://schemas.microsoft.com/office/drawing/2014/main" id="{10CBC79D-C367-DB5F-9B5F-E6034CEE2F5C}"/>
              </a:ext>
            </a:extLst>
          </p:cNvPr>
          <p:cNvSpPr>
            <a:spLocks noGrp="1"/>
          </p:cNvSpPr>
          <p:nvPr>
            <p:ph type="body" sz="quarter" idx="18" hasCustomPrompt="1"/>
          </p:nvPr>
        </p:nvSpPr>
        <p:spPr>
          <a:xfrm>
            <a:off x="286308" y="342900"/>
            <a:ext cx="4059011"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2" name="Picture Placeholder 2">
            <a:extLst>
              <a:ext uri="{FF2B5EF4-FFF2-40B4-BE49-F238E27FC236}">
                <a16:creationId xmlns:a16="http://schemas.microsoft.com/office/drawing/2014/main" id="{4D74F7D8-B244-C81B-3360-9ECED8192340}"/>
              </a:ext>
            </a:extLst>
          </p:cNvPr>
          <p:cNvSpPr>
            <a:spLocks noGrp="1"/>
          </p:cNvSpPr>
          <p:nvPr>
            <p:ph type="pic" sz="quarter" idx="27" hasCustomPrompt="1"/>
          </p:nvPr>
        </p:nvSpPr>
        <p:spPr>
          <a:xfrm>
            <a:off x="4629142" y="342900"/>
            <a:ext cx="4228550" cy="378680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Text Placeholder 4">
            <a:extLst>
              <a:ext uri="{FF2B5EF4-FFF2-40B4-BE49-F238E27FC236}">
                <a16:creationId xmlns:a16="http://schemas.microsoft.com/office/drawing/2014/main" id="{380A9D9F-E6F6-0D95-4019-A00112ADD8F5}"/>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9" name="Text Placeholder 8">
            <a:extLst>
              <a:ext uri="{FF2B5EF4-FFF2-40B4-BE49-F238E27FC236}">
                <a16:creationId xmlns:a16="http://schemas.microsoft.com/office/drawing/2014/main" id="{46A42076-1007-1C38-4CE8-158D103C7322}"/>
              </a:ext>
            </a:extLst>
          </p:cNvPr>
          <p:cNvSpPr>
            <a:spLocks noGrp="1"/>
          </p:cNvSpPr>
          <p:nvPr>
            <p:ph type="body" sz="quarter" idx="33"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1360304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16">
    <p:bg>
      <p:bgPr>
        <a:solidFill>
          <a:schemeClr val="tx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BEE82E17-06D5-0270-76FE-FE0D33A710C6}"/>
              </a:ext>
            </a:extLst>
          </p:cNvPr>
          <p:cNvSpPr>
            <a:spLocks noGrp="1"/>
          </p:cNvSpPr>
          <p:nvPr>
            <p:ph type="body" sz="quarter" idx="24" hasCustomPrompt="1"/>
          </p:nvPr>
        </p:nvSpPr>
        <p:spPr>
          <a:xfrm>
            <a:off x="286308" y="1356691"/>
            <a:ext cx="2057132" cy="3190461"/>
          </a:xfrm>
          <a:prstGeom prst="rect">
            <a:avLst/>
          </a:prstGeom>
        </p:spPr>
        <p:txBody>
          <a:bodyPr lIns="0" tIns="0" rIns="0" bIns="0" numCol="1" spcCol="457200">
            <a:noAutofit/>
          </a:bodyPr>
          <a:lstStyle>
            <a:lvl1pPr marL="0" indent="0">
              <a:lnSpc>
                <a:spcPct val="100000"/>
              </a:lnSpc>
              <a:buNone/>
              <a:defRPr sz="1050" b="0" i="0">
                <a:solidFill>
                  <a:schemeClr val="bg1"/>
                </a:solidFill>
                <a:latin typeface="+mn-lt"/>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p:txBody>
      </p:sp>
      <p:sp>
        <p:nvSpPr>
          <p:cNvPr id="6" name="Text Placeholder 20">
            <a:extLst>
              <a:ext uri="{FF2B5EF4-FFF2-40B4-BE49-F238E27FC236}">
                <a16:creationId xmlns:a16="http://schemas.microsoft.com/office/drawing/2014/main" id="{75844311-BED8-71A2-F503-A595F3B9338F}"/>
              </a:ext>
            </a:extLst>
          </p:cNvPr>
          <p:cNvSpPr>
            <a:spLocks noGrp="1"/>
          </p:cNvSpPr>
          <p:nvPr>
            <p:ph type="body" sz="quarter" idx="32" hasCustomPrompt="1"/>
          </p:nvPr>
        </p:nvSpPr>
        <p:spPr>
          <a:xfrm>
            <a:off x="286308" y="454715"/>
            <a:ext cx="2064715" cy="805070"/>
          </a:xfrm>
          <a:prstGeom prst="rect">
            <a:avLst/>
          </a:prstGeom>
        </p:spPr>
        <p:txBody>
          <a:bodyPr lIns="0" tIns="0" rIns="0" bIns="0" anchor="t" anchorCtr="0"/>
          <a:lstStyle>
            <a:lvl1pPr marL="0" indent="0" algn="l">
              <a:lnSpc>
                <a:spcPct val="100000"/>
              </a:lnSpc>
              <a:spcBef>
                <a:spcPts val="0"/>
              </a:spcBef>
              <a:buNone/>
              <a:defRPr sz="1500" b="0">
                <a:solidFill>
                  <a:schemeClr val="bg1"/>
                </a:solidFill>
                <a:latin typeface="+mj-lt"/>
                <a:cs typeface="Arial" panose="020B0604020202020204" pitchFamily="34" charset="0"/>
              </a:defRPr>
            </a:lvl1pPr>
          </a:lstStyle>
          <a:p>
            <a:pPr lvl="0"/>
            <a:r>
              <a:rPr lang="en-US"/>
              <a:t>Aenean in </a:t>
            </a:r>
            <a:r>
              <a:rPr lang="en-US" err="1"/>
              <a:t>mauris</a:t>
            </a:r>
            <a:r>
              <a:rPr lang="en-US"/>
              <a:t> porta, </a:t>
            </a:r>
            <a:r>
              <a:rPr lang="en-US" err="1"/>
              <a:t>pellentesque</a:t>
            </a:r>
            <a:r>
              <a:rPr lang="en-US"/>
              <a:t> </a:t>
            </a:r>
            <a:r>
              <a:rPr lang="en-US" err="1"/>
              <a:t>turpis</a:t>
            </a:r>
            <a:r>
              <a:rPr lang="en-US"/>
              <a:t> </a:t>
            </a:r>
            <a:r>
              <a:rPr lang="en-US" err="1"/>
              <a:t>aliquam</a:t>
            </a:r>
            <a:endParaRPr lang="en-US"/>
          </a:p>
        </p:txBody>
      </p:sp>
      <p:sp>
        <p:nvSpPr>
          <p:cNvPr id="2" name="Picture Placeholder 2">
            <a:extLst>
              <a:ext uri="{FF2B5EF4-FFF2-40B4-BE49-F238E27FC236}">
                <a16:creationId xmlns:a16="http://schemas.microsoft.com/office/drawing/2014/main" id="{FF78F226-C7DA-C162-73DC-AD8F5F5C879E}"/>
              </a:ext>
            </a:extLst>
          </p:cNvPr>
          <p:cNvSpPr>
            <a:spLocks noGrp="1"/>
          </p:cNvSpPr>
          <p:nvPr>
            <p:ph type="pic" sz="quarter" idx="27" hasCustomPrompt="1"/>
          </p:nvPr>
        </p:nvSpPr>
        <p:spPr>
          <a:xfrm>
            <a:off x="6800560"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Picture Placeholder 2">
            <a:extLst>
              <a:ext uri="{FF2B5EF4-FFF2-40B4-BE49-F238E27FC236}">
                <a16:creationId xmlns:a16="http://schemas.microsoft.com/office/drawing/2014/main" id="{98CFD8A2-99B0-2397-8D95-D98D69F9F953}"/>
              </a:ext>
            </a:extLst>
          </p:cNvPr>
          <p:cNvSpPr>
            <a:spLocks noGrp="1"/>
          </p:cNvSpPr>
          <p:nvPr>
            <p:ph type="pic" sz="quarter" idx="33" hasCustomPrompt="1"/>
          </p:nvPr>
        </p:nvSpPr>
        <p:spPr>
          <a:xfrm>
            <a:off x="4629142"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82D5F6BB-E613-B032-D4F9-4DECC1C73518}"/>
              </a:ext>
            </a:extLst>
          </p:cNvPr>
          <p:cNvSpPr>
            <a:spLocks noGrp="1"/>
          </p:cNvSpPr>
          <p:nvPr>
            <p:ph type="pic" sz="quarter" idx="34" hasCustomPrompt="1"/>
          </p:nvPr>
        </p:nvSpPr>
        <p:spPr>
          <a:xfrm>
            <a:off x="2457725"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cxnSp>
        <p:nvCxnSpPr>
          <p:cNvPr id="14" name="Straight Connector 13">
            <a:extLst>
              <a:ext uri="{FF2B5EF4-FFF2-40B4-BE49-F238E27FC236}">
                <a16:creationId xmlns:a16="http://schemas.microsoft.com/office/drawing/2014/main" id="{9ED3D0F5-9988-0034-78B4-6BC5091FF01C}"/>
              </a:ext>
            </a:extLst>
          </p:cNvPr>
          <p:cNvCxnSpPr/>
          <p:nvPr userDrawn="1"/>
        </p:nvCxnSpPr>
        <p:spPr>
          <a:xfrm>
            <a:off x="286308" y="342900"/>
            <a:ext cx="205713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9B1E3B03-08A6-FA46-3F64-C2900C8172B4}"/>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7" name="Text Placeholder 8">
            <a:extLst>
              <a:ext uri="{FF2B5EF4-FFF2-40B4-BE49-F238E27FC236}">
                <a16:creationId xmlns:a16="http://schemas.microsoft.com/office/drawing/2014/main" id="{51A3ACDC-1474-30E9-2F02-3438447848FD}"/>
              </a:ext>
            </a:extLst>
          </p:cNvPr>
          <p:cNvSpPr>
            <a:spLocks noGrp="1"/>
          </p:cNvSpPr>
          <p:nvPr>
            <p:ph type="body" sz="quarter" idx="35"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8449463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 17">
    <p:bg>
      <p:bgPr>
        <a:solidFill>
          <a:schemeClr val="bg1"/>
        </a:solid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BEE82E17-06D5-0270-76FE-FE0D33A710C6}"/>
              </a:ext>
            </a:extLst>
          </p:cNvPr>
          <p:cNvSpPr>
            <a:spLocks noGrp="1"/>
          </p:cNvSpPr>
          <p:nvPr>
            <p:ph type="body" sz="quarter" idx="24" hasCustomPrompt="1"/>
          </p:nvPr>
        </p:nvSpPr>
        <p:spPr>
          <a:xfrm>
            <a:off x="286308" y="1356691"/>
            <a:ext cx="2057132" cy="3190461"/>
          </a:xfrm>
          <a:prstGeom prst="rect">
            <a:avLst/>
          </a:prstGeom>
        </p:spPr>
        <p:txBody>
          <a:bodyPr lIns="0" tIns="0" rIns="0" bIns="0" numCol="1" spcCol="457200">
            <a:noAutofit/>
          </a:bodyPr>
          <a:lstStyle>
            <a:lvl1pPr marL="0" indent="0">
              <a:lnSpc>
                <a:spcPct val="100000"/>
              </a:lnSpc>
              <a:buNone/>
              <a:defRPr sz="1050" b="0" i="0">
                <a:solidFill>
                  <a:schemeClr val="tx1"/>
                </a:solidFill>
                <a:latin typeface="+mn-lt"/>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p:txBody>
      </p:sp>
      <p:sp>
        <p:nvSpPr>
          <p:cNvPr id="6" name="Text Placeholder 20">
            <a:extLst>
              <a:ext uri="{FF2B5EF4-FFF2-40B4-BE49-F238E27FC236}">
                <a16:creationId xmlns:a16="http://schemas.microsoft.com/office/drawing/2014/main" id="{75844311-BED8-71A2-F503-A595F3B9338F}"/>
              </a:ext>
            </a:extLst>
          </p:cNvPr>
          <p:cNvSpPr>
            <a:spLocks noGrp="1"/>
          </p:cNvSpPr>
          <p:nvPr>
            <p:ph type="body" sz="quarter" idx="32" hasCustomPrompt="1"/>
          </p:nvPr>
        </p:nvSpPr>
        <p:spPr>
          <a:xfrm>
            <a:off x="286308" y="454715"/>
            <a:ext cx="2064715" cy="805070"/>
          </a:xfrm>
          <a:prstGeom prst="rect">
            <a:avLst/>
          </a:prstGeom>
        </p:spPr>
        <p:txBody>
          <a:bodyPr lIns="0" tIns="0" rIns="0" bIns="0" anchor="t" anchorCtr="0"/>
          <a:lstStyle>
            <a:lvl1pPr marL="0" indent="0" algn="l">
              <a:lnSpc>
                <a:spcPct val="100000"/>
              </a:lnSpc>
              <a:spcBef>
                <a:spcPts val="0"/>
              </a:spcBef>
              <a:buNone/>
              <a:defRPr sz="1500" b="0">
                <a:solidFill>
                  <a:schemeClr val="tx1"/>
                </a:solidFill>
                <a:latin typeface="+mj-lt"/>
                <a:cs typeface="Arial" panose="020B0604020202020204" pitchFamily="34" charset="0"/>
              </a:defRPr>
            </a:lvl1pPr>
          </a:lstStyle>
          <a:p>
            <a:pPr lvl="0"/>
            <a:r>
              <a:rPr lang="en-US"/>
              <a:t>Aenean in </a:t>
            </a:r>
            <a:r>
              <a:rPr lang="en-US" err="1"/>
              <a:t>mauris</a:t>
            </a:r>
            <a:r>
              <a:rPr lang="en-US"/>
              <a:t> porta, </a:t>
            </a:r>
            <a:r>
              <a:rPr lang="en-US" err="1"/>
              <a:t>pellentesque</a:t>
            </a:r>
            <a:r>
              <a:rPr lang="en-US"/>
              <a:t> </a:t>
            </a:r>
            <a:r>
              <a:rPr lang="en-US" err="1"/>
              <a:t>turpis</a:t>
            </a:r>
            <a:r>
              <a:rPr lang="en-US"/>
              <a:t> </a:t>
            </a:r>
            <a:r>
              <a:rPr lang="en-US" err="1"/>
              <a:t>aliquam</a:t>
            </a:r>
            <a:endParaRPr lang="en-US"/>
          </a:p>
        </p:txBody>
      </p:sp>
      <p:sp>
        <p:nvSpPr>
          <p:cNvPr id="2" name="Picture Placeholder 2">
            <a:extLst>
              <a:ext uri="{FF2B5EF4-FFF2-40B4-BE49-F238E27FC236}">
                <a16:creationId xmlns:a16="http://schemas.microsoft.com/office/drawing/2014/main" id="{FF78F226-C7DA-C162-73DC-AD8F5F5C879E}"/>
              </a:ext>
            </a:extLst>
          </p:cNvPr>
          <p:cNvSpPr>
            <a:spLocks noGrp="1"/>
          </p:cNvSpPr>
          <p:nvPr>
            <p:ph type="pic" sz="quarter" idx="27" hasCustomPrompt="1"/>
          </p:nvPr>
        </p:nvSpPr>
        <p:spPr>
          <a:xfrm>
            <a:off x="6800560"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5" name="Picture Placeholder 2">
            <a:extLst>
              <a:ext uri="{FF2B5EF4-FFF2-40B4-BE49-F238E27FC236}">
                <a16:creationId xmlns:a16="http://schemas.microsoft.com/office/drawing/2014/main" id="{98CFD8A2-99B0-2397-8D95-D98D69F9F953}"/>
              </a:ext>
            </a:extLst>
          </p:cNvPr>
          <p:cNvSpPr>
            <a:spLocks noGrp="1"/>
          </p:cNvSpPr>
          <p:nvPr>
            <p:ph type="pic" sz="quarter" idx="33" hasCustomPrompt="1"/>
          </p:nvPr>
        </p:nvSpPr>
        <p:spPr>
          <a:xfrm>
            <a:off x="4629142"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82D5F6BB-E613-B032-D4F9-4DECC1C73518}"/>
              </a:ext>
            </a:extLst>
          </p:cNvPr>
          <p:cNvSpPr>
            <a:spLocks noGrp="1"/>
          </p:cNvSpPr>
          <p:nvPr>
            <p:ph type="pic" sz="quarter" idx="34" hasCustomPrompt="1"/>
          </p:nvPr>
        </p:nvSpPr>
        <p:spPr>
          <a:xfrm>
            <a:off x="2457725" y="342900"/>
            <a:ext cx="2057132" cy="44577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cxnSp>
        <p:nvCxnSpPr>
          <p:cNvPr id="14" name="Straight Connector 13">
            <a:extLst>
              <a:ext uri="{FF2B5EF4-FFF2-40B4-BE49-F238E27FC236}">
                <a16:creationId xmlns:a16="http://schemas.microsoft.com/office/drawing/2014/main" id="{9ED3D0F5-9988-0034-78B4-6BC5091FF01C}"/>
              </a:ext>
            </a:extLst>
          </p:cNvPr>
          <p:cNvCxnSpPr/>
          <p:nvPr userDrawn="1"/>
        </p:nvCxnSpPr>
        <p:spPr>
          <a:xfrm>
            <a:off x="286308" y="342900"/>
            <a:ext cx="205713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4">
            <a:extLst>
              <a:ext uri="{FF2B5EF4-FFF2-40B4-BE49-F238E27FC236}">
                <a16:creationId xmlns:a16="http://schemas.microsoft.com/office/drawing/2014/main" id="{1C43E6CC-E1CE-8301-DE96-EFE3C5FF841B}"/>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762742AB-5A79-3527-9BBD-DFD074DEAC16}"/>
              </a:ext>
            </a:extLst>
          </p:cNvPr>
          <p:cNvSpPr>
            <a:spLocks noGrp="1"/>
          </p:cNvSpPr>
          <p:nvPr>
            <p:ph type="body" sz="quarter" idx="35"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249204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hoto 18">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4FE688-4736-C2A2-FC63-1DC9A3698CB6}"/>
              </a:ext>
            </a:extLst>
          </p:cNvPr>
          <p:cNvSpPr/>
          <p:nvPr userDrawn="1"/>
        </p:nvSpPr>
        <p:spPr>
          <a:xfrm>
            <a:off x="823910"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5" name="Text Placeholder 2">
            <a:extLst>
              <a:ext uri="{FF2B5EF4-FFF2-40B4-BE49-F238E27FC236}">
                <a16:creationId xmlns:a16="http://schemas.microsoft.com/office/drawing/2014/main" id="{B563A932-6A8C-41BF-B9FB-DA746138E208}"/>
              </a:ext>
            </a:extLst>
          </p:cNvPr>
          <p:cNvSpPr>
            <a:spLocks noGrp="1"/>
          </p:cNvSpPr>
          <p:nvPr>
            <p:ph type="body" sz="quarter" idx="23" hasCustomPrompt="1"/>
          </p:nvPr>
        </p:nvSpPr>
        <p:spPr>
          <a:xfrm>
            <a:off x="983134"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6" name="Text Placeholder 2">
            <a:extLst>
              <a:ext uri="{FF2B5EF4-FFF2-40B4-BE49-F238E27FC236}">
                <a16:creationId xmlns:a16="http://schemas.microsoft.com/office/drawing/2014/main" id="{0D9009CD-671B-5968-5D67-CFF47D6895CA}"/>
              </a:ext>
            </a:extLst>
          </p:cNvPr>
          <p:cNvSpPr>
            <a:spLocks noGrp="1"/>
          </p:cNvSpPr>
          <p:nvPr>
            <p:ph type="body" sz="quarter" idx="24" hasCustomPrompt="1"/>
          </p:nvPr>
        </p:nvSpPr>
        <p:spPr>
          <a:xfrm>
            <a:off x="983135"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 name="Text Placeholder 2">
            <a:extLst>
              <a:ext uri="{FF2B5EF4-FFF2-40B4-BE49-F238E27FC236}">
                <a16:creationId xmlns:a16="http://schemas.microsoft.com/office/drawing/2014/main" id="{C2922D05-2F8F-5ADF-915B-53CF46DA8857}"/>
              </a:ext>
            </a:extLst>
          </p:cNvPr>
          <p:cNvSpPr>
            <a:spLocks noGrp="1"/>
          </p:cNvSpPr>
          <p:nvPr>
            <p:ph type="body" sz="quarter" idx="25" hasCustomPrompt="1"/>
          </p:nvPr>
        </p:nvSpPr>
        <p:spPr>
          <a:xfrm>
            <a:off x="983134"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8" name="Picture Placeholder 2">
            <a:extLst>
              <a:ext uri="{FF2B5EF4-FFF2-40B4-BE49-F238E27FC236}">
                <a16:creationId xmlns:a16="http://schemas.microsoft.com/office/drawing/2014/main" id="{24043941-5695-EEC7-72B4-EB8C54B03FBE}"/>
              </a:ext>
            </a:extLst>
          </p:cNvPr>
          <p:cNvSpPr>
            <a:spLocks noGrp="1"/>
          </p:cNvSpPr>
          <p:nvPr>
            <p:ph type="pic" sz="quarter" idx="27" hasCustomPrompt="1"/>
          </p:nvPr>
        </p:nvSpPr>
        <p:spPr>
          <a:xfrm>
            <a:off x="823910"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Rectangle 8">
            <a:extLst>
              <a:ext uri="{FF2B5EF4-FFF2-40B4-BE49-F238E27FC236}">
                <a16:creationId xmlns:a16="http://schemas.microsoft.com/office/drawing/2014/main" id="{00797E29-5967-C3F5-C46E-9DF291AFB90C}"/>
              </a:ext>
            </a:extLst>
          </p:cNvPr>
          <p:cNvSpPr/>
          <p:nvPr userDrawn="1"/>
        </p:nvSpPr>
        <p:spPr>
          <a:xfrm>
            <a:off x="6049712"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0" name="Text Placeholder 2">
            <a:extLst>
              <a:ext uri="{FF2B5EF4-FFF2-40B4-BE49-F238E27FC236}">
                <a16:creationId xmlns:a16="http://schemas.microsoft.com/office/drawing/2014/main" id="{39F73AFE-AA22-48A8-B314-0C94850AD038}"/>
              </a:ext>
            </a:extLst>
          </p:cNvPr>
          <p:cNvSpPr>
            <a:spLocks noGrp="1"/>
          </p:cNvSpPr>
          <p:nvPr>
            <p:ph type="body" sz="quarter" idx="32" hasCustomPrompt="1"/>
          </p:nvPr>
        </p:nvSpPr>
        <p:spPr>
          <a:xfrm>
            <a:off x="6220460"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11" name="Text Placeholder 2">
            <a:extLst>
              <a:ext uri="{FF2B5EF4-FFF2-40B4-BE49-F238E27FC236}">
                <a16:creationId xmlns:a16="http://schemas.microsoft.com/office/drawing/2014/main" id="{DE5AFBBB-EB44-CAF0-A5AC-F86A59609316}"/>
              </a:ext>
            </a:extLst>
          </p:cNvPr>
          <p:cNvSpPr>
            <a:spLocks noGrp="1"/>
          </p:cNvSpPr>
          <p:nvPr>
            <p:ph type="body" sz="quarter" idx="33" hasCustomPrompt="1"/>
          </p:nvPr>
        </p:nvSpPr>
        <p:spPr>
          <a:xfrm>
            <a:off x="6220460"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2" name="Text Placeholder 2">
            <a:extLst>
              <a:ext uri="{FF2B5EF4-FFF2-40B4-BE49-F238E27FC236}">
                <a16:creationId xmlns:a16="http://schemas.microsoft.com/office/drawing/2014/main" id="{2147D427-9139-15F9-3BBF-D46977C6E415}"/>
              </a:ext>
            </a:extLst>
          </p:cNvPr>
          <p:cNvSpPr>
            <a:spLocks noGrp="1"/>
          </p:cNvSpPr>
          <p:nvPr>
            <p:ph type="body" sz="quarter" idx="34" hasCustomPrompt="1"/>
          </p:nvPr>
        </p:nvSpPr>
        <p:spPr>
          <a:xfrm>
            <a:off x="6220460"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13" name="Picture Placeholder 2">
            <a:extLst>
              <a:ext uri="{FF2B5EF4-FFF2-40B4-BE49-F238E27FC236}">
                <a16:creationId xmlns:a16="http://schemas.microsoft.com/office/drawing/2014/main" id="{559EA608-A477-5647-8E5B-6EEB99C700C9}"/>
              </a:ext>
            </a:extLst>
          </p:cNvPr>
          <p:cNvSpPr>
            <a:spLocks noGrp="1"/>
          </p:cNvSpPr>
          <p:nvPr>
            <p:ph type="pic" sz="quarter" idx="35" hasCustomPrompt="1"/>
          </p:nvPr>
        </p:nvSpPr>
        <p:spPr>
          <a:xfrm>
            <a:off x="6049712"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4" name="Rectangle 13">
            <a:extLst>
              <a:ext uri="{FF2B5EF4-FFF2-40B4-BE49-F238E27FC236}">
                <a16:creationId xmlns:a16="http://schemas.microsoft.com/office/drawing/2014/main" id="{BDB8CC9B-CAA1-F556-AFFA-5EC6D47525EA}"/>
              </a:ext>
            </a:extLst>
          </p:cNvPr>
          <p:cNvSpPr/>
          <p:nvPr userDrawn="1"/>
        </p:nvSpPr>
        <p:spPr>
          <a:xfrm>
            <a:off x="3452666"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5" name="Text Placeholder 2">
            <a:extLst>
              <a:ext uri="{FF2B5EF4-FFF2-40B4-BE49-F238E27FC236}">
                <a16:creationId xmlns:a16="http://schemas.microsoft.com/office/drawing/2014/main" id="{442FC744-1AE3-CDFF-D8B8-79759CA8DF98}"/>
              </a:ext>
            </a:extLst>
          </p:cNvPr>
          <p:cNvSpPr>
            <a:spLocks noGrp="1"/>
          </p:cNvSpPr>
          <p:nvPr>
            <p:ph type="body" sz="quarter" idx="36" hasCustomPrompt="1"/>
          </p:nvPr>
        </p:nvSpPr>
        <p:spPr>
          <a:xfrm>
            <a:off x="3623414"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16" name="Text Placeholder 2">
            <a:extLst>
              <a:ext uri="{FF2B5EF4-FFF2-40B4-BE49-F238E27FC236}">
                <a16:creationId xmlns:a16="http://schemas.microsoft.com/office/drawing/2014/main" id="{8A5BD4C8-DCAE-26A8-FC02-213EBDB4EFB5}"/>
              </a:ext>
            </a:extLst>
          </p:cNvPr>
          <p:cNvSpPr>
            <a:spLocks noGrp="1"/>
          </p:cNvSpPr>
          <p:nvPr>
            <p:ph type="body" sz="quarter" idx="37" hasCustomPrompt="1"/>
          </p:nvPr>
        </p:nvSpPr>
        <p:spPr>
          <a:xfrm>
            <a:off x="3623414"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7" name="Text Placeholder 2">
            <a:extLst>
              <a:ext uri="{FF2B5EF4-FFF2-40B4-BE49-F238E27FC236}">
                <a16:creationId xmlns:a16="http://schemas.microsoft.com/office/drawing/2014/main" id="{FF81506A-093E-09E6-2C4B-E1239CDE319E}"/>
              </a:ext>
            </a:extLst>
          </p:cNvPr>
          <p:cNvSpPr>
            <a:spLocks noGrp="1"/>
          </p:cNvSpPr>
          <p:nvPr>
            <p:ph type="body" sz="quarter" idx="38" hasCustomPrompt="1"/>
          </p:nvPr>
        </p:nvSpPr>
        <p:spPr>
          <a:xfrm>
            <a:off x="3623414"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1" name="Picture Placeholder 2">
            <a:extLst>
              <a:ext uri="{FF2B5EF4-FFF2-40B4-BE49-F238E27FC236}">
                <a16:creationId xmlns:a16="http://schemas.microsoft.com/office/drawing/2014/main" id="{CCE2D136-B162-31C8-CDEB-5C9C02A668B8}"/>
              </a:ext>
            </a:extLst>
          </p:cNvPr>
          <p:cNvSpPr>
            <a:spLocks noGrp="1"/>
          </p:cNvSpPr>
          <p:nvPr>
            <p:ph type="pic" sz="quarter" idx="39" hasCustomPrompt="1"/>
          </p:nvPr>
        </p:nvSpPr>
        <p:spPr>
          <a:xfrm>
            <a:off x="3452666"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8" name="Text Placeholder 20">
            <a:extLst>
              <a:ext uri="{FF2B5EF4-FFF2-40B4-BE49-F238E27FC236}">
                <a16:creationId xmlns:a16="http://schemas.microsoft.com/office/drawing/2014/main" id="{05F5B945-C5A9-1388-4232-AC364EE34C7E}"/>
              </a:ext>
            </a:extLst>
          </p:cNvPr>
          <p:cNvSpPr>
            <a:spLocks noGrp="1"/>
          </p:cNvSpPr>
          <p:nvPr>
            <p:ph type="body" sz="quarter" idx="40" hasCustomPrompt="1"/>
          </p:nvPr>
        </p:nvSpPr>
        <p:spPr>
          <a:xfrm>
            <a:off x="822951" y="559076"/>
            <a:ext cx="3691906" cy="327992"/>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Heading here</a:t>
            </a:r>
          </a:p>
        </p:txBody>
      </p:sp>
      <p:sp>
        <p:nvSpPr>
          <p:cNvPr id="19" name="Text Placeholder 18">
            <a:extLst>
              <a:ext uri="{FF2B5EF4-FFF2-40B4-BE49-F238E27FC236}">
                <a16:creationId xmlns:a16="http://schemas.microsoft.com/office/drawing/2014/main" id="{72E7DD41-C48D-340E-34D9-06B02975F01E}"/>
              </a:ext>
            </a:extLst>
          </p:cNvPr>
          <p:cNvSpPr>
            <a:spLocks noGrp="1"/>
          </p:cNvSpPr>
          <p:nvPr>
            <p:ph type="body" sz="quarter" idx="18" hasCustomPrompt="1"/>
          </p:nvPr>
        </p:nvSpPr>
        <p:spPr>
          <a:xfrm>
            <a:off x="822951" y="342900"/>
            <a:ext cx="3691906"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20" name="Text Placeholder 4">
            <a:extLst>
              <a:ext uri="{FF2B5EF4-FFF2-40B4-BE49-F238E27FC236}">
                <a16:creationId xmlns:a16="http://schemas.microsoft.com/office/drawing/2014/main" id="{2F956038-3588-259E-75D1-B6C6F6D59248}"/>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22" name="Text Placeholder 8">
            <a:extLst>
              <a:ext uri="{FF2B5EF4-FFF2-40B4-BE49-F238E27FC236}">
                <a16:creationId xmlns:a16="http://schemas.microsoft.com/office/drawing/2014/main" id="{F9723F8F-B542-CBC1-26D8-0B5A1932F88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1486369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hoto 19">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2B68E6-E9D7-CAD9-0D6F-745D7C097EF3}"/>
              </a:ext>
            </a:extLst>
          </p:cNvPr>
          <p:cNvSpPr/>
          <p:nvPr userDrawn="1"/>
        </p:nvSpPr>
        <p:spPr>
          <a:xfrm>
            <a:off x="0" y="0"/>
            <a:ext cx="9144000" cy="51435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 name="Rectangle 2">
            <a:extLst>
              <a:ext uri="{FF2B5EF4-FFF2-40B4-BE49-F238E27FC236}">
                <a16:creationId xmlns:a16="http://schemas.microsoft.com/office/drawing/2014/main" id="{E7B773A4-2964-B3B3-D19B-C8C01370CE02}"/>
              </a:ext>
            </a:extLst>
          </p:cNvPr>
          <p:cNvSpPr/>
          <p:nvPr userDrawn="1"/>
        </p:nvSpPr>
        <p:spPr>
          <a:xfrm rot="10800000">
            <a:off x="0" y="0"/>
            <a:ext cx="9144000" cy="5143500"/>
          </a:xfrm>
          <a:prstGeom prst="rect">
            <a:avLst/>
          </a:prstGeom>
          <a:gradFill>
            <a:gsLst>
              <a:gs pos="3000">
                <a:srgbClr val="000000">
                  <a:alpha val="94285"/>
                </a:srgbClr>
              </a:gs>
              <a:gs pos="30000">
                <a:schemeClr val="tx1"/>
              </a:gs>
              <a:gs pos="67000">
                <a:schemeClr val="accent1">
                  <a:alpha val="0"/>
                  <a:lumMod val="0"/>
                  <a:lumOff val="100000"/>
                </a:schemeClr>
              </a:gs>
            </a:gsLst>
            <a:lin ang="13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4" name="Rectangle 3">
            <a:extLst>
              <a:ext uri="{FF2B5EF4-FFF2-40B4-BE49-F238E27FC236}">
                <a16:creationId xmlns:a16="http://schemas.microsoft.com/office/drawing/2014/main" id="{BB4FE688-4736-C2A2-FC63-1DC9A3698CB6}"/>
              </a:ext>
            </a:extLst>
          </p:cNvPr>
          <p:cNvSpPr/>
          <p:nvPr userDrawn="1"/>
        </p:nvSpPr>
        <p:spPr>
          <a:xfrm>
            <a:off x="823910"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5" name="Text Placeholder 2">
            <a:extLst>
              <a:ext uri="{FF2B5EF4-FFF2-40B4-BE49-F238E27FC236}">
                <a16:creationId xmlns:a16="http://schemas.microsoft.com/office/drawing/2014/main" id="{B563A932-6A8C-41BF-B9FB-DA746138E208}"/>
              </a:ext>
            </a:extLst>
          </p:cNvPr>
          <p:cNvSpPr>
            <a:spLocks noGrp="1"/>
          </p:cNvSpPr>
          <p:nvPr>
            <p:ph type="body" sz="quarter" idx="23" hasCustomPrompt="1"/>
          </p:nvPr>
        </p:nvSpPr>
        <p:spPr>
          <a:xfrm>
            <a:off x="983134"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6" name="Text Placeholder 2">
            <a:extLst>
              <a:ext uri="{FF2B5EF4-FFF2-40B4-BE49-F238E27FC236}">
                <a16:creationId xmlns:a16="http://schemas.microsoft.com/office/drawing/2014/main" id="{0D9009CD-671B-5968-5D67-CFF47D6895CA}"/>
              </a:ext>
            </a:extLst>
          </p:cNvPr>
          <p:cNvSpPr>
            <a:spLocks noGrp="1"/>
          </p:cNvSpPr>
          <p:nvPr>
            <p:ph type="body" sz="quarter" idx="24" hasCustomPrompt="1"/>
          </p:nvPr>
        </p:nvSpPr>
        <p:spPr>
          <a:xfrm>
            <a:off x="983135"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 name="Text Placeholder 2">
            <a:extLst>
              <a:ext uri="{FF2B5EF4-FFF2-40B4-BE49-F238E27FC236}">
                <a16:creationId xmlns:a16="http://schemas.microsoft.com/office/drawing/2014/main" id="{C2922D05-2F8F-5ADF-915B-53CF46DA8857}"/>
              </a:ext>
            </a:extLst>
          </p:cNvPr>
          <p:cNvSpPr>
            <a:spLocks noGrp="1"/>
          </p:cNvSpPr>
          <p:nvPr>
            <p:ph type="body" sz="quarter" idx="25" hasCustomPrompt="1"/>
          </p:nvPr>
        </p:nvSpPr>
        <p:spPr>
          <a:xfrm>
            <a:off x="983134"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8" name="Picture Placeholder 2">
            <a:extLst>
              <a:ext uri="{FF2B5EF4-FFF2-40B4-BE49-F238E27FC236}">
                <a16:creationId xmlns:a16="http://schemas.microsoft.com/office/drawing/2014/main" id="{24043941-5695-EEC7-72B4-EB8C54B03FBE}"/>
              </a:ext>
            </a:extLst>
          </p:cNvPr>
          <p:cNvSpPr>
            <a:spLocks noGrp="1"/>
          </p:cNvSpPr>
          <p:nvPr>
            <p:ph type="pic" sz="quarter" idx="27" hasCustomPrompt="1"/>
          </p:nvPr>
        </p:nvSpPr>
        <p:spPr>
          <a:xfrm>
            <a:off x="823910"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Rectangle 8">
            <a:extLst>
              <a:ext uri="{FF2B5EF4-FFF2-40B4-BE49-F238E27FC236}">
                <a16:creationId xmlns:a16="http://schemas.microsoft.com/office/drawing/2014/main" id="{00797E29-5967-C3F5-C46E-9DF291AFB90C}"/>
              </a:ext>
            </a:extLst>
          </p:cNvPr>
          <p:cNvSpPr/>
          <p:nvPr userDrawn="1"/>
        </p:nvSpPr>
        <p:spPr>
          <a:xfrm>
            <a:off x="6049712"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0" name="Text Placeholder 2">
            <a:extLst>
              <a:ext uri="{FF2B5EF4-FFF2-40B4-BE49-F238E27FC236}">
                <a16:creationId xmlns:a16="http://schemas.microsoft.com/office/drawing/2014/main" id="{39F73AFE-AA22-48A8-B314-0C94850AD038}"/>
              </a:ext>
            </a:extLst>
          </p:cNvPr>
          <p:cNvSpPr>
            <a:spLocks noGrp="1"/>
          </p:cNvSpPr>
          <p:nvPr>
            <p:ph type="body" sz="quarter" idx="32" hasCustomPrompt="1"/>
          </p:nvPr>
        </p:nvSpPr>
        <p:spPr>
          <a:xfrm>
            <a:off x="6220460"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11" name="Text Placeholder 2">
            <a:extLst>
              <a:ext uri="{FF2B5EF4-FFF2-40B4-BE49-F238E27FC236}">
                <a16:creationId xmlns:a16="http://schemas.microsoft.com/office/drawing/2014/main" id="{DE5AFBBB-EB44-CAF0-A5AC-F86A59609316}"/>
              </a:ext>
            </a:extLst>
          </p:cNvPr>
          <p:cNvSpPr>
            <a:spLocks noGrp="1"/>
          </p:cNvSpPr>
          <p:nvPr>
            <p:ph type="body" sz="quarter" idx="33" hasCustomPrompt="1"/>
          </p:nvPr>
        </p:nvSpPr>
        <p:spPr>
          <a:xfrm>
            <a:off x="6220460"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2" name="Text Placeholder 2">
            <a:extLst>
              <a:ext uri="{FF2B5EF4-FFF2-40B4-BE49-F238E27FC236}">
                <a16:creationId xmlns:a16="http://schemas.microsoft.com/office/drawing/2014/main" id="{2147D427-9139-15F9-3BBF-D46977C6E415}"/>
              </a:ext>
            </a:extLst>
          </p:cNvPr>
          <p:cNvSpPr>
            <a:spLocks noGrp="1"/>
          </p:cNvSpPr>
          <p:nvPr>
            <p:ph type="body" sz="quarter" idx="34" hasCustomPrompt="1"/>
          </p:nvPr>
        </p:nvSpPr>
        <p:spPr>
          <a:xfrm>
            <a:off x="6220460"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13" name="Picture Placeholder 2">
            <a:extLst>
              <a:ext uri="{FF2B5EF4-FFF2-40B4-BE49-F238E27FC236}">
                <a16:creationId xmlns:a16="http://schemas.microsoft.com/office/drawing/2014/main" id="{559EA608-A477-5647-8E5B-6EEB99C700C9}"/>
              </a:ext>
            </a:extLst>
          </p:cNvPr>
          <p:cNvSpPr>
            <a:spLocks noGrp="1"/>
          </p:cNvSpPr>
          <p:nvPr>
            <p:ph type="pic" sz="quarter" idx="35" hasCustomPrompt="1"/>
          </p:nvPr>
        </p:nvSpPr>
        <p:spPr>
          <a:xfrm>
            <a:off x="6049712"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4" name="Rectangle 13">
            <a:extLst>
              <a:ext uri="{FF2B5EF4-FFF2-40B4-BE49-F238E27FC236}">
                <a16:creationId xmlns:a16="http://schemas.microsoft.com/office/drawing/2014/main" id="{BDB8CC9B-CAA1-F556-AFFA-5EC6D47525EA}"/>
              </a:ext>
            </a:extLst>
          </p:cNvPr>
          <p:cNvSpPr/>
          <p:nvPr userDrawn="1"/>
        </p:nvSpPr>
        <p:spPr>
          <a:xfrm>
            <a:off x="3452666" y="1369197"/>
            <a:ext cx="2293144" cy="3311128"/>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5" name="Text Placeholder 2">
            <a:extLst>
              <a:ext uri="{FF2B5EF4-FFF2-40B4-BE49-F238E27FC236}">
                <a16:creationId xmlns:a16="http://schemas.microsoft.com/office/drawing/2014/main" id="{442FC744-1AE3-CDFF-D8B8-79759CA8DF98}"/>
              </a:ext>
            </a:extLst>
          </p:cNvPr>
          <p:cNvSpPr>
            <a:spLocks noGrp="1"/>
          </p:cNvSpPr>
          <p:nvPr>
            <p:ph type="body" sz="quarter" idx="36" hasCustomPrompt="1"/>
          </p:nvPr>
        </p:nvSpPr>
        <p:spPr>
          <a:xfrm>
            <a:off x="3623414" y="3055621"/>
            <a:ext cx="1951649" cy="262334"/>
          </a:xfrm>
          <a:prstGeom prst="rect">
            <a:avLst/>
          </a:prstGeom>
          <a:ln>
            <a:noFill/>
          </a:ln>
        </p:spPr>
        <p:txBody>
          <a:bodyPr anchor="b">
            <a:noAutofit/>
          </a:bodyPr>
          <a:lstStyle>
            <a:lvl1pPr marL="0" indent="0">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16" name="Text Placeholder 2">
            <a:extLst>
              <a:ext uri="{FF2B5EF4-FFF2-40B4-BE49-F238E27FC236}">
                <a16:creationId xmlns:a16="http://schemas.microsoft.com/office/drawing/2014/main" id="{8A5BD4C8-DCAE-26A8-FC02-213EBDB4EFB5}"/>
              </a:ext>
            </a:extLst>
          </p:cNvPr>
          <p:cNvSpPr>
            <a:spLocks noGrp="1"/>
          </p:cNvSpPr>
          <p:nvPr>
            <p:ph type="body" sz="quarter" idx="37" hasCustomPrompt="1"/>
          </p:nvPr>
        </p:nvSpPr>
        <p:spPr>
          <a:xfrm>
            <a:off x="3623414" y="3360173"/>
            <a:ext cx="1951649" cy="376385"/>
          </a:xfrm>
          <a:prstGeom prst="rect">
            <a:avLst/>
          </a:prstGeom>
          <a:ln>
            <a:noFill/>
          </a:ln>
        </p:spPr>
        <p:txBody>
          <a:bodyPr anchor="b">
            <a:noAutofit/>
          </a:bodyPr>
          <a:lstStyle>
            <a:lvl1pPr marL="0" indent="0">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7" name="Text Placeholder 2">
            <a:extLst>
              <a:ext uri="{FF2B5EF4-FFF2-40B4-BE49-F238E27FC236}">
                <a16:creationId xmlns:a16="http://schemas.microsoft.com/office/drawing/2014/main" id="{FF81506A-093E-09E6-2C4B-E1239CDE319E}"/>
              </a:ext>
            </a:extLst>
          </p:cNvPr>
          <p:cNvSpPr>
            <a:spLocks noGrp="1"/>
          </p:cNvSpPr>
          <p:nvPr>
            <p:ph type="body" sz="quarter" idx="38" hasCustomPrompt="1"/>
          </p:nvPr>
        </p:nvSpPr>
        <p:spPr>
          <a:xfrm>
            <a:off x="3623414" y="3847854"/>
            <a:ext cx="1951649" cy="680492"/>
          </a:xfrm>
          <a:prstGeom prst="rect">
            <a:avLst/>
          </a:prstGeom>
          <a:ln>
            <a:noFill/>
          </a:ln>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1" name="Picture Placeholder 2">
            <a:extLst>
              <a:ext uri="{FF2B5EF4-FFF2-40B4-BE49-F238E27FC236}">
                <a16:creationId xmlns:a16="http://schemas.microsoft.com/office/drawing/2014/main" id="{CCE2D136-B162-31C8-CDEB-5C9C02A668B8}"/>
              </a:ext>
            </a:extLst>
          </p:cNvPr>
          <p:cNvSpPr>
            <a:spLocks noGrp="1"/>
          </p:cNvSpPr>
          <p:nvPr>
            <p:ph type="pic" sz="quarter" idx="39" hasCustomPrompt="1"/>
          </p:nvPr>
        </p:nvSpPr>
        <p:spPr>
          <a:xfrm>
            <a:off x="3452666" y="1369199"/>
            <a:ext cx="2293144" cy="1564925"/>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8" name="Text Placeholder 20">
            <a:extLst>
              <a:ext uri="{FF2B5EF4-FFF2-40B4-BE49-F238E27FC236}">
                <a16:creationId xmlns:a16="http://schemas.microsoft.com/office/drawing/2014/main" id="{05F5B945-C5A9-1388-4232-AC364EE34C7E}"/>
              </a:ext>
            </a:extLst>
          </p:cNvPr>
          <p:cNvSpPr>
            <a:spLocks noGrp="1"/>
          </p:cNvSpPr>
          <p:nvPr>
            <p:ph type="body" sz="quarter" idx="40" hasCustomPrompt="1"/>
          </p:nvPr>
        </p:nvSpPr>
        <p:spPr>
          <a:xfrm>
            <a:off x="822951" y="559076"/>
            <a:ext cx="3691906" cy="327992"/>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Heading here</a:t>
            </a:r>
          </a:p>
        </p:txBody>
      </p:sp>
      <p:sp>
        <p:nvSpPr>
          <p:cNvPr id="19" name="Text Placeholder 18">
            <a:extLst>
              <a:ext uri="{FF2B5EF4-FFF2-40B4-BE49-F238E27FC236}">
                <a16:creationId xmlns:a16="http://schemas.microsoft.com/office/drawing/2014/main" id="{72E7DD41-C48D-340E-34D9-06B02975F01E}"/>
              </a:ext>
            </a:extLst>
          </p:cNvPr>
          <p:cNvSpPr>
            <a:spLocks noGrp="1"/>
          </p:cNvSpPr>
          <p:nvPr>
            <p:ph type="body" sz="quarter" idx="18" hasCustomPrompt="1"/>
          </p:nvPr>
        </p:nvSpPr>
        <p:spPr>
          <a:xfrm>
            <a:off x="822951" y="342900"/>
            <a:ext cx="3691906"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20" name="Text Placeholder 4">
            <a:extLst>
              <a:ext uri="{FF2B5EF4-FFF2-40B4-BE49-F238E27FC236}">
                <a16:creationId xmlns:a16="http://schemas.microsoft.com/office/drawing/2014/main" id="{9BBDFBEB-5B48-A120-A794-BB0A8854D77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22" name="Text Placeholder 8">
            <a:extLst>
              <a:ext uri="{FF2B5EF4-FFF2-40B4-BE49-F238E27FC236}">
                <a16:creationId xmlns:a16="http://schemas.microsoft.com/office/drawing/2014/main" id="{FA33465B-F237-DDEF-CEDB-D06E59617C66}"/>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7965677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hoto 20">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D7BFB8DD-046E-BBBB-7DDF-8CDEC7954A00}"/>
              </a:ext>
            </a:extLst>
          </p:cNvPr>
          <p:cNvSpPr>
            <a:spLocks noGrp="1"/>
          </p:cNvSpPr>
          <p:nvPr>
            <p:ph type="pic" sz="quarter" idx="27" hasCustomPrompt="1"/>
          </p:nvPr>
        </p:nvSpPr>
        <p:spPr>
          <a:xfrm>
            <a:off x="3809226" y="1"/>
            <a:ext cx="3713716"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FAF1C1EB-A55F-FBEB-DEB3-AAB8C1189E63}"/>
              </a:ext>
            </a:extLst>
          </p:cNvPr>
          <p:cNvSpPr>
            <a:spLocks noGrp="1"/>
          </p:cNvSpPr>
          <p:nvPr>
            <p:ph type="pic" sz="quarter" idx="28" hasCustomPrompt="1"/>
          </p:nvPr>
        </p:nvSpPr>
        <p:spPr>
          <a:xfrm>
            <a:off x="7670726" y="1"/>
            <a:ext cx="1473275"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Picture Placeholder 2">
            <a:extLst>
              <a:ext uri="{FF2B5EF4-FFF2-40B4-BE49-F238E27FC236}">
                <a16:creationId xmlns:a16="http://schemas.microsoft.com/office/drawing/2014/main" id="{C1E15299-8F34-9DCC-DBFC-C8844D4442D8}"/>
              </a:ext>
            </a:extLst>
          </p:cNvPr>
          <p:cNvSpPr>
            <a:spLocks noGrp="1"/>
          </p:cNvSpPr>
          <p:nvPr>
            <p:ph type="pic" sz="quarter" idx="29" hasCustomPrompt="1"/>
          </p:nvPr>
        </p:nvSpPr>
        <p:spPr>
          <a:xfrm>
            <a:off x="3809226" y="1651233"/>
            <a:ext cx="2685094"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1" name="Picture Placeholder 2">
            <a:extLst>
              <a:ext uri="{FF2B5EF4-FFF2-40B4-BE49-F238E27FC236}">
                <a16:creationId xmlns:a16="http://schemas.microsoft.com/office/drawing/2014/main" id="{B914708E-0C86-0154-7F34-5B1D5D1A4CCF}"/>
              </a:ext>
            </a:extLst>
          </p:cNvPr>
          <p:cNvSpPr>
            <a:spLocks noGrp="1"/>
          </p:cNvSpPr>
          <p:nvPr>
            <p:ph type="pic" sz="quarter" idx="30" hasCustomPrompt="1"/>
          </p:nvPr>
        </p:nvSpPr>
        <p:spPr>
          <a:xfrm>
            <a:off x="6650182" y="1651233"/>
            <a:ext cx="249381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2" name="Picture Placeholder 2">
            <a:extLst>
              <a:ext uri="{FF2B5EF4-FFF2-40B4-BE49-F238E27FC236}">
                <a16:creationId xmlns:a16="http://schemas.microsoft.com/office/drawing/2014/main" id="{8395239D-5E4F-6467-1384-71366E908151}"/>
              </a:ext>
            </a:extLst>
          </p:cNvPr>
          <p:cNvSpPr>
            <a:spLocks noGrp="1"/>
          </p:cNvSpPr>
          <p:nvPr>
            <p:ph type="pic" sz="quarter" idx="31" hasCustomPrompt="1"/>
          </p:nvPr>
        </p:nvSpPr>
        <p:spPr>
          <a:xfrm>
            <a:off x="3809226" y="3637192"/>
            <a:ext cx="3350112"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3" name="Picture Placeholder 2">
            <a:extLst>
              <a:ext uri="{FF2B5EF4-FFF2-40B4-BE49-F238E27FC236}">
                <a16:creationId xmlns:a16="http://schemas.microsoft.com/office/drawing/2014/main" id="{993787A9-867F-FAB1-8E91-116CEC141357}"/>
              </a:ext>
            </a:extLst>
          </p:cNvPr>
          <p:cNvSpPr>
            <a:spLocks noGrp="1"/>
          </p:cNvSpPr>
          <p:nvPr>
            <p:ph type="pic" sz="quarter" idx="32" hasCustomPrompt="1"/>
          </p:nvPr>
        </p:nvSpPr>
        <p:spPr>
          <a:xfrm>
            <a:off x="7335982" y="3637192"/>
            <a:ext cx="180801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 name="Text Placeholder 20">
            <a:extLst>
              <a:ext uri="{FF2B5EF4-FFF2-40B4-BE49-F238E27FC236}">
                <a16:creationId xmlns:a16="http://schemas.microsoft.com/office/drawing/2014/main" id="{0142632F-E5D0-C178-4F33-5F835EAC9A7F}"/>
              </a:ext>
            </a:extLst>
          </p:cNvPr>
          <p:cNvSpPr>
            <a:spLocks noGrp="1"/>
          </p:cNvSpPr>
          <p:nvPr>
            <p:ph type="body" sz="quarter" idx="33" hasCustomPrompt="1"/>
          </p:nvPr>
        </p:nvSpPr>
        <p:spPr>
          <a:xfrm>
            <a:off x="286308" y="1997765"/>
            <a:ext cx="3142841" cy="2802835"/>
          </a:xfrm>
          <a:prstGeom prst="rect">
            <a:avLst/>
          </a:prstGeom>
        </p:spPr>
        <p:txBody>
          <a:bodyPr lIns="0" tIns="0" rIns="0" bIns="0" anchor="t" anchorCtr="0"/>
          <a:lstStyle>
            <a:lvl1pPr marL="0" indent="0" algn="l">
              <a:lnSpc>
                <a:spcPct val="100000"/>
              </a:lnSpc>
              <a:spcBef>
                <a:spcPts val="0"/>
              </a:spcBef>
              <a:buNone/>
              <a:defRPr sz="3000" b="0">
                <a:solidFill>
                  <a:schemeClr val="bg1"/>
                </a:solidFill>
                <a:latin typeface="+mj-lt"/>
                <a:cs typeface="Arial" panose="020B0604020202020204" pitchFamily="34" charset="0"/>
              </a:defRPr>
            </a:lvl1pPr>
          </a:lstStyle>
          <a:p>
            <a:pPr lvl="0"/>
            <a:r>
              <a:rPr lang="en-US"/>
              <a:t>Slide Title </a:t>
            </a:r>
            <a:br>
              <a:rPr lang="en-US"/>
            </a:br>
            <a:r>
              <a:rPr lang="en-US"/>
              <a:t>Goes Here</a:t>
            </a:r>
          </a:p>
        </p:txBody>
      </p:sp>
      <p:sp>
        <p:nvSpPr>
          <p:cNvPr id="3" name="Text Placeholder 18">
            <a:extLst>
              <a:ext uri="{FF2B5EF4-FFF2-40B4-BE49-F238E27FC236}">
                <a16:creationId xmlns:a16="http://schemas.microsoft.com/office/drawing/2014/main" id="{37333E98-9936-6145-E452-99EF552D802A}"/>
              </a:ext>
            </a:extLst>
          </p:cNvPr>
          <p:cNvSpPr>
            <a:spLocks noGrp="1"/>
          </p:cNvSpPr>
          <p:nvPr>
            <p:ph type="body" sz="quarter" idx="18" hasCustomPrompt="1"/>
          </p:nvPr>
        </p:nvSpPr>
        <p:spPr>
          <a:xfrm>
            <a:off x="286309" y="1781589"/>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6" name="Text Placeholder 4">
            <a:extLst>
              <a:ext uri="{FF2B5EF4-FFF2-40B4-BE49-F238E27FC236}">
                <a16:creationId xmlns:a16="http://schemas.microsoft.com/office/drawing/2014/main" id="{ABFC2E58-451B-D627-00FC-2215C0F961D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7" name="Text Placeholder 8">
            <a:extLst>
              <a:ext uri="{FF2B5EF4-FFF2-40B4-BE49-F238E27FC236}">
                <a16:creationId xmlns:a16="http://schemas.microsoft.com/office/drawing/2014/main" id="{C31DD707-A10B-D6B3-2972-D60C5ED7D464}"/>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0066105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hoto 20">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D7BFB8DD-046E-BBBB-7DDF-8CDEC7954A00}"/>
              </a:ext>
            </a:extLst>
          </p:cNvPr>
          <p:cNvSpPr>
            <a:spLocks noGrp="1"/>
          </p:cNvSpPr>
          <p:nvPr>
            <p:ph type="pic" sz="quarter" idx="27" hasCustomPrompt="1"/>
          </p:nvPr>
        </p:nvSpPr>
        <p:spPr>
          <a:xfrm>
            <a:off x="3809226" y="1"/>
            <a:ext cx="3713716"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FAF1C1EB-A55F-FBEB-DEB3-AAB8C1189E63}"/>
              </a:ext>
            </a:extLst>
          </p:cNvPr>
          <p:cNvSpPr>
            <a:spLocks noGrp="1"/>
          </p:cNvSpPr>
          <p:nvPr>
            <p:ph type="pic" sz="quarter" idx="28" hasCustomPrompt="1"/>
          </p:nvPr>
        </p:nvSpPr>
        <p:spPr>
          <a:xfrm>
            <a:off x="7670726" y="1"/>
            <a:ext cx="1473275"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Picture Placeholder 2">
            <a:extLst>
              <a:ext uri="{FF2B5EF4-FFF2-40B4-BE49-F238E27FC236}">
                <a16:creationId xmlns:a16="http://schemas.microsoft.com/office/drawing/2014/main" id="{C1E15299-8F34-9DCC-DBFC-C8844D4442D8}"/>
              </a:ext>
            </a:extLst>
          </p:cNvPr>
          <p:cNvSpPr>
            <a:spLocks noGrp="1"/>
          </p:cNvSpPr>
          <p:nvPr>
            <p:ph type="pic" sz="quarter" idx="29" hasCustomPrompt="1"/>
          </p:nvPr>
        </p:nvSpPr>
        <p:spPr>
          <a:xfrm>
            <a:off x="3087232" y="1651233"/>
            <a:ext cx="340708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1" name="Picture Placeholder 2">
            <a:extLst>
              <a:ext uri="{FF2B5EF4-FFF2-40B4-BE49-F238E27FC236}">
                <a16:creationId xmlns:a16="http://schemas.microsoft.com/office/drawing/2014/main" id="{B914708E-0C86-0154-7F34-5B1D5D1A4CCF}"/>
              </a:ext>
            </a:extLst>
          </p:cNvPr>
          <p:cNvSpPr>
            <a:spLocks noGrp="1"/>
          </p:cNvSpPr>
          <p:nvPr>
            <p:ph type="pic" sz="quarter" idx="30" hasCustomPrompt="1"/>
          </p:nvPr>
        </p:nvSpPr>
        <p:spPr>
          <a:xfrm>
            <a:off x="6650182" y="1651233"/>
            <a:ext cx="249381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2" name="Picture Placeholder 2">
            <a:extLst>
              <a:ext uri="{FF2B5EF4-FFF2-40B4-BE49-F238E27FC236}">
                <a16:creationId xmlns:a16="http://schemas.microsoft.com/office/drawing/2014/main" id="{8395239D-5E4F-6467-1384-71366E908151}"/>
              </a:ext>
            </a:extLst>
          </p:cNvPr>
          <p:cNvSpPr>
            <a:spLocks noGrp="1"/>
          </p:cNvSpPr>
          <p:nvPr>
            <p:ph type="pic" sz="quarter" idx="31" hasCustomPrompt="1"/>
          </p:nvPr>
        </p:nvSpPr>
        <p:spPr>
          <a:xfrm>
            <a:off x="3809226" y="3637192"/>
            <a:ext cx="3350112"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3" name="Picture Placeholder 2">
            <a:extLst>
              <a:ext uri="{FF2B5EF4-FFF2-40B4-BE49-F238E27FC236}">
                <a16:creationId xmlns:a16="http://schemas.microsoft.com/office/drawing/2014/main" id="{993787A9-867F-FAB1-8E91-116CEC141357}"/>
              </a:ext>
            </a:extLst>
          </p:cNvPr>
          <p:cNvSpPr>
            <a:spLocks noGrp="1"/>
          </p:cNvSpPr>
          <p:nvPr>
            <p:ph type="pic" sz="quarter" idx="32" hasCustomPrompt="1"/>
          </p:nvPr>
        </p:nvSpPr>
        <p:spPr>
          <a:xfrm>
            <a:off x="7335982" y="3637192"/>
            <a:ext cx="180801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4">
            <a:extLst>
              <a:ext uri="{FF2B5EF4-FFF2-40B4-BE49-F238E27FC236}">
                <a16:creationId xmlns:a16="http://schemas.microsoft.com/office/drawing/2014/main" id="{ABFC2E58-451B-D627-00FC-2215C0F961D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Picture Placeholder 2">
            <a:extLst>
              <a:ext uri="{FF2B5EF4-FFF2-40B4-BE49-F238E27FC236}">
                <a16:creationId xmlns:a16="http://schemas.microsoft.com/office/drawing/2014/main" id="{B9364073-50BD-8B8F-199E-5CA4739E7EED}"/>
              </a:ext>
            </a:extLst>
          </p:cNvPr>
          <p:cNvSpPr>
            <a:spLocks noGrp="1"/>
          </p:cNvSpPr>
          <p:nvPr>
            <p:ph type="pic" sz="quarter" idx="34" hasCustomPrompt="1"/>
          </p:nvPr>
        </p:nvSpPr>
        <p:spPr>
          <a:xfrm>
            <a:off x="0" y="1647731"/>
            <a:ext cx="2946903"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 Photo  </a:t>
            </a:r>
          </a:p>
        </p:txBody>
      </p:sp>
      <p:sp>
        <p:nvSpPr>
          <p:cNvPr id="15" name="Picture Placeholder 2">
            <a:extLst>
              <a:ext uri="{FF2B5EF4-FFF2-40B4-BE49-F238E27FC236}">
                <a16:creationId xmlns:a16="http://schemas.microsoft.com/office/drawing/2014/main" id="{D58294AD-8D75-6F7D-BC8B-FAE673CEEF4C}"/>
              </a:ext>
            </a:extLst>
          </p:cNvPr>
          <p:cNvSpPr>
            <a:spLocks noGrp="1"/>
          </p:cNvSpPr>
          <p:nvPr>
            <p:ph type="pic" sz="quarter" idx="36" hasCustomPrompt="1"/>
          </p:nvPr>
        </p:nvSpPr>
        <p:spPr>
          <a:xfrm>
            <a:off x="1595673" y="1"/>
            <a:ext cx="2037031" cy="1507402"/>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  Photo </a:t>
            </a:r>
          </a:p>
        </p:txBody>
      </p:sp>
      <p:sp>
        <p:nvSpPr>
          <p:cNvPr id="17" name="Picture Placeholder 2">
            <a:extLst>
              <a:ext uri="{FF2B5EF4-FFF2-40B4-BE49-F238E27FC236}">
                <a16:creationId xmlns:a16="http://schemas.microsoft.com/office/drawing/2014/main" id="{54723162-6D2E-1E74-DAB0-7CFC74F6D197}"/>
              </a:ext>
            </a:extLst>
          </p:cNvPr>
          <p:cNvSpPr>
            <a:spLocks noGrp="1"/>
          </p:cNvSpPr>
          <p:nvPr>
            <p:ph type="pic" sz="quarter" idx="38" hasCustomPrompt="1"/>
          </p:nvPr>
        </p:nvSpPr>
        <p:spPr>
          <a:xfrm>
            <a:off x="0" y="0"/>
            <a:ext cx="1430447" cy="1507402"/>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pPr marL="0" marR="0" lvl="0" indent="0" algn="ctr"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  Photo </a:t>
            </a:r>
          </a:p>
        </p:txBody>
      </p:sp>
      <p:sp>
        <p:nvSpPr>
          <p:cNvPr id="18" name="Picture Placeholder 2">
            <a:extLst>
              <a:ext uri="{FF2B5EF4-FFF2-40B4-BE49-F238E27FC236}">
                <a16:creationId xmlns:a16="http://schemas.microsoft.com/office/drawing/2014/main" id="{568F3B4E-6343-64A9-6DF0-92FAD45E93A2}"/>
              </a:ext>
            </a:extLst>
          </p:cNvPr>
          <p:cNvSpPr>
            <a:spLocks noGrp="1"/>
          </p:cNvSpPr>
          <p:nvPr>
            <p:ph type="pic" sz="quarter" idx="39" hasCustomPrompt="1"/>
          </p:nvPr>
        </p:nvSpPr>
        <p:spPr>
          <a:xfrm>
            <a:off x="1688470" y="3639516"/>
            <a:ext cx="1952087"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9" name="Picture Placeholder 2">
            <a:extLst>
              <a:ext uri="{FF2B5EF4-FFF2-40B4-BE49-F238E27FC236}">
                <a16:creationId xmlns:a16="http://schemas.microsoft.com/office/drawing/2014/main" id="{3FE7C2C4-3F7F-F4F8-CBE2-80A1D0D547A7}"/>
              </a:ext>
            </a:extLst>
          </p:cNvPr>
          <p:cNvSpPr>
            <a:spLocks noGrp="1"/>
          </p:cNvSpPr>
          <p:nvPr>
            <p:ph type="pic" sz="quarter" idx="40" hasCustomPrompt="1"/>
          </p:nvPr>
        </p:nvSpPr>
        <p:spPr>
          <a:xfrm>
            <a:off x="1" y="3639516"/>
            <a:ext cx="152550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Tree>
    <p:extLst>
      <p:ext uri="{BB962C8B-B14F-4D97-AF65-F5344CB8AC3E}">
        <p14:creationId xmlns:p14="http://schemas.microsoft.com/office/powerpoint/2010/main" val="36896623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hoto 21">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D7BFB8DD-046E-BBBB-7DDF-8CDEC7954A00}"/>
              </a:ext>
            </a:extLst>
          </p:cNvPr>
          <p:cNvSpPr>
            <a:spLocks noGrp="1"/>
          </p:cNvSpPr>
          <p:nvPr>
            <p:ph type="pic" sz="quarter" idx="27" hasCustomPrompt="1"/>
          </p:nvPr>
        </p:nvSpPr>
        <p:spPr>
          <a:xfrm>
            <a:off x="3809226" y="1"/>
            <a:ext cx="3713716"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FAF1C1EB-A55F-FBEB-DEB3-AAB8C1189E63}"/>
              </a:ext>
            </a:extLst>
          </p:cNvPr>
          <p:cNvSpPr>
            <a:spLocks noGrp="1"/>
          </p:cNvSpPr>
          <p:nvPr>
            <p:ph type="pic" sz="quarter" idx="28" hasCustomPrompt="1"/>
          </p:nvPr>
        </p:nvSpPr>
        <p:spPr>
          <a:xfrm>
            <a:off x="7670726" y="1"/>
            <a:ext cx="1473275"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10" name="Picture Placeholder 2">
            <a:extLst>
              <a:ext uri="{FF2B5EF4-FFF2-40B4-BE49-F238E27FC236}">
                <a16:creationId xmlns:a16="http://schemas.microsoft.com/office/drawing/2014/main" id="{C1E15299-8F34-9DCC-DBFC-C8844D4442D8}"/>
              </a:ext>
            </a:extLst>
          </p:cNvPr>
          <p:cNvSpPr>
            <a:spLocks noGrp="1"/>
          </p:cNvSpPr>
          <p:nvPr>
            <p:ph type="pic" sz="quarter" idx="29" hasCustomPrompt="1"/>
          </p:nvPr>
        </p:nvSpPr>
        <p:spPr>
          <a:xfrm>
            <a:off x="3809226" y="1651233"/>
            <a:ext cx="2685094"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11" name="Picture Placeholder 2">
            <a:extLst>
              <a:ext uri="{FF2B5EF4-FFF2-40B4-BE49-F238E27FC236}">
                <a16:creationId xmlns:a16="http://schemas.microsoft.com/office/drawing/2014/main" id="{B914708E-0C86-0154-7F34-5B1D5D1A4CCF}"/>
              </a:ext>
            </a:extLst>
          </p:cNvPr>
          <p:cNvSpPr>
            <a:spLocks noGrp="1"/>
          </p:cNvSpPr>
          <p:nvPr>
            <p:ph type="pic" sz="quarter" idx="30" hasCustomPrompt="1"/>
          </p:nvPr>
        </p:nvSpPr>
        <p:spPr>
          <a:xfrm>
            <a:off x="6650182" y="1651233"/>
            <a:ext cx="249381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12" name="Picture Placeholder 2">
            <a:extLst>
              <a:ext uri="{FF2B5EF4-FFF2-40B4-BE49-F238E27FC236}">
                <a16:creationId xmlns:a16="http://schemas.microsoft.com/office/drawing/2014/main" id="{8395239D-5E4F-6467-1384-71366E908151}"/>
              </a:ext>
            </a:extLst>
          </p:cNvPr>
          <p:cNvSpPr>
            <a:spLocks noGrp="1"/>
          </p:cNvSpPr>
          <p:nvPr>
            <p:ph type="pic" sz="quarter" idx="31" hasCustomPrompt="1"/>
          </p:nvPr>
        </p:nvSpPr>
        <p:spPr>
          <a:xfrm>
            <a:off x="3809226" y="3637192"/>
            <a:ext cx="3350112"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13" name="Picture Placeholder 2">
            <a:extLst>
              <a:ext uri="{FF2B5EF4-FFF2-40B4-BE49-F238E27FC236}">
                <a16:creationId xmlns:a16="http://schemas.microsoft.com/office/drawing/2014/main" id="{993787A9-867F-FAB1-8E91-116CEC141357}"/>
              </a:ext>
            </a:extLst>
          </p:cNvPr>
          <p:cNvSpPr>
            <a:spLocks noGrp="1"/>
          </p:cNvSpPr>
          <p:nvPr>
            <p:ph type="pic" sz="quarter" idx="32" hasCustomPrompt="1"/>
          </p:nvPr>
        </p:nvSpPr>
        <p:spPr>
          <a:xfrm>
            <a:off x="7335982" y="3637192"/>
            <a:ext cx="180801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2" name="Text Placeholder 20">
            <a:extLst>
              <a:ext uri="{FF2B5EF4-FFF2-40B4-BE49-F238E27FC236}">
                <a16:creationId xmlns:a16="http://schemas.microsoft.com/office/drawing/2014/main" id="{0142632F-E5D0-C178-4F33-5F835EAC9A7F}"/>
              </a:ext>
            </a:extLst>
          </p:cNvPr>
          <p:cNvSpPr>
            <a:spLocks noGrp="1"/>
          </p:cNvSpPr>
          <p:nvPr>
            <p:ph type="body" sz="quarter" idx="33" hasCustomPrompt="1"/>
          </p:nvPr>
        </p:nvSpPr>
        <p:spPr>
          <a:xfrm>
            <a:off x="286308" y="1997765"/>
            <a:ext cx="3142841" cy="2802835"/>
          </a:xfrm>
          <a:prstGeom prst="rect">
            <a:avLst/>
          </a:prstGeom>
        </p:spPr>
        <p:txBody>
          <a:bodyPr lIns="0" tIns="0" rIns="0" bIns="0" anchor="t" anchorCtr="0"/>
          <a:lstStyle>
            <a:lvl1pPr marL="0" indent="0" algn="l">
              <a:lnSpc>
                <a:spcPct val="100000"/>
              </a:lnSpc>
              <a:spcBef>
                <a:spcPts val="0"/>
              </a:spcBef>
              <a:buNone/>
              <a:defRPr sz="3000" b="0">
                <a:solidFill>
                  <a:schemeClr val="tx1"/>
                </a:solidFill>
                <a:latin typeface="+mj-lt"/>
                <a:cs typeface="Arial" panose="020B0604020202020204" pitchFamily="34" charset="0"/>
              </a:defRPr>
            </a:lvl1pPr>
          </a:lstStyle>
          <a:p>
            <a:pPr lvl="0"/>
            <a:r>
              <a:rPr lang="en-US"/>
              <a:t>Slide Title </a:t>
            </a:r>
            <a:br>
              <a:rPr lang="en-US"/>
            </a:br>
            <a:r>
              <a:rPr lang="en-US"/>
              <a:t>Goes Here</a:t>
            </a:r>
          </a:p>
        </p:txBody>
      </p:sp>
      <p:sp>
        <p:nvSpPr>
          <p:cNvPr id="3" name="Text Placeholder 18">
            <a:extLst>
              <a:ext uri="{FF2B5EF4-FFF2-40B4-BE49-F238E27FC236}">
                <a16:creationId xmlns:a16="http://schemas.microsoft.com/office/drawing/2014/main" id="{37333E98-9936-6145-E452-99EF552D802A}"/>
              </a:ext>
            </a:extLst>
          </p:cNvPr>
          <p:cNvSpPr>
            <a:spLocks noGrp="1"/>
          </p:cNvSpPr>
          <p:nvPr>
            <p:ph type="body" sz="quarter" idx="18" hasCustomPrompt="1"/>
          </p:nvPr>
        </p:nvSpPr>
        <p:spPr>
          <a:xfrm>
            <a:off x="286309" y="1781589"/>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18F94A47-6827-60FA-F4A0-3507C69A6F57}"/>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C73084C2-5D7C-86C3-ABA0-1EB15FC432D3}"/>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6430039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Photo 20">
    <p:bg>
      <p:bgRef idx="1001">
        <a:schemeClr val="bg1"/>
      </p:bgRef>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D7BFB8DD-046E-BBBB-7DDF-8CDEC7954A00}"/>
              </a:ext>
            </a:extLst>
          </p:cNvPr>
          <p:cNvSpPr>
            <a:spLocks noGrp="1"/>
          </p:cNvSpPr>
          <p:nvPr>
            <p:ph type="pic" sz="quarter" idx="27" hasCustomPrompt="1"/>
          </p:nvPr>
        </p:nvSpPr>
        <p:spPr>
          <a:xfrm>
            <a:off x="3809226" y="1"/>
            <a:ext cx="3713716"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
            <a:extLst>
              <a:ext uri="{FF2B5EF4-FFF2-40B4-BE49-F238E27FC236}">
                <a16:creationId xmlns:a16="http://schemas.microsoft.com/office/drawing/2014/main" id="{FAF1C1EB-A55F-FBEB-DEB3-AAB8C1189E63}"/>
              </a:ext>
            </a:extLst>
          </p:cNvPr>
          <p:cNvSpPr>
            <a:spLocks noGrp="1"/>
          </p:cNvSpPr>
          <p:nvPr>
            <p:ph type="pic" sz="quarter" idx="28" hasCustomPrompt="1"/>
          </p:nvPr>
        </p:nvSpPr>
        <p:spPr>
          <a:xfrm>
            <a:off x="7670726" y="1"/>
            <a:ext cx="1473275"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Picture Placeholder 2">
            <a:extLst>
              <a:ext uri="{FF2B5EF4-FFF2-40B4-BE49-F238E27FC236}">
                <a16:creationId xmlns:a16="http://schemas.microsoft.com/office/drawing/2014/main" id="{C1E15299-8F34-9DCC-DBFC-C8844D4442D8}"/>
              </a:ext>
            </a:extLst>
          </p:cNvPr>
          <p:cNvSpPr>
            <a:spLocks noGrp="1"/>
          </p:cNvSpPr>
          <p:nvPr>
            <p:ph type="pic" sz="quarter" idx="29" hasCustomPrompt="1"/>
          </p:nvPr>
        </p:nvSpPr>
        <p:spPr>
          <a:xfrm>
            <a:off x="3087232" y="1651233"/>
            <a:ext cx="340708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1" name="Picture Placeholder 2">
            <a:extLst>
              <a:ext uri="{FF2B5EF4-FFF2-40B4-BE49-F238E27FC236}">
                <a16:creationId xmlns:a16="http://schemas.microsoft.com/office/drawing/2014/main" id="{B914708E-0C86-0154-7F34-5B1D5D1A4CCF}"/>
              </a:ext>
            </a:extLst>
          </p:cNvPr>
          <p:cNvSpPr>
            <a:spLocks noGrp="1"/>
          </p:cNvSpPr>
          <p:nvPr>
            <p:ph type="pic" sz="quarter" idx="30" hasCustomPrompt="1"/>
          </p:nvPr>
        </p:nvSpPr>
        <p:spPr>
          <a:xfrm>
            <a:off x="6650182" y="1651233"/>
            <a:ext cx="2493818"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2" name="Picture Placeholder 2">
            <a:extLst>
              <a:ext uri="{FF2B5EF4-FFF2-40B4-BE49-F238E27FC236}">
                <a16:creationId xmlns:a16="http://schemas.microsoft.com/office/drawing/2014/main" id="{8395239D-5E4F-6467-1384-71366E908151}"/>
              </a:ext>
            </a:extLst>
          </p:cNvPr>
          <p:cNvSpPr>
            <a:spLocks noGrp="1"/>
          </p:cNvSpPr>
          <p:nvPr>
            <p:ph type="pic" sz="quarter" idx="31" hasCustomPrompt="1"/>
          </p:nvPr>
        </p:nvSpPr>
        <p:spPr>
          <a:xfrm>
            <a:off x="3809226" y="3637192"/>
            <a:ext cx="3350112"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3" name="Picture Placeholder 2">
            <a:extLst>
              <a:ext uri="{FF2B5EF4-FFF2-40B4-BE49-F238E27FC236}">
                <a16:creationId xmlns:a16="http://schemas.microsoft.com/office/drawing/2014/main" id="{993787A9-867F-FAB1-8E91-116CEC141357}"/>
              </a:ext>
            </a:extLst>
          </p:cNvPr>
          <p:cNvSpPr>
            <a:spLocks noGrp="1"/>
          </p:cNvSpPr>
          <p:nvPr>
            <p:ph type="pic" sz="quarter" idx="32" hasCustomPrompt="1"/>
          </p:nvPr>
        </p:nvSpPr>
        <p:spPr>
          <a:xfrm>
            <a:off x="7335982" y="3637192"/>
            <a:ext cx="180801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4">
            <a:extLst>
              <a:ext uri="{FF2B5EF4-FFF2-40B4-BE49-F238E27FC236}">
                <a16:creationId xmlns:a16="http://schemas.microsoft.com/office/drawing/2014/main" id="{ABFC2E58-451B-D627-00FC-2215C0F961D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Picture Placeholder 2">
            <a:extLst>
              <a:ext uri="{FF2B5EF4-FFF2-40B4-BE49-F238E27FC236}">
                <a16:creationId xmlns:a16="http://schemas.microsoft.com/office/drawing/2014/main" id="{B9364073-50BD-8B8F-199E-5CA4739E7EED}"/>
              </a:ext>
            </a:extLst>
          </p:cNvPr>
          <p:cNvSpPr>
            <a:spLocks noGrp="1"/>
          </p:cNvSpPr>
          <p:nvPr>
            <p:ph type="pic" sz="quarter" idx="34" hasCustomPrompt="1"/>
          </p:nvPr>
        </p:nvSpPr>
        <p:spPr>
          <a:xfrm>
            <a:off x="0" y="1647731"/>
            <a:ext cx="2946903" cy="184011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pPr marL="0" marR="0" lvl="0" indent="0" algn="ctr"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  Photo </a:t>
            </a:r>
          </a:p>
        </p:txBody>
      </p:sp>
      <p:sp>
        <p:nvSpPr>
          <p:cNvPr id="15" name="Picture Placeholder 2">
            <a:extLst>
              <a:ext uri="{FF2B5EF4-FFF2-40B4-BE49-F238E27FC236}">
                <a16:creationId xmlns:a16="http://schemas.microsoft.com/office/drawing/2014/main" id="{D58294AD-8D75-6F7D-BC8B-FAE673CEEF4C}"/>
              </a:ext>
            </a:extLst>
          </p:cNvPr>
          <p:cNvSpPr>
            <a:spLocks noGrp="1"/>
          </p:cNvSpPr>
          <p:nvPr>
            <p:ph type="pic" sz="quarter" idx="36" hasCustomPrompt="1"/>
          </p:nvPr>
        </p:nvSpPr>
        <p:spPr>
          <a:xfrm>
            <a:off x="1595673" y="1"/>
            <a:ext cx="2037031" cy="1507402"/>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pPr marL="0" marR="0" lvl="0" indent="0" algn="ctr"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 Photo </a:t>
            </a:r>
          </a:p>
        </p:txBody>
      </p:sp>
      <p:sp>
        <p:nvSpPr>
          <p:cNvPr id="17" name="Picture Placeholder 2">
            <a:extLst>
              <a:ext uri="{FF2B5EF4-FFF2-40B4-BE49-F238E27FC236}">
                <a16:creationId xmlns:a16="http://schemas.microsoft.com/office/drawing/2014/main" id="{54723162-6D2E-1E74-DAB0-7CFC74F6D197}"/>
              </a:ext>
            </a:extLst>
          </p:cNvPr>
          <p:cNvSpPr>
            <a:spLocks noGrp="1"/>
          </p:cNvSpPr>
          <p:nvPr>
            <p:ph type="pic" sz="quarter" idx="38" hasCustomPrompt="1"/>
          </p:nvPr>
        </p:nvSpPr>
        <p:spPr>
          <a:xfrm>
            <a:off x="0" y="0"/>
            <a:ext cx="1430447" cy="1507402"/>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 Photo</a:t>
            </a:r>
          </a:p>
        </p:txBody>
      </p:sp>
      <p:sp>
        <p:nvSpPr>
          <p:cNvPr id="18" name="Picture Placeholder 2">
            <a:extLst>
              <a:ext uri="{FF2B5EF4-FFF2-40B4-BE49-F238E27FC236}">
                <a16:creationId xmlns:a16="http://schemas.microsoft.com/office/drawing/2014/main" id="{568F3B4E-6343-64A9-6DF0-92FAD45E93A2}"/>
              </a:ext>
            </a:extLst>
          </p:cNvPr>
          <p:cNvSpPr>
            <a:spLocks noGrp="1"/>
          </p:cNvSpPr>
          <p:nvPr>
            <p:ph type="pic" sz="quarter" idx="39" hasCustomPrompt="1"/>
          </p:nvPr>
        </p:nvSpPr>
        <p:spPr>
          <a:xfrm>
            <a:off x="1688470" y="3639516"/>
            <a:ext cx="1952087"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9" name="Picture Placeholder 2">
            <a:extLst>
              <a:ext uri="{FF2B5EF4-FFF2-40B4-BE49-F238E27FC236}">
                <a16:creationId xmlns:a16="http://schemas.microsoft.com/office/drawing/2014/main" id="{3FE7C2C4-3F7F-F4F8-CBE2-80A1D0D547A7}"/>
              </a:ext>
            </a:extLst>
          </p:cNvPr>
          <p:cNvSpPr>
            <a:spLocks noGrp="1"/>
          </p:cNvSpPr>
          <p:nvPr>
            <p:ph type="pic" sz="quarter" idx="40" hasCustomPrompt="1"/>
          </p:nvPr>
        </p:nvSpPr>
        <p:spPr>
          <a:xfrm>
            <a:off x="1" y="3639516"/>
            <a:ext cx="1525508" cy="150398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Tree>
    <p:extLst>
      <p:ext uri="{BB962C8B-B14F-4D97-AF65-F5344CB8AC3E}">
        <p14:creationId xmlns:p14="http://schemas.microsoft.com/office/powerpoint/2010/main" val="2242682897"/>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rg 1">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DFD18D-87D1-2B5F-A080-0920564A1F93}"/>
              </a:ext>
            </a:extLst>
          </p:cNvPr>
          <p:cNvSpPr>
            <a:spLocks noGrp="1"/>
          </p:cNvSpPr>
          <p:nvPr>
            <p:ph type="body" sz="quarter" idx="25" hasCustomPrompt="1"/>
          </p:nvPr>
        </p:nvSpPr>
        <p:spPr>
          <a:xfrm>
            <a:off x="1388758" y="1493812"/>
            <a:ext cx="2040391"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11" name="Text Placeholder 2">
            <a:extLst>
              <a:ext uri="{FF2B5EF4-FFF2-40B4-BE49-F238E27FC236}">
                <a16:creationId xmlns:a16="http://schemas.microsoft.com/office/drawing/2014/main" id="{5CC68821-0C11-5B1D-1218-F95537A86330}"/>
              </a:ext>
            </a:extLst>
          </p:cNvPr>
          <p:cNvSpPr>
            <a:spLocks noGrp="1"/>
          </p:cNvSpPr>
          <p:nvPr>
            <p:ph type="body" sz="quarter" idx="23" hasCustomPrompt="1"/>
          </p:nvPr>
        </p:nvSpPr>
        <p:spPr>
          <a:xfrm>
            <a:off x="1388758" y="1095503"/>
            <a:ext cx="2040392"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21" name="Picture Placeholder 2">
            <a:extLst>
              <a:ext uri="{FF2B5EF4-FFF2-40B4-BE49-F238E27FC236}">
                <a16:creationId xmlns:a16="http://schemas.microsoft.com/office/drawing/2014/main" id="{4E925FFB-9862-224D-B022-290A0D1E5AF3}"/>
              </a:ext>
            </a:extLst>
          </p:cNvPr>
          <p:cNvSpPr>
            <a:spLocks noGrp="1"/>
          </p:cNvSpPr>
          <p:nvPr>
            <p:ph type="pic" sz="quarter" idx="27" hasCustomPrompt="1"/>
          </p:nvPr>
        </p:nvSpPr>
        <p:spPr>
          <a:xfrm>
            <a:off x="3816129" y="0"/>
            <a:ext cx="5327871" cy="5143500"/>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3" name="Text Placeholder 2">
            <a:extLst>
              <a:ext uri="{FF2B5EF4-FFF2-40B4-BE49-F238E27FC236}">
                <a16:creationId xmlns:a16="http://schemas.microsoft.com/office/drawing/2014/main" id="{B444FEB0-0BB7-E3F1-AAF1-5F47BB259A65}"/>
              </a:ext>
            </a:extLst>
          </p:cNvPr>
          <p:cNvSpPr>
            <a:spLocks noGrp="1"/>
          </p:cNvSpPr>
          <p:nvPr>
            <p:ph type="body" sz="quarter" idx="29" hasCustomPrompt="1"/>
          </p:nvPr>
        </p:nvSpPr>
        <p:spPr>
          <a:xfrm>
            <a:off x="1391128" y="2817522"/>
            <a:ext cx="2040391"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4" name="Text Placeholder 2">
            <a:extLst>
              <a:ext uri="{FF2B5EF4-FFF2-40B4-BE49-F238E27FC236}">
                <a16:creationId xmlns:a16="http://schemas.microsoft.com/office/drawing/2014/main" id="{1089F050-CCBE-FC21-6DB3-7D0997057A64}"/>
              </a:ext>
            </a:extLst>
          </p:cNvPr>
          <p:cNvSpPr>
            <a:spLocks noGrp="1"/>
          </p:cNvSpPr>
          <p:nvPr>
            <p:ph type="body" sz="quarter" idx="30" hasCustomPrompt="1"/>
          </p:nvPr>
        </p:nvSpPr>
        <p:spPr>
          <a:xfrm>
            <a:off x="1388758" y="2411760"/>
            <a:ext cx="2040392"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25" name="Text Placeholder 2">
            <a:extLst>
              <a:ext uri="{FF2B5EF4-FFF2-40B4-BE49-F238E27FC236}">
                <a16:creationId xmlns:a16="http://schemas.microsoft.com/office/drawing/2014/main" id="{D7866AEF-3B7A-64CE-3CB3-2AD9F110911C}"/>
              </a:ext>
            </a:extLst>
          </p:cNvPr>
          <p:cNvSpPr>
            <a:spLocks noGrp="1"/>
          </p:cNvSpPr>
          <p:nvPr>
            <p:ph type="body" sz="quarter" idx="31" hasCustomPrompt="1"/>
          </p:nvPr>
        </p:nvSpPr>
        <p:spPr>
          <a:xfrm>
            <a:off x="1388758" y="4220647"/>
            <a:ext cx="2040391"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6" name="Text Placeholder 2">
            <a:extLst>
              <a:ext uri="{FF2B5EF4-FFF2-40B4-BE49-F238E27FC236}">
                <a16:creationId xmlns:a16="http://schemas.microsoft.com/office/drawing/2014/main" id="{151102C6-8E53-D4FF-2F48-F67A95203978}"/>
              </a:ext>
            </a:extLst>
          </p:cNvPr>
          <p:cNvSpPr>
            <a:spLocks noGrp="1"/>
          </p:cNvSpPr>
          <p:nvPr>
            <p:ph type="body" sz="quarter" idx="32" hasCustomPrompt="1"/>
          </p:nvPr>
        </p:nvSpPr>
        <p:spPr>
          <a:xfrm>
            <a:off x="1388758" y="3824923"/>
            <a:ext cx="2040392"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29" name="Picture Placeholder 28">
            <a:extLst>
              <a:ext uri="{FF2B5EF4-FFF2-40B4-BE49-F238E27FC236}">
                <a16:creationId xmlns:a16="http://schemas.microsoft.com/office/drawing/2014/main" id="{75AD6AB2-F1E5-ADB3-6D64-1D19EDAC3FA6}"/>
              </a:ext>
            </a:extLst>
          </p:cNvPr>
          <p:cNvSpPr>
            <a:spLocks noGrp="1"/>
          </p:cNvSpPr>
          <p:nvPr>
            <p:ph type="pic" sz="quarter" idx="33" hasCustomPrompt="1"/>
          </p:nvPr>
        </p:nvSpPr>
        <p:spPr>
          <a:xfrm>
            <a:off x="286309" y="1061936"/>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30" name="Picture Placeholder 28">
            <a:extLst>
              <a:ext uri="{FF2B5EF4-FFF2-40B4-BE49-F238E27FC236}">
                <a16:creationId xmlns:a16="http://schemas.microsoft.com/office/drawing/2014/main" id="{5207C683-6C7C-2681-1601-A67A65AF6334}"/>
              </a:ext>
            </a:extLst>
          </p:cNvPr>
          <p:cNvSpPr>
            <a:spLocks noGrp="1"/>
          </p:cNvSpPr>
          <p:nvPr>
            <p:ph type="pic" sz="quarter" idx="34" hasCustomPrompt="1"/>
          </p:nvPr>
        </p:nvSpPr>
        <p:spPr>
          <a:xfrm>
            <a:off x="286309" y="2347021"/>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31" name="Picture Placeholder 28">
            <a:extLst>
              <a:ext uri="{FF2B5EF4-FFF2-40B4-BE49-F238E27FC236}">
                <a16:creationId xmlns:a16="http://schemas.microsoft.com/office/drawing/2014/main" id="{ED954B00-80BC-FB2B-07A1-C2EF82F29BA7}"/>
              </a:ext>
            </a:extLst>
          </p:cNvPr>
          <p:cNvSpPr>
            <a:spLocks noGrp="1"/>
          </p:cNvSpPr>
          <p:nvPr>
            <p:ph type="pic" sz="quarter" idx="35" hasCustomPrompt="1"/>
          </p:nvPr>
        </p:nvSpPr>
        <p:spPr>
          <a:xfrm>
            <a:off x="286309" y="3715866"/>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Text Placeholder 20">
            <a:extLst>
              <a:ext uri="{FF2B5EF4-FFF2-40B4-BE49-F238E27FC236}">
                <a16:creationId xmlns:a16="http://schemas.microsoft.com/office/drawing/2014/main" id="{999FF7DF-5890-9F5D-926B-A46D4ED73E09}"/>
              </a:ext>
            </a:extLst>
          </p:cNvPr>
          <p:cNvSpPr>
            <a:spLocks noGrp="1"/>
          </p:cNvSpPr>
          <p:nvPr>
            <p:ph type="body" sz="quarter" idx="36" hasCustomPrompt="1"/>
          </p:nvPr>
        </p:nvSpPr>
        <p:spPr>
          <a:xfrm>
            <a:off x="286308" y="559076"/>
            <a:ext cx="3142841" cy="327992"/>
          </a:xfrm>
          <a:prstGeom prst="rect">
            <a:avLst/>
          </a:prstGeom>
        </p:spPr>
        <p:txBody>
          <a:bodyPr lIns="0" tIns="0" rIns="0" bIns="0" anchor="ctr" anchorCtr="0"/>
          <a:lstStyle>
            <a:lvl1pPr marL="0" indent="0" algn="l">
              <a:lnSpc>
                <a:spcPct val="100000"/>
              </a:lnSpc>
              <a:spcBef>
                <a:spcPts val="0"/>
              </a:spcBef>
              <a:buNone/>
              <a:defRPr sz="1800" b="0">
                <a:solidFill>
                  <a:srgbClr val="000000"/>
                </a:solidFill>
                <a:latin typeface="+mj-lt"/>
                <a:cs typeface="Arial" panose="020B0604020202020204" pitchFamily="34" charset="0"/>
              </a:defRPr>
            </a:lvl1pPr>
          </a:lstStyle>
          <a:p>
            <a:pPr lvl="0"/>
            <a:r>
              <a:rPr lang="en-US"/>
              <a:t>Heading here</a:t>
            </a:r>
          </a:p>
        </p:txBody>
      </p:sp>
      <p:sp>
        <p:nvSpPr>
          <p:cNvPr id="7" name="Text Placeholder 18">
            <a:extLst>
              <a:ext uri="{FF2B5EF4-FFF2-40B4-BE49-F238E27FC236}">
                <a16:creationId xmlns:a16="http://schemas.microsoft.com/office/drawing/2014/main" id="{7C3C01E2-653A-D8BE-FF89-D7AACA2FD03E}"/>
              </a:ext>
            </a:extLst>
          </p:cNvPr>
          <p:cNvSpPr>
            <a:spLocks noGrp="1"/>
          </p:cNvSpPr>
          <p:nvPr>
            <p:ph type="body" sz="quarter" idx="18" hasCustomPrompt="1"/>
          </p:nvPr>
        </p:nvSpPr>
        <p:spPr>
          <a:xfrm>
            <a:off x="286308" y="342900"/>
            <a:ext cx="3142841"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8" name="Text Placeholder 4">
            <a:extLst>
              <a:ext uri="{FF2B5EF4-FFF2-40B4-BE49-F238E27FC236}">
                <a16:creationId xmlns:a16="http://schemas.microsoft.com/office/drawing/2014/main" id="{E299CD69-EB64-DC23-C2C1-1925FF81ABB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9" name="Text Placeholder 8">
            <a:extLst>
              <a:ext uri="{FF2B5EF4-FFF2-40B4-BE49-F238E27FC236}">
                <a16:creationId xmlns:a16="http://schemas.microsoft.com/office/drawing/2014/main" id="{2EA0778F-C155-2678-3B5D-41A4C2E7B7EA}"/>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4725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Org 2">
    <p:bg>
      <p:bgPr>
        <a:solidFill>
          <a:schemeClr val="bg1"/>
        </a:solidFill>
        <a:effectLst/>
      </p:bgPr>
    </p:bg>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75AD6AB2-F1E5-ADB3-6D64-1D19EDAC3FA6}"/>
              </a:ext>
            </a:extLst>
          </p:cNvPr>
          <p:cNvSpPr>
            <a:spLocks noGrp="1"/>
          </p:cNvSpPr>
          <p:nvPr>
            <p:ph type="pic" sz="quarter" idx="33" hasCustomPrompt="1"/>
          </p:nvPr>
        </p:nvSpPr>
        <p:spPr>
          <a:xfrm>
            <a:off x="2591443" y="34290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Text Placeholder 20">
            <a:extLst>
              <a:ext uri="{FF2B5EF4-FFF2-40B4-BE49-F238E27FC236}">
                <a16:creationId xmlns:a16="http://schemas.microsoft.com/office/drawing/2014/main" id="{999FF7DF-5890-9F5D-926B-A46D4ED73E09}"/>
              </a:ext>
            </a:extLst>
          </p:cNvPr>
          <p:cNvSpPr>
            <a:spLocks noGrp="1"/>
          </p:cNvSpPr>
          <p:nvPr>
            <p:ph type="body" sz="quarter" idx="36" hasCustomPrompt="1"/>
          </p:nvPr>
        </p:nvSpPr>
        <p:spPr>
          <a:xfrm>
            <a:off x="286308" y="559076"/>
            <a:ext cx="2057132" cy="327992"/>
          </a:xfrm>
          <a:prstGeom prst="rect">
            <a:avLst/>
          </a:prstGeom>
        </p:spPr>
        <p:txBody>
          <a:bodyPr lIns="0" tIns="0" rIns="0" bIns="0" anchor="ctr" anchorCtr="0"/>
          <a:lstStyle>
            <a:lvl1pPr marL="0" indent="0" algn="l">
              <a:lnSpc>
                <a:spcPct val="100000"/>
              </a:lnSpc>
              <a:spcBef>
                <a:spcPts val="0"/>
              </a:spcBef>
              <a:buNone/>
              <a:defRPr sz="1800" b="0">
                <a:solidFill>
                  <a:srgbClr val="000000"/>
                </a:solidFill>
                <a:latin typeface="+mj-lt"/>
                <a:cs typeface="Arial" panose="020B0604020202020204" pitchFamily="34" charset="0"/>
              </a:defRPr>
            </a:lvl1pPr>
          </a:lstStyle>
          <a:p>
            <a:pPr lvl="0"/>
            <a:r>
              <a:rPr lang="en-US"/>
              <a:t>Heading here</a:t>
            </a:r>
          </a:p>
        </p:txBody>
      </p:sp>
      <p:sp>
        <p:nvSpPr>
          <p:cNvPr id="7" name="Text Placeholder 18">
            <a:extLst>
              <a:ext uri="{FF2B5EF4-FFF2-40B4-BE49-F238E27FC236}">
                <a16:creationId xmlns:a16="http://schemas.microsoft.com/office/drawing/2014/main" id="{7C3C01E2-653A-D8BE-FF89-D7AACA2FD03E}"/>
              </a:ext>
            </a:extLst>
          </p:cNvPr>
          <p:cNvSpPr>
            <a:spLocks noGrp="1"/>
          </p:cNvSpPr>
          <p:nvPr>
            <p:ph type="body" sz="quarter" idx="18" hasCustomPrompt="1"/>
          </p:nvPr>
        </p:nvSpPr>
        <p:spPr>
          <a:xfrm>
            <a:off x="286308" y="342900"/>
            <a:ext cx="2057132"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SLIDE TITLE</a:t>
            </a:r>
          </a:p>
        </p:txBody>
      </p:sp>
      <p:sp>
        <p:nvSpPr>
          <p:cNvPr id="28" name="Text Placeholder 2">
            <a:extLst>
              <a:ext uri="{FF2B5EF4-FFF2-40B4-BE49-F238E27FC236}">
                <a16:creationId xmlns:a16="http://schemas.microsoft.com/office/drawing/2014/main" id="{99836A5F-62FB-6489-789F-9A1B353ACDEE}"/>
              </a:ext>
            </a:extLst>
          </p:cNvPr>
          <p:cNvSpPr>
            <a:spLocks noGrp="1"/>
          </p:cNvSpPr>
          <p:nvPr>
            <p:ph type="body" sz="quarter" idx="24" hasCustomPrompt="1"/>
          </p:nvPr>
        </p:nvSpPr>
        <p:spPr>
          <a:xfrm>
            <a:off x="286308" y="1207605"/>
            <a:ext cx="2057132" cy="3592996"/>
          </a:xfrm>
          <a:prstGeom prst="rect">
            <a:avLst/>
          </a:prstGeom>
        </p:spPr>
        <p:txBody>
          <a:bodyPr lIns="0" tIns="0" rIns="0" bIns="0" numCol="1" spcCol="457200">
            <a:noAutofit/>
          </a:bodyPr>
          <a:lstStyle>
            <a:lvl1pPr marL="0" indent="0">
              <a:lnSpc>
                <a:spcPct val="100000"/>
              </a:lnSpc>
              <a:buNone/>
              <a:defRPr sz="1050" b="0" i="0">
                <a:solidFill>
                  <a:schemeClr val="tx1"/>
                </a:solidFill>
                <a:latin typeface="+mn-lt"/>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Ut </a:t>
            </a:r>
            <a:r>
              <a:rPr lang="en-US" err="1"/>
              <a:t>ultricies</a:t>
            </a:r>
            <a:r>
              <a:rPr lang="en-US"/>
              <a:t> </a:t>
            </a:r>
            <a:r>
              <a:rPr lang="en-US" err="1"/>
              <a:t>arcu</a:t>
            </a:r>
            <a:r>
              <a:rPr lang="en-US"/>
              <a:t> non </a:t>
            </a:r>
            <a:r>
              <a:rPr lang="en-US" err="1"/>
              <a:t>est</a:t>
            </a:r>
            <a:r>
              <a:rPr lang="en-US"/>
              <a:t> </a:t>
            </a:r>
            <a:r>
              <a:rPr lang="en-US" err="1"/>
              <a:t>fringilla</a:t>
            </a:r>
            <a:r>
              <a:rPr lang="en-US"/>
              <a:t> </a:t>
            </a:r>
            <a:r>
              <a:rPr lang="en-US" err="1"/>
              <a:t>tristique</a:t>
            </a:r>
            <a:r>
              <a:rPr lang="en-US"/>
              <a:t>. Aenean in </a:t>
            </a:r>
            <a:r>
              <a:rPr lang="en-US" err="1"/>
              <a:t>mauris</a:t>
            </a:r>
            <a:r>
              <a:rPr lang="en-US"/>
              <a:t> porta, </a:t>
            </a:r>
            <a:r>
              <a:rPr lang="en-US" err="1"/>
              <a:t>pellentesque</a:t>
            </a:r>
            <a:r>
              <a:rPr lang="en-US"/>
              <a:t> </a:t>
            </a:r>
            <a:r>
              <a:rPr lang="en-US" err="1"/>
              <a:t>turpis</a:t>
            </a:r>
            <a:r>
              <a:rPr lang="en-US"/>
              <a:t> </a:t>
            </a:r>
            <a:r>
              <a:rPr lang="en-US" err="1"/>
              <a:t>aliquam</a:t>
            </a:r>
            <a:r>
              <a:rPr lang="en-US"/>
              <a:t>, porta lorem. Vestibulum ante ipsum </a:t>
            </a:r>
            <a:r>
              <a:rPr lang="en-US" err="1"/>
              <a:t>primis</a:t>
            </a:r>
            <a:r>
              <a:rPr lang="en-US"/>
              <a:t> in </a:t>
            </a:r>
            <a:r>
              <a:rPr lang="en-US" err="1"/>
              <a:t>faucibus</a:t>
            </a:r>
            <a:r>
              <a:rPr lang="en-US"/>
              <a:t> </a:t>
            </a:r>
            <a:r>
              <a:rPr lang="en-US" err="1"/>
              <a:t>orci</a:t>
            </a:r>
            <a:r>
              <a:rPr lang="en-US"/>
              <a:t> </a:t>
            </a:r>
            <a:r>
              <a:rPr lang="en-US" err="1"/>
              <a:t>luctus</a:t>
            </a:r>
            <a:r>
              <a:rPr lang="en-US"/>
              <a:t> et </a:t>
            </a:r>
            <a:r>
              <a:rPr lang="en-US" err="1"/>
              <a:t>ultrices</a:t>
            </a:r>
            <a:r>
              <a:rPr lang="en-US"/>
              <a:t> </a:t>
            </a:r>
            <a:r>
              <a:rPr lang="en-US" err="1"/>
              <a:t>posuere</a:t>
            </a:r>
            <a:r>
              <a:rPr lang="en-US"/>
              <a:t> </a:t>
            </a:r>
            <a:r>
              <a:rPr lang="en-US" err="1"/>
              <a:t>cubilia</a:t>
            </a:r>
            <a:r>
              <a:rPr lang="en-US"/>
              <a:t> </a:t>
            </a:r>
            <a:r>
              <a:rPr lang="en-US" err="1"/>
              <a:t>curae</a:t>
            </a:r>
            <a:r>
              <a:rPr lang="en-US"/>
              <a:t>; </a:t>
            </a:r>
            <a:r>
              <a:rPr lang="en-US" err="1"/>
              <a:t>Curabitur</a:t>
            </a:r>
            <a:r>
              <a:rPr lang="en-US"/>
              <a:t> dictum </a:t>
            </a:r>
            <a:r>
              <a:rPr lang="en-US" err="1"/>
              <a:t>vehicula</a:t>
            </a:r>
            <a:r>
              <a:rPr lang="en-US"/>
              <a:t> </a:t>
            </a:r>
            <a:r>
              <a:rPr lang="en-US" err="1"/>
              <a:t>urna</a:t>
            </a:r>
            <a:r>
              <a:rPr lang="en-US"/>
              <a:t>, et </a:t>
            </a:r>
            <a:r>
              <a:rPr lang="en-US" err="1"/>
              <a:t>porttitor</a:t>
            </a:r>
            <a:r>
              <a:rPr lang="en-US"/>
              <a:t> </a:t>
            </a:r>
            <a:r>
              <a:rPr lang="en-US" err="1"/>
              <a:t>leo</a:t>
            </a:r>
            <a:r>
              <a:rPr lang="en-US"/>
              <a:t> </a:t>
            </a:r>
            <a:r>
              <a:rPr lang="en-US" err="1"/>
              <a:t>feugiat</a:t>
            </a:r>
            <a:r>
              <a:rPr lang="en-US"/>
              <a:t> id. </a:t>
            </a:r>
            <a:r>
              <a:rPr lang="en-US" err="1"/>
              <a:t>Praesent</a:t>
            </a:r>
            <a:r>
              <a:rPr lang="en-US"/>
              <a:t> </a:t>
            </a:r>
            <a:r>
              <a:rPr lang="en-US" err="1"/>
              <a:t>imperdiet</a:t>
            </a:r>
            <a:r>
              <a:rPr lang="en-US"/>
              <a:t> lacinia </a:t>
            </a:r>
            <a:r>
              <a:rPr lang="en-US" err="1"/>
              <a:t>neque</a:t>
            </a:r>
            <a:r>
              <a:rPr lang="en-US"/>
              <a:t> at </a:t>
            </a:r>
            <a:r>
              <a:rPr lang="en-US" err="1"/>
              <a:t>varius</a:t>
            </a:r>
            <a:r>
              <a:rPr lang="en-US"/>
              <a:t>. </a:t>
            </a:r>
            <a:r>
              <a:rPr lang="en-US" err="1"/>
              <a:t>Nulla</a:t>
            </a:r>
            <a:r>
              <a:rPr lang="en-US"/>
              <a:t> id </a:t>
            </a:r>
            <a:r>
              <a:rPr lang="en-US" err="1"/>
              <a:t>neque</a:t>
            </a:r>
            <a:r>
              <a:rPr lang="en-US"/>
              <a:t> </a:t>
            </a:r>
            <a:r>
              <a:rPr lang="en-US" err="1"/>
              <a:t>porttitor</a:t>
            </a:r>
            <a:r>
              <a:rPr lang="en-US"/>
              <a:t>, pharetra </a:t>
            </a:r>
            <a:r>
              <a:rPr lang="en-US" err="1"/>
              <a:t>lacus</a:t>
            </a:r>
            <a:r>
              <a:rPr lang="en-US"/>
              <a:t> in, </a:t>
            </a:r>
            <a:r>
              <a:rPr lang="en-US" err="1"/>
              <a:t>egestas</a:t>
            </a:r>
            <a:r>
              <a:rPr lang="en-US"/>
              <a:t> </a:t>
            </a:r>
            <a:r>
              <a:rPr lang="en-US" err="1"/>
              <a:t>orci</a:t>
            </a:r>
            <a:r>
              <a:rPr lang="en-US"/>
              <a:t>. Ut </a:t>
            </a:r>
            <a:r>
              <a:rPr lang="en-US" err="1"/>
              <a:t>molestie</a:t>
            </a:r>
            <a:r>
              <a:rPr lang="en-US"/>
              <a:t> maximus </a:t>
            </a:r>
            <a:r>
              <a:rPr lang="en-US" err="1"/>
              <a:t>fringilla</a:t>
            </a:r>
            <a:r>
              <a:rPr lang="en-US"/>
              <a:t>. </a:t>
            </a:r>
            <a:r>
              <a:rPr lang="en-US" err="1"/>
              <a:t>Quisque</a:t>
            </a:r>
            <a:r>
              <a:rPr lang="en-US"/>
              <a:t> </a:t>
            </a:r>
            <a:r>
              <a:rPr lang="en-US" err="1"/>
              <a:t>dignissim</a:t>
            </a:r>
            <a:r>
              <a:rPr lang="en-US"/>
              <a:t> </a:t>
            </a:r>
            <a:r>
              <a:rPr lang="en-US" err="1"/>
              <a:t>nec</a:t>
            </a:r>
            <a:r>
              <a:rPr lang="en-US"/>
              <a:t> </a:t>
            </a:r>
            <a:r>
              <a:rPr lang="en-US" err="1"/>
              <a:t>enim</a:t>
            </a:r>
            <a:r>
              <a:rPr lang="en-US"/>
              <a:t> ac </a:t>
            </a:r>
            <a:r>
              <a:rPr lang="en-US" err="1"/>
              <a:t>posuere</a:t>
            </a:r>
            <a:r>
              <a:rPr lang="en-US"/>
              <a:t>. Proin </a:t>
            </a:r>
            <a:r>
              <a:rPr lang="en-US" err="1"/>
              <a:t>eget</a:t>
            </a:r>
            <a:r>
              <a:rPr lang="en-US"/>
              <a:t> </a:t>
            </a:r>
            <a:r>
              <a:rPr lang="en-US" err="1"/>
              <a:t>nibh</a:t>
            </a:r>
            <a:r>
              <a:rPr lang="en-US"/>
              <a:t> in </a:t>
            </a:r>
            <a:r>
              <a:rPr lang="en-US" err="1"/>
              <a:t>sapien</a:t>
            </a:r>
            <a:r>
              <a:rPr lang="en-US"/>
              <a:t> </a:t>
            </a:r>
            <a:r>
              <a:rPr lang="en-US" err="1"/>
              <a:t>molestie</a:t>
            </a:r>
            <a:r>
              <a:rPr lang="en-US"/>
              <a:t> </a:t>
            </a:r>
            <a:r>
              <a:rPr lang="en-US" err="1"/>
              <a:t>congue</a:t>
            </a:r>
            <a:r>
              <a:rPr lang="en-US"/>
              <a:t> vel id </a:t>
            </a:r>
            <a:r>
              <a:rPr lang="en-US" err="1"/>
              <a:t>nunc</a:t>
            </a:r>
            <a:r>
              <a:rPr lang="en-US"/>
              <a:t>.</a:t>
            </a:r>
          </a:p>
        </p:txBody>
      </p:sp>
      <p:sp>
        <p:nvSpPr>
          <p:cNvPr id="32" name="Text Placeholder 2">
            <a:extLst>
              <a:ext uri="{FF2B5EF4-FFF2-40B4-BE49-F238E27FC236}">
                <a16:creationId xmlns:a16="http://schemas.microsoft.com/office/drawing/2014/main" id="{C59234A6-0D12-CC2F-9448-B1CC3E7F9558}"/>
              </a:ext>
            </a:extLst>
          </p:cNvPr>
          <p:cNvSpPr>
            <a:spLocks noGrp="1"/>
          </p:cNvSpPr>
          <p:nvPr>
            <p:ph type="body" sz="quarter" idx="46" hasCustomPrompt="1"/>
          </p:nvPr>
        </p:nvSpPr>
        <p:spPr>
          <a:xfrm>
            <a:off x="3608946" y="4276681"/>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33" name="Text Placeholder 2">
            <a:extLst>
              <a:ext uri="{FF2B5EF4-FFF2-40B4-BE49-F238E27FC236}">
                <a16:creationId xmlns:a16="http://schemas.microsoft.com/office/drawing/2014/main" id="{63657C4A-08D8-385E-81BF-BE38B1DDB576}"/>
              </a:ext>
            </a:extLst>
          </p:cNvPr>
          <p:cNvSpPr>
            <a:spLocks noGrp="1"/>
          </p:cNvSpPr>
          <p:nvPr>
            <p:ph type="body" sz="quarter" idx="47" hasCustomPrompt="1"/>
          </p:nvPr>
        </p:nvSpPr>
        <p:spPr>
          <a:xfrm>
            <a:off x="3608947" y="3846443"/>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38" name="Picture Placeholder 28">
            <a:extLst>
              <a:ext uri="{FF2B5EF4-FFF2-40B4-BE49-F238E27FC236}">
                <a16:creationId xmlns:a16="http://schemas.microsoft.com/office/drawing/2014/main" id="{DEF9641E-37C6-C932-1521-E06685CE824E}"/>
              </a:ext>
            </a:extLst>
          </p:cNvPr>
          <p:cNvSpPr>
            <a:spLocks noGrp="1"/>
          </p:cNvSpPr>
          <p:nvPr>
            <p:ph type="pic" sz="quarter" idx="52" hasCustomPrompt="1"/>
          </p:nvPr>
        </p:nvSpPr>
        <p:spPr>
          <a:xfrm>
            <a:off x="2591443" y="151147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39" name="Picture Placeholder 28">
            <a:extLst>
              <a:ext uri="{FF2B5EF4-FFF2-40B4-BE49-F238E27FC236}">
                <a16:creationId xmlns:a16="http://schemas.microsoft.com/office/drawing/2014/main" id="{DE3A2F9E-B153-A76A-5254-DAC3BF5819AD}"/>
              </a:ext>
            </a:extLst>
          </p:cNvPr>
          <p:cNvSpPr>
            <a:spLocks noGrp="1"/>
          </p:cNvSpPr>
          <p:nvPr>
            <p:ph type="pic" sz="quarter" idx="53" hasCustomPrompt="1"/>
          </p:nvPr>
        </p:nvSpPr>
        <p:spPr>
          <a:xfrm>
            <a:off x="2591443" y="268004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0" name="Picture Placeholder 28">
            <a:extLst>
              <a:ext uri="{FF2B5EF4-FFF2-40B4-BE49-F238E27FC236}">
                <a16:creationId xmlns:a16="http://schemas.microsoft.com/office/drawing/2014/main" id="{191E3930-613E-5DD6-1335-2BFA9711AB4B}"/>
              </a:ext>
            </a:extLst>
          </p:cNvPr>
          <p:cNvSpPr>
            <a:spLocks noGrp="1"/>
          </p:cNvSpPr>
          <p:nvPr>
            <p:ph type="pic" sz="quarter" idx="54" hasCustomPrompt="1"/>
          </p:nvPr>
        </p:nvSpPr>
        <p:spPr>
          <a:xfrm>
            <a:off x="2591443" y="384861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1" name="Text Placeholder 2">
            <a:extLst>
              <a:ext uri="{FF2B5EF4-FFF2-40B4-BE49-F238E27FC236}">
                <a16:creationId xmlns:a16="http://schemas.microsoft.com/office/drawing/2014/main" id="{70C18430-565C-2DD7-6B7B-55FAD5EF9BF1}"/>
              </a:ext>
            </a:extLst>
          </p:cNvPr>
          <p:cNvSpPr>
            <a:spLocks noGrp="1"/>
          </p:cNvSpPr>
          <p:nvPr>
            <p:ph type="body" sz="quarter" idx="55" hasCustomPrompt="1"/>
          </p:nvPr>
        </p:nvSpPr>
        <p:spPr>
          <a:xfrm>
            <a:off x="3608946" y="3107591"/>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2" name="Text Placeholder 2">
            <a:extLst>
              <a:ext uri="{FF2B5EF4-FFF2-40B4-BE49-F238E27FC236}">
                <a16:creationId xmlns:a16="http://schemas.microsoft.com/office/drawing/2014/main" id="{5B762832-4527-67AB-2FF4-CA8C7F45A302}"/>
              </a:ext>
            </a:extLst>
          </p:cNvPr>
          <p:cNvSpPr>
            <a:spLocks noGrp="1"/>
          </p:cNvSpPr>
          <p:nvPr>
            <p:ph type="body" sz="quarter" idx="56" hasCustomPrompt="1"/>
          </p:nvPr>
        </p:nvSpPr>
        <p:spPr>
          <a:xfrm>
            <a:off x="3608947" y="2677353"/>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43" name="Text Placeholder 2">
            <a:extLst>
              <a:ext uri="{FF2B5EF4-FFF2-40B4-BE49-F238E27FC236}">
                <a16:creationId xmlns:a16="http://schemas.microsoft.com/office/drawing/2014/main" id="{35CC69AE-3527-2962-F18D-975B04FD6EF6}"/>
              </a:ext>
            </a:extLst>
          </p:cNvPr>
          <p:cNvSpPr>
            <a:spLocks noGrp="1"/>
          </p:cNvSpPr>
          <p:nvPr>
            <p:ph type="body" sz="quarter" idx="57" hasCustomPrompt="1"/>
          </p:nvPr>
        </p:nvSpPr>
        <p:spPr>
          <a:xfrm>
            <a:off x="3633333" y="1943100"/>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4" name="Text Placeholder 2">
            <a:extLst>
              <a:ext uri="{FF2B5EF4-FFF2-40B4-BE49-F238E27FC236}">
                <a16:creationId xmlns:a16="http://schemas.microsoft.com/office/drawing/2014/main" id="{27E8DB04-E9CD-9725-E8AF-148021F8DC07}"/>
              </a:ext>
            </a:extLst>
          </p:cNvPr>
          <p:cNvSpPr>
            <a:spLocks noGrp="1"/>
          </p:cNvSpPr>
          <p:nvPr>
            <p:ph type="body" sz="quarter" idx="58" hasCustomPrompt="1"/>
          </p:nvPr>
        </p:nvSpPr>
        <p:spPr>
          <a:xfrm>
            <a:off x="3633333" y="1512862"/>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45" name="Text Placeholder 2">
            <a:extLst>
              <a:ext uri="{FF2B5EF4-FFF2-40B4-BE49-F238E27FC236}">
                <a16:creationId xmlns:a16="http://schemas.microsoft.com/office/drawing/2014/main" id="{6D4F2A9D-C316-11F6-67FA-0A17F295B396}"/>
              </a:ext>
            </a:extLst>
          </p:cNvPr>
          <p:cNvSpPr>
            <a:spLocks noGrp="1"/>
          </p:cNvSpPr>
          <p:nvPr>
            <p:ph type="body" sz="quarter" idx="59" hasCustomPrompt="1"/>
          </p:nvPr>
        </p:nvSpPr>
        <p:spPr>
          <a:xfrm>
            <a:off x="3633333" y="771525"/>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6" name="Text Placeholder 2">
            <a:extLst>
              <a:ext uri="{FF2B5EF4-FFF2-40B4-BE49-F238E27FC236}">
                <a16:creationId xmlns:a16="http://schemas.microsoft.com/office/drawing/2014/main" id="{AAAD5D5F-41FA-0958-B41B-7C046F431F2E}"/>
              </a:ext>
            </a:extLst>
          </p:cNvPr>
          <p:cNvSpPr>
            <a:spLocks noGrp="1"/>
          </p:cNvSpPr>
          <p:nvPr>
            <p:ph type="body" sz="quarter" idx="60" hasCustomPrompt="1"/>
          </p:nvPr>
        </p:nvSpPr>
        <p:spPr>
          <a:xfrm>
            <a:off x="3633333" y="341287"/>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47" name="Picture Placeholder 28">
            <a:extLst>
              <a:ext uri="{FF2B5EF4-FFF2-40B4-BE49-F238E27FC236}">
                <a16:creationId xmlns:a16="http://schemas.microsoft.com/office/drawing/2014/main" id="{AD174768-C66C-94AE-1120-787C054BF987}"/>
              </a:ext>
            </a:extLst>
          </p:cNvPr>
          <p:cNvSpPr>
            <a:spLocks noGrp="1"/>
          </p:cNvSpPr>
          <p:nvPr>
            <p:ph type="pic" sz="quarter" idx="61" hasCustomPrompt="1"/>
          </p:nvPr>
        </p:nvSpPr>
        <p:spPr>
          <a:xfrm>
            <a:off x="5857707" y="34290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8" name="Text Placeholder 2">
            <a:extLst>
              <a:ext uri="{FF2B5EF4-FFF2-40B4-BE49-F238E27FC236}">
                <a16:creationId xmlns:a16="http://schemas.microsoft.com/office/drawing/2014/main" id="{16D1D5BE-A3AF-81E6-B1C5-71DD78E3B173}"/>
              </a:ext>
            </a:extLst>
          </p:cNvPr>
          <p:cNvSpPr>
            <a:spLocks noGrp="1"/>
          </p:cNvSpPr>
          <p:nvPr>
            <p:ph type="body" sz="quarter" idx="62" hasCustomPrompt="1"/>
          </p:nvPr>
        </p:nvSpPr>
        <p:spPr>
          <a:xfrm>
            <a:off x="6875210" y="4276681"/>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9" name="Text Placeholder 2">
            <a:extLst>
              <a:ext uri="{FF2B5EF4-FFF2-40B4-BE49-F238E27FC236}">
                <a16:creationId xmlns:a16="http://schemas.microsoft.com/office/drawing/2014/main" id="{6688D2D3-A84B-D656-3F46-CFB0F87F0D7B}"/>
              </a:ext>
            </a:extLst>
          </p:cNvPr>
          <p:cNvSpPr>
            <a:spLocks noGrp="1"/>
          </p:cNvSpPr>
          <p:nvPr>
            <p:ph type="body" sz="quarter" idx="63" hasCustomPrompt="1"/>
          </p:nvPr>
        </p:nvSpPr>
        <p:spPr>
          <a:xfrm>
            <a:off x="6875211" y="3846443"/>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0" name="Picture Placeholder 28">
            <a:extLst>
              <a:ext uri="{FF2B5EF4-FFF2-40B4-BE49-F238E27FC236}">
                <a16:creationId xmlns:a16="http://schemas.microsoft.com/office/drawing/2014/main" id="{939CB521-BCC8-691E-B494-6C1E875E0C70}"/>
              </a:ext>
            </a:extLst>
          </p:cNvPr>
          <p:cNvSpPr>
            <a:spLocks noGrp="1"/>
          </p:cNvSpPr>
          <p:nvPr>
            <p:ph type="pic" sz="quarter" idx="64" hasCustomPrompt="1"/>
          </p:nvPr>
        </p:nvSpPr>
        <p:spPr>
          <a:xfrm>
            <a:off x="5857707" y="151147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1" name="Picture Placeholder 28">
            <a:extLst>
              <a:ext uri="{FF2B5EF4-FFF2-40B4-BE49-F238E27FC236}">
                <a16:creationId xmlns:a16="http://schemas.microsoft.com/office/drawing/2014/main" id="{6120A071-FE68-4096-F8BC-1A5BDAFB1A6C}"/>
              </a:ext>
            </a:extLst>
          </p:cNvPr>
          <p:cNvSpPr>
            <a:spLocks noGrp="1"/>
          </p:cNvSpPr>
          <p:nvPr>
            <p:ph type="pic" sz="quarter" idx="65" hasCustomPrompt="1"/>
          </p:nvPr>
        </p:nvSpPr>
        <p:spPr>
          <a:xfrm>
            <a:off x="5857707" y="268004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2" name="Picture Placeholder 28">
            <a:extLst>
              <a:ext uri="{FF2B5EF4-FFF2-40B4-BE49-F238E27FC236}">
                <a16:creationId xmlns:a16="http://schemas.microsoft.com/office/drawing/2014/main" id="{FDC2286C-92BA-3C39-C7FC-6A431A87A04F}"/>
              </a:ext>
            </a:extLst>
          </p:cNvPr>
          <p:cNvSpPr>
            <a:spLocks noGrp="1"/>
          </p:cNvSpPr>
          <p:nvPr>
            <p:ph type="pic" sz="quarter" idx="66" hasCustomPrompt="1"/>
          </p:nvPr>
        </p:nvSpPr>
        <p:spPr>
          <a:xfrm>
            <a:off x="5857707" y="3848610"/>
            <a:ext cx="951991" cy="951990"/>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3" name="Text Placeholder 2">
            <a:extLst>
              <a:ext uri="{FF2B5EF4-FFF2-40B4-BE49-F238E27FC236}">
                <a16:creationId xmlns:a16="http://schemas.microsoft.com/office/drawing/2014/main" id="{D675CFD5-0C12-F4D2-A9A5-1C63FB7F097E}"/>
              </a:ext>
            </a:extLst>
          </p:cNvPr>
          <p:cNvSpPr>
            <a:spLocks noGrp="1"/>
          </p:cNvSpPr>
          <p:nvPr>
            <p:ph type="body" sz="quarter" idx="67" hasCustomPrompt="1"/>
          </p:nvPr>
        </p:nvSpPr>
        <p:spPr>
          <a:xfrm>
            <a:off x="6875210" y="3107591"/>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54" name="Text Placeholder 2">
            <a:extLst>
              <a:ext uri="{FF2B5EF4-FFF2-40B4-BE49-F238E27FC236}">
                <a16:creationId xmlns:a16="http://schemas.microsoft.com/office/drawing/2014/main" id="{C169A740-022C-0603-48DB-E03EC8589E1F}"/>
              </a:ext>
            </a:extLst>
          </p:cNvPr>
          <p:cNvSpPr>
            <a:spLocks noGrp="1"/>
          </p:cNvSpPr>
          <p:nvPr>
            <p:ph type="body" sz="quarter" idx="68" hasCustomPrompt="1"/>
          </p:nvPr>
        </p:nvSpPr>
        <p:spPr>
          <a:xfrm>
            <a:off x="6875211" y="2677353"/>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5" name="Text Placeholder 2">
            <a:extLst>
              <a:ext uri="{FF2B5EF4-FFF2-40B4-BE49-F238E27FC236}">
                <a16:creationId xmlns:a16="http://schemas.microsoft.com/office/drawing/2014/main" id="{EC6B9E44-3C10-9BBE-BB76-765AABA55107}"/>
              </a:ext>
            </a:extLst>
          </p:cNvPr>
          <p:cNvSpPr>
            <a:spLocks noGrp="1"/>
          </p:cNvSpPr>
          <p:nvPr>
            <p:ph type="body" sz="quarter" idx="69" hasCustomPrompt="1"/>
          </p:nvPr>
        </p:nvSpPr>
        <p:spPr>
          <a:xfrm>
            <a:off x="6899597" y="1943100"/>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56" name="Text Placeholder 2">
            <a:extLst>
              <a:ext uri="{FF2B5EF4-FFF2-40B4-BE49-F238E27FC236}">
                <a16:creationId xmlns:a16="http://schemas.microsoft.com/office/drawing/2014/main" id="{F521140A-1890-7692-95B2-FCF80C395BDC}"/>
              </a:ext>
            </a:extLst>
          </p:cNvPr>
          <p:cNvSpPr>
            <a:spLocks noGrp="1"/>
          </p:cNvSpPr>
          <p:nvPr>
            <p:ph type="body" sz="quarter" idx="70" hasCustomPrompt="1"/>
          </p:nvPr>
        </p:nvSpPr>
        <p:spPr>
          <a:xfrm>
            <a:off x="6899597" y="1512862"/>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7" name="Text Placeholder 2">
            <a:extLst>
              <a:ext uri="{FF2B5EF4-FFF2-40B4-BE49-F238E27FC236}">
                <a16:creationId xmlns:a16="http://schemas.microsoft.com/office/drawing/2014/main" id="{C4C7685C-AFE8-2D98-73C4-CCCC2530CCA7}"/>
              </a:ext>
            </a:extLst>
          </p:cNvPr>
          <p:cNvSpPr>
            <a:spLocks noGrp="1"/>
          </p:cNvSpPr>
          <p:nvPr>
            <p:ph type="body" sz="quarter" idx="71" hasCustomPrompt="1"/>
          </p:nvPr>
        </p:nvSpPr>
        <p:spPr>
          <a:xfrm>
            <a:off x="6899597" y="771525"/>
            <a:ext cx="1991619" cy="523919"/>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58" name="Text Placeholder 2">
            <a:extLst>
              <a:ext uri="{FF2B5EF4-FFF2-40B4-BE49-F238E27FC236}">
                <a16:creationId xmlns:a16="http://schemas.microsoft.com/office/drawing/2014/main" id="{F428264F-22D5-613A-69A3-C3F0BFA77596}"/>
              </a:ext>
            </a:extLst>
          </p:cNvPr>
          <p:cNvSpPr>
            <a:spLocks noGrp="1"/>
          </p:cNvSpPr>
          <p:nvPr>
            <p:ph type="body" sz="quarter" idx="72" hasCustomPrompt="1"/>
          </p:nvPr>
        </p:nvSpPr>
        <p:spPr>
          <a:xfrm>
            <a:off x="6899597" y="341287"/>
            <a:ext cx="1991620" cy="411491"/>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9" name="Text Placeholder 4">
            <a:extLst>
              <a:ext uri="{FF2B5EF4-FFF2-40B4-BE49-F238E27FC236}">
                <a16:creationId xmlns:a16="http://schemas.microsoft.com/office/drawing/2014/main" id="{F8FC3B0F-5B07-25AA-A400-42604723155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60" name="Text Placeholder 8">
            <a:extLst>
              <a:ext uri="{FF2B5EF4-FFF2-40B4-BE49-F238E27FC236}">
                <a16:creationId xmlns:a16="http://schemas.microsoft.com/office/drawing/2014/main" id="{24F6FC09-ED53-D26C-1B30-206488821FED}"/>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8179850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Org 3">
    <p:bg>
      <p:bgPr>
        <a:solidFill>
          <a:schemeClr val="bg1"/>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1C6B14F-9AC0-4080-B4BC-292A2464E843}"/>
              </a:ext>
            </a:extLst>
          </p:cNvPr>
          <p:cNvSpPr>
            <a:spLocks noGrp="1"/>
          </p:cNvSpPr>
          <p:nvPr>
            <p:ph type="pic" sz="quarter" idx="27" hasCustomPrompt="1"/>
          </p:nvPr>
        </p:nvSpPr>
        <p:spPr>
          <a:xfrm>
            <a:off x="1" y="2"/>
            <a:ext cx="2568088" cy="514349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 name="Text Placeholder 2">
            <a:extLst>
              <a:ext uri="{FF2B5EF4-FFF2-40B4-BE49-F238E27FC236}">
                <a16:creationId xmlns:a16="http://schemas.microsoft.com/office/drawing/2014/main" id="{208D0123-8A26-2AD5-469A-2E2F37B34A7E}"/>
              </a:ext>
            </a:extLst>
          </p:cNvPr>
          <p:cNvSpPr>
            <a:spLocks noGrp="1"/>
          </p:cNvSpPr>
          <p:nvPr>
            <p:ph type="body" sz="quarter" idx="25" hasCustomPrompt="1"/>
          </p:nvPr>
        </p:nvSpPr>
        <p:spPr>
          <a:xfrm>
            <a:off x="4118925" y="1619455"/>
            <a:ext cx="1909365"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3" name="Text Placeholder 2">
            <a:extLst>
              <a:ext uri="{FF2B5EF4-FFF2-40B4-BE49-F238E27FC236}">
                <a16:creationId xmlns:a16="http://schemas.microsoft.com/office/drawing/2014/main" id="{F98BCD13-6397-B22C-422C-060716835FDE}"/>
              </a:ext>
            </a:extLst>
          </p:cNvPr>
          <p:cNvSpPr>
            <a:spLocks noGrp="1"/>
          </p:cNvSpPr>
          <p:nvPr>
            <p:ph type="body" sz="quarter" idx="23" hasCustomPrompt="1"/>
          </p:nvPr>
        </p:nvSpPr>
        <p:spPr>
          <a:xfrm>
            <a:off x="4118926" y="1250963"/>
            <a:ext cx="1909366"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4" name="Text Placeholder 2">
            <a:extLst>
              <a:ext uri="{FF2B5EF4-FFF2-40B4-BE49-F238E27FC236}">
                <a16:creationId xmlns:a16="http://schemas.microsoft.com/office/drawing/2014/main" id="{8A45F2AE-7135-DDAA-3170-6E85DC6E101B}"/>
              </a:ext>
            </a:extLst>
          </p:cNvPr>
          <p:cNvSpPr>
            <a:spLocks noGrp="1"/>
          </p:cNvSpPr>
          <p:nvPr>
            <p:ph type="body" sz="quarter" idx="29" hasCustomPrompt="1"/>
          </p:nvPr>
        </p:nvSpPr>
        <p:spPr>
          <a:xfrm>
            <a:off x="4118925" y="2818652"/>
            <a:ext cx="1909365"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5" name="Text Placeholder 2">
            <a:extLst>
              <a:ext uri="{FF2B5EF4-FFF2-40B4-BE49-F238E27FC236}">
                <a16:creationId xmlns:a16="http://schemas.microsoft.com/office/drawing/2014/main" id="{37137081-4C00-CFFA-17A2-05E1F8397206}"/>
              </a:ext>
            </a:extLst>
          </p:cNvPr>
          <p:cNvSpPr>
            <a:spLocks noGrp="1"/>
          </p:cNvSpPr>
          <p:nvPr>
            <p:ph type="body" sz="quarter" idx="30" hasCustomPrompt="1"/>
          </p:nvPr>
        </p:nvSpPr>
        <p:spPr>
          <a:xfrm>
            <a:off x="4118926" y="2450162"/>
            <a:ext cx="1909366"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6" name="Text Placeholder 2">
            <a:extLst>
              <a:ext uri="{FF2B5EF4-FFF2-40B4-BE49-F238E27FC236}">
                <a16:creationId xmlns:a16="http://schemas.microsoft.com/office/drawing/2014/main" id="{EE45B585-B91A-D93A-2F63-A63AFA0AD85A}"/>
              </a:ext>
            </a:extLst>
          </p:cNvPr>
          <p:cNvSpPr>
            <a:spLocks noGrp="1"/>
          </p:cNvSpPr>
          <p:nvPr>
            <p:ph type="body" sz="quarter" idx="31" hasCustomPrompt="1"/>
          </p:nvPr>
        </p:nvSpPr>
        <p:spPr>
          <a:xfrm>
            <a:off x="4118925" y="4046956"/>
            <a:ext cx="1909365"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8" name="Text Placeholder 2">
            <a:extLst>
              <a:ext uri="{FF2B5EF4-FFF2-40B4-BE49-F238E27FC236}">
                <a16:creationId xmlns:a16="http://schemas.microsoft.com/office/drawing/2014/main" id="{6C6782D0-EFF1-94D2-7E40-68A1D39757FD}"/>
              </a:ext>
            </a:extLst>
          </p:cNvPr>
          <p:cNvSpPr>
            <a:spLocks noGrp="1"/>
          </p:cNvSpPr>
          <p:nvPr>
            <p:ph type="body" sz="quarter" idx="32" hasCustomPrompt="1"/>
          </p:nvPr>
        </p:nvSpPr>
        <p:spPr>
          <a:xfrm>
            <a:off x="4118926" y="3678464"/>
            <a:ext cx="1909366" cy="376977"/>
          </a:xfrm>
          <a:prstGeom prst="rect">
            <a:avLst/>
          </a:prstGeom>
        </p:spPr>
        <p:txBody>
          <a:bodyPr anchor="b">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9" name="Picture Placeholder 28">
            <a:extLst>
              <a:ext uri="{FF2B5EF4-FFF2-40B4-BE49-F238E27FC236}">
                <a16:creationId xmlns:a16="http://schemas.microsoft.com/office/drawing/2014/main" id="{078B0025-C81F-20A3-F518-909A2ACA74DE}"/>
              </a:ext>
            </a:extLst>
          </p:cNvPr>
          <p:cNvSpPr>
            <a:spLocks noGrp="1"/>
          </p:cNvSpPr>
          <p:nvPr>
            <p:ph type="pic" sz="quarter" idx="33" hasCustomPrompt="1"/>
          </p:nvPr>
        </p:nvSpPr>
        <p:spPr>
          <a:xfrm>
            <a:off x="3003221" y="1262122"/>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Picture Placeholder 28">
            <a:extLst>
              <a:ext uri="{FF2B5EF4-FFF2-40B4-BE49-F238E27FC236}">
                <a16:creationId xmlns:a16="http://schemas.microsoft.com/office/drawing/2014/main" id="{9322676D-F206-561A-6197-D84E7094B528}"/>
              </a:ext>
            </a:extLst>
          </p:cNvPr>
          <p:cNvSpPr>
            <a:spLocks noGrp="1"/>
          </p:cNvSpPr>
          <p:nvPr>
            <p:ph type="pic" sz="quarter" idx="34" hasCustomPrompt="1"/>
          </p:nvPr>
        </p:nvSpPr>
        <p:spPr>
          <a:xfrm>
            <a:off x="3003221" y="2430148"/>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1" name="Picture Placeholder 28">
            <a:extLst>
              <a:ext uri="{FF2B5EF4-FFF2-40B4-BE49-F238E27FC236}">
                <a16:creationId xmlns:a16="http://schemas.microsoft.com/office/drawing/2014/main" id="{2CB3EBC8-D33D-7393-C220-B1853E5EE739}"/>
              </a:ext>
            </a:extLst>
          </p:cNvPr>
          <p:cNvSpPr>
            <a:spLocks noGrp="1"/>
          </p:cNvSpPr>
          <p:nvPr>
            <p:ph type="pic" sz="quarter" idx="35" hasCustomPrompt="1"/>
          </p:nvPr>
        </p:nvSpPr>
        <p:spPr>
          <a:xfrm>
            <a:off x="3003221" y="3614133"/>
            <a:ext cx="1021556" cy="1021556"/>
          </a:xfrm>
          <a:prstGeom prst="ellipse">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17" name="Text Placeholder 2">
            <a:extLst>
              <a:ext uri="{FF2B5EF4-FFF2-40B4-BE49-F238E27FC236}">
                <a16:creationId xmlns:a16="http://schemas.microsoft.com/office/drawing/2014/main" id="{51E3ECB7-5E63-C542-9FE3-F11466237088}"/>
              </a:ext>
            </a:extLst>
          </p:cNvPr>
          <p:cNvSpPr>
            <a:spLocks noGrp="1"/>
          </p:cNvSpPr>
          <p:nvPr>
            <p:ph type="body" sz="quarter" idx="37" hasCustomPrompt="1"/>
          </p:nvPr>
        </p:nvSpPr>
        <p:spPr>
          <a:xfrm>
            <a:off x="6800579" y="1228103"/>
            <a:ext cx="2056695" cy="376977"/>
          </a:xfrm>
          <a:prstGeom prst="rect">
            <a:avLst/>
          </a:prstGeom>
        </p:spPr>
        <p:txBody>
          <a:bodyPr anchor="b">
            <a:noAutofit/>
          </a:bodyPr>
          <a:lstStyle>
            <a:lvl1pPr marL="0" indent="0" algn="l">
              <a:lnSpc>
                <a:spcPct val="100000"/>
              </a:lnSpc>
              <a:buNone/>
              <a:defRPr sz="13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35" name="Text Placeholder 34">
            <a:extLst>
              <a:ext uri="{FF2B5EF4-FFF2-40B4-BE49-F238E27FC236}">
                <a16:creationId xmlns:a16="http://schemas.microsoft.com/office/drawing/2014/main" id="{084DD49F-172F-4D7B-1E82-76E215181950}"/>
              </a:ext>
            </a:extLst>
          </p:cNvPr>
          <p:cNvSpPr>
            <a:spLocks noGrp="1"/>
          </p:cNvSpPr>
          <p:nvPr>
            <p:ph type="body" sz="quarter" idx="38" hasCustomPrompt="1"/>
          </p:nvPr>
        </p:nvSpPr>
        <p:spPr>
          <a:xfrm>
            <a:off x="6800560" y="1724026"/>
            <a:ext cx="2057132" cy="2939816"/>
          </a:xfrm>
          <a:prstGeom prst="rect">
            <a:avLst/>
          </a:prstGeom>
        </p:spPr>
        <p:txBody>
          <a:bodyPr/>
          <a:lstStyle>
            <a:lvl1pPr marL="0" indent="0" algn="l">
              <a:lnSpc>
                <a:spcPct val="100000"/>
              </a:lnSpc>
              <a:buNone/>
              <a:defRPr sz="1050">
                <a:latin typeface="Arial" panose="020B0604020202020204" pitchFamily="34" charset="0"/>
                <a:cs typeface="Arial" panose="020B0604020202020204" pitchFamily="34" charset="0"/>
              </a:defRPr>
            </a:lvl1pPr>
            <a:lvl2pPr marL="342892" indent="0">
              <a:buNone/>
              <a:defRPr/>
            </a:lvl2pPr>
          </a:lstStyle>
          <a:p>
            <a:pPr lvl="0"/>
            <a:r>
              <a:rPr lang="en-US"/>
              <a:t>Body Copy</a:t>
            </a:r>
          </a:p>
        </p:txBody>
      </p:sp>
      <p:sp>
        <p:nvSpPr>
          <p:cNvPr id="12" name="Text Placeholder 20">
            <a:extLst>
              <a:ext uri="{FF2B5EF4-FFF2-40B4-BE49-F238E27FC236}">
                <a16:creationId xmlns:a16="http://schemas.microsoft.com/office/drawing/2014/main" id="{D9EF7F0A-9C5A-28C4-1389-39524E685947}"/>
              </a:ext>
            </a:extLst>
          </p:cNvPr>
          <p:cNvSpPr>
            <a:spLocks noGrp="1"/>
          </p:cNvSpPr>
          <p:nvPr>
            <p:ph type="body" sz="quarter" idx="39" hasCustomPrompt="1"/>
          </p:nvPr>
        </p:nvSpPr>
        <p:spPr>
          <a:xfrm>
            <a:off x="3007302" y="559076"/>
            <a:ext cx="5850390" cy="670892"/>
          </a:xfrm>
          <a:prstGeom prst="rect">
            <a:avLst/>
          </a:prstGeom>
        </p:spPr>
        <p:txBody>
          <a:bodyPr lIns="0" tIns="0" rIns="0" bIns="0" anchor="t" anchorCtr="0"/>
          <a:lstStyle>
            <a:lvl1pPr marL="0" indent="0" algn="l">
              <a:lnSpc>
                <a:spcPct val="100000"/>
              </a:lnSpc>
              <a:spcBef>
                <a:spcPts val="0"/>
              </a:spcBef>
              <a:buNone/>
              <a:defRPr sz="3000" b="0">
                <a:solidFill>
                  <a:schemeClr val="tx1"/>
                </a:solidFill>
                <a:latin typeface="+mj-lt"/>
                <a:cs typeface="Arial" panose="020B0604020202020204" pitchFamily="34" charset="0"/>
              </a:defRPr>
            </a:lvl1pPr>
          </a:lstStyle>
          <a:p>
            <a:pPr lvl="0"/>
            <a:r>
              <a:rPr lang="en-US"/>
              <a:t>Slide Title Goes Here</a:t>
            </a:r>
          </a:p>
        </p:txBody>
      </p:sp>
      <p:sp>
        <p:nvSpPr>
          <p:cNvPr id="13" name="Text Placeholder 18">
            <a:extLst>
              <a:ext uri="{FF2B5EF4-FFF2-40B4-BE49-F238E27FC236}">
                <a16:creationId xmlns:a16="http://schemas.microsoft.com/office/drawing/2014/main" id="{66B17D08-5E5C-21B3-BAB2-A2B3AB70BCB2}"/>
              </a:ext>
            </a:extLst>
          </p:cNvPr>
          <p:cNvSpPr>
            <a:spLocks noGrp="1"/>
          </p:cNvSpPr>
          <p:nvPr>
            <p:ph type="body" sz="quarter" idx="18" hasCustomPrompt="1"/>
          </p:nvPr>
        </p:nvSpPr>
        <p:spPr>
          <a:xfrm>
            <a:off x="3007303" y="342900"/>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cxnSp>
        <p:nvCxnSpPr>
          <p:cNvPr id="15" name="Straight Connector 14">
            <a:extLst>
              <a:ext uri="{FF2B5EF4-FFF2-40B4-BE49-F238E27FC236}">
                <a16:creationId xmlns:a16="http://schemas.microsoft.com/office/drawing/2014/main" id="{78328B23-30C9-5AAA-8044-EE37AF3D66A4}"/>
              </a:ext>
            </a:extLst>
          </p:cNvPr>
          <p:cNvCxnSpPr/>
          <p:nvPr userDrawn="1"/>
        </p:nvCxnSpPr>
        <p:spPr>
          <a:xfrm>
            <a:off x="6686275" y="1237422"/>
            <a:ext cx="0" cy="35631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186FB690-B0EE-D86B-C545-6EFAAC4337F5}"/>
              </a:ext>
            </a:extLst>
          </p:cNvPr>
          <p:cNvSpPr txBox="1">
            <a:spLocks/>
          </p:cNvSpPr>
          <p:nvPr userDrawn="1"/>
        </p:nvSpPr>
        <p:spPr>
          <a:xfrm>
            <a:off x="6685679" y="4800600"/>
            <a:ext cx="217201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20" name="Text Placeholder 8">
            <a:extLst>
              <a:ext uri="{FF2B5EF4-FFF2-40B4-BE49-F238E27FC236}">
                <a16:creationId xmlns:a16="http://schemas.microsoft.com/office/drawing/2014/main" id="{35AA9600-CA48-3188-9AA7-A2581F8F94A4}"/>
              </a:ext>
            </a:extLst>
          </p:cNvPr>
          <p:cNvSpPr>
            <a:spLocks noGrp="1"/>
          </p:cNvSpPr>
          <p:nvPr>
            <p:ph type="body" sz="quarter" idx="11" hasCustomPrompt="1"/>
          </p:nvPr>
        </p:nvSpPr>
        <p:spPr>
          <a:xfrm>
            <a:off x="2973897" y="4800600"/>
            <a:ext cx="3115512"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1998416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rg 4">
    <p:bg>
      <p:bgPr>
        <a:solidFill>
          <a:schemeClr val="tx1"/>
        </a:solidFill>
        <a:effectLst/>
      </p:bgPr>
    </p:bg>
    <p:spTree>
      <p:nvGrpSpPr>
        <p:cNvPr id="1" name=""/>
        <p:cNvGrpSpPr/>
        <p:nvPr/>
      </p:nvGrpSpPr>
      <p:grpSpPr>
        <a:xfrm>
          <a:off x="0" y="0"/>
          <a:ext cx="0" cy="0"/>
          <a:chOff x="0" y="0"/>
          <a:chExt cx="0" cy="0"/>
        </a:xfrm>
      </p:grpSpPr>
      <p:sp>
        <p:nvSpPr>
          <p:cNvPr id="48" name="Picture Placeholder 28">
            <a:extLst>
              <a:ext uri="{FF2B5EF4-FFF2-40B4-BE49-F238E27FC236}">
                <a16:creationId xmlns:a16="http://schemas.microsoft.com/office/drawing/2014/main" id="{56A2D1A3-FDEB-E787-C175-224B98135191}"/>
              </a:ext>
            </a:extLst>
          </p:cNvPr>
          <p:cNvSpPr>
            <a:spLocks noGrp="1"/>
          </p:cNvSpPr>
          <p:nvPr>
            <p:ph type="pic" sz="quarter" idx="43" hasCustomPrompt="1"/>
          </p:nvPr>
        </p:nvSpPr>
        <p:spPr>
          <a:xfrm>
            <a:off x="286308"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49" name="Picture Placeholder 28">
            <a:extLst>
              <a:ext uri="{FF2B5EF4-FFF2-40B4-BE49-F238E27FC236}">
                <a16:creationId xmlns:a16="http://schemas.microsoft.com/office/drawing/2014/main" id="{305425D4-4291-20F9-2C35-2702826C3590}"/>
              </a:ext>
            </a:extLst>
          </p:cNvPr>
          <p:cNvSpPr>
            <a:spLocks noGrp="1"/>
          </p:cNvSpPr>
          <p:nvPr>
            <p:ph type="pic" sz="quarter" idx="44" hasCustomPrompt="1"/>
          </p:nvPr>
        </p:nvSpPr>
        <p:spPr>
          <a:xfrm>
            <a:off x="286308"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0" name="Picture Placeholder 28">
            <a:extLst>
              <a:ext uri="{FF2B5EF4-FFF2-40B4-BE49-F238E27FC236}">
                <a16:creationId xmlns:a16="http://schemas.microsoft.com/office/drawing/2014/main" id="{63B3BB68-14DE-4A70-DB43-1006BED8C38D}"/>
              </a:ext>
            </a:extLst>
          </p:cNvPr>
          <p:cNvSpPr>
            <a:spLocks noGrp="1"/>
          </p:cNvSpPr>
          <p:nvPr>
            <p:ph type="pic" sz="quarter" idx="45" hasCustomPrompt="1"/>
          </p:nvPr>
        </p:nvSpPr>
        <p:spPr>
          <a:xfrm>
            <a:off x="286308"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16" name="Text Placeholder 2">
            <a:extLst>
              <a:ext uri="{FF2B5EF4-FFF2-40B4-BE49-F238E27FC236}">
                <a16:creationId xmlns:a16="http://schemas.microsoft.com/office/drawing/2014/main" id="{80A17329-A3BE-6A80-9010-E1409DED4B27}"/>
              </a:ext>
            </a:extLst>
          </p:cNvPr>
          <p:cNvSpPr>
            <a:spLocks noGrp="1"/>
          </p:cNvSpPr>
          <p:nvPr>
            <p:ph type="body" sz="quarter" idx="25" hasCustomPrompt="1"/>
          </p:nvPr>
        </p:nvSpPr>
        <p:spPr>
          <a:xfrm>
            <a:off x="1277763"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8" name="Text Placeholder 2">
            <a:extLst>
              <a:ext uri="{FF2B5EF4-FFF2-40B4-BE49-F238E27FC236}">
                <a16:creationId xmlns:a16="http://schemas.microsoft.com/office/drawing/2014/main" id="{9CE0AC8A-2F6F-A440-8B6D-956A83DF3AA6}"/>
              </a:ext>
            </a:extLst>
          </p:cNvPr>
          <p:cNvSpPr>
            <a:spLocks noGrp="1"/>
          </p:cNvSpPr>
          <p:nvPr>
            <p:ph type="body" sz="quarter" idx="26" hasCustomPrompt="1"/>
          </p:nvPr>
        </p:nvSpPr>
        <p:spPr>
          <a:xfrm>
            <a:off x="1277763"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3" name="Text Placeholder 2">
            <a:extLst>
              <a:ext uri="{FF2B5EF4-FFF2-40B4-BE49-F238E27FC236}">
                <a16:creationId xmlns:a16="http://schemas.microsoft.com/office/drawing/2014/main" id="{0AA15AA4-F3DC-F246-C770-8329BCB02F39}"/>
              </a:ext>
            </a:extLst>
          </p:cNvPr>
          <p:cNvSpPr>
            <a:spLocks noGrp="1"/>
          </p:cNvSpPr>
          <p:nvPr>
            <p:ph type="body" sz="quarter" idx="31" hasCustomPrompt="1"/>
          </p:nvPr>
        </p:nvSpPr>
        <p:spPr>
          <a:xfrm>
            <a:off x="1277763"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4" name="Text Placeholder 2">
            <a:extLst>
              <a:ext uri="{FF2B5EF4-FFF2-40B4-BE49-F238E27FC236}">
                <a16:creationId xmlns:a16="http://schemas.microsoft.com/office/drawing/2014/main" id="{16C4208A-6C34-442D-BF67-D4C0D9B2D1EB}"/>
              </a:ext>
            </a:extLst>
          </p:cNvPr>
          <p:cNvSpPr>
            <a:spLocks noGrp="1"/>
          </p:cNvSpPr>
          <p:nvPr>
            <p:ph type="body" sz="quarter" idx="32" hasCustomPrompt="1"/>
          </p:nvPr>
        </p:nvSpPr>
        <p:spPr>
          <a:xfrm>
            <a:off x="1277763"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9" name="Text Placeholder 2">
            <a:extLst>
              <a:ext uri="{FF2B5EF4-FFF2-40B4-BE49-F238E27FC236}">
                <a16:creationId xmlns:a16="http://schemas.microsoft.com/office/drawing/2014/main" id="{9B47C17A-F5A2-A367-DFB9-E145B67BBBE9}"/>
              </a:ext>
            </a:extLst>
          </p:cNvPr>
          <p:cNvSpPr>
            <a:spLocks noGrp="1"/>
          </p:cNvSpPr>
          <p:nvPr>
            <p:ph type="body" sz="quarter" idx="37" hasCustomPrompt="1"/>
          </p:nvPr>
        </p:nvSpPr>
        <p:spPr>
          <a:xfrm>
            <a:off x="1277763"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0" name="Text Placeholder 2">
            <a:extLst>
              <a:ext uri="{FF2B5EF4-FFF2-40B4-BE49-F238E27FC236}">
                <a16:creationId xmlns:a16="http://schemas.microsoft.com/office/drawing/2014/main" id="{25B07CFF-0BBF-1318-788A-9A660DE61D59}"/>
              </a:ext>
            </a:extLst>
          </p:cNvPr>
          <p:cNvSpPr>
            <a:spLocks noGrp="1"/>
          </p:cNvSpPr>
          <p:nvPr>
            <p:ph type="body" sz="quarter" idx="38" hasCustomPrompt="1"/>
          </p:nvPr>
        </p:nvSpPr>
        <p:spPr>
          <a:xfrm>
            <a:off x="1277763"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 name="Text Placeholder 20">
            <a:extLst>
              <a:ext uri="{FF2B5EF4-FFF2-40B4-BE49-F238E27FC236}">
                <a16:creationId xmlns:a16="http://schemas.microsoft.com/office/drawing/2014/main" id="{9EC035CD-EEAB-7073-58ED-1D1F686B33F5}"/>
              </a:ext>
            </a:extLst>
          </p:cNvPr>
          <p:cNvSpPr>
            <a:spLocks noGrp="1"/>
          </p:cNvSpPr>
          <p:nvPr>
            <p:ph type="body" sz="quarter" idx="52" hasCustomPrompt="1"/>
          </p:nvPr>
        </p:nvSpPr>
        <p:spPr>
          <a:xfrm>
            <a:off x="299753" y="559076"/>
            <a:ext cx="8557939" cy="55162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28CAACF5-CC3E-E125-A03C-1B0CDFC29DBA}"/>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Picture Placeholder 28">
            <a:extLst>
              <a:ext uri="{FF2B5EF4-FFF2-40B4-BE49-F238E27FC236}">
                <a16:creationId xmlns:a16="http://schemas.microsoft.com/office/drawing/2014/main" id="{24305304-7F87-40F6-8D7E-4C1F0B0B3954}"/>
              </a:ext>
            </a:extLst>
          </p:cNvPr>
          <p:cNvSpPr>
            <a:spLocks noGrp="1"/>
          </p:cNvSpPr>
          <p:nvPr>
            <p:ph type="pic" sz="quarter" idx="53" hasCustomPrompt="1"/>
          </p:nvPr>
        </p:nvSpPr>
        <p:spPr>
          <a:xfrm>
            <a:off x="3368279"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8" name="Picture Placeholder 28">
            <a:extLst>
              <a:ext uri="{FF2B5EF4-FFF2-40B4-BE49-F238E27FC236}">
                <a16:creationId xmlns:a16="http://schemas.microsoft.com/office/drawing/2014/main" id="{FAEECFB9-6FCC-583B-DA60-42A11C1621E5}"/>
              </a:ext>
            </a:extLst>
          </p:cNvPr>
          <p:cNvSpPr>
            <a:spLocks noGrp="1"/>
          </p:cNvSpPr>
          <p:nvPr>
            <p:ph type="pic" sz="quarter" idx="54" hasCustomPrompt="1"/>
          </p:nvPr>
        </p:nvSpPr>
        <p:spPr>
          <a:xfrm>
            <a:off x="3368279"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8">
            <a:extLst>
              <a:ext uri="{FF2B5EF4-FFF2-40B4-BE49-F238E27FC236}">
                <a16:creationId xmlns:a16="http://schemas.microsoft.com/office/drawing/2014/main" id="{8B5BE71E-0868-17AF-9FF8-05085B044F12}"/>
              </a:ext>
            </a:extLst>
          </p:cNvPr>
          <p:cNvSpPr>
            <a:spLocks noGrp="1"/>
          </p:cNvSpPr>
          <p:nvPr>
            <p:ph type="pic" sz="quarter" idx="55" hasCustomPrompt="1"/>
          </p:nvPr>
        </p:nvSpPr>
        <p:spPr>
          <a:xfrm>
            <a:off x="3368279"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Text Placeholder 2">
            <a:extLst>
              <a:ext uri="{FF2B5EF4-FFF2-40B4-BE49-F238E27FC236}">
                <a16:creationId xmlns:a16="http://schemas.microsoft.com/office/drawing/2014/main" id="{99811845-096F-8537-AFA2-D73EDC4E2F62}"/>
              </a:ext>
            </a:extLst>
          </p:cNvPr>
          <p:cNvSpPr>
            <a:spLocks noGrp="1"/>
          </p:cNvSpPr>
          <p:nvPr>
            <p:ph type="body" sz="quarter" idx="56" hasCustomPrompt="1"/>
          </p:nvPr>
        </p:nvSpPr>
        <p:spPr>
          <a:xfrm>
            <a:off x="4359734"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1" name="Text Placeholder 2">
            <a:extLst>
              <a:ext uri="{FF2B5EF4-FFF2-40B4-BE49-F238E27FC236}">
                <a16:creationId xmlns:a16="http://schemas.microsoft.com/office/drawing/2014/main" id="{E7230156-AFE1-7F59-695B-3EFA88F9FCCC}"/>
              </a:ext>
            </a:extLst>
          </p:cNvPr>
          <p:cNvSpPr>
            <a:spLocks noGrp="1"/>
          </p:cNvSpPr>
          <p:nvPr>
            <p:ph type="body" sz="quarter" idx="57" hasCustomPrompt="1"/>
          </p:nvPr>
        </p:nvSpPr>
        <p:spPr>
          <a:xfrm>
            <a:off x="4359734"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2" name="Text Placeholder 2">
            <a:extLst>
              <a:ext uri="{FF2B5EF4-FFF2-40B4-BE49-F238E27FC236}">
                <a16:creationId xmlns:a16="http://schemas.microsoft.com/office/drawing/2014/main" id="{50118333-38F1-2809-9D6B-382EB8ED9FCB}"/>
              </a:ext>
            </a:extLst>
          </p:cNvPr>
          <p:cNvSpPr>
            <a:spLocks noGrp="1"/>
          </p:cNvSpPr>
          <p:nvPr>
            <p:ph type="body" sz="quarter" idx="58" hasCustomPrompt="1"/>
          </p:nvPr>
        </p:nvSpPr>
        <p:spPr>
          <a:xfrm>
            <a:off x="4359734"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3" name="Text Placeholder 2">
            <a:extLst>
              <a:ext uri="{FF2B5EF4-FFF2-40B4-BE49-F238E27FC236}">
                <a16:creationId xmlns:a16="http://schemas.microsoft.com/office/drawing/2014/main" id="{F49F9221-0773-424F-FD32-3CB586BA5BFE}"/>
              </a:ext>
            </a:extLst>
          </p:cNvPr>
          <p:cNvSpPr>
            <a:spLocks noGrp="1"/>
          </p:cNvSpPr>
          <p:nvPr>
            <p:ph type="body" sz="quarter" idx="59" hasCustomPrompt="1"/>
          </p:nvPr>
        </p:nvSpPr>
        <p:spPr>
          <a:xfrm>
            <a:off x="4359734"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4" name="Text Placeholder 2">
            <a:extLst>
              <a:ext uri="{FF2B5EF4-FFF2-40B4-BE49-F238E27FC236}">
                <a16:creationId xmlns:a16="http://schemas.microsoft.com/office/drawing/2014/main" id="{B8F0B840-9E9A-D04C-7A89-294FF3895810}"/>
              </a:ext>
            </a:extLst>
          </p:cNvPr>
          <p:cNvSpPr>
            <a:spLocks noGrp="1"/>
          </p:cNvSpPr>
          <p:nvPr>
            <p:ph type="body" sz="quarter" idx="60" hasCustomPrompt="1"/>
          </p:nvPr>
        </p:nvSpPr>
        <p:spPr>
          <a:xfrm>
            <a:off x="4359734"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5" name="Text Placeholder 2">
            <a:extLst>
              <a:ext uri="{FF2B5EF4-FFF2-40B4-BE49-F238E27FC236}">
                <a16:creationId xmlns:a16="http://schemas.microsoft.com/office/drawing/2014/main" id="{8DF64530-30A1-C462-D0CF-45AE3A27510E}"/>
              </a:ext>
            </a:extLst>
          </p:cNvPr>
          <p:cNvSpPr>
            <a:spLocks noGrp="1"/>
          </p:cNvSpPr>
          <p:nvPr>
            <p:ph type="body" sz="quarter" idx="61" hasCustomPrompt="1"/>
          </p:nvPr>
        </p:nvSpPr>
        <p:spPr>
          <a:xfrm>
            <a:off x="4359734"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43" name="Picture Placeholder 28">
            <a:extLst>
              <a:ext uri="{FF2B5EF4-FFF2-40B4-BE49-F238E27FC236}">
                <a16:creationId xmlns:a16="http://schemas.microsoft.com/office/drawing/2014/main" id="{8AC820A0-2DF6-D515-CC20-6DB61CF08C05}"/>
              </a:ext>
            </a:extLst>
          </p:cNvPr>
          <p:cNvSpPr>
            <a:spLocks noGrp="1"/>
          </p:cNvSpPr>
          <p:nvPr>
            <p:ph type="pic" sz="quarter" idx="62" hasCustomPrompt="1"/>
          </p:nvPr>
        </p:nvSpPr>
        <p:spPr>
          <a:xfrm>
            <a:off x="6429133"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44" name="Picture Placeholder 28">
            <a:extLst>
              <a:ext uri="{FF2B5EF4-FFF2-40B4-BE49-F238E27FC236}">
                <a16:creationId xmlns:a16="http://schemas.microsoft.com/office/drawing/2014/main" id="{E0C31131-FF5F-E191-8C86-C55ACF11E387}"/>
              </a:ext>
            </a:extLst>
          </p:cNvPr>
          <p:cNvSpPr>
            <a:spLocks noGrp="1"/>
          </p:cNvSpPr>
          <p:nvPr>
            <p:ph type="pic" sz="quarter" idx="63" hasCustomPrompt="1"/>
          </p:nvPr>
        </p:nvSpPr>
        <p:spPr>
          <a:xfrm>
            <a:off x="6429133"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45" name="Picture Placeholder 28">
            <a:extLst>
              <a:ext uri="{FF2B5EF4-FFF2-40B4-BE49-F238E27FC236}">
                <a16:creationId xmlns:a16="http://schemas.microsoft.com/office/drawing/2014/main" id="{698554C4-39B4-F33B-FFF3-701726166D16}"/>
              </a:ext>
            </a:extLst>
          </p:cNvPr>
          <p:cNvSpPr>
            <a:spLocks noGrp="1"/>
          </p:cNvSpPr>
          <p:nvPr>
            <p:ph type="pic" sz="quarter" idx="64" hasCustomPrompt="1"/>
          </p:nvPr>
        </p:nvSpPr>
        <p:spPr>
          <a:xfrm>
            <a:off x="6429133"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46" name="Text Placeholder 2">
            <a:extLst>
              <a:ext uri="{FF2B5EF4-FFF2-40B4-BE49-F238E27FC236}">
                <a16:creationId xmlns:a16="http://schemas.microsoft.com/office/drawing/2014/main" id="{EFEC8042-7C02-8ECF-409D-6E856D04E845}"/>
              </a:ext>
            </a:extLst>
          </p:cNvPr>
          <p:cNvSpPr>
            <a:spLocks noGrp="1"/>
          </p:cNvSpPr>
          <p:nvPr>
            <p:ph type="body" sz="quarter" idx="65" hasCustomPrompt="1"/>
          </p:nvPr>
        </p:nvSpPr>
        <p:spPr>
          <a:xfrm>
            <a:off x="7420588"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47" name="Text Placeholder 2">
            <a:extLst>
              <a:ext uri="{FF2B5EF4-FFF2-40B4-BE49-F238E27FC236}">
                <a16:creationId xmlns:a16="http://schemas.microsoft.com/office/drawing/2014/main" id="{CF39F79D-8F1C-0B8B-9C4B-F75F626D5DFA}"/>
              </a:ext>
            </a:extLst>
          </p:cNvPr>
          <p:cNvSpPr>
            <a:spLocks noGrp="1"/>
          </p:cNvSpPr>
          <p:nvPr>
            <p:ph type="body" sz="quarter" idx="66" hasCustomPrompt="1"/>
          </p:nvPr>
        </p:nvSpPr>
        <p:spPr>
          <a:xfrm>
            <a:off x="7420588"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51" name="Text Placeholder 2">
            <a:extLst>
              <a:ext uri="{FF2B5EF4-FFF2-40B4-BE49-F238E27FC236}">
                <a16:creationId xmlns:a16="http://schemas.microsoft.com/office/drawing/2014/main" id="{B6E21237-7022-E41C-A91D-E73B1AC8B87B}"/>
              </a:ext>
            </a:extLst>
          </p:cNvPr>
          <p:cNvSpPr>
            <a:spLocks noGrp="1"/>
          </p:cNvSpPr>
          <p:nvPr>
            <p:ph type="body" sz="quarter" idx="67" hasCustomPrompt="1"/>
          </p:nvPr>
        </p:nvSpPr>
        <p:spPr>
          <a:xfrm>
            <a:off x="7420588"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52" name="Text Placeholder 2">
            <a:extLst>
              <a:ext uri="{FF2B5EF4-FFF2-40B4-BE49-F238E27FC236}">
                <a16:creationId xmlns:a16="http://schemas.microsoft.com/office/drawing/2014/main" id="{EF164000-76AC-9674-EB0D-0123F541FE7B}"/>
              </a:ext>
            </a:extLst>
          </p:cNvPr>
          <p:cNvSpPr>
            <a:spLocks noGrp="1"/>
          </p:cNvSpPr>
          <p:nvPr>
            <p:ph type="body" sz="quarter" idx="68" hasCustomPrompt="1"/>
          </p:nvPr>
        </p:nvSpPr>
        <p:spPr>
          <a:xfrm>
            <a:off x="7420588"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53" name="Text Placeholder 2">
            <a:extLst>
              <a:ext uri="{FF2B5EF4-FFF2-40B4-BE49-F238E27FC236}">
                <a16:creationId xmlns:a16="http://schemas.microsoft.com/office/drawing/2014/main" id="{979E2175-E450-C720-6FAC-798D6E5F38FA}"/>
              </a:ext>
            </a:extLst>
          </p:cNvPr>
          <p:cNvSpPr>
            <a:spLocks noGrp="1"/>
          </p:cNvSpPr>
          <p:nvPr>
            <p:ph type="body" sz="quarter" idx="69" hasCustomPrompt="1"/>
          </p:nvPr>
        </p:nvSpPr>
        <p:spPr>
          <a:xfrm>
            <a:off x="7420588"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60" name="Text Placeholder 2">
            <a:extLst>
              <a:ext uri="{FF2B5EF4-FFF2-40B4-BE49-F238E27FC236}">
                <a16:creationId xmlns:a16="http://schemas.microsoft.com/office/drawing/2014/main" id="{E87F9E9B-64A5-D86C-943E-C28F25B6B12E}"/>
              </a:ext>
            </a:extLst>
          </p:cNvPr>
          <p:cNvSpPr>
            <a:spLocks noGrp="1"/>
          </p:cNvSpPr>
          <p:nvPr>
            <p:ph type="body" sz="quarter" idx="70" hasCustomPrompt="1"/>
          </p:nvPr>
        </p:nvSpPr>
        <p:spPr>
          <a:xfrm>
            <a:off x="7420588"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3" name="Text Placeholder 4">
            <a:extLst>
              <a:ext uri="{FF2B5EF4-FFF2-40B4-BE49-F238E27FC236}">
                <a16:creationId xmlns:a16="http://schemas.microsoft.com/office/drawing/2014/main" id="{5EB19C6F-A760-FFF0-1992-5522391AB360}"/>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64" name="Text Placeholder 8">
            <a:extLst>
              <a:ext uri="{FF2B5EF4-FFF2-40B4-BE49-F238E27FC236}">
                <a16:creationId xmlns:a16="http://schemas.microsoft.com/office/drawing/2014/main" id="{080301CF-D15D-6C78-42FE-395899ECBD6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0036582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Org 5">
    <p:bg>
      <p:bgPr>
        <a:solidFill>
          <a:schemeClr val="bg1"/>
        </a:solidFill>
        <a:effectLst/>
      </p:bgPr>
    </p:bg>
    <p:spTree>
      <p:nvGrpSpPr>
        <p:cNvPr id="1" name=""/>
        <p:cNvGrpSpPr/>
        <p:nvPr/>
      </p:nvGrpSpPr>
      <p:grpSpPr>
        <a:xfrm>
          <a:off x="0" y="0"/>
          <a:ext cx="0" cy="0"/>
          <a:chOff x="0" y="0"/>
          <a:chExt cx="0" cy="0"/>
        </a:xfrm>
      </p:grpSpPr>
      <p:sp>
        <p:nvSpPr>
          <p:cNvPr id="48" name="Picture Placeholder 28">
            <a:extLst>
              <a:ext uri="{FF2B5EF4-FFF2-40B4-BE49-F238E27FC236}">
                <a16:creationId xmlns:a16="http://schemas.microsoft.com/office/drawing/2014/main" id="{56A2D1A3-FDEB-E787-C175-224B98135191}"/>
              </a:ext>
            </a:extLst>
          </p:cNvPr>
          <p:cNvSpPr>
            <a:spLocks noGrp="1"/>
          </p:cNvSpPr>
          <p:nvPr>
            <p:ph type="pic" sz="quarter" idx="43" hasCustomPrompt="1"/>
          </p:nvPr>
        </p:nvSpPr>
        <p:spPr>
          <a:xfrm>
            <a:off x="286308"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49" name="Picture Placeholder 28">
            <a:extLst>
              <a:ext uri="{FF2B5EF4-FFF2-40B4-BE49-F238E27FC236}">
                <a16:creationId xmlns:a16="http://schemas.microsoft.com/office/drawing/2014/main" id="{305425D4-4291-20F9-2C35-2702826C3590}"/>
              </a:ext>
            </a:extLst>
          </p:cNvPr>
          <p:cNvSpPr>
            <a:spLocks noGrp="1"/>
          </p:cNvSpPr>
          <p:nvPr>
            <p:ph type="pic" sz="quarter" idx="44" hasCustomPrompt="1"/>
          </p:nvPr>
        </p:nvSpPr>
        <p:spPr>
          <a:xfrm>
            <a:off x="286308"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0" name="Picture Placeholder 28">
            <a:extLst>
              <a:ext uri="{FF2B5EF4-FFF2-40B4-BE49-F238E27FC236}">
                <a16:creationId xmlns:a16="http://schemas.microsoft.com/office/drawing/2014/main" id="{63B3BB68-14DE-4A70-DB43-1006BED8C38D}"/>
              </a:ext>
            </a:extLst>
          </p:cNvPr>
          <p:cNvSpPr>
            <a:spLocks noGrp="1"/>
          </p:cNvSpPr>
          <p:nvPr>
            <p:ph type="pic" sz="quarter" idx="45" hasCustomPrompt="1"/>
          </p:nvPr>
        </p:nvSpPr>
        <p:spPr>
          <a:xfrm>
            <a:off x="286308"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16" name="Text Placeholder 2">
            <a:extLst>
              <a:ext uri="{FF2B5EF4-FFF2-40B4-BE49-F238E27FC236}">
                <a16:creationId xmlns:a16="http://schemas.microsoft.com/office/drawing/2014/main" id="{80A17329-A3BE-6A80-9010-E1409DED4B27}"/>
              </a:ext>
            </a:extLst>
          </p:cNvPr>
          <p:cNvSpPr>
            <a:spLocks noGrp="1"/>
          </p:cNvSpPr>
          <p:nvPr>
            <p:ph type="body" sz="quarter" idx="25" hasCustomPrompt="1"/>
          </p:nvPr>
        </p:nvSpPr>
        <p:spPr>
          <a:xfrm>
            <a:off x="1277763"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8" name="Text Placeholder 2">
            <a:extLst>
              <a:ext uri="{FF2B5EF4-FFF2-40B4-BE49-F238E27FC236}">
                <a16:creationId xmlns:a16="http://schemas.microsoft.com/office/drawing/2014/main" id="{9CE0AC8A-2F6F-A440-8B6D-956A83DF3AA6}"/>
              </a:ext>
            </a:extLst>
          </p:cNvPr>
          <p:cNvSpPr>
            <a:spLocks noGrp="1"/>
          </p:cNvSpPr>
          <p:nvPr>
            <p:ph type="body" sz="quarter" idx="26" hasCustomPrompt="1"/>
          </p:nvPr>
        </p:nvSpPr>
        <p:spPr>
          <a:xfrm>
            <a:off x="1277763"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3" name="Text Placeholder 2">
            <a:extLst>
              <a:ext uri="{FF2B5EF4-FFF2-40B4-BE49-F238E27FC236}">
                <a16:creationId xmlns:a16="http://schemas.microsoft.com/office/drawing/2014/main" id="{0AA15AA4-F3DC-F246-C770-8329BCB02F39}"/>
              </a:ext>
            </a:extLst>
          </p:cNvPr>
          <p:cNvSpPr>
            <a:spLocks noGrp="1"/>
          </p:cNvSpPr>
          <p:nvPr>
            <p:ph type="body" sz="quarter" idx="31" hasCustomPrompt="1"/>
          </p:nvPr>
        </p:nvSpPr>
        <p:spPr>
          <a:xfrm>
            <a:off x="1277763"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4" name="Text Placeholder 2">
            <a:extLst>
              <a:ext uri="{FF2B5EF4-FFF2-40B4-BE49-F238E27FC236}">
                <a16:creationId xmlns:a16="http://schemas.microsoft.com/office/drawing/2014/main" id="{16C4208A-6C34-442D-BF67-D4C0D9B2D1EB}"/>
              </a:ext>
            </a:extLst>
          </p:cNvPr>
          <p:cNvSpPr>
            <a:spLocks noGrp="1"/>
          </p:cNvSpPr>
          <p:nvPr>
            <p:ph type="body" sz="quarter" idx="32" hasCustomPrompt="1"/>
          </p:nvPr>
        </p:nvSpPr>
        <p:spPr>
          <a:xfrm>
            <a:off x="1277763"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9" name="Text Placeholder 2">
            <a:extLst>
              <a:ext uri="{FF2B5EF4-FFF2-40B4-BE49-F238E27FC236}">
                <a16:creationId xmlns:a16="http://schemas.microsoft.com/office/drawing/2014/main" id="{9B47C17A-F5A2-A367-DFB9-E145B67BBBE9}"/>
              </a:ext>
            </a:extLst>
          </p:cNvPr>
          <p:cNvSpPr>
            <a:spLocks noGrp="1"/>
          </p:cNvSpPr>
          <p:nvPr>
            <p:ph type="body" sz="quarter" idx="37" hasCustomPrompt="1"/>
          </p:nvPr>
        </p:nvSpPr>
        <p:spPr>
          <a:xfrm>
            <a:off x="1277763"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0" name="Text Placeholder 2">
            <a:extLst>
              <a:ext uri="{FF2B5EF4-FFF2-40B4-BE49-F238E27FC236}">
                <a16:creationId xmlns:a16="http://schemas.microsoft.com/office/drawing/2014/main" id="{25B07CFF-0BBF-1318-788A-9A660DE61D59}"/>
              </a:ext>
            </a:extLst>
          </p:cNvPr>
          <p:cNvSpPr>
            <a:spLocks noGrp="1"/>
          </p:cNvSpPr>
          <p:nvPr>
            <p:ph type="body" sz="quarter" idx="38" hasCustomPrompt="1"/>
          </p:nvPr>
        </p:nvSpPr>
        <p:spPr>
          <a:xfrm>
            <a:off x="1277763"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 name="TextBox 5">
            <a:extLst>
              <a:ext uri="{FF2B5EF4-FFF2-40B4-BE49-F238E27FC236}">
                <a16:creationId xmlns:a16="http://schemas.microsoft.com/office/drawing/2014/main" id="{BA3F39EE-77EC-404C-D633-65EF019D5D0C}"/>
              </a:ext>
            </a:extLst>
          </p:cNvPr>
          <p:cNvSpPr txBox="1"/>
          <p:nvPr userDrawn="1"/>
        </p:nvSpPr>
        <p:spPr>
          <a:xfrm>
            <a:off x="6425400" y="4791624"/>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tx1"/>
              </a:solidFill>
              <a:effectLst/>
              <a:latin typeface="+mn-lt"/>
              <a:ea typeface="+mn-ea"/>
              <a:cs typeface="+mn-cs"/>
            </a:endParaRPr>
          </a:p>
        </p:txBody>
      </p:sp>
      <p:sp>
        <p:nvSpPr>
          <p:cNvPr id="2" name="Text Placeholder 20">
            <a:extLst>
              <a:ext uri="{FF2B5EF4-FFF2-40B4-BE49-F238E27FC236}">
                <a16:creationId xmlns:a16="http://schemas.microsoft.com/office/drawing/2014/main" id="{9EC035CD-EEAB-7073-58ED-1D1F686B33F5}"/>
              </a:ext>
            </a:extLst>
          </p:cNvPr>
          <p:cNvSpPr>
            <a:spLocks noGrp="1"/>
          </p:cNvSpPr>
          <p:nvPr>
            <p:ph type="body" sz="quarter" idx="52" hasCustomPrompt="1"/>
          </p:nvPr>
        </p:nvSpPr>
        <p:spPr>
          <a:xfrm>
            <a:off x="299753" y="559076"/>
            <a:ext cx="8557939" cy="55162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28CAACF5-CC3E-E125-A03C-1B0CDFC29DBA}"/>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Picture Placeholder 28">
            <a:extLst>
              <a:ext uri="{FF2B5EF4-FFF2-40B4-BE49-F238E27FC236}">
                <a16:creationId xmlns:a16="http://schemas.microsoft.com/office/drawing/2014/main" id="{24305304-7F87-40F6-8D7E-4C1F0B0B3954}"/>
              </a:ext>
            </a:extLst>
          </p:cNvPr>
          <p:cNvSpPr>
            <a:spLocks noGrp="1"/>
          </p:cNvSpPr>
          <p:nvPr>
            <p:ph type="pic" sz="quarter" idx="53" hasCustomPrompt="1"/>
          </p:nvPr>
        </p:nvSpPr>
        <p:spPr>
          <a:xfrm>
            <a:off x="3368279"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8" name="Picture Placeholder 28">
            <a:extLst>
              <a:ext uri="{FF2B5EF4-FFF2-40B4-BE49-F238E27FC236}">
                <a16:creationId xmlns:a16="http://schemas.microsoft.com/office/drawing/2014/main" id="{FAEECFB9-6FCC-583B-DA60-42A11C1621E5}"/>
              </a:ext>
            </a:extLst>
          </p:cNvPr>
          <p:cNvSpPr>
            <a:spLocks noGrp="1"/>
          </p:cNvSpPr>
          <p:nvPr>
            <p:ph type="pic" sz="quarter" idx="54" hasCustomPrompt="1"/>
          </p:nvPr>
        </p:nvSpPr>
        <p:spPr>
          <a:xfrm>
            <a:off x="3368279"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9" name="Picture Placeholder 28">
            <a:extLst>
              <a:ext uri="{FF2B5EF4-FFF2-40B4-BE49-F238E27FC236}">
                <a16:creationId xmlns:a16="http://schemas.microsoft.com/office/drawing/2014/main" id="{8B5BE71E-0868-17AF-9FF8-05085B044F12}"/>
              </a:ext>
            </a:extLst>
          </p:cNvPr>
          <p:cNvSpPr>
            <a:spLocks noGrp="1"/>
          </p:cNvSpPr>
          <p:nvPr>
            <p:ph type="pic" sz="quarter" idx="55" hasCustomPrompt="1"/>
          </p:nvPr>
        </p:nvSpPr>
        <p:spPr>
          <a:xfrm>
            <a:off x="3368279"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10" name="Text Placeholder 2">
            <a:extLst>
              <a:ext uri="{FF2B5EF4-FFF2-40B4-BE49-F238E27FC236}">
                <a16:creationId xmlns:a16="http://schemas.microsoft.com/office/drawing/2014/main" id="{99811845-096F-8537-AFA2-D73EDC4E2F62}"/>
              </a:ext>
            </a:extLst>
          </p:cNvPr>
          <p:cNvSpPr>
            <a:spLocks noGrp="1"/>
          </p:cNvSpPr>
          <p:nvPr>
            <p:ph type="body" sz="quarter" idx="56" hasCustomPrompt="1"/>
          </p:nvPr>
        </p:nvSpPr>
        <p:spPr>
          <a:xfrm>
            <a:off x="4359734"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1" name="Text Placeholder 2">
            <a:extLst>
              <a:ext uri="{FF2B5EF4-FFF2-40B4-BE49-F238E27FC236}">
                <a16:creationId xmlns:a16="http://schemas.microsoft.com/office/drawing/2014/main" id="{E7230156-AFE1-7F59-695B-3EFA88F9FCCC}"/>
              </a:ext>
            </a:extLst>
          </p:cNvPr>
          <p:cNvSpPr>
            <a:spLocks noGrp="1"/>
          </p:cNvSpPr>
          <p:nvPr>
            <p:ph type="body" sz="quarter" idx="57" hasCustomPrompt="1"/>
          </p:nvPr>
        </p:nvSpPr>
        <p:spPr>
          <a:xfrm>
            <a:off x="4359734"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2" name="Text Placeholder 2">
            <a:extLst>
              <a:ext uri="{FF2B5EF4-FFF2-40B4-BE49-F238E27FC236}">
                <a16:creationId xmlns:a16="http://schemas.microsoft.com/office/drawing/2014/main" id="{50118333-38F1-2809-9D6B-382EB8ED9FCB}"/>
              </a:ext>
            </a:extLst>
          </p:cNvPr>
          <p:cNvSpPr>
            <a:spLocks noGrp="1"/>
          </p:cNvSpPr>
          <p:nvPr>
            <p:ph type="body" sz="quarter" idx="58" hasCustomPrompt="1"/>
          </p:nvPr>
        </p:nvSpPr>
        <p:spPr>
          <a:xfrm>
            <a:off x="4359734"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3" name="Text Placeholder 2">
            <a:extLst>
              <a:ext uri="{FF2B5EF4-FFF2-40B4-BE49-F238E27FC236}">
                <a16:creationId xmlns:a16="http://schemas.microsoft.com/office/drawing/2014/main" id="{F49F9221-0773-424F-FD32-3CB586BA5BFE}"/>
              </a:ext>
            </a:extLst>
          </p:cNvPr>
          <p:cNvSpPr>
            <a:spLocks noGrp="1"/>
          </p:cNvSpPr>
          <p:nvPr>
            <p:ph type="body" sz="quarter" idx="59" hasCustomPrompt="1"/>
          </p:nvPr>
        </p:nvSpPr>
        <p:spPr>
          <a:xfrm>
            <a:off x="4359734"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4" name="Text Placeholder 2">
            <a:extLst>
              <a:ext uri="{FF2B5EF4-FFF2-40B4-BE49-F238E27FC236}">
                <a16:creationId xmlns:a16="http://schemas.microsoft.com/office/drawing/2014/main" id="{B8F0B840-9E9A-D04C-7A89-294FF3895810}"/>
              </a:ext>
            </a:extLst>
          </p:cNvPr>
          <p:cNvSpPr>
            <a:spLocks noGrp="1"/>
          </p:cNvSpPr>
          <p:nvPr>
            <p:ph type="body" sz="quarter" idx="60" hasCustomPrompt="1"/>
          </p:nvPr>
        </p:nvSpPr>
        <p:spPr>
          <a:xfrm>
            <a:off x="4359734"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5" name="Text Placeholder 2">
            <a:extLst>
              <a:ext uri="{FF2B5EF4-FFF2-40B4-BE49-F238E27FC236}">
                <a16:creationId xmlns:a16="http://schemas.microsoft.com/office/drawing/2014/main" id="{8DF64530-30A1-C462-D0CF-45AE3A27510E}"/>
              </a:ext>
            </a:extLst>
          </p:cNvPr>
          <p:cNvSpPr>
            <a:spLocks noGrp="1"/>
          </p:cNvSpPr>
          <p:nvPr>
            <p:ph type="body" sz="quarter" idx="61" hasCustomPrompt="1"/>
          </p:nvPr>
        </p:nvSpPr>
        <p:spPr>
          <a:xfrm>
            <a:off x="4359734"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43" name="Picture Placeholder 28">
            <a:extLst>
              <a:ext uri="{FF2B5EF4-FFF2-40B4-BE49-F238E27FC236}">
                <a16:creationId xmlns:a16="http://schemas.microsoft.com/office/drawing/2014/main" id="{8AC820A0-2DF6-D515-CC20-6DB61CF08C05}"/>
              </a:ext>
            </a:extLst>
          </p:cNvPr>
          <p:cNvSpPr>
            <a:spLocks noGrp="1"/>
          </p:cNvSpPr>
          <p:nvPr>
            <p:ph type="pic" sz="quarter" idx="62" hasCustomPrompt="1"/>
          </p:nvPr>
        </p:nvSpPr>
        <p:spPr>
          <a:xfrm>
            <a:off x="6429133"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44" name="Picture Placeholder 28">
            <a:extLst>
              <a:ext uri="{FF2B5EF4-FFF2-40B4-BE49-F238E27FC236}">
                <a16:creationId xmlns:a16="http://schemas.microsoft.com/office/drawing/2014/main" id="{E0C31131-FF5F-E191-8C86-C55ACF11E387}"/>
              </a:ext>
            </a:extLst>
          </p:cNvPr>
          <p:cNvSpPr>
            <a:spLocks noGrp="1"/>
          </p:cNvSpPr>
          <p:nvPr>
            <p:ph type="pic" sz="quarter" idx="63" hasCustomPrompt="1"/>
          </p:nvPr>
        </p:nvSpPr>
        <p:spPr>
          <a:xfrm>
            <a:off x="6429133"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45" name="Picture Placeholder 28">
            <a:extLst>
              <a:ext uri="{FF2B5EF4-FFF2-40B4-BE49-F238E27FC236}">
                <a16:creationId xmlns:a16="http://schemas.microsoft.com/office/drawing/2014/main" id="{698554C4-39B4-F33B-FFF3-701726166D16}"/>
              </a:ext>
            </a:extLst>
          </p:cNvPr>
          <p:cNvSpPr>
            <a:spLocks noGrp="1"/>
          </p:cNvSpPr>
          <p:nvPr>
            <p:ph type="pic" sz="quarter" idx="64" hasCustomPrompt="1"/>
          </p:nvPr>
        </p:nvSpPr>
        <p:spPr>
          <a:xfrm>
            <a:off x="6429133"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46" name="Text Placeholder 2">
            <a:extLst>
              <a:ext uri="{FF2B5EF4-FFF2-40B4-BE49-F238E27FC236}">
                <a16:creationId xmlns:a16="http://schemas.microsoft.com/office/drawing/2014/main" id="{EFEC8042-7C02-8ECF-409D-6E856D04E845}"/>
              </a:ext>
            </a:extLst>
          </p:cNvPr>
          <p:cNvSpPr>
            <a:spLocks noGrp="1"/>
          </p:cNvSpPr>
          <p:nvPr>
            <p:ph type="body" sz="quarter" idx="65" hasCustomPrompt="1"/>
          </p:nvPr>
        </p:nvSpPr>
        <p:spPr>
          <a:xfrm>
            <a:off x="7420588"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47" name="Text Placeholder 2">
            <a:extLst>
              <a:ext uri="{FF2B5EF4-FFF2-40B4-BE49-F238E27FC236}">
                <a16:creationId xmlns:a16="http://schemas.microsoft.com/office/drawing/2014/main" id="{CF39F79D-8F1C-0B8B-9C4B-F75F626D5DFA}"/>
              </a:ext>
            </a:extLst>
          </p:cNvPr>
          <p:cNvSpPr>
            <a:spLocks noGrp="1"/>
          </p:cNvSpPr>
          <p:nvPr>
            <p:ph type="body" sz="quarter" idx="66" hasCustomPrompt="1"/>
          </p:nvPr>
        </p:nvSpPr>
        <p:spPr>
          <a:xfrm>
            <a:off x="7420588"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51" name="Text Placeholder 2">
            <a:extLst>
              <a:ext uri="{FF2B5EF4-FFF2-40B4-BE49-F238E27FC236}">
                <a16:creationId xmlns:a16="http://schemas.microsoft.com/office/drawing/2014/main" id="{B6E21237-7022-E41C-A91D-E73B1AC8B87B}"/>
              </a:ext>
            </a:extLst>
          </p:cNvPr>
          <p:cNvSpPr>
            <a:spLocks noGrp="1"/>
          </p:cNvSpPr>
          <p:nvPr>
            <p:ph type="body" sz="quarter" idx="67" hasCustomPrompt="1"/>
          </p:nvPr>
        </p:nvSpPr>
        <p:spPr>
          <a:xfrm>
            <a:off x="7420588"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52" name="Text Placeholder 2">
            <a:extLst>
              <a:ext uri="{FF2B5EF4-FFF2-40B4-BE49-F238E27FC236}">
                <a16:creationId xmlns:a16="http://schemas.microsoft.com/office/drawing/2014/main" id="{EF164000-76AC-9674-EB0D-0123F541FE7B}"/>
              </a:ext>
            </a:extLst>
          </p:cNvPr>
          <p:cNvSpPr>
            <a:spLocks noGrp="1"/>
          </p:cNvSpPr>
          <p:nvPr>
            <p:ph type="body" sz="quarter" idx="68" hasCustomPrompt="1"/>
          </p:nvPr>
        </p:nvSpPr>
        <p:spPr>
          <a:xfrm>
            <a:off x="7420588"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53" name="Text Placeholder 2">
            <a:extLst>
              <a:ext uri="{FF2B5EF4-FFF2-40B4-BE49-F238E27FC236}">
                <a16:creationId xmlns:a16="http://schemas.microsoft.com/office/drawing/2014/main" id="{979E2175-E450-C720-6FAC-798D6E5F38FA}"/>
              </a:ext>
            </a:extLst>
          </p:cNvPr>
          <p:cNvSpPr>
            <a:spLocks noGrp="1"/>
          </p:cNvSpPr>
          <p:nvPr>
            <p:ph type="body" sz="quarter" idx="69" hasCustomPrompt="1"/>
          </p:nvPr>
        </p:nvSpPr>
        <p:spPr>
          <a:xfrm>
            <a:off x="7420588"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60" name="Text Placeholder 2">
            <a:extLst>
              <a:ext uri="{FF2B5EF4-FFF2-40B4-BE49-F238E27FC236}">
                <a16:creationId xmlns:a16="http://schemas.microsoft.com/office/drawing/2014/main" id="{E87F9E9B-64A5-D86C-943E-C28F25B6B12E}"/>
              </a:ext>
            </a:extLst>
          </p:cNvPr>
          <p:cNvSpPr>
            <a:spLocks noGrp="1"/>
          </p:cNvSpPr>
          <p:nvPr>
            <p:ph type="body" sz="quarter" idx="70" hasCustomPrompt="1"/>
          </p:nvPr>
        </p:nvSpPr>
        <p:spPr>
          <a:xfrm>
            <a:off x="7420588"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Tree>
    <p:extLst>
      <p:ext uri="{BB962C8B-B14F-4D97-AF65-F5344CB8AC3E}">
        <p14:creationId xmlns:p14="http://schemas.microsoft.com/office/powerpoint/2010/main" val="34702531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rg 6">
    <p:bg>
      <p:bgPr>
        <a:solidFill>
          <a:schemeClr val="tx1"/>
        </a:solidFill>
        <a:effectLst/>
      </p:bgPr>
    </p:bg>
    <p:spTree>
      <p:nvGrpSpPr>
        <p:cNvPr id="1" name=""/>
        <p:cNvGrpSpPr/>
        <p:nvPr/>
      </p:nvGrpSpPr>
      <p:grpSpPr>
        <a:xfrm>
          <a:off x="0" y="0"/>
          <a:ext cx="0" cy="0"/>
          <a:chOff x="0" y="0"/>
          <a:chExt cx="0" cy="0"/>
        </a:xfrm>
      </p:grpSpPr>
      <p:sp>
        <p:nvSpPr>
          <p:cNvPr id="48" name="Picture Placeholder 28">
            <a:extLst>
              <a:ext uri="{FF2B5EF4-FFF2-40B4-BE49-F238E27FC236}">
                <a16:creationId xmlns:a16="http://schemas.microsoft.com/office/drawing/2014/main" id="{56A2D1A3-FDEB-E787-C175-224B98135191}"/>
              </a:ext>
            </a:extLst>
          </p:cNvPr>
          <p:cNvSpPr>
            <a:spLocks noGrp="1"/>
          </p:cNvSpPr>
          <p:nvPr>
            <p:ph type="pic" sz="quarter" idx="43" hasCustomPrompt="1"/>
          </p:nvPr>
        </p:nvSpPr>
        <p:spPr>
          <a:xfrm>
            <a:off x="286308"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49" name="Picture Placeholder 28">
            <a:extLst>
              <a:ext uri="{FF2B5EF4-FFF2-40B4-BE49-F238E27FC236}">
                <a16:creationId xmlns:a16="http://schemas.microsoft.com/office/drawing/2014/main" id="{305425D4-4291-20F9-2C35-2702826C3590}"/>
              </a:ext>
            </a:extLst>
          </p:cNvPr>
          <p:cNvSpPr>
            <a:spLocks noGrp="1"/>
          </p:cNvSpPr>
          <p:nvPr>
            <p:ph type="pic" sz="quarter" idx="44" hasCustomPrompt="1"/>
          </p:nvPr>
        </p:nvSpPr>
        <p:spPr>
          <a:xfrm>
            <a:off x="286308"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0" name="Picture Placeholder 28">
            <a:extLst>
              <a:ext uri="{FF2B5EF4-FFF2-40B4-BE49-F238E27FC236}">
                <a16:creationId xmlns:a16="http://schemas.microsoft.com/office/drawing/2014/main" id="{63B3BB68-14DE-4A70-DB43-1006BED8C38D}"/>
              </a:ext>
            </a:extLst>
          </p:cNvPr>
          <p:cNvSpPr>
            <a:spLocks noGrp="1"/>
          </p:cNvSpPr>
          <p:nvPr>
            <p:ph type="pic" sz="quarter" idx="45" hasCustomPrompt="1"/>
          </p:nvPr>
        </p:nvSpPr>
        <p:spPr>
          <a:xfrm>
            <a:off x="286308"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16" name="Text Placeholder 2">
            <a:extLst>
              <a:ext uri="{FF2B5EF4-FFF2-40B4-BE49-F238E27FC236}">
                <a16:creationId xmlns:a16="http://schemas.microsoft.com/office/drawing/2014/main" id="{80A17329-A3BE-6A80-9010-E1409DED4B27}"/>
              </a:ext>
            </a:extLst>
          </p:cNvPr>
          <p:cNvSpPr>
            <a:spLocks noGrp="1"/>
          </p:cNvSpPr>
          <p:nvPr>
            <p:ph type="body" sz="quarter" idx="25" hasCustomPrompt="1"/>
          </p:nvPr>
        </p:nvSpPr>
        <p:spPr>
          <a:xfrm>
            <a:off x="1277763"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8" name="Text Placeholder 2">
            <a:extLst>
              <a:ext uri="{FF2B5EF4-FFF2-40B4-BE49-F238E27FC236}">
                <a16:creationId xmlns:a16="http://schemas.microsoft.com/office/drawing/2014/main" id="{9CE0AC8A-2F6F-A440-8B6D-956A83DF3AA6}"/>
              </a:ext>
            </a:extLst>
          </p:cNvPr>
          <p:cNvSpPr>
            <a:spLocks noGrp="1"/>
          </p:cNvSpPr>
          <p:nvPr>
            <p:ph type="body" sz="quarter" idx="26" hasCustomPrompt="1"/>
          </p:nvPr>
        </p:nvSpPr>
        <p:spPr>
          <a:xfrm>
            <a:off x="1277763"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3" name="Text Placeholder 2">
            <a:extLst>
              <a:ext uri="{FF2B5EF4-FFF2-40B4-BE49-F238E27FC236}">
                <a16:creationId xmlns:a16="http://schemas.microsoft.com/office/drawing/2014/main" id="{0AA15AA4-F3DC-F246-C770-8329BCB02F39}"/>
              </a:ext>
            </a:extLst>
          </p:cNvPr>
          <p:cNvSpPr>
            <a:spLocks noGrp="1"/>
          </p:cNvSpPr>
          <p:nvPr>
            <p:ph type="body" sz="quarter" idx="31" hasCustomPrompt="1"/>
          </p:nvPr>
        </p:nvSpPr>
        <p:spPr>
          <a:xfrm>
            <a:off x="1277763"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4" name="Text Placeholder 2">
            <a:extLst>
              <a:ext uri="{FF2B5EF4-FFF2-40B4-BE49-F238E27FC236}">
                <a16:creationId xmlns:a16="http://schemas.microsoft.com/office/drawing/2014/main" id="{16C4208A-6C34-442D-BF67-D4C0D9B2D1EB}"/>
              </a:ext>
            </a:extLst>
          </p:cNvPr>
          <p:cNvSpPr>
            <a:spLocks noGrp="1"/>
          </p:cNvSpPr>
          <p:nvPr>
            <p:ph type="body" sz="quarter" idx="32" hasCustomPrompt="1"/>
          </p:nvPr>
        </p:nvSpPr>
        <p:spPr>
          <a:xfrm>
            <a:off x="1277763"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9" name="Text Placeholder 2">
            <a:extLst>
              <a:ext uri="{FF2B5EF4-FFF2-40B4-BE49-F238E27FC236}">
                <a16:creationId xmlns:a16="http://schemas.microsoft.com/office/drawing/2014/main" id="{9B47C17A-F5A2-A367-DFB9-E145B67BBBE9}"/>
              </a:ext>
            </a:extLst>
          </p:cNvPr>
          <p:cNvSpPr>
            <a:spLocks noGrp="1"/>
          </p:cNvSpPr>
          <p:nvPr>
            <p:ph type="body" sz="quarter" idx="37" hasCustomPrompt="1"/>
          </p:nvPr>
        </p:nvSpPr>
        <p:spPr>
          <a:xfrm>
            <a:off x="1277763"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0" name="Text Placeholder 2">
            <a:extLst>
              <a:ext uri="{FF2B5EF4-FFF2-40B4-BE49-F238E27FC236}">
                <a16:creationId xmlns:a16="http://schemas.microsoft.com/office/drawing/2014/main" id="{25B07CFF-0BBF-1318-788A-9A660DE61D59}"/>
              </a:ext>
            </a:extLst>
          </p:cNvPr>
          <p:cNvSpPr>
            <a:spLocks noGrp="1"/>
          </p:cNvSpPr>
          <p:nvPr>
            <p:ph type="body" sz="quarter" idx="38" hasCustomPrompt="1"/>
          </p:nvPr>
        </p:nvSpPr>
        <p:spPr>
          <a:xfrm>
            <a:off x="1277763"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 name="TextBox 5">
            <a:extLst>
              <a:ext uri="{FF2B5EF4-FFF2-40B4-BE49-F238E27FC236}">
                <a16:creationId xmlns:a16="http://schemas.microsoft.com/office/drawing/2014/main" id="{BA3F39EE-77EC-404C-D633-65EF019D5D0C}"/>
              </a:ext>
            </a:extLst>
          </p:cNvPr>
          <p:cNvSpPr txBox="1"/>
          <p:nvPr userDrawn="1"/>
        </p:nvSpPr>
        <p:spPr>
          <a:xfrm>
            <a:off x="6425400" y="4791624"/>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bg1"/>
              </a:solidFill>
              <a:effectLst/>
              <a:latin typeface="+mn-lt"/>
              <a:ea typeface="+mn-ea"/>
              <a:cs typeface="+mn-cs"/>
            </a:endParaRPr>
          </a:p>
        </p:txBody>
      </p:sp>
      <p:sp>
        <p:nvSpPr>
          <p:cNvPr id="2" name="Text Placeholder 20">
            <a:extLst>
              <a:ext uri="{FF2B5EF4-FFF2-40B4-BE49-F238E27FC236}">
                <a16:creationId xmlns:a16="http://schemas.microsoft.com/office/drawing/2014/main" id="{9EC035CD-EEAB-7073-58ED-1D1F686B33F5}"/>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28CAACF5-CC3E-E125-A03C-1B0CDFC29DBA}"/>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Picture Placeholder 28">
            <a:extLst>
              <a:ext uri="{FF2B5EF4-FFF2-40B4-BE49-F238E27FC236}">
                <a16:creationId xmlns:a16="http://schemas.microsoft.com/office/drawing/2014/main" id="{24305304-7F87-40F6-8D7E-4C1F0B0B3954}"/>
              </a:ext>
            </a:extLst>
          </p:cNvPr>
          <p:cNvSpPr>
            <a:spLocks noGrp="1"/>
          </p:cNvSpPr>
          <p:nvPr>
            <p:ph type="pic" sz="quarter" idx="53" hasCustomPrompt="1"/>
          </p:nvPr>
        </p:nvSpPr>
        <p:spPr>
          <a:xfrm>
            <a:off x="3368279"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8" name="Picture Placeholder 28">
            <a:extLst>
              <a:ext uri="{FF2B5EF4-FFF2-40B4-BE49-F238E27FC236}">
                <a16:creationId xmlns:a16="http://schemas.microsoft.com/office/drawing/2014/main" id="{FAEECFB9-6FCC-583B-DA60-42A11C1621E5}"/>
              </a:ext>
            </a:extLst>
          </p:cNvPr>
          <p:cNvSpPr>
            <a:spLocks noGrp="1"/>
          </p:cNvSpPr>
          <p:nvPr>
            <p:ph type="pic" sz="quarter" idx="54" hasCustomPrompt="1"/>
          </p:nvPr>
        </p:nvSpPr>
        <p:spPr>
          <a:xfrm>
            <a:off x="3368279"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Picture Placeholder 28">
            <a:extLst>
              <a:ext uri="{FF2B5EF4-FFF2-40B4-BE49-F238E27FC236}">
                <a16:creationId xmlns:a16="http://schemas.microsoft.com/office/drawing/2014/main" id="{8B5BE71E-0868-17AF-9FF8-05085B044F12}"/>
              </a:ext>
            </a:extLst>
          </p:cNvPr>
          <p:cNvSpPr>
            <a:spLocks noGrp="1"/>
          </p:cNvSpPr>
          <p:nvPr>
            <p:ph type="pic" sz="quarter" idx="55" hasCustomPrompt="1"/>
          </p:nvPr>
        </p:nvSpPr>
        <p:spPr>
          <a:xfrm>
            <a:off x="3368279"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10" name="Text Placeholder 2">
            <a:extLst>
              <a:ext uri="{FF2B5EF4-FFF2-40B4-BE49-F238E27FC236}">
                <a16:creationId xmlns:a16="http://schemas.microsoft.com/office/drawing/2014/main" id="{99811845-096F-8537-AFA2-D73EDC4E2F62}"/>
              </a:ext>
            </a:extLst>
          </p:cNvPr>
          <p:cNvSpPr>
            <a:spLocks noGrp="1"/>
          </p:cNvSpPr>
          <p:nvPr>
            <p:ph type="body" sz="quarter" idx="56" hasCustomPrompt="1"/>
          </p:nvPr>
        </p:nvSpPr>
        <p:spPr>
          <a:xfrm>
            <a:off x="4359734"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1" name="Text Placeholder 2">
            <a:extLst>
              <a:ext uri="{FF2B5EF4-FFF2-40B4-BE49-F238E27FC236}">
                <a16:creationId xmlns:a16="http://schemas.microsoft.com/office/drawing/2014/main" id="{E7230156-AFE1-7F59-695B-3EFA88F9FCCC}"/>
              </a:ext>
            </a:extLst>
          </p:cNvPr>
          <p:cNvSpPr>
            <a:spLocks noGrp="1"/>
          </p:cNvSpPr>
          <p:nvPr>
            <p:ph type="body" sz="quarter" idx="57" hasCustomPrompt="1"/>
          </p:nvPr>
        </p:nvSpPr>
        <p:spPr>
          <a:xfrm>
            <a:off x="4359734"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2" name="Text Placeholder 2">
            <a:extLst>
              <a:ext uri="{FF2B5EF4-FFF2-40B4-BE49-F238E27FC236}">
                <a16:creationId xmlns:a16="http://schemas.microsoft.com/office/drawing/2014/main" id="{50118333-38F1-2809-9D6B-382EB8ED9FCB}"/>
              </a:ext>
            </a:extLst>
          </p:cNvPr>
          <p:cNvSpPr>
            <a:spLocks noGrp="1"/>
          </p:cNvSpPr>
          <p:nvPr>
            <p:ph type="body" sz="quarter" idx="58" hasCustomPrompt="1"/>
          </p:nvPr>
        </p:nvSpPr>
        <p:spPr>
          <a:xfrm>
            <a:off x="4359734"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3" name="Text Placeholder 2">
            <a:extLst>
              <a:ext uri="{FF2B5EF4-FFF2-40B4-BE49-F238E27FC236}">
                <a16:creationId xmlns:a16="http://schemas.microsoft.com/office/drawing/2014/main" id="{F49F9221-0773-424F-FD32-3CB586BA5BFE}"/>
              </a:ext>
            </a:extLst>
          </p:cNvPr>
          <p:cNvSpPr>
            <a:spLocks noGrp="1"/>
          </p:cNvSpPr>
          <p:nvPr>
            <p:ph type="body" sz="quarter" idx="59" hasCustomPrompt="1"/>
          </p:nvPr>
        </p:nvSpPr>
        <p:spPr>
          <a:xfrm>
            <a:off x="4359734"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4" name="Text Placeholder 2">
            <a:extLst>
              <a:ext uri="{FF2B5EF4-FFF2-40B4-BE49-F238E27FC236}">
                <a16:creationId xmlns:a16="http://schemas.microsoft.com/office/drawing/2014/main" id="{B8F0B840-9E9A-D04C-7A89-294FF3895810}"/>
              </a:ext>
            </a:extLst>
          </p:cNvPr>
          <p:cNvSpPr>
            <a:spLocks noGrp="1"/>
          </p:cNvSpPr>
          <p:nvPr>
            <p:ph type="body" sz="quarter" idx="60" hasCustomPrompt="1"/>
          </p:nvPr>
        </p:nvSpPr>
        <p:spPr>
          <a:xfrm>
            <a:off x="4359734"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5" name="Text Placeholder 2">
            <a:extLst>
              <a:ext uri="{FF2B5EF4-FFF2-40B4-BE49-F238E27FC236}">
                <a16:creationId xmlns:a16="http://schemas.microsoft.com/office/drawing/2014/main" id="{8DF64530-30A1-C462-D0CF-45AE3A27510E}"/>
              </a:ext>
            </a:extLst>
          </p:cNvPr>
          <p:cNvSpPr>
            <a:spLocks noGrp="1"/>
          </p:cNvSpPr>
          <p:nvPr>
            <p:ph type="body" sz="quarter" idx="61" hasCustomPrompt="1"/>
          </p:nvPr>
        </p:nvSpPr>
        <p:spPr>
          <a:xfrm>
            <a:off x="4359734"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4" name="Picture Placeholder 2">
            <a:extLst>
              <a:ext uri="{FF2B5EF4-FFF2-40B4-BE49-F238E27FC236}">
                <a16:creationId xmlns:a16="http://schemas.microsoft.com/office/drawing/2014/main" id="{DF42A385-69A6-9B40-C870-7E791E8F3E61}"/>
              </a:ext>
            </a:extLst>
          </p:cNvPr>
          <p:cNvSpPr>
            <a:spLocks noGrp="1"/>
          </p:cNvSpPr>
          <p:nvPr>
            <p:ph type="pic" sz="quarter" idx="27" hasCustomPrompt="1"/>
          </p:nvPr>
        </p:nvSpPr>
        <p:spPr>
          <a:xfrm>
            <a:off x="6186303" y="2"/>
            <a:ext cx="2984009" cy="514349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5" name="Text Placeholder 4">
            <a:extLst>
              <a:ext uri="{FF2B5EF4-FFF2-40B4-BE49-F238E27FC236}">
                <a16:creationId xmlns:a16="http://schemas.microsoft.com/office/drawing/2014/main" id="{C443C608-1CA4-3B49-AA6C-9CEF609935A7}"/>
              </a:ext>
            </a:extLst>
          </p:cNvPr>
          <p:cNvSpPr txBox="1">
            <a:spLocks/>
          </p:cNvSpPr>
          <p:nvPr userDrawn="1"/>
        </p:nvSpPr>
        <p:spPr>
          <a:xfrm>
            <a:off x="4629142" y="4800600"/>
            <a:ext cx="1184492"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7" name="Text Placeholder 8">
            <a:extLst>
              <a:ext uri="{FF2B5EF4-FFF2-40B4-BE49-F238E27FC236}">
                <a16:creationId xmlns:a16="http://schemas.microsoft.com/office/drawing/2014/main" id="{4D92EF9C-34C5-297C-ED42-F8984ED25DCC}"/>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5145638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rg 7">
    <p:bg>
      <p:bgPr>
        <a:solidFill>
          <a:schemeClr val="bg1"/>
        </a:solidFill>
        <a:effectLst/>
      </p:bgPr>
    </p:bg>
    <p:spTree>
      <p:nvGrpSpPr>
        <p:cNvPr id="1" name=""/>
        <p:cNvGrpSpPr/>
        <p:nvPr/>
      </p:nvGrpSpPr>
      <p:grpSpPr>
        <a:xfrm>
          <a:off x="0" y="0"/>
          <a:ext cx="0" cy="0"/>
          <a:chOff x="0" y="0"/>
          <a:chExt cx="0" cy="0"/>
        </a:xfrm>
      </p:grpSpPr>
      <p:sp>
        <p:nvSpPr>
          <p:cNvPr id="48" name="Picture Placeholder 28">
            <a:extLst>
              <a:ext uri="{FF2B5EF4-FFF2-40B4-BE49-F238E27FC236}">
                <a16:creationId xmlns:a16="http://schemas.microsoft.com/office/drawing/2014/main" id="{56A2D1A3-FDEB-E787-C175-224B98135191}"/>
              </a:ext>
            </a:extLst>
          </p:cNvPr>
          <p:cNvSpPr>
            <a:spLocks noGrp="1"/>
          </p:cNvSpPr>
          <p:nvPr>
            <p:ph type="pic" sz="quarter" idx="43" hasCustomPrompt="1"/>
          </p:nvPr>
        </p:nvSpPr>
        <p:spPr>
          <a:xfrm>
            <a:off x="286308"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49" name="Picture Placeholder 28">
            <a:extLst>
              <a:ext uri="{FF2B5EF4-FFF2-40B4-BE49-F238E27FC236}">
                <a16:creationId xmlns:a16="http://schemas.microsoft.com/office/drawing/2014/main" id="{305425D4-4291-20F9-2C35-2702826C3590}"/>
              </a:ext>
            </a:extLst>
          </p:cNvPr>
          <p:cNvSpPr>
            <a:spLocks noGrp="1"/>
          </p:cNvSpPr>
          <p:nvPr>
            <p:ph type="pic" sz="quarter" idx="44" hasCustomPrompt="1"/>
          </p:nvPr>
        </p:nvSpPr>
        <p:spPr>
          <a:xfrm>
            <a:off x="286308"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0" name="Picture Placeholder 28">
            <a:extLst>
              <a:ext uri="{FF2B5EF4-FFF2-40B4-BE49-F238E27FC236}">
                <a16:creationId xmlns:a16="http://schemas.microsoft.com/office/drawing/2014/main" id="{63B3BB68-14DE-4A70-DB43-1006BED8C38D}"/>
              </a:ext>
            </a:extLst>
          </p:cNvPr>
          <p:cNvSpPr>
            <a:spLocks noGrp="1"/>
          </p:cNvSpPr>
          <p:nvPr>
            <p:ph type="pic" sz="quarter" idx="45" hasCustomPrompt="1"/>
          </p:nvPr>
        </p:nvSpPr>
        <p:spPr>
          <a:xfrm>
            <a:off x="286308"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16" name="Text Placeholder 2">
            <a:extLst>
              <a:ext uri="{FF2B5EF4-FFF2-40B4-BE49-F238E27FC236}">
                <a16:creationId xmlns:a16="http://schemas.microsoft.com/office/drawing/2014/main" id="{80A17329-A3BE-6A80-9010-E1409DED4B27}"/>
              </a:ext>
            </a:extLst>
          </p:cNvPr>
          <p:cNvSpPr>
            <a:spLocks noGrp="1"/>
          </p:cNvSpPr>
          <p:nvPr>
            <p:ph type="body" sz="quarter" idx="25" hasCustomPrompt="1"/>
          </p:nvPr>
        </p:nvSpPr>
        <p:spPr>
          <a:xfrm>
            <a:off x="1277763"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8" name="Text Placeholder 2">
            <a:extLst>
              <a:ext uri="{FF2B5EF4-FFF2-40B4-BE49-F238E27FC236}">
                <a16:creationId xmlns:a16="http://schemas.microsoft.com/office/drawing/2014/main" id="{9CE0AC8A-2F6F-A440-8B6D-956A83DF3AA6}"/>
              </a:ext>
            </a:extLst>
          </p:cNvPr>
          <p:cNvSpPr>
            <a:spLocks noGrp="1"/>
          </p:cNvSpPr>
          <p:nvPr>
            <p:ph type="body" sz="quarter" idx="26" hasCustomPrompt="1"/>
          </p:nvPr>
        </p:nvSpPr>
        <p:spPr>
          <a:xfrm>
            <a:off x="1277763"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3" name="Text Placeholder 2">
            <a:extLst>
              <a:ext uri="{FF2B5EF4-FFF2-40B4-BE49-F238E27FC236}">
                <a16:creationId xmlns:a16="http://schemas.microsoft.com/office/drawing/2014/main" id="{0AA15AA4-F3DC-F246-C770-8329BCB02F39}"/>
              </a:ext>
            </a:extLst>
          </p:cNvPr>
          <p:cNvSpPr>
            <a:spLocks noGrp="1"/>
          </p:cNvSpPr>
          <p:nvPr>
            <p:ph type="body" sz="quarter" idx="31" hasCustomPrompt="1"/>
          </p:nvPr>
        </p:nvSpPr>
        <p:spPr>
          <a:xfrm>
            <a:off x="1277763"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4" name="Text Placeholder 2">
            <a:extLst>
              <a:ext uri="{FF2B5EF4-FFF2-40B4-BE49-F238E27FC236}">
                <a16:creationId xmlns:a16="http://schemas.microsoft.com/office/drawing/2014/main" id="{16C4208A-6C34-442D-BF67-D4C0D9B2D1EB}"/>
              </a:ext>
            </a:extLst>
          </p:cNvPr>
          <p:cNvSpPr>
            <a:spLocks noGrp="1"/>
          </p:cNvSpPr>
          <p:nvPr>
            <p:ph type="body" sz="quarter" idx="32" hasCustomPrompt="1"/>
          </p:nvPr>
        </p:nvSpPr>
        <p:spPr>
          <a:xfrm>
            <a:off x="1277763"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9" name="Text Placeholder 2">
            <a:extLst>
              <a:ext uri="{FF2B5EF4-FFF2-40B4-BE49-F238E27FC236}">
                <a16:creationId xmlns:a16="http://schemas.microsoft.com/office/drawing/2014/main" id="{9B47C17A-F5A2-A367-DFB9-E145B67BBBE9}"/>
              </a:ext>
            </a:extLst>
          </p:cNvPr>
          <p:cNvSpPr>
            <a:spLocks noGrp="1"/>
          </p:cNvSpPr>
          <p:nvPr>
            <p:ph type="body" sz="quarter" idx="37" hasCustomPrompt="1"/>
          </p:nvPr>
        </p:nvSpPr>
        <p:spPr>
          <a:xfrm>
            <a:off x="1277763"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0" name="Text Placeholder 2">
            <a:extLst>
              <a:ext uri="{FF2B5EF4-FFF2-40B4-BE49-F238E27FC236}">
                <a16:creationId xmlns:a16="http://schemas.microsoft.com/office/drawing/2014/main" id="{25B07CFF-0BBF-1318-788A-9A660DE61D59}"/>
              </a:ext>
            </a:extLst>
          </p:cNvPr>
          <p:cNvSpPr>
            <a:spLocks noGrp="1"/>
          </p:cNvSpPr>
          <p:nvPr>
            <p:ph type="body" sz="quarter" idx="38" hasCustomPrompt="1"/>
          </p:nvPr>
        </p:nvSpPr>
        <p:spPr>
          <a:xfrm>
            <a:off x="1277763"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 name="TextBox 5">
            <a:extLst>
              <a:ext uri="{FF2B5EF4-FFF2-40B4-BE49-F238E27FC236}">
                <a16:creationId xmlns:a16="http://schemas.microsoft.com/office/drawing/2014/main" id="{BA3F39EE-77EC-404C-D633-65EF019D5D0C}"/>
              </a:ext>
            </a:extLst>
          </p:cNvPr>
          <p:cNvSpPr txBox="1"/>
          <p:nvPr userDrawn="1"/>
        </p:nvSpPr>
        <p:spPr>
          <a:xfrm>
            <a:off x="6425400" y="4791624"/>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tx1"/>
              </a:solidFill>
              <a:effectLst/>
              <a:latin typeface="+mn-lt"/>
              <a:ea typeface="+mn-ea"/>
              <a:cs typeface="+mn-cs"/>
            </a:endParaRPr>
          </a:p>
        </p:txBody>
      </p:sp>
      <p:sp>
        <p:nvSpPr>
          <p:cNvPr id="2" name="Text Placeholder 20">
            <a:extLst>
              <a:ext uri="{FF2B5EF4-FFF2-40B4-BE49-F238E27FC236}">
                <a16:creationId xmlns:a16="http://schemas.microsoft.com/office/drawing/2014/main" id="{9EC035CD-EEAB-7073-58ED-1D1F686B33F5}"/>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28CAACF5-CC3E-E125-A03C-1B0CDFC29DBA}"/>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Picture Placeholder 28">
            <a:extLst>
              <a:ext uri="{FF2B5EF4-FFF2-40B4-BE49-F238E27FC236}">
                <a16:creationId xmlns:a16="http://schemas.microsoft.com/office/drawing/2014/main" id="{24305304-7F87-40F6-8D7E-4C1F0B0B3954}"/>
              </a:ext>
            </a:extLst>
          </p:cNvPr>
          <p:cNvSpPr>
            <a:spLocks noGrp="1"/>
          </p:cNvSpPr>
          <p:nvPr>
            <p:ph type="pic" sz="quarter" idx="53" hasCustomPrompt="1"/>
          </p:nvPr>
        </p:nvSpPr>
        <p:spPr>
          <a:xfrm>
            <a:off x="3368279" y="1146971"/>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8" name="Picture Placeholder 28">
            <a:extLst>
              <a:ext uri="{FF2B5EF4-FFF2-40B4-BE49-F238E27FC236}">
                <a16:creationId xmlns:a16="http://schemas.microsoft.com/office/drawing/2014/main" id="{FAEECFB9-6FCC-583B-DA60-42A11C1621E5}"/>
              </a:ext>
            </a:extLst>
          </p:cNvPr>
          <p:cNvSpPr>
            <a:spLocks noGrp="1"/>
          </p:cNvSpPr>
          <p:nvPr>
            <p:ph type="pic" sz="quarter" idx="54" hasCustomPrompt="1"/>
          </p:nvPr>
        </p:nvSpPr>
        <p:spPr>
          <a:xfrm>
            <a:off x="3368279" y="238631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9" name="Picture Placeholder 28">
            <a:extLst>
              <a:ext uri="{FF2B5EF4-FFF2-40B4-BE49-F238E27FC236}">
                <a16:creationId xmlns:a16="http://schemas.microsoft.com/office/drawing/2014/main" id="{8B5BE71E-0868-17AF-9FF8-05085B044F12}"/>
              </a:ext>
            </a:extLst>
          </p:cNvPr>
          <p:cNvSpPr>
            <a:spLocks noGrp="1"/>
          </p:cNvSpPr>
          <p:nvPr>
            <p:ph type="pic" sz="quarter" idx="55" hasCustomPrompt="1"/>
          </p:nvPr>
        </p:nvSpPr>
        <p:spPr>
          <a:xfrm>
            <a:off x="3368279" y="3643276"/>
            <a:ext cx="822960" cy="822960"/>
          </a:xfrm>
          <a:prstGeom prst="ellipse">
            <a:avLst/>
          </a:prstGeom>
          <a:solidFill>
            <a:schemeClr val="tx1">
              <a:lumMod val="75000"/>
              <a:lumOff val="25000"/>
            </a:schemeClr>
          </a:solidFill>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10" name="Text Placeholder 2">
            <a:extLst>
              <a:ext uri="{FF2B5EF4-FFF2-40B4-BE49-F238E27FC236}">
                <a16:creationId xmlns:a16="http://schemas.microsoft.com/office/drawing/2014/main" id="{99811845-096F-8537-AFA2-D73EDC4E2F62}"/>
              </a:ext>
            </a:extLst>
          </p:cNvPr>
          <p:cNvSpPr>
            <a:spLocks noGrp="1"/>
          </p:cNvSpPr>
          <p:nvPr>
            <p:ph type="body" sz="quarter" idx="56" hasCustomPrompt="1"/>
          </p:nvPr>
        </p:nvSpPr>
        <p:spPr>
          <a:xfrm>
            <a:off x="4359734" y="1522877"/>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1" name="Text Placeholder 2">
            <a:extLst>
              <a:ext uri="{FF2B5EF4-FFF2-40B4-BE49-F238E27FC236}">
                <a16:creationId xmlns:a16="http://schemas.microsoft.com/office/drawing/2014/main" id="{E7230156-AFE1-7F59-695B-3EFA88F9FCCC}"/>
              </a:ext>
            </a:extLst>
          </p:cNvPr>
          <p:cNvSpPr>
            <a:spLocks noGrp="1"/>
          </p:cNvSpPr>
          <p:nvPr>
            <p:ph type="body" sz="quarter" idx="57" hasCustomPrompt="1"/>
          </p:nvPr>
        </p:nvSpPr>
        <p:spPr>
          <a:xfrm>
            <a:off x="4359734"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2" name="Text Placeholder 2">
            <a:extLst>
              <a:ext uri="{FF2B5EF4-FFF2-40B4-BE49-F238E27FC236}">
                <a16:creationId xmlns:a16="http://schemas.microsoft.com/office/drawing/2014/main" id="{50118333-38F1-2809-9D6B-382EB8ED9FCB}"/>
              </a:ext>
            </a:extLst>
          </p:cNvPr>
          <p:cNvSpPr>
            <a:spLocks noGrp="1"/>
          </p:cNvSpPr>
          <p:nvPr>
            <p:ph type="body" sz="quarter" idx="58" hasCustomPrompt="1"/>
          </p:nvPr>
        </p:nvSpPr>
        <p:spPr>
          <a:xfrm>
            <a:off x="4359734" y="2731656"/>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3" name="Text Placeholder 2">
            <a:extLst>
              <a:ext uri="{FF2B5EF4-FFF2-40B4-BE49-F238E27FC236}">
                <a16:creationId xmlns:a16="http://schemas.microsoft.com/office/drawing/2014/main" id="{F49F9221-0773-424F-FD32-3CB586BA5BFE}"/>
              </a:ext>
            </a:extLst>
          </p:cNvPr>
          <p:cNvSpPr>
            <a:spLocks noGrp="1"/>
          </p:cNvSpPr>
          <p:nvPr>
            <p:ph type="body" sz="quarter" idx="59" hasCustomPrompt="1"/>
          </p:nvPr>
        </p:nvSpPr>
        <p:spPr>
          <a:xfrm>
            <a:off x="4359734"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14" name="Text Placeholder 2">
            <a:extLst>
              <a:ext uri="{FF2B5EF4-FFF2-40B4-BE49-F238E27FC236}">
                <a16:creationId xmlns:a16="http://schemas.microsoft.com/office/drawing/2014/main" id="{B8F0B840-9E9A-D04C-7A89-294FF3895810}"/>
              </a:ext>
            </a:extLst>
          </p:cNvPr>
          <p:cNvSpPr>
            <a:spLocks noGrp="1"/>
          </p:cNvSpPr>
          <p:nvPr>
            <p:ph type="body" sz="quarter" idx="60" hasCustomPrompt="1"/>
          </p:nvPr>
        </p:nvSpPr>
        <p:spPr>
          <a:xfrm>
            <a:off x="4359734" y="3993949"/>
            <a:ext cx="1428227" cy="524201"/>
          </a:xfrm>
          <a:prstGeom prst="rect">
            <a:avLst/>
          </a:prstGeom>
        </p:spPr>
        <p:txBody>
          <a:bodyPr numCol="1" spcCol="274320">
            <a:noAutofit/>
          </a:bodyPr>
          <a:lstStyle>
            <a:lvl1pPr marL="0" indent="0">
              <a:lnSpc>
                <a:spcPct val="100000"/>
              </a:lnSpc>
              <a:spcBef>
                <a:spcPts val="45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15" name="Text Placeholder 2">
            <a:extLst>
              <a:ext uri="{FF2B5EF4-FFF2-40B4-BE49-F238E27FC236}">
                <a16:creationId xmlns:a16="http://schemas.microsoft.com/office/drawing/2014/main" id="{8DF64530-30A1-C462-D0CF-45AE3A27510E}"/>
              </a:ext>
            </a:extLst>
          </p:cNvPr>
          <p:cNvSpPr>
            <a:spLocks noGrp="1"/>
          </p:cNvSpPr>
          <p:nvPr>
            <p:ph type="body" sz="quarter" idx="61" hasCustomPrompt="1"/>
          </p:nvPr>
        </p:nvSpPr>
        <p:spPr>
          <a:xfrm>
            <a:off x="4359734"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4" name="Picture Placeholder 2">
            <a:extLst>
              <a:ext uri="{FF2B5EF4-FFF2-40B4-BE49-F238E27FC236}">
                <a16:creationId xmlns:a16="http://schemas.microsoft.com/office/drawing/2014/main" id="{DF42A385-69A6-9B40-C870-7E791E8F3E61}"/>
              </a:ext>
            </a:extLst>
          </p:cNvPr>
          <p:cNvSpPr>
            <a:spLocks noGrp="1"/>
          </p:cNvSpPr>
          <p:nvPr>
            <p:ph type="pic" sz="quarter" idx="27" hasCustomPrompt="1"/>
          </p:nvPr>
        </p:nvSpPr>
        <p:spPr>
          <a:xfrm>
            <a:off x="6186303" y="2"/>
            <a:ext cx="2984009" cy="514349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tx1"/>
                </a:solidFill>
                <a:latin typeface="Arial" panose="020B0604020202020204" pitchFamily="34" charset="0"/>
                <a:cs typeface="Arial" panose="020B0604020202020204" pitchFamily="34" charset="0"/>
              </a:defRPr>
            </a:lvl1pPr>
          </a:lstStyle>
          <a:p>
            <a:r>
              <a:rPr lang="en-US"/>
              <a:t>Photo</a:t>
            </a:r>
          </a:p>
        </p:txBody>
      </p:sp>
      <p:sp>
        <p:nvSpPr>
          <p:cNvPr id="5" name="Text Placeholder 4">
            <a:extLst>
              <a:ext uri="{FF2B5EF4-FFF2-40B4-BE49-F238E27FC236}">
                <a16:creationId xmlns:a16="http://schemas.microsoft.com/office/drawing/2014/main" id="{94E8598C-8882-E6A5-1CCC-319E931A9BFB}"/>
              </a:ext>
            </a:extLst>
          </p:cNvPr>
          <p:cNvSpPr txBox="1">
            <a:spLocks/>
          </p:cNvSpPr>
          <p:nvPr userDrawn="1"/>
        </p:nvSpPr>
        <p:spPr>
          <a:xfrm>
            <a:off x="4629143" y="4800600"/>
            <a:ext cx="1154678"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7" name="Text Placeholder 8">
            <a:extLst>
              <a:ext uri="{FF2B5EF4-FFF2-40B4-BE49-F238E27FC236}">
                <a16:creationId xmlns:a16="http://schemas.microsoft.com/office/drawing/2014/main" id="{3EA133EF-12BB-0B0A-5419-0B6C9179B30C}"/>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46392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rg 8">
    <p:bg>
      <p:bgPr>
        <a:solidFill>
          <a:schemeClr val="tx1"/>
        </a:solidFill>
        <a:effectLst/>
      </p:bgPr>
    </p:bg>
    <p:spTree>
      <p:nvGrpSpPr>
        <p:cNvPr id="1" name=""/>
        <p:cNvGrpSpPr/>
        <p:nvPr/>
      </p:nvGrpSpPr>
      <p:grpSpPr>
        <a:xfrm>
          <a:off x="0" y="0"/>
          <a:ext cx="0" cy="0"/>
          <a:chOff x="0" y="0"/>
          <a:chExt cx="0" cy="0"/>
        </a:xfrm>
      </p:grpSpPr>
      <p:sp>
        <p:nvSpPr>
          <p:cNvPr id="54" name="Picture Placeholder 28">
            <a:extLst>
              <a:ext uri="{FF2B5EF4-FFF2-40B4-BE49-F238E27FC236}">
                <a16:creationId xmlns:a16="http://schemas.microsoft.com/office/drawing/2014/main" id="{BFBDC991-C65A-7CCE-8ECE-43E3C28F86B8}"/>
              </a:ext>
            </a:extLst>
          </p:cNvPr>
          <p:cNvSpPr>
            <a:spLocks noGrp="1"/>
          </p:cNvSpPr>
          <p:nvPr>
            <p:ph type="pic" sz="quarter" idx="46" hasCustomPrompt="1"/>
          </p:nvPr>
        </p:nvSpPr>
        <p:spPr>
          <a:xfrm>
            <a:off x="3365139" y="1146971"/>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5" name="Picture Placeholder 28">
            <a:extLst>
              <a:ext uri="{FF2B5EF4-FFF2-40B4-BE49-F238E27FC236}">
                <a16:creationId xmlns:a16="http://schemas.microsoft.com/office/drawing/2014/main" id="{1923E759-E65D-0734-1C0F-4377232BA148}"/>
              </a:ext>
            </a:extLst>
          </p:cNvPr>
          <p:cNvSpPr>
            <a:spLocks noGrp="1"/>
          </p:cNvSpPr>
          <p:nvPr>
            <p:ph type="pic" sz="quarter" idx="47" hasCustomPrompt="1"/>
          </p:nvPr>
        </p:nvSpPr>
        <p:spPr>
          <a:xfrm>
            <a:off x="3365139" y="238631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6" name="Picture Placeholder 28">
            <a:extLst>
              <a:ext uri="{FF2B5EF4-FFF2-40B4-BE49-F238E27FC236}">
                <a16:creationId xmlns:a16="http://schemas.microsoft.com/office/drawing/2014/main" id="{41BA6488-7308-BE5A-E1A7-537E34BB6264}"/>
              </a:ext>
            </a:extLst>
          </p:cNvPr>
          <p:cNvSpPr>
            <a:spLocks noGrp="1"/>
          </p:cNvSpPr>
          <p:nvPr>
            <p:ph type="pic" sz="quarter" idx="48" hasCustomPrompt="1"/>
          </p:nvPr>
        </p:nvSpPr>
        <p:spPr>
          <a:xfrm>
            <a:off x="3365139" y="364327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7" name="Picture Placeholder 28">
            <a:extLst>
              <a:ext uri="{FF2B5EF4-FFF2-40B4-BE49-F238E27FC236}">
                <a16:creationId xmlns:a16="http://schemas.microsoft.com/office/drawing/2014/main" id="{F3DA78A7-4191-B912-6A61-92CEC1DA5449}"/>
              </a:ext>
            </a:extLst>
          </p:cNvPr>
          <p:cNvSpPr>
            <a:spLocks noGrp="1"/>
          </p:cNvSpPr>
          <p:nvPr>
            <p:ph type="pic" sz="quarter" idx="49" hasCustomPrompt="1"/>
          </p:nvPr>
        </p:nvSpPr>
        <p:spPr>
          <a:xfrm>
            <a:off x="6177913" y="1146971"/>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8" name="Picture Placeholder 28">
            <a:extLst>
              <a:ext uri="{FF2B5EF4-FFF2-40B4-BE49-F238E27FC236}">
                <a16:creationId xmlns:a16="http://schemas.microsoft.com/office/drawing/2014/main" id="{E48A9B62-E9AF-504B-BF69-6C477EA4EEAE}"/>
              </a:ext>
            </a:extLst>
          </p:cNvPr>
          <p:cNvSpPr>
            <a:spLocks noGrp="1"/>
          </p:cNvSpPr>
          <p:nvPr>
            <p:ph type="pic" sz="quarter" idx="50" hasCustomPrompt="1"/>
          </p:nvPr>
        </p:nvSpPr>
        <p:spPr>
          <a:xfrm>
            <a:off x="6177913" y="238631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59" name="Picture Placeholder 28">
            <a:extLst>
              <a:ext uri="{FF2B5EF4-FFF2-40B4-BE49-F238E27FC236}">
                <a16:creationId xmlns:a16="http://schemas.microsoft.com/office/drawing/2014/main" id="{D9BBAEDE-368C-5FBD-E3AC-5E6C3FC951AF}"/>
              </a:ext>
            </a:extLst>
          </p:cNvPr>
          <p:cNvSpPr>
            <a:spLocks noGrp="1"/>
          </p:cNvSpPr>
          <p:nvPr>
            <p:ph type="pic" sz="quarter" idx="51" hasCustomPrompt="1"/>
          </p:nvPr>
        </p:nvSpPr>
        <p:spPr>
          <a:xfrm>
            <a:off x="6177913" y="364327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bg1"/>
                </a:solidFill>
                <a:latin typeface="Arial" panose="020B0604020202020204" pitchFamily="34" charset="0"/>
                <a:cs typeface="Arial" panose="020B0604020202020204" pitchFamily="34" charset="0"/>
              </a:defRPr>
            </a:lvl1pPr>
          </a:lstStyle>
          <a:p>
            <a:r>
              <a:rPr lang="en-US"/>
              <a:t>Photo</a:t>
            </a:r>
          </a:p>
        </p:txBody>
      </p:sp>
      <p:sp>
        <p:nvSpPr>
          <p:cNvPr id="19" name="Text Placeholder 2">
            <a:extLst>
              <a:ext uri="{FF2B5EF4-FFF2-40B4-BE49-F238E27FC236}">
                <a16:creationId xmlns:a16="http://schemas.microsoft.com/office/drawing/2014/main" id="{772D06A3-AE4B-1AD3-07CC-C0182C6F22FB}"/>
              </a:ext>
            </a:extLst>
          </p:cNvPr>
          <p:cNvSpPr>
            <a:spLocks noGrp="1"/>
          </p:cNvSpPr>
          <p:nvPr>
            <p:ph type="body" sz="quarter" idx="27" hasCustomPrompt="1"/>
          </p:nvPr>
        </p:nvSpPr>
        <p:spPr>
          <a:xfrm>
            <a:off x="4469021" y="1530388"/>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0" name="Text Placeholder 2">
            <a:extLst>
              <a:ext uri="{FF2B5EF4-FFF2-40B4-BE49-F238E27FC236}">
                <a16:creationId xmlns:a16="http://schemas.microsoft.com/office/drawing/2014/main" id="{B3A14AF9-0FB5-6EAA-B89A-DE8B1C1574D9}"/>
              </a:ext>
            </a:extLst>
          </p:cNvPr>
          <p:cNvSpPr>
            <a:spLocks noGrp="1"/>
          </p:cNvSpPr>
          <p:nvPr>
            <p:ph type="body" sz="quarter" idx="28" hasCustomPrompt="1"/>
          </p:nvPr>
        </p:nvSpPr>
        <p:spPr>
          <a:xfrm>
            <a:off x="4469021"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1" name="Text Placeholder 2">
            <a:extLst>
              <a:ext uri="{FF2B5EF4-FFF2-40B4-BE49-F238E27FC236}">
                <a16:creationId xmlns:a16="http://schemas.microsoft.com/office/drawing/2014/main" id="{09DD090A-256E-DC86-4983-DB1B95F29D48}"/>
              </a:ext>
            </a:extLst>
          </p:cNvPr>
          <p:cNvSpPr>
            <a:spLocks noGrp="1"/>
          </p:cNvSpPr>
          <p:nvPr>
            <p:ph type="body" sz="quarter" idx="29" hasCustomPrompt="1"/>
          </p:nvPr>
        </p:nvSpPr>
        <p:spPr>
          <a:xfrm>
            <a:off x="7288506" y="1530388"/>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2" name="Text Placeholder 2">
            <a:extLst>
              <a:ext uri="{FF2B5EF4-FFF2-40B4-BE49-F238E27FC236}">
                <a16:creationId xmlns:a16="http://schemas.microsoft.com/office/drawing/2014/main" id="{B0D46982-EFEA-619E-D5A7-629CB6DC1543}"/>
              </a:ext>
            </a:extLst>
          </p:cNvPr>
          <p:cNvSpPr>
            <a:spLocks noGrp="1"/>
          </p:cNvSpPr>
          <p:nvPr>
            <p:ph type="body" sz="quarter" idx="30" hasCustomPrompt="1"/>
          </p:nvPr>
        </p:nvSpPr>
        <p:spPr>
          <a:xfrm>
            <a:off x="7288506" y="1236799"/>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5" name="Text Placeholder 2">
            <a:extLst>
              <a:ext uri="{FF2B5EF4-FFF2-40B4-BE49-F238E27FC236}">
                <a16:creationId xmlns:a16="http://schemas.microsoft.com/office/drawing/2014/main" id="{D4633162-D71B-E728-E879-CE933837513E}"/>
              </a:ext>
            </a:extLst>
          </p:cNvPr>
          <p:cNvSpPr>
            <a:spLocks noGrp="1"/>
          </p:cNvSpPr>
          <p:nvPr>
            <p:ph type="body" sz="quarter" idx="33" hasCustomPrompt="1"/>
          </p:nvPr>
        </p:nvSpPr>
        <p:spPr>
          <a:xfrm>
            <a:off x="4469021" y="2750325"/>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6" name="Text Placeholder 2">
            <a:extLst>
              <a:ext uri="{FF2B5EF4-FFF2-40B4-BE49-F238E27FC236}">
                <a16:creationId xmlns:a16="http://schemas.microsoft.com/office/drawing/2014/main" id="{46B1E98B-EC51-D825-23E1-82874C9770AF}"/>
              </a:ext>
            </a:extLst>
          </p:cNvPr>
          <p:cNvSpPr>
            <a:spLocks noGrp="1"/>
          </p:cNvSpPr>
          <p:nvPr>
            <p:ph type="body" sz="quarter" idx="34" hasCustomPrompt="1"/>
          </p:nvPr>
        </p:nvSpPr>
        <p:spPr>
          <a:xfrm>
            <a:off x="4469021"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7" name="Text Placeholder 2">
            <a:extLst>
              <a:ext uri="{FF2B5EF4-FFF2-40B4-BE49-F238E27FC236}">
                <a16:creationId xmlns:a16="http://schemas.microsoft.com/office/drawing/2014/main" id="{B87FF74B-7A00-B98B-2A27-51ED2BF81BB9}"/>
              </a:ext>
            </a:extLst>
          </p:cNvPr>
          <p:cNvSpPr>
            <a:spLocks noGrp="1"/>
          </p:cNvSpPr>
          <p:nvPr>
            <p:ph type="body" sz="quarter" idx="35" hasCustomPrompt="1"/>
          </p:nvPr>
        </p:nvSpPr>
        <p:spPr>
          <a:xfrm>
            <a:off x="7288506" y="2750325"/>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8" name="Text Placeholder 2">
            <a:extLst>
              <a:ext uri="{FF2B5EF4-FFF2-40B4-BE49-F238E27FC236}">
                <a16:creationId xmlns:a16="http://schemas.microsoft.com/office/drawing/2014/main" id="{CC218A25-F77A-BCDD-CE61-2E5DAB571B10}"/>
              </a:ext>
            </a:extLst>
          </p:cNvPr>
          <p:cNvSpPr>
            <a:spLocks noGrp="1"/>
          </p:cNvSpPr>
          <p:nvPr>
            <p:ph type="body" sz="quarter" idx="36" hasCustomPrompt="1"/>
          </p:nvPr>
        </p:nvSpPr>
        <p:spPr>
          <a:xfrm>
            <a:off x="7288506" y="2468713"/>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31" name="Text Placeholder 2">
            <a:extLst>
              <a:ext uri="{FF2B5EF4-FFF2-40B4-BE49-F238E27FC236}">
                <a16:creationId xmlns:a16="http://schemas.microsoft.com/office/drawing/2014/main" id="{48B03ACE-AB5B-2EFA-5D0E-588DA095C843}"/>
              </a:ext>
            </a:extLst>
          </p:cNvPr>
          <p:cNvSpPr>
            <a:spLocks noGrp="1"/>
          </p:cNvSpPr>
          <p:nvPr>
            <p:ph type="body" sz="quarter" idx="39" hasCustomPrompt="1"/>
          </p:nvPr>
        </p:nvSpPr>
        <p:spPr>
          <a:xfrm>
            <a:off x="4469021" y="3979145"/>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2" name="Text Placeholder 2">
            <a:extLst>
              <a:ext uri="{FF2B5EF4-FFF2-40B4-BE49-F238E27FC236}">
                <a16:creationId xmlns:a16="http://schemas.microsoft.com/office/drawing/2014/main" id="{79B6C836-2E88-D1DA-26DD-3B33AC7EE6AB}"/>
              </a:ext>
            </a:extLst>
          </p:cNvPr>
          <p:cNvSpPr>
            <a:spLocks noGrp="1"/>
          </p:cNvSpPr>
          <p:nvPr>
            <p:ph type="body" sz="quarter" idx="40" hasCustomPrompt="1"/>
          </p:nvPr>
        </p:nvSpPr>
        <p:spPr>
          <a:xfrm>
            <a:off x="4469021"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33" name="Text Placeholder 2">
            <a:extLst>
              <a:ext uri="{FF2B5EF4-FFF2-40B4-BE49-F238E27FC236}">
                <a16:creationId xmlns:a16="http://schemas.microsoft.com/office/drawing/2014/main" id="{65DB30B3-C93D-0876-29DD-EB149D26C052}"/>
              </a:ext>
            </a:extLst>
          </p:cNvPr>
          <p:cNvSpPr>
            <a:spLocks noGrp="1"/>
          </p:cNvSpPr>
          <p:nvPr>
            <p:ph type="body" sz="quarter" idx="41" hasCustomPrompt="1"/>
          </p:nvPr>
        </p:nvSpPr>
        <p:spPr>
          <a:xfrm>
            <a:off x="7288506" y="3979145"/>
            <a:ext cx="1428227" cy="524201"/>
          </a:xfrm>
          <a:prstGeom prst="rect">
            <a:avLst/>
          </a:prstGeom>
        </p:spPr>
        <p:txBody>
          <a:bodyPr numCol="1" spcCol="274320">
            <a:noAutofit/>
          </a:bodyPr>
          <a:lstStyle>
            <a:lvl1pPr marL="0" indent="0">
              <a:lnSpc>
                <a:spcPct val="100000"/>
              </a:lnSpc>
              <a:spcBef>
                <a:spcPts val="300"/>
              </a:spcBef>
              <a:buNone/>
              <a:defRPr sz="90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4" name="Text Placeholder 2">
            <a:extLst>
              <a:ext uri="{FF2B5EF4-FFF2-40B4-BE49-F238E27FC236}">
                <a16:creationId xmlns:a16="http://schemas.microsoft.com/office/drawing/2014/main" id="{4783019D-A73C-0B9A-C0E6-903877790406}"/>
              </a:ext>
            </a:extLst>
          </p:cNvPr>
          <p:cNvSpPr>
            <a:spLocks noGrp="1"/>
          </p:cNvSpPr>
          <p:nvPr>
            <p:ph type="body" sz="quarter" idx="42" hasCustomPrompt="1"/>
          </p:nvPr>
        </p:nvSpPr>
        <p:spPr>
          <a:xfrm>
            <a:off x="7288506" y="3700627"/>
            <a:ext cx="1428227" cy="262100"/>
          </a:xfrm>
          <a:prstGeom prst="rect">
            <a:avLst/>
          </a:prstGeom>
        </p:spPr>
        <p:txBody>
          <a:bodyPr numCol="1" spcCol="274320">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 name="Text Placeholder 2">
            <a:extLst>
              <a:ext uri="{FF2B5EF4-FFF2-40B4-BE49-F238E27FC236}">
                <a16:creationId xmlns:a16="http://schemas.microsoft.com/office/drawing/2014/main" id="{DA8D2020-8660-5C46-329A-1AEB2E0CD11D}"/>
              </a:ext>
            </a:extLst>
          </p:cNvPr>
          <p:cNvSpPr>
            <a:spLocks noGrp="1"/>
          </p:cNvSpPr>
          <p:nvPr>
            <p:ph type="body" sz="quarter" idx="25" hasCustomPrompt="1"/>
          </p:nvPr>
        </p:nvSpPr>
        <p:spPr>
          <a:xfrm>
            <a:off x="286308" y="2635526"/>
            <a:ext cx="2705330" cy="1851991"/>
          </a:xfrm>
          <a:prstGeom prst="rect">
            <a:avLst/>
          </a:prstGeom>
        </p:spPr>
        <p:txBody>
          <a:bodyPr>
            <a:noAutofit/>
          </a:bodyPr>
          <a:lstStyle>
            <a:lvl1pPr marL="0" indent="0">
              <a:lnSpc>
                <a:spcPct val="100000"/>
              </a:lnSpc>
              <a:buNone/>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 name="Text Placeholder 20">
            <a:extLst>
              <a:ext uri="{FF2B5EF4-FFF2-40B4-BE49-F238E27FC236}">
                <a16:creationId xmlns:a16="http://schemas.microsoft.com/office/drawing/2014/main" id="{0B666F08-CD3B-A4B8-B37A-9469C702A6B3}"/>
              </a:ext>
            </a:extLst>
          </p:cNvPr>
          <p:cNvSpPr>
            <a:spLocks noGrp="1"/>
          </p:cNvSpPr>
          <p:nvPr>
            <p:ph type="body" sz="quarter" idx="52" hasCustomPrompt="1"/>
          </p:nvPr>
        </p:nvSpPr>
        <p:spPr>
          <a:xfrm>
            <a:off x="286308" y="1386509"/>
            <a:ext cx="2709950" cy="1185241"/>
          </a:xfrm>
          <a:prstGeom prst="rect">
            <a:avLst/>
          </a:prstGeom>
        </p:spPr>
        <p:txBody>
          <a:bodyPr lIns="0" tIns="0" rIns="0" bIns="0" anchor="t" anchorCtr="0"/>
          <a:lstStyle>
            <a:lvl1pPr marL="0" indent="0" algn="l">
              <a:lnSpc>
                <a:spcPct val="100000"/>
              </a:lnSpc>
              <a:spcBef>
                <a:spcPts val="0"/>
              </a:spcBef>
              <a:buNone/>
              <a:defRPr sz="3000" b="0">
                <a:solidFill>
                  <a:schemeClr val="bg1"/>
                </a:solidFill>
                <a:latin typeface="+mj-lt"/>
                <a:cs typeface="Arial" panose="020B0604020202020204" pitchFamily="34" charset="0"/>
              </a:defRPr>
            </a:lvl1pPr>
          </a:lstStyle>
          <a:p>
            <a:pPr lvl="0"/>
            <a:r>
              <a:rPr lang="en-US"/>
              <a:t>Slide Title </a:t>
            </a:r>
            <a:br>
              <a:rPr lang="en-US"/>
            </a:br>
            <a:r>
              <a:rPr lang="en-US"/>
              <a:t>Goes Here</a:t>
            </a:r>
          </a:p>
        </p:txBody>
      </p:sp>
      <p:sp>
        <p:nvSpPr>
          <p:cNvPr id="3" name="Text Placeholder 18">
            <a:extLst>
              <a:ext uri="{FF2B5EF4-FFF2-40B4-BE49-F238E27FC236}">
                <a16:creationId xmlns:a16="http://schemas.microsoft.com/office/drawing/2014/main" id="{8260B28F-1A44-8906-34C1-FB73B8E5C592}"/>
              </a:ext>
            </a:extLst>
          </p:cNvPr>
          <p:cNvSpPr>
            <a:spLocks noGrp="1"/>
          </p:cNvSpPr>
          <p:nvPr>
            <p:ph type="body" sz="quarter" idx="18" hasCustomPrompt="1"/>
          </p:nvPr>
        </p:nvSpPr>
        <p:spPr>
          <a:xfrm>
            <a:off x="286308" y="1170333"/>
            <a:ext cx="2698356"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674B35CF-E890-9BC9-5254-E3E66D58336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58A47A08-192D-DF27-7206-F0D7CE1E310B}"/>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071186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rg 9">
    <p:bg>
      <p:bgPr>
        <a:solidFill>
          <a:schemeClr val="bg1"/>
        </a:solidFill>
        <a:effectLst/>
      </p:bgPr>
    </p:bg>
    <p:spTree>
      <p:nvGrpSpPr>
        <p:cNvPr id="1" name=""/>
        <p:cNvGrpSpPr/>
        <p:nvPr/>
      </p:nvGrpSpPr>
      <p:grpSpPr>
        <a:xfrm>
          <a:off x="0" y="0"/>
          <a:ext cx="0" cy="0"/>
          <a:chOff x="0" y="0"/>
          <a:chExt cx="0" cy="0"/>
        </a:xfrm>
      </p:grpSpPr>
      <p:sp>
        <p:nvSpPr>
          <p:cNvPr id="54" name="Picture Placeholder 28">
            <a:extLst>
              <a:ext uri="{FF2B5EF4-FFF2-40B4-BE49-F238E27FC236}">
                <a16:creationId xmlns:a16="http://schemas.microsoft.com/office/drawing/2014/main" id="{BFBDC991-C65A-7CCE-8ECE-43E3C28F86B8}"/>
              </a:ext>
            </a:extLst>
          </p:cNvPr>
          <p:cNvSpPr>
            <a:spLocks noGrp="1"/>
          </p:cNvSpPr>
          <p:nvPr>
            <p:ph type="pic" sz="quarter" idx="46" hasCustomPrompt="1"/>
          </p:nvPr>
        </p:nvSpPr>
        <p:spPr>
          <a:xfrm>
            <a:off x="3543434" y="1146971"/>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5" name="Picture Placeholder 28">
            <a:extLst>
              <a:ext uri="{FF2B5EF4-FFF2-40B4-BE49-F238E27FC236}">
                <a16:creationId xmlns:a16="http://schemas.microsoft.com/office/drawing/2014/main" id="{1923E759-E65D-0734-1C0F-4377232BA148}"/>
              </a:ext>
            </a:extLst>
          </p:cNvPr>
          <p:cNvSpPr>
            <a:spLocks noGrp="1"/>
          </p:cNvSpPr>
          <p:nvPr>
            <p:ph type="pic" sz="quarter" idx="47" hasCustomPrompt="1"/>
          </p:nvPr>
        </p:nvSpPr>
        <p:spPr>
          <a:xfrm>
            <a:off x="3543434" y="238631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6" name="Picture Placeholder 28">
            <a:extLst>
              <a:ext uri="{FF2B5EF4-FFF2-40B4-BE49-F238E27FC236}">
                <a16:creationId xmlns:a16="http://schemas.microsoft.com/office/drawing/2014/main" id="{41BA6488-7308-BE5A-E1A7-537E34BB6264}"/>
              </a:ext>
            </a:extLst>
          </p:cNvPr>
          <p:cNvSpPr>
            <a:spLocks noGrp="1"/>
          </p:cNvSpPr>
          <p:nvPr>
            <p:ph type="pic" sz="quarter" idx="48" hasCustomPrompt="1"/>
          </p:nvPr>
        </p:nvSpPr>
        <p:spPr>
          <a:xfrm>
            <a:off x="3543434" y="364327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7" name="Picture Placeholder 28">
            <a:extLst>
              <a:ext uri="{FF2B5EF4-FFF2-40B4-BE49-F238E27FC236}">
                <a16:creationId xmlns:a16="http://schemas.microsoft.com/office/drawing/2014/main" id="{F3DA78A7-4191-B912-6A61-92CEC1DA5449}"/>
              </a:ext>
            </a:extLst>
          </p:cNvPr>
          <p:cNvSpPr>
            <a:spLocks noGrp="1"/>
          </p:cNvSpPr>
          <p:nvPr>
            <p:ph type="pic" sz="quarter" idx="49" hasCustomPrompt="1"/>
          </p:nvPr>
        </p:nvSpPr>
        <p:spPr>
          <a:xfrm>
            <a:off x="6356208" y="1146971"/>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8" name="Picture Placeholder 28">
            <a:extLst>
              <a:ext uri="{FF2B5EF4-FFF2-40B4-BE49-F238E27FC236}">
                <a16:creationId xmlns:a16="http://schemas.microsoft.com/office/drawing/2014/main" id="{E48A9B62-E9AF-504B-BF69-6C477EA4EEAE}"/>
              </a:ext>
            </a:extLst>
          </p:cNvPr>
          <p:cNvSpPr>
            <a:spLocks noGrp="1"/>
          </p:cNvSpPr>
          <p:nvPr>
            <p:ph type="pic" sz="quarter" idx="50" hasCustomPrompt="1"/>
          </p:nvPr>
        </p:nvSpPr>
        <p:spPr>
          <a:xfrm>
            <a:off x="6356208" y="238631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59" name="Picture Placeholder 28">
            <a:extLst>
              <a:ext uri="{FF2B5EF4-FFF2-40B4-BE49-F238E27FC236}">
                <a16:creationId xmlns:a16="http://schemas.microsoft.com/office/drawing/2014/main" id="{D9BBAEDE-368C-5FBD-E3AC-5E6C3FC951AF}"/>
              </a:ext>
            </a:extLst>
          </p:cNvPr>
          <p:cNvSpPr>
            <a:spLocks noGrp="1"/>
          </p:cNvSpPr>
          <p:nvPr>
            <p:ph type="pic" sz="quarter" idx="51" hasCustomPrompt="1"/>
          </p:nvPr>
        </p:nvSpPr>
        <p:spPr>
          <a:xfrm>
            <a:off x="6356208" y="3643276"/>
            <a:ext cx="822960" cy="822960"/>
          </a:xfrm>
          <a:prstGeom prst="ellipse">
            <a:avLst/>
          </a:prstGeom>
          <a:solidFill>
            <a:schemeClr val="tx1">
              <a:lumMod val="75000"/>
              <a:lumOff val="25000"/>
            </a:schemeClr>
          </a:solidFill>
          <a:ln w="76200">
            <a:noFill/>
          </a:ln>
        </p:spPr>
        <p:txBody>
          <a:bodyPr anchor="ctr"/>
          <a:lstStyle>
            <a:lvl1pPr marL="0" indent="0" algn="ctr">
              <a:lnSpc>
                <a:spcPct val="100000"/>
              </a:lnSpc>
              <a:buNone/>
              <a:defRPr sz="1050">
                <a:solidFill>
                  <a:schemeClr val="tx1"/>
                </a:solidFill>
                <a:latin typeface="Arial" panose="020B0604020202020204" pitchFamily="34" charset="0"/>
                <a:cs typeface="Arial" panose="020B0604020202020204" pitchFamily="34" charset="0"/>
              </a:defRPr>
            </a:lvl1pPr>
          </a:lstStyle>
          <a:p>
            <a:r>
              <a:rPr lang="en-US"/>
              <a:t>Photo</a:t>
            </a:r>
          </a:p>
        </p:txBody>
      </p:sp>
      <p:sp>
        <p:nvSpPr>
          <p:cNvPr id="19" name="Text Placeholder 2">
            <a:extLst>
              <a:ext uri="{FF2B5EF4-FFF2-40B4-BE49-F238E27FC236}">
                <a16:creationId xmlns:a16="http://schemas.microsoft.com/office/drawing/2014/main" id="{772D06A3-AE4B-1AD3-07CC-C0182C6F22FB}"/>
              </a:ext>
            </a:extLst>
          </p:cNvPr>
          <p:cNvSpPr>
            <a:spLocks noGrp="1"/>
          </p:cNvSpPr>
          <p:nvPr>
            <p:ph type="body" sz="quarter" idx="27" hasCustomPrompt="1"/>
          </p:nvPr>
        </p:nvSpPr>
        <p:spPr>
          <a:xfrm>
            <a:off x="4469021" y="1530388"/>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0" name="Text Placeholder 2">
            <a:extLst>
              <a:ext uri="{FF2B5EF4-FFF2-40B4-BE49-F238E27FC236}">
                <a16:creationId xmlns:a16="http://schemas.microsoft.com/office/drawing/2014/main" id="{B3A14AF9-0FB5-6EAA-B89A-DE8B1C1574D9}"/>
              </a:ext>
            </a:extLst>
          </p:cNvPr>
          <p:cNvSpPr>
            <a:spLocks noGrp="1"/>
          </p:cNvSpPr>
          <p:nvPr>
            <p:ph type="body" sz="quarter" idx="28" hasCustomPrompt="1"/>
          </p:nvPr>
        </p:nvSpPr>
        <p:spPr>
          <a:xfrm>
            <a:off x="4469021"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1" name="Text Placeholder 2">
            <a:extLst>
              <a:ext uri="{FF2B5EF4-FFF2-40B4-BE49-F238E27FC236}">
                <a16:creationId xmlns:a16="http://schemas.microsoft.com/office/drawing/2014/main" id="{09DD090A-256E-DC86-4983-DB1B95F29D48}"/>
              </a:ext>
            </a:extLst>
          </p:cNvPr>
          <p:cNvSpPr>
            <a:spLocks noGrp="1"/>
          </p:cNvSpPr>
          <p:nvPr>
            <p:ph type="body" sz="quarter" idx="29" hasCustomPrompt="1"/>
          </p:nvPr>
        </p:nvSpPr>
        <p:spPr>
          <a:xfrm>
            <a:off x="7288506" y="1530388"/>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2" name="Text Placeholder 2">
            <a:extLst>
              <a:ext uri="{FF2B5EF4-FFF2-40B4-BE49-F238E27FC236}">
                <a16:creationId xmlns:a16="http://schemas.microsoft.com/office/drawing/2014/main" id="{B0D46982-EFEA-619E-D5A7-629CB6DC1543}"/>
              </a:ext>
            </a:extLst>
          </p:cNvPr>
          <p:cNvSpPr>
            <a:spLocks noGrp="1"/>
          </p:cNvSpPr>
          <p:nvPr>
            <p:ph type="body" sz="quarter" idx="30" hasCustomPrompt="1"/>
          </p:nvPr>
        </p:nvSpPr>
        <p:spPr>
          <a:xfrm>
            <a:off x="7288506" y="1236799"/>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5" name="Text Placeholder 2">
            <a:extLst>
              <a:ext uri="{FF2B5EF4-FFF2-40B4-BE49-F238E27FC236}">
                <a16:creationId xmlns:a16="http://schemas.microsoft.com/office/drawing/2014/main" id="{D4633162-D71B-E728-E879-CE933837513E}"/>
              </a:ext>
            </a:extLst>
          </p:cNvPr>
          <p:cNvSpPr>
            <a:spLocks noGrp="1"/>
          </p:cNvSpPr>
          <p:nvPr>
            <p:ph type="body" sz="quarter" idx="33" hasCustomPrompt="1"/>
          </p:nvPr>
        </p:nvSpPr>
        <p:spPr>
          <a:xfrm>
            <a:off x="4469021" y="2750325"/>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6" name="Text Placeholder 2">
            <a:extLst>
              <a:ext uri="{FF2B5EF4-FFF2-40B4-BE49-F238E27FC236}">
                <a16:creationId xmlns:a16="http://schemas.microsoft.com/office/drawing/2014/main" id="{46B1E98B-EC51-D825-23E1-82874C9770AF}"/>
              </a:ext>
            </a:extLst>
          </p:cNvPr>
          <p:cNvSpPr>
            <a:spLocks noGrp="1"/>
          </p:cNvSpPr>
          <p:nvPr>
            <p:ph type="body" sz="quarter" idx="34" hasCustomPrompt="1"/>
          </p:nvPr>
        </p:nvSpPr>
        <p:spPr>
          <a:xfrm>
            <a:off x="4469021"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27" name="Text Placeholder 2">
            <a:extLst>
              <a:ext uri="{FF2B5EF4-FFF2-40B4-BE49-F238E27FC236}">
                <a16:creationId xmlns:a16="http://schemas.microsoft.com/office/drawing/2014/main" id="{B87FF74B-7A00-B98B-2A27-51ED2BF81BB9}"/>
              </a:ext>
            </a:extLst>
          </p:cNvPr>
          <p:cNvSpPr>
            <a:spLocks noGrp="1"/>
          </p:cNvSpPr>
          <p:nvPr>
            <p:ph type="body" sz="quarter" idx="35" hasCustomPrompt="1"/>
          </p:nvPr>
        </p:nvSpPr>
        <p:spPr>
          <a:xfrm>
            <a:off x="7288506" y="2750325"/>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28" name="Text Placeholder 2">
            <a:extLst>
              <a:ext uri="{FF2B5EF4-FFF2-40B4-BE49-F238E27FC236}">
                <a16:creationId xmlns:a16="http://schemas.microsoft.com/office/drawing/2014/main" id="{CC218A25-F77A-BCDD-CE61-2E5DAB571B10}"/>
              </a:ext>
            </a:extLst>
          </p:cNvPr>
          <p:cNvSpPr>
            <a:spLocks noGrp="1"/>
          </p:cNvSpPr>
          <p:nvPr>
            <p:ph type="body" sz="quarter" idx="36" hasCustomPrompt="1"/>
          </p:nvPr>
        </p:nvSpPr>
        <p:spPr>
          <a:xfrm>
            <a:off x="7288506" y="2468713"/>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31" name="Text Placeholder 2">
            <a:extLst>
              <a:ext uri="{FF2B5EF4-FFF2-40B4-BE49-F238E27FC236}">
                <a16:creationId xmlns:a16="http://schemas.microsoft.com/office/drawing/2014/main" id="{48B03ACE-AB5B-2EFA-5D0E-588DA095C843}"/>
              </a:ext>
            </a:extLst>
          </p:cNvPr>
          <p:cNvSpPr>
            <a:spLocks noGrp="1"/>
          </p:cNvSpPr>
          <p:nvPr>
            <p:ph type="body" sz="quarter" idx="39" hasCustomPrompt="1"/>
          </p:nvPr>
        </p:nvSpPr>
        <p:spPr>
          <a:xfrm>
            <a:off x="4469021" y="3979145"/>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2" name="Text Placeholder 2">
            <a:extLst>
              <a:ext uri="{FF2B5EF4-FFF2-40B4-BE49-F238E27FC236}">
                <a16:creationId xmlns:a16="http://schemas.microsoft.com/office/drawing/2014/main" id="{79B6C836-2E88-D1DA-26DD-3B33AC7EE6AB}"/>
              </a:ext>
            </a:extLst>
          </p:cNvPr>
          <p:cNvSpPr>
            <a:spLocks noGrp="1"/>
          </p:cNvSpPr>
          <p:nvPr>
            <p:ph type="body" sz="quarter" idx="40" hasCustomPrompt="1"/>
          </p:nvPr>
        </p:nvSpPr>
        <p:spPr>
          <a:xfrm>
            <a:off x="4469021"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33" name="Text Placeholder 2">
            <a:extLst>
              <a:ext uri="{FF2B5EF4-FFF2-40B4-BE49-F238E27FC236}">
                <a16:creationId xmlns:a16="http://schemas.microsoft.com/office/drawing/2014/main" id="{65DB30B3-C93D-0876-29DD-EB149D26C052}"/>
              </a:ext>
            </a:extLst>
          </p:cNvPr>
          <p:cNvSpPr>
            <a:spLocks noGrp="1"/>
          </p:cNvSpPr>
          <p:nvPr>
            <p:ph type="body" sz="quarter" idx="41" hasCustomPrompt="1"/>
          </p:nvPr>
        </p:nvSpPr>
        <p:spPr>
          <a:xfrm>
            <a:off x="7288506" y="3979145"/>
            <a:ext cx="1428227" cy="524201"/>
          </a:xfrm>
          <a:prstGeom prst="rect">
            <a:avLst/>
          </a:prstGeom>
        </p:spPr>
        <p:txBody>
          <a:bodyPr numCol="1" spcCol="274320">
            <a:noAutofit/>
          </a:bodyPr>
          <a:lstStyle>
            <a:lvl1pPr marL="0" indent="0">
              <a:lnSpc>
                <a:spcPct val="100000"/>
              </a:lnSpc>
              <a:spcBef>
                <a:spcPts val="300"/>
              </a:spcBef>
              <a:buNone/>
              <a:defRPr sz="90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Job Title </a:t>
            </a:r>
            <a:br>
              <a:rPr lang="en-US"/>
            </a:br>
            <a:r>
              <a:rPr lang="en-US"/>
              <a:t>Department Title</a:t>
            </a:r>
            <a:br>
              <a:rPr lang="en-US"/>
            </a:br>
            <a:r>
              <a:rPr lang="en-US"/>
              <a:t>Other Information</a:t>
            </a:r>
          </a:p>
        </p:txBody>
      </p:sp>
      <p:sp>
        <p:nvSpPr>
          <p:cNvPr id="34" name="Text Placeholder 2">
            <a:extLst>
              <a:ext uri="{FF2B5EF4-FFF2-40B4-BE49-F238E27FC236}">
                <a16:creationId xmlns:a16="http://schemas.microsoft.com/office/drawing/2014/main" id="{4783019D-A73C-0B9A-C0E6-903877790406}"/>
              </a:ext>
            </a:extLst>
          </p:cNvPr>
          <p:cNvSpPr>
            <a:spLocks noGrp="1"/>
          </p:cNvSpPr>
          <p:nvPr>
            <p:ph type="body" sz="quarter" idx="42" hasCustomPrompt="1"/>
          </p:nvPr>
        </p:nvSpPr>
        <p:spPr>
          <a:xfrm>
            <a:off x="7288506" y="3700627"/>
            <a:ext cx="1428227" cy="262100"/>
          </a:xfrm>
          <a:prstGeom prst="rect">
            <a:avLst/>
          </a:prstGeom>
        </p:spPr>
        <p:txBody>
          <a:bodyPr numCol="1" spcCol="274320">
            <a:noAutofit/>
          </a:bodyPr>
          <a:lstStyle>
            <a:lvl1pPr marL="0" indent="0">
              <a:lnSpc>
                <a:spcPct val="100000"/>
              </a:lnSpc>
              <a:buNone/>
              <a:defRPr sz="10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First Last</a:t>
            </a:r>
          </a:p>
        </p:txBody>
      </p:sp>
      <p:sp>
        <p:nvSpPr>
          <p:cNvPr id="6" name="Text Placeholder 2">
            <a:extLst>
              <a:ext uri="{FF2B5EF4-FFF2-40B4-BE49-F238E27FC236}">
                <a16:creationId xmlns:a16="http://schemas.microsoft.com/office/drawing/2014/main" id="{DA8D2020-8660-5C46-329A-1AEB2E0CD11D}"/>
              </a:ext>
            </a:extLst>
          </p:cNvPr>
          <p:cNvSpPr>
            <a:spLocks noGrp="1"/>
          </p:cNvSpPr>
          <p:nvPr>
            <p:ph type="body" sz="quarter" idx="25" hasCustomPrompt="1"/>
          </p:nvPr>
        </p:nvSpPr>
        <p:spPr>
          <a:xfrm>
            <a:off x="286308" y="2635526"/>
            <a:ext cx="2705330" cy="1851991"/>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 name="Text Placeholder 20">
            <a:extLst>
              <a:ext uri="{FF2B5EF4-FFF2-40B4-BE49-F238E27FC236}">
                <a16:creationId xmlns:a16="http://schemas.microsoft.com/office/drawing/2014/main" id="{0B666F08-CD3B-A4B8-B37A-9469C702A6B3}"/>
              </a:ext>
            </a:extLst>
          </p:cNvPr>
          <p:cNvSpPr>
            <a:spLocks noGrp="1"/>
          </p:cNvSpPr>
          <p:nvPr>
            <p:ph type="body" sz="quarter" idx="52" hasCustomPrompt="1"/>
          </p:nvPr>
        </p:nvSpPr>
        <p:spPr>
          <a:xfrm>
            <a:off x="286308" y="1386509"/>
            <a:ext cx="2709950" cy="1185241"/>
          </a:xfrm>
          <a:prstGeom prst="rect">
            <a:avLst/>
          </a:prstGeom>
        </p:spPr>
        <p:txBody>
          <a:bodyPr lIns="0" tIns="0" rIns="0" bIns="0" anchor="t" anchorCtr="0"/>
          <a:lstStyle>
            <a:lvl1pPr marL="0" indent="0" algn="l">
              <a:lnSpc>
                <a:spcPct val="100000"/>
              </a:lnSpc>
              <a:spcBef>
                <a:spcPts val="0"/>
              </a:spcBef>
              <a:buNone/>
              <a:defRPr sz="3000" b="0">
                <a:solidFill>
                  <a:schemeClr val="tx1"/>
                </a:solidFill>
                <a:latin typeface="+mj-lt"/>
                <a:cs typeface="Arial" panose="020B0604020202020204" pitchFamily="34" charset="0"/>
              </a:defRPr>
            </a:lvl1pPr>
          </a:lstStyle>
          <a:p>
            <a:pPr lvl="0"/>
            <a:r>
              <a:rPr lang="en-US"/>
              <a:t>Slide Title </a:t>
            </a:r>
            <a:br>
              <a:rPr lang="en-US"/>
            </a:br>
            <a:r>
              <a:rPr lang="en-US"/>
              <a:t>Goes Here</a:t>
            </a:r>
          </a:p>
        </p:txBody>
      </p:sp>
      <p:sp>
        <p:nvSpPr>
          <p:cNvPr id="3" name="Text Placeholder 18">
            <a:extLst>
              <a:ext uri="{FF2B5EF4-FFF2-40B4-BE49-F238E27FC236}">
                <a16:creationId xmlns:a16="http://schemas.microsoft.com/office/drawing/2014/main" id="{8260B28F-1A44-8906-34C1-FB73B8E5C592}"/>
              </a:ext>
            </a:extLst>
          </p:cNvPr>
          <p:cNvSpPr>
            <a:spLocks noGrp="1"/>
          </p:cNvSpPr>
          <p:nvPr>
            <p:ph type="body" sz="quarter" idx="18" hasCustomPrompt="1"/>
          </p:nvPr>
        </p:nvSpPr>
        <p:spPr>
          <a:xfrm>
            <a:off x="286308" y="1170333"/>
            <a:ext cx="2698356"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298584E7-C973-D6E6-C7C4-063097D0A84A}"/>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E362A0CC-7047-EC00-51F8-48984F7D102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3312173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s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7B5E5A2-CB7C-D009-E678-9121555AFC59}"/>
              </a:ext>
            </a:extLst>
          </p:cNvPr>
          <p:cNvSpPr/>
          <p:nvPr userDrawn="1"/>
        </p:nvSpPr>
        <p:spPr>
          <a:xfrm>
            <a:off x="0" y="0"/>
            <a:ext cx="9144000" cy="51435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23" name="Rectangle 22">
            <a:extLst>
              <a:ext uri="{FF2B5EF4-FFF2-40B4-BE49-F238E27FC236}">
                <a16:creationId xmlns:a16="http://schemas.microsoft.com/office/drawing/2014/main" id="{731EABA4-5C52-9B28-E61E-783EEA2BD7A7}"/>
              </a:ext>
            </a:extLst>
          </p:cNvPr>
          <p:cNvSpPr/>
          <p:nvPr userDrawn="1"/>
        </p:nvSpPr>
        <p:spPr>
          <a:xfrm>
            <a:off x="0" y="-4723"/>
            <a:ext cx="9144000" cy="5143500"/>
          </a:xfrm>
          <a:prstGeom prst="rect">
            <a:avLst/>
          </a:prstGeom>
          <a:gradFill>
            <a:gsLst>
              <a:gs pos="11000">
                <a:srgbClr val="000000"/>
              </a:gs>
              <a:gs pos="66000">
                <a:schemeClr val="tx1">
                  <a:alpha val="95860"/>
                </a:schemeClr>
              </a:gs>
              <a:gs pos="35000">
                <a:schemeClr val="tx1">
                  <a:alpha val="52144"/>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41" name="Text Placeholder 2">
            <a:extLst>
              <a:ext uri="{FF2B5EF4-FFF2-40B4-BE49-F238E27FC236}">
                <a16:creationId xmlns:a16="http://schemas.microsoft.com/office/drawing/2014/main" id="{31ACE61E-8C01-688F-8A51-B78FF5B4061B}"/>
              </a:ext>
            </a:extLst>
          </p:cNvPr>
          <p:cNvSpPr>
            <a:spLocks noGrp="1"/>
          </p:cNvSpPr>
          <p:nvPr>
            <p:ph type="body" sz="quarter" idx="24" hasCustomPrompt="1"/>
          </p:nvPr>
        </p:nvSpPr>
        <p:spPr>
          <a:xfrm>
            <a:off x="286308" y="1341782"/>
            <a:ext cx="4228549" cy="3458818"/>
          </a:xfrm>
          <a:prstGeom prst="rect">
            <a:avLst/>
          </a:prstGeom>
        </p:spPr>
        <p:txBody>
          <a:bodyPr numCol="1" spcCol="457200">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5" name="Text Placeholder 20">
            <a:extLst>
              <a:ext uri="{FF2B5EF4-FFF2-40B4-BE49-F238E27FC236}">
                <a16:creationId xmlns:a16="http://schemas.microsoft.com/office/drawing/2014/main" id="{43D4F412-F240-C7BD-8F43-FF39B8AFC160}"/>
              </a:ext>
            </a:extLst>
          </p:cNvPr>
          <p:cNvSpPr>
            <a:spLocks noGrp="1"/>
          </p:cNvSpPr>
          <p:nvPr>
            <p:ph type="body" sz="quarter" idx="28" hasCustomPrompt="1"/>
          </p:nvPr>
        </p:nvSpPr>
        <p:spPr>
          <a:xfrm>
            <a:off x="4644049" y="646803"/>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46" name="Text Placeholder 2">
            <a:extLst>
              <a:ext uri="{FF2B5EF4-FFF2-40B4-BE49-F238E27FC236}">
                <a16:creationId xmlns:a16="http://schemas.microsoft.com/office/drawing/2014/main" id="{8A0F1A18-C197-2BEF-AEDE-1DBD885225D5}"/>
              </a:ext>
            </a:extLst>
          </p:cNvPr>
          <p:cNvSpPr>
            <a:spLocks noGrp="1"/>
          </p:cNvSpPr>
          <p:nvPr>
            <p:ph type="body" sz="quarter" idx="29" hasCustomPrompt="1"/>
          </p:nvPr>
        </p:nvSpPr>
        <p:spPr>
          <a:xfrm>
            <a:off x="4644049" y="1190616"/>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59" name="Text Placeholder 20">
            <a:extLst>
              <a:ext uri="{FF2B5EF4-FFF2-40B4-BE49-F238E27FC236}">
                <a16:creationId xmlns:a16="http://schemas.microsoft.com/office/drawing/2014/main" id="{A83C26E9-E0AE-D116-EF2F-41412EC9C6A1}"/>
              </a:ext>
            </a:extLst>
          </p:cNvPr>
          <p:cNvSpPr>
            <a:spLocks noGrp="1"/>
          </p:cNvSpPr>
          <p:nvPr>
            <p:ph type="body" sz="quarter" idx="30" hasCustomPrompt="1"/>
          </p:nvPr>
        </p:nvSpPr>
        <p:spPr>
          <a:xfrm>
            <a:off x="4644049" y="1732025"/>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0" name="Text Placeholder 2">
            <a:extLst>
              <a:ext uri="{FF2B5EF4-FFF2-40B4-BE49-F238E27FC236}">
                <a16:creationId xmlns:a16="http://schemas.microsoft.com/office/drawing/2014/main" id="{73D56F45-93AE-3C12-DCBE-581A31B1E2A3}"/>
              </a:ext>
            </a:extLst>
          </p:cNvPr>
          <p:cNvSpPr>
            <a:spLocks noGrp="1"/>
          </p:cNvSpPr>
          <p:nvPr>
            <p:ph type="body" sz="quarter" idx="31" hasCustomPrompt="1"/>
          </p:nvPr>
        </p:nvSpPr>
        <p:spPr>
          <a:xfrm>
            <a:off x="4644049" y="2275837"/>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63" name="Text Placeholder 20">
            <a:extLst>
              <a:ext uri="{FF2B5EF4-FFF2-40B4-BE49-F238E27FC236}">
                <a16:creationId xmlns:a16="http://schemas.microsoft.com/office/drawing/2014/main" id="{BCA61283-5810-179C-75A8-47316FA97FC0}"/>
              </a:ext>
            </a:extLst>
          </p:cNvPr>
          <p:cNvSpPr>
            <a:spLocks noGrp="1"/>
          </p:cNvSpPr>
          <p:nvPr>
            <p:ph type="body" sz="quarter" idx="32" hasCustomPrompt="1"/>
          </p:nvPr>
        </p:nvSpPr>
        <p:spPr>
          <a:xfrm>
            <a:off x="4644049" y="2817246"/>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4" name="Text Placeholder 2">
            <a:extLst>
              <a:ext uri="{FF2B5EF4-FFF2-40B4-BE49-F238E27FC236}">
                <a16:creationId xmlns:a16="http://schemas.microsoft.com/office/drawing/2014/main" id="{5E166343-86B8-EA24-A789-7FACE17F454B}"/>
              </a:ext>
            </a:extLst>
          </p:cNvPr>
          <p:cNvSpPr>
            <a:spLocks noGrp="1"/>
          </p:cNvSpPr>
          <p:nvPr>
            <p:ph type="body" sz="quarter" idx="33" hasCustomPrompt="1"/>
          </p:nvPr>
        </p:nvSpPr>
        <p:spPr>
          <a:xfrm>
            <a:off x="4629143" y="3361059"/>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67" name="Text Placeholder 20">
            <a:extLst>
              <a:ext uri="{FF2B5EF4-FFF2-40B4-BE49-F238E27FC236}">
                <a16:creationId xmlns:a16="http://schemas.microsoft.com/office/drawing/2014/main" id="{C5998F3C-CAC3-6CC4-1B7F-E594EF417BFB}"/>
              </a:ext>
            </a:extLst>
          </p:cNvPr>
          <p:cNvSpPr>
            <a:spLocks noGrp="1"/>
          </p:cNvSpPr>
          <p:nvPr>
            <p:ph type="body" sz="quarter" idx="34" hasCustomPrompt="1"/>
          </p:nvPr>
        </p:nvSpPr>
        <p:spPr>
          <a:xfrm>
            <a:off x="4644049" y="3902468"/>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8" name="Text Placeholder 2">
            <a:extLst>
              <a:ext uri="{FF2B5EF4-FFF2-40B4-BE49-F238E27FC236}">
                <a16:creationId xmlns:a16="http://schemas.microsoft.com/office/drawing/2014/main" id="{E1F423AB-99C1-C1C6-BFCB-09FD36097BBE}"/>
              </a:ext>
            </a:extLst>
          </p:cNvPr>
          <p:cNvSpPr>
            <a:spLocks noGrp="1"/>
          </p:cNvSpPr>
          <p:nvPr>
            <p:ph type="body" sz="quarter" idx="35" hasCustomPrompt="1"/>
          </p:nvPr>
        </p:nvSpPr>
        <p:spPr>
          <a:xfrm>
            <a:off x="4644049" y="4446280"/>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2" name="Text Placeholder 20">
            <a:extLst>
              <a:ext uri="{FF2B5EF4-FFF2-40B4-BE49-F238E27FC236}">
                <a16:creationId xmlns:a16="http://schemas.microsoft.com/office/drawing/2014/main" id="{BCB41875-411A-7FBA-1290-50D29019C1C9}"/>
              </a:ext>
            </a:extLst>
          </p:cNvPr>
          <p:cNvSpPr>
            <a:spLocks noGrp="1"/>
          </p:cNvSpPr>
          <p:nvPr>
            <p:ph type="body" sz="quarter" idx="52" hasCustomPrompt="1"/>
          </p:nvPr>
        </p:nvSpPr>
        <p:spPr>
          <a:xfrm>
            <a:off x="299754" y="559076"/>
            <a:ext cx="4215104"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6" name="Text Placeholder 18">
            <a:extLst>
              <a:ext uri="{FF2B5EF4-FFF2-40B4-BE49-F238E27FC236}">
                <a16:creationId xmlns:a16="http://schemas.microsoft.com/office/drawing/2014/main" id="{52901BEF-3408-5A5D-6CD2-77587EC507D1}"/>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Text Placeholder 20">
            <a:extLst>
              <a:ext uri="{FF2B5EF4-FFF2-40B4-BE49-F238E27FC236}">
                <a16:creationId xmlns:a16="http://schemas.microsoft.com/office/drawing/2014/main" id="{E707DF7F-5B54-8FE0-2E82-ED136B348BA4}"/>
              </a:ext>
            </a:extLst>
          </p:cNvPr>
          <p:cNvSpPr>
            <a:spLocks noGrp="1"/>
          </p:cNvSpPr>
          <p:nvPr>
            <p:ph type="body" sz="quarter" idx="53" hasCustomPrompt="1"/>
          </p:nvPr>
        </p:nvSpPr>
        <p:spPr>
          <a:xfrm>
            <a:off x="6829131" y="646803"/>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8" name="Text Placeholder 2">
            <a:extLst>
              <a:ext uri="{FF2B5EF4-FFF2-40B4-BE49-F238E27FC236}">
                <a16:creationId xmlns:a16="http://schemas.microsoft.com/office/drawing/2014/main" id="{78FC2510-6922-EE61-AD5D-96D722448B39}"/>
              </a:ext>
            </a:extLst>
          </p:cNvPr>
          <p:cNvSpPr>
            <a:spLocks noGrp="1"/>
          </p:cNvSpPr>
          <p:nvPr>
            <p:ph type="body" sz="quarter" idx="54" hasCustomPrompt="1"/>
          </p:nvPr>
        </p:nvSpPr>
        <p:spPr>
          <a:xfrm>
            <a:off x="6829131" y="1190616"/>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9" name="Text Placeholder 20">
            <a:extLst>
              <a:ext uri="{FF2B5EF4-FFF2-40B4-BE49-F238E27FC236}">
                <a16:creationId xmlns:a16="http://schemas.microsoft.com/office/drawing/2014/main" id="{67CDF7B9-8BCC-29FC-B53A-1B1002B61C76}"/>
              </a:ext>
            </a:extLst>
          </p:cNvPr>
          <p:cNvSpPr>
            <a:spLocks noGrp="1"/>
          </p:cNvSpPr>
          <p:nvPr>
            <p:ph type="body" sz="quarter" idx="55" hasCustomPrompt="1"/>
          </p:nvPr>
        </p:nvSpPr>
        <p:spPr>
          <a:xfrm>
            <a:off x="6829131" y="1732025"/>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0" name="Text Placeholder 2">
            <a:extLst>
              <a:ext uri="{FF2B5EF4-FFF2-40B4-BE49-F238E27FC236}">
                <a16:creationId xmlns:a16="http://schemas.microsoft.com/office/drawing/2014/main" id="{8FDC3862-95F8-CB19-BDA9-0CA26873120E}"/>
              </a:ext>
            </a:extLst>
          </p:cNvPr>
          <p:cNvSpPr>
            <a:spLocks noGrp="1"/>
          </p:cNvSpPr>
          <p:nvPr>
            <p:ph type="body" sz="quarter" idx="56" hasCustomPrompt="1"/>
          </p:nvPr>
        </p:nvSpPr>
        <p:spPr>
          <a:xfrm>
            <a:off x="6829131" y="2275837"/>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1" name="Text Placeholder 20">
            <a:extLst>
              <a:ext uri="{FF2B5EF4-FFF2-40B4-BE49-F238E27FC236}">
                <a16:creationId xmlns:a16="http://schemas.microsoft.com/office/drawing/2014/main" id="{DD944073-DA7E-A034-4F05-FDB8ACF749A0}"/>
              </a:ext>
            </a:extLst>
          </p:cNvPr>
          <p:cNvSpPr>
            <a:spLocks noGrp="1"/>
          </p:cNvSpPr>
          <p:nvPr>
            <p:ph type="body" sz="quarter" idx="57" hasCustomPrompt="1"/>
          </p:nvPr>
        </p:nvSpPr>
        <p:spPr>
          <a:xfrm>
            <a:off x="6829131" y="2817246"/>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2" name="Text Placeholder 2">
            <a:extLst>
              <a:ext uri="{FF2B5EF4-FFF2-40B4-BE49-F238E27FC236}">
                <a16:creationId xmlns:a16="http://schemas.microsoft.com/office/drawing/2014/main" id="{6975A98E-235B-C2BC-75A2-9EAB32BA500B}"/>
              </a:ext>
            </a:extLst>
          </p:cNvPr>
          <p:cNvSpPr>
            <a:spLocks noGrp="1"/>
          </p:cNvSpPr>
          <p:nvPr>
            <p:ph type="body" sz="quarter" idx="58" hasCustomPrompt="1"/>
          </p:nvPr>
        </p:nvSpPr>
        <p:spPr>
          <a:xfrm>
            <a:off x="6814224" y="3361059"/>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3" name="Text Placeholder 20">
            <a:extLst>
              <a:ext uri="{FF2B5EF4-FFF2-40B4-BE49-F238E27FC236}">
                <a16:creationId xmlns:a16="http://schemas.microsoft.com/office/drawing/2014/main" id="{5D529E96-E184-522D-B980-4A51297A82C2}"/>
              </a:ext>
            </a:extLst>
          </p:cNvPr>
          <p:cNvSpPr>
            <a:spLocks noGrp="1"/>
          </p:cNvSpPr>
          <p:nvPr>
            <p:ph type="body" sz="quarter" idx="59" hasCustomPrompt="1"/>
          </p:nvPr>
        </p:nvSpPr>
        <p:spPr>
          <a:xfrm>
            <a:off x="6829131" y="3902468"/>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4" name="Text Placeholder 2">
            <a:extLst>
              <a:ext uri="{FF2B5EF4-FFF2-40B4-BE49-F238E27FC236}">
                <a16:creationId xmlns:a16="http://schemas.microsoft.com/office/drawing/2014/main" id="{075B9FEC-5821-A6E0-3F03-00CB0BF5F011}"/>
              </a:ext>
            </a:extLst>
          </p:cNvPr>
          <p:cNvSpPr>
            <a:spLocks noGrp="1"/>
          </p:cNvSpPr>
          <p:nvPr>
            <p:ph type="body" sz="quarter" idx="60" hasCustomPrompt="1"/>
          </p:nvPr>
        </p:nvSpPr>
        <p:spPr>
          <a:xfrm>
            <a:off x="6829131" y="4446280"/>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5" name="Text Placeholder 4">
            <a:extLst>
              <a:ext uri="{FF2B5EF4-FFF2-40B4-BE49-F238E27FC236}">
                <a16:creationId xmlns:a16="http://schemas.microsoft.com/office/drawing/2014/main" id="{035F7B1D-C476-6CBB-B66B-E9312090032D}"/>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6" name="Text Placeholder 8">
            <a:extLst>
              <a:ext uri="{FF2B5EF4-FFF2-40B4-BE49-F238E27FC236}">
                <a16:creationId xmlns:a16="http://schemas.microsoft.com/office/drawing/2014/main" id="{F5E74695-83CD-C350-8D81-468DA006637C}"/>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4494921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s 2">
    <p:spTree>
      <p:nvGrpSpPr>
        <p:cNvPr id="1" name=""/>
        <p:cNvGrpSpPr/>
        <p:nvPr/>
      </p:nvGrpSpPr>
      <p:grpSpPr>
        <a:xfrm>
          <a:off x="0" y="0"/>
          <a:ext cx="0" cy="0"/>
          <a:chOff x="0" y="0"/>
          <a:chExt cx="0" cy="0"/>
        </a:xfrm>
      </p:grpSpPr>
      <p:sp>
        <p:nvSpPr>
          <p:cNvPr id="41" name="Text Placeholder 2">
            <a:extLst>
              <a:ext uri="{FF2B5EF4-FFF2-40B4-BE49-F238E27FC236}">
                <a16:creationId xmlns:a16="http://schemas.microsoft.com/office/drawing/2014/main" id="{31ACE61E-8C01-688F-8A51-B78FF5B4061B}"/>
              </a:ext>
            </a:extLst>
          </p:cNvPr>
          <p:cNvSpPr>
            <a:spLocks noGrp="1"/>
          </p:cNvSpPr>
          <p:nvPr>
            <p:ph type="body" sz="quarter" idx="24" hasCustomPrompt="1"/>
          </p:nvPr>
        </p:nvSpPr>
        <p:spPr>
          <a:xfrm>
            <a:off x="286308" y="1341782"/>
            <a:ext cx="4228549" cy="3458818"/>
          </a:xfrm>
          <a:prstGeom prst="rect">
            <a:avLst/>
          </a:prstGeom>
        </p:spPr>
        <p:txBody>
          <a:bodyPr numCol="1" spcCol="457200">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5" name="Text Placeholder 20">
            <a:extLst>
              <a:ext uri="{FF2B5EF4-FFF2-40B4-BE49-F238E27FC236}">
                <a16:creationId xmlns:a16="http://schemas.microsoft.com/office/drawing/2014/main" id="{43D4F412-F240-C7BD-8F43-FF39B8AFC160}"/>
              </a:ext>
            </a:extLst>
          </p:cNvPr>
          <p:cNvSpPr>
            <a:spLocks noGrp="1"/>
          </p:cNvSpPr>
          <p:nvPr>
            <p:ph type="body" sz="quarter" idx="28" hasCustomPrompt="1"/>
          </p:nvPr>
        </p:nvSpPr>
        <p:spPr>
          <a:xfrm>
            <a:off x="4644049" y="646803"/>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46" name="Text Placeholder 2">
            <a:extLst>
              <a:ext uri="{FF2B5EF4-FFF2-40B4-BE49-F238E27FC236}">
                <a16:creationId xmlns:a16="http://schemas.microsoft.com/office/drawing/2014/main" id="{8A0F1A18-C197-2BEF-AEDE-1DBD885225D5}"/>
              </a:ext>
            </a:extLst>
          </p:cNvPr>
          <p:cNvSpPr>
            <a:spLocks noGrp="1"/>
          </p:cNvSpPr>
          <p:nvPr>
            <p:ph type="body" sz="quarter" idx="29" hasCustomPrompt="1"/>
          </p:nvPr>
        </p:nvSpPr>
        <p:spPr>
          <a:xfrm>
            <a:off x="4644049" y="1190616"/>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59" name="Text Placeholder 20">
            <a:extLst>
              <a:ext uri="{FF2B5EF4-FFF2-40B4-BE49-F238E27FC236}">
                <a16:creationId xmlns:a16="http://schemas.microsoft.com/office/drawing/2014/main" id="{A83C26E9-E0AE-D116-EF2F-41412EC9C6A1}"/>
              </a:ext>
            </a:extLst>
          </p:cNvPr>
          <p:cNvSpPr>
            <a:spLocks noGrp="1"/>
          </p:cNvSpPr>
          <p:nvPr>
            <p:ph type="body" sz="quarter" idx="30" hasCustomPrompt="1"/>
          </p:nvPr>
        </p:nvSpPr>
        <p:spPr>
          <a:xfrm>
            <a:off x="4644049" y="1732025"/>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0" name="Text Placeholder 2">
            <a:extLst>
              <a:ext uri="{FF2B5EF4-FFF2-40B4-BE49-F238E27FC236}">
                <a16:creationId xmlns:a16="http://schemas.microsoft.com/office/drawing/2014/main" id="{73D56F45-93AE-3C12-DCBE-581A31B1E2A3}"/>
              </a:ext>
            </a:extLst>
          </p:cNvPr>
          <p:cNvSpPr>
            <a:spLocks noGrp="1"/>
          </p:cNvSpPr>
          <p:nvPr>
            <p:ph type="body" sz="quarter" idx="31" hasCustomPrompt="1"/>
          </p:nvPr>
        </p:nvSpPr>
        <p:spPr>
          <a:xfrm>
            <a:off x="4644049" y="2275837"/>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63" name="Text Placeholder 20">
            <a:extLst>
              <a:ext uri="{FF2B5EF4-FFF2-40B4-BE49-F238E27FC236}">
                <a16:creationId xmlns:a16="http://schemas.microsoft.com/office/drawing/2014/main" id="{BCA61283-5810-179C-75A8-47316FA97FC0}"/>
              </a:ext>
            </a:extLst>
          </p:cNvPr>
          <p:cNvSpPr>
            <a:spLocks noGrp="1"/>
          </p:cNvSpPr>
          <p:nvPr>
            <p:ph type="body" sz="quarter" idx="32" hasCustomPrompt="1"/>
          </p:nvPr>
        </p:nvSpPr>
        <p:spPr>
          <a:xfrm>
            <a:off x="4644049" y="2817246"/>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4" name="Text Placeholder 2">
            <a:extLst>
              <a:ext uri="{FF2B5EF4-FFF2-40B4-BE49-F238E27FC236}">
                <a16:creationId xmlns:a16="http://schemas.microsoft.com/office/drawing/2014/main" id="{5E166343-86B8-EA24-A789-7FACE17F454B}"/>
              </a:ext>
            </a:extLst>
          </p:cNvPr>
          <p:cNvSpPr>
            <a:spLocks noGrp="1"/>
          </p:cNvSpPr>
          <p:nvPr>
            <p:ph type="body" sz="quarter" idx="33" hasCustomPrompt="1"/>
          </p:nvPr>
        </p:nvSpPr>
        <p:spPr>
          <a:xfrm>
            <a:off x="4629143" y="3361059"/>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67" name="Text Placeholder 20">
            <a:extLst>
              <a:ext uri="{FF2B5EF4-FFF2-40B4-BE49-F238E27FC236}">
                <a16:creationId xmlns:a16="http://schemas.microsoft.com/office/drawing/2014/main" id="{C5998F3C-CAC3-6CC4-1B7F-E594EF417BFB}"/>
              </a:ext>
            </a:extLst>
          </p:cNvPr>
          <p:cNvSpPr>
            <a:spLocks noGrp="1"/>
          </p:cNvSpPr>
          <p:nvPr>
            <p:ph type="body" sz="quarter" idx="34" hasCustomPrompt="1"/>
          </p:nvPr>
        </p:nvSpPr>
        <p:spPr>
          <a:xfrm>
            <a:off x="4644049" y="3902468"/>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68" name="Text Placeholder 2">
            <a:extLst>
              <a:ext uri="{FF2B5EF4-FFF2-40B4-BE49-F238E27FC236}">
                <a16:creationId xmlns:a16="http://schemas.microsoft.com/office/drawing/2014/main" id="{E1F423AB-99C1-C1C6-BFCB-09FD36097BBE}"/>
              </a:ext>
            </a:extLst>
          </p:cNvPr>
          <p:cNvSpPr>
            <a:spLocks noGrp="1"/>
          </p:cNvSpPr>
          <p:nvPr>
            <p:ph type="body" sz="quarter" idx="35" hasCustomPrompt="1"/>
          </p:nvPr>
        </p:nvSpPr>
        <p:spPr>
          <a:xfrm>
            <a:off x="4644049" y="4446280"/>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2" name="Text Placeholder 20">
            <a:extLst>
              <a:ext uri="{FF2B5EF4-FFF2-40B4-BE49-F238E27FC236}">
                <a16:creationId xmlns:a16="http://schemas.microsoft.com/office/drawing/2014/main" id="{BCB41875-411A-7FBA-1290-50D29019C1C9}"/>
              </a:ext>
            </a:extLst>
          </p:cNvPr>
          <p:cNvSpPr>
            <a:spLocks noGrp="1"/>
          </p:cNvSpPr>
          <p:nvPr>
            <p:ph type="body" sz="quarter" idx="52" hasCustomPrompt="1"/>
          </p:nvPr>
        </p:nvSpPr>
        <p:spPr>
          <a:xfrm>
            <a:off x="299754" y="559076"/>
            <a:ext cx="4215104"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6" name="Text Placeholder 18">
            <a:extLst>
              <a:ext uri="{FF2B5EF4-FFF2-40B4-BE49-F238E27FC236}">
                <a16:creationId xmlns:a16="http://schemas.microsoft.com/office/drawing/2014/main" id="{52901BEF-3408-5A5D-6CD2-77587EC507D1}"/>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7" name="Text Placeholder 20">
            <a:extLst>
              <a:ext uri="{FF2B5EF4-FFF2-40B4-BE49-F238E27FC236}">
                <a16:creationId xmlns:a16="http://schemas.microsoft.com/office/drawing/2014/main" id="{E707DF7F-5B54-8FE0-2E82-ED136B348BA4}"/>
              </a:ext>
            </a:extLst>
          </p:cNvPr>
          <p:cNvSpPr>
            <a:spLocks noGrp="1"/>
          </p:cNvSpPr>
          <p:nvPr>
            <p:ph type="body" sz="quarter" idx="53" hasCustomPrompt="1"/>
          </p:nvPr>
        </p:nvSpPr>
        <p:spPr>
          <a:xfrm>
            <a:off x="6829131" y="646803"/>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8" name="Text Placeholder 2">
            <a:extLst>
              <a:ext uri="{FF2B5EF4-FFF2-40B4-BE49-F238E27FC236}">
                <a16:creationId xmlns:a16="http://schemas.microsoft.com/office/drawing/2014/main" id="{78FC2510-6922-EE61-AD5D-96D722448B39}"/>
              </a:ext>
            </a:extLst>
          </p:cNvPr>
          <p:cNvSpPr>
            <a:spLocks noGrp="1"/>
          </p:cNvSpPr>
          <p:nvPr>
            <p:ph type="body" sz="quarter" idx="54" hasCustomPrompt="1"/>
          </p:nvPr>
        </p:nvSpPr>
        <p:spPr>
          <a:xfrm>
            <a:off x="6829131" y="1190616"/>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9" name="Text Placeholder 20">
            <a:extLst>
              <a:ext uri="{FF2B5EF4-FFF2-40B4-BE49-F238E27FC236}">
                <a16:creationId xmlns:a16="http://schemas.microsoft.com/office/drawing/2014/main" id="{67CDF7B9-8BCC-29FC-B53A-1B1002B61C76}"/>
              </a:ext>
            </a:extLst>
          </p:cNvPr>
          <p:cNvSpPr>
            <a:spLocks noGrp="1"/>
          </p:cNvSpPr>
          <p:nvPr>
            <p:ph type="body" sz="quarter" idx="55" hasCustomPrompt="1"/>
          </p:nvPr>
        </p:nvSpPr>
        <p:spPr>
          <a:xfrm>
            <a:off x="6829131" y="1732025"/>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0" name="Text Placeholder 2">
            <a:extLst>
              <a:ext uri="{FF2B5EF4-FFF2-40B4-BE49-F238E27FC236}">
                <a16:creationId xmlns:a16="http://schemas.microsoft.com/office/drawing/2014/main" id="{8FDC3862-95F8-CB19-BDA9-0CA26873120E}"/>
              </a:ext>
            </a:extLst>
          </p:cNvPr>
          <p:cNvSpPr>
            <a:spLocks noGrp="1"/>
          </p:cNvSpPr>
          <p:nvPr>
            <p:ph type="body" sz="quarter" idx="56" hasCustomPrompt="1"/>
          </p:nvPr>
        </p:nvSpPr>
        <p:spPr>
          <a:xfrm>
            <a:off x="6829131" y="2275837"/>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1" name="Text Placeholder 20">
            <a:extLst>
              <a:ext uri="{FF2B5EF4-FFF2-40B4-BE49-F238E27FC236}">
                <a16:creationId xmlns:a16="http://schemas.microsoft.com/office/drawing/2014/main" id="{DD944073-DA7E-A034-4F05-FDB8ACF749A0}"/>
              </a:ext>
            </a:extLst>
          </p:cNvPr>
          <p:cNvSpPr>
            <a:spLocks noGrp="1"/>
          </p:cNvSpPr>
          <p:nvPr>
            <p:ph type="body" sz="quarter" idx="57" hasCustomPrompt="1"/>
          </p:nvPr>
        </p:nvSpPr>
        <p:spPr>
          <a:xfrm>
            <a:off x="6829131" y="2817246"/>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2" name="Text Placeholder 2">
            <a:extLst>
              <a:ext uri="{FF2B5EF4-FFF2-40B4-BE49-F238E27FC236}">
                <a16:creationId xmlns:a16="http://schemas.microsoft.com/office/drawing/2014/main" id="{6975A98E-235B-C2BC-75A2-9EAB32BA500B}"/>
              </a:ext>
            </a:extLst>
          </p:cNvPr>
          <p:cNvSpPr>
            <a:spLocks noGrp="1"/>
          </p:cNvSpPr>
          <p:nvPr>
            <p:ph type="body" sz="quarter" idx="58" hasCustomPrompt="1"/>
          </p:nvPr>
        </p:nvSpPr>
        <p:spPr>
          <a:xfrm>
            <a:off x="6814224" y="3361059"/>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3" name="Text Placeholder 20">
            <a:extLst>
              <a:ext uri="{FF2B5EF4-FFF2-40B4-BE49-F238E27FC236}">
                <a16:creationId xmlns:a16="http://schemas.microsoft.com/office/drawing/2014/main" id="{5D529E96-E184-522D-B980-4A51297A82C2}"/>
              </a:ext>
            </a:extLst>
          </p:cNvPr>
          <p:cNvSpPr>
            <a:spLocks noGrp="1"/>
          </p:cNvSpPr>
          <p:nvPr>
            <p:ph type="body" sz="quarter" idx="59" hasCustomPrompt="1"/>
          </p:nvPr>
        </p:nvSpPr>
        <p:spPr>
          <a:xfrm>
            <a:off x="6829131" y="3902468"/>
            <a:ext cx="2042226" cy="553632"/>
          </a:xfrm>
          <a:prstGeom prst="rect">
            <a:avLst/>
          </a:prstGeom>
        </p:spPr>
        <p:txBody>
          <a:bodyPr anchor="ctr"/>
          <a:lstStyle>
            <a:lvl1pPr marL="0" indent="0" algn="ctr">
              <a:lnSpc>
                <a:spcPct val="100000"/>
              </a:lnSpc>
              <a:buNone/>
              <a:defRPr sz="2625" b="1">
                <a:solidFill>
                  <a:schemeClr val="bg1"/>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4" name="Text Placeholder 2">
            <a:extLst>
              <a:ext uri="{FF2B5EF4-FFF2-40B4-BE49-F238E27FC236}">
                <a16:creationId xmlns:a16="http://schemas.microsoft.com/office/drawing/2014/main" id="{075B9FEC-5821-A6E0-3F03-00CB0BF5F011}"/>
              </a:ext>
            </a:extLst>
          </p:cNvPr>
          <p:cNvSpPr>
            <a:spLocks noGrp="1"/>
          </p:cNvSpPr>
          <p:nvPr>
            <p:ph type="body" sz="quarter" idx="60" hasCustomPrompt="1"/>
          </p:nvPr>
        </p:nvSpPr>
        <p:spPr>
          <a:xfrm>
            <a:off x="6829131" y="4446280"/>
            <a:ext cx="2042226" cy="241160"/>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3" name="Text Placeholder 4">
            <a:extLst>
              <a:ext uri="{FF2B5EF4-FFF2-40B4-BE49-F238E27FC236}">
                <a16:creationId xmlns:a16="http://schemas.microsoft.com/office/drawing/2014/main" id="{8136A9B4-C5A0-A22F-1EF8-5124D2DB14D1}"/>
              </a:ext>
            </a:extLst>
          </p:cNvPr>
          <p:cNvSpPr txBox="1">
            <a:spLocks/>
          </p:cNvSpPr>
          <p:nvPr userDrawn="1"/>
        </p:nvSpPr>
        <p:spPr>
          <a:xfrm>
            <a:off x="4629143" y="4793146"/>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4" name="Text Placeholder 8">
            <a:extLst>
              <a:ext uri="{FF2B5EF4-FFF2-40B4-BE49-F238E27FC236}">
                <a16:creationId xmlns:a16="http://schemas.microsoft.com/office/drawing/2014/main" id="{80794982-9B95-DA41-C4DE-CB261DB41E64}"/>
              </a:ext>
            </a:extLst>
          </p:cNvPr>
          <p:cNvSpPr>
            <a:spLocks noGrp="1"/>
          </p:cNvSpPr>
          <p:nvPr>
            <p:ph type="body" sz="quarter" idx="11" hasCustomPrompt="1"/>
          </p:nvPr>
        </p:nvSpPr>
        <p:spPr>
          <a:xfrm>
            <a:off x="286308" y="4793146"/>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1289357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tats 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ACEA5C9-D921-680D-9769-C1C3C0CC8AFE}"/>
              </a:ext>
            </a:extLst>
          </p:cNvPr>
          <p:cNvSpPr>
            <a:spLocks noGrp="1"/>
          </p:cNvSpPr>
          <p:nvPr>
            <p:ph type="pic" sz="quarter" idx="27" hasCustomPrompt="1"/>
          </p:nvPr>
        </p:nvSpPr>
        <p:spPr>
          <a:xfrm>
            <a:off x="4629143" y="2"/>
            <a:ext cx="4549171" cy="5143499"/>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21" name="Text Placeholder 20">
            <a:extLst>
              <a:ext uri="{FF2B5EF4-FFF2-40B4-BE49-F238E27FC236}">
                <a16:creationId xmlns:a16="http://schemas.microsoft.com/office/drawing/2014/main" id="{B17DA386-6CBA-4C3A-C16A-AA85C305A4FE}"/>
              </a:ext>
            </a:extLst>
          </p:cNvPr>
          <p:cNvSpPr>
            <a:spLocks noGrp="1"/>
          </p:cNvSpPr>
          <p:nvPr>
            <p:ph type="body" sz="quarter" idx="28" hasCustomPrompt="1"/>
          </p:nvPr>
        </p:nvSpPr>
        <p:spPr>
          <a:xfrm>
            <a:off x="291695" y="2325800"/>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26" name="Text Placeholder 2">
            <a:extLst>
              <a:ext uri="{FF2B5EF4-FFF2-40B4-BE49-F238E27FC236}">
                <a16:creationId xmlns:a16="http://schemas.microsoft.com/office/drawing/2014/main" id="{2DC45F0D-6C48-C0FB-FDA2-EB5E823025E2}"/>
              </a:ext>
            </a:extLst>
          </p:cNvPr>
          <p:cNvSpPr>
            <a:spLocks noGrp="1"/>
          </p:cNvSpPr>
          <p:nvPr>
            <p:ph type="body" sz="quarter" idx="29" hasCustomPrompt="1"/>
          </p:nvPr>
        </p:nvSpPr>
        <p:spPr>
          <a:xfrm>
            <a:off x="286308" y="2868012"/>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0" name="Text Placeholder 20">
            <a:extLst>
              <a:ext uri="{FF2B5EF4-FFF2-40B4-BE49-F238E27FC236}">
                <a16:creationId xmlns:a16="http://schemas.microsoft.com/office/drawing/2014/main" id="{C4C9E73F-1D17-9A2D-6F0C-05D9FD7251CB}"/>
              </a:ext>
            </a:extLst>
          </p:cNvPr>
          <p:cNvSpPr>
            <a:spLocks noGrp="1"/>
          </p:cNvSpPr>
          <p:nvPr>
            <p:ph type="body" sz="quarter" idx="32" hasCustomPrompt="1"/>
          </p:nvPr>
        </p:nvSpPr>
        <p:spPr>
          <a:xfrm>
            <a:off x="291695" y="3572709"/>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42" name="Text Placeholder 2">
            <a:extLst>
              <a:ext uri="{FF2B5EF4-FFF2-40B4-BE49-F238E27FC236}">
                <a16:creationId xmlns:a16="http://schemas.microsoft.com/office/drawing/2014/main" id="{07323328-D133-93CE-2904-86CAE4A5CDB6}"/>
              </a:ext>
            </a:extLst>
          </p:cNvPr>
          <p:cNvSpPr>
            <a:spLocks noGrp="1"/>
          </p:cNvSpPr>
          <p:nvPr>
            <p:ph type="body" sz="quarter" idx="33" hasCustomPrompt="1"/>
          </p:nvPr>
        </p:nvSpPr>
        <p:spPr>
          <a:xfrm>
            <a:off x="286308" y="4114921"/>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5" name="Text Placeholder 20">
            <a:extLst>
              <a:ext uri="{FF2B5EF4-FFF2-40B4-BE49-F238E27FC236}">
                <a16:creationId xmlns:a16="http://schemas.microsoft.com/office/drawing/2014/main" id="{60E0FB9F-5957-0319-3F4A-EDA028D75DAB}"/>
              </a:ext>
            </a:extLst>
          </p:cNvPr>
          <p:cNvSpPr>
            <a:spLocks noGrp="1"/>
          </p:cNvSpPr>
          <p:nvPr>
            <p:ph type="body" sz="quarter" idx="52" hasCustomPrompt="1"/>
          </p:nvPr>
        </p:nvSpPr>
        <p:spPr>
          <a:xfrm>
            <a:off x="299754" y="559076"/>
            <a:ext cx="4215104"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6" name="Text Placeholder 18">
            <a:extLst>
              <a:ext uri="{FF2B5EF4-FFF2-40B4-BE49-F238E27FC236}">
                <a16:creationId xmlns:a16="http://schemas.microsoft.com/office/drawing/2014/main" id="{FBC3FDE2-C065-B8CA-7CC0-65C92F3E8499}"/>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1" name="Text Placeholder 2">
            <a:extLst>
              <a:ext uri="{FF2B5EF4-FFF2-40B4-BE49-F238E27FC236}">
                <a16:creationId xmlns:a16="http://schemas.microsoft.com/office/drawing/2014/main" id="{1DA4DF4D-91F3-C5C8-8D29-016760E8FC72}"/>
              </a:ext>
            </a:extLst>
          </p:cNvPr>
          <p:cNvSpPr>
            <a:spLocks noGrp="1"/>
          </p:cNvSpPr>
          <p:nvPr>
            <p:ph type="body" sz="quarter" idx="24" hasCustomPrompt="1"/>
          </p:nvPr>
        </p:nvSpPr>
        <p:spPr>
          <a:xfrm>
            <a:off x="286308" y="1341782"/>
            <a:ext cx="4228549" cy="797616"/>
          </a:xfrm>
          <a:prstGeom prst="rect">
            <a:avLst/>
          </a:prstGeom>
        </p:spPr>
        <p:txBody>
          <a:bodyPr numCol="1" spcCol="457200">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2" name="Text Placeholder 20">
            <a:extLst>
              <a:ext uri="{FF2B5EF4-FFF2-40B4-BE49-F238E27FC236}">
                <a16:creationId xmlns:a16="http://schemas.microsoft.com/office/drawing/2014/main" id="{46040D7B-0215-A527-00A9-F83024B5FA8D}"/>
              </a:ext>
            </a:extLst>
          </p:cNvPr>
          <p:cNvSpPr>
            <a:spLocks noGrp="1"/>
          </p:cNvSpPr>
          <p:nvPr>
            <p:ph type="body" sz="quarter" idx="53" hasCustomPrompt="1"/>
          </p:nvPr>
        </p:nvSpPr>
        <p:spPr>
          <a:xfrm>
            <a:off x="1814551" y="2325800"/>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3" name="Text Placeholder 2">
            <a:extLst>
              <a:ext uri="{FF2B5EF4-FFF2-40B4-BE49-F238E27FC236}">
                <a16:creationId xmlns:a16="http://schemas.microsoft.com/office/drawing/2014/main" id="{D53099AD-BE22-C20B-6890-54C6D71DFF17}"/>
              </a:ext>
            </a:extLst>
          </p:cNvPr>
          <p:cNvSpPr>
            <a:spLocks noGrp="1"/>
          </p:cNvSpPr>
          <p:nvPr>
            <p:ph type="body" sz="quarter" idx="54" hasCustomPrompt="1"/>
          </p:nvPr>
        </p:nvSpPr>
        <p:spPr>
          <a:xfrm>
            <a:off x="1809165" y="2868012"/>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4" name="Text Placeholder 20">
            <a:extLst>
              <a:ext uri="{FF2B5EF4-FFF2-40B4-BE49-F238E27FC236}">
                <a16:creationId xmlns:a16="http://schemas.microsoft.com/office/drawing/2014/main" id="{AA1DD28A-A9AD-BC61-70C9-1B88568B2C74}"/>
              </a:ext>
            </a:extLst>
          </p:cNvPr>
          <p:cNvSpPr>
            <a:spLocks noGrp="1"/>
          </p:cNvSpPr>
          <p:nvPr>
            <p:ph type="body" sz="quarter" idx="55" hasCustomPrompt="1"/>
          </p:nvPr>
        </p:nvSpPr>
        <p:spPr>
          <a:xfrm>
            <a:off x="1814551" y="3572709"/>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5" name="Text Placeholder 2">
            <a:extLst>
              <a:ext uri="{FF2B5EF4-FFF2-40B4-BE49-F238E27FC236}">
                <a16:creationId xmlns:a16="http://schemas.microsoft.com/office/drawing/2014/main" id="{C31F0B8A-AE41-D978-6029-3CDE46763940}"/>
              </a:ext>
            </a:extLst>
          </p:cNvPr>
          <p:cNvSpPr>
            <a:spLocks noGrp="1"/>
          </p:cNvSpPr>
          <p:nvPr>
            <p:ph type="body" sz="quarter" idx="56" hasCustomPrompt="1"/>
          </p:nvPr>
        </p:nvSpPr>
        <p:spPr>
          <a:xfrm>
            <a:off x="1809165" y="4114921"/>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6" name="Text Placeholder 20">
            <a:extLst>
              <a:ext uri="{FF2B5EF4-FFF2-40B4-BE49-F238E27FC236}">
                <a16:creationId xmlns:a16="http://schemas.microsoft.com/office/drawing/2014/main" id="{4D8194D0-DC62-283E-F8FC-6AA7CED159A9}"/>
              </a:ext>
            </a:extLst>
          </p:cNvPr>
          <p:cNvSpPr>
            <a:spLocks noGrp="1"/>
          </p:cNvSpPr>
          <p:nvPr>
            <p:ph type="body" sz="quarter" idx="57" hasCustomPrompt="1"/>
          </p:nvPr>
        </p:nvSpPr>
        <p:spPr>
          <a:xfrm>
            <a:off x="3223534" y="2325800"/>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17" name="Text Placeholder 2">
            <a:extLst>
              <a:ext uri="{FF2B5EF4-FFF2-40B4-BE49-F238E27FC236}">
                <a16:creationId xmlns:a16="http://schemas.microsoft.com/office/drawing/2014/main" id="{CA5E5FDD-9B11-D6EB-60B8-2386734EB0D6}"/>
              </a:ext>
            </a:extLst>
          </p:cNvPr>
          <p:cNvSpPr>
            <a:spLocks noGrp="1"/>
          </p:cNvSpPr>
          <p:nvPr>
            <p:ph type="body" sz="quarter" idx="58" hasCustomPrompt="1"/>
          </p:nvPr>
        </p:nvSpPr>
        <p:spPr>
          <a:xfrm>
            <a:off x="3218148" y="2868012"/>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9" name="Text Placeholder 20">
            <a:extLst>
              <a:ext uri="{FF2B5EF4-FFF2-40B4-BE49-F238E27FC236}">
                <a16:creationId xmlns:a16="http://schemas.microsoft.com/office/drawing/2014/main" id="{F8FE83D2-6C65-828E-AEB0-AE05149580E2}"/>
              </a:ext>
            </a:extLst>
          </p:cNvPr>
          <p:cNvSpPr>
            <a:spLocks noGrp="1"/>
          </p:cNvSpPr>
          <p:nvPr>
            <p:ph type="body" sz="quarter" idx="59" hasCustomPrompt="1"/>
          </p:nvPr>
        </p:nvSpPr>
        <p:spPr>
          <a:xfrm>
            <a:off x="3223534" y="3572709"/>
            <a:ext cx="1286349" cy="546497"/>
          </a:xfrm>
          <a:prstGeom prst="rect">
            <a:avLst/>
          </a:prstGeom>
        </p:spPr>
        <p:txBody>
          <a:bodyPr anchor="ctr"/>
          <a:lstStyle>
            <a:lvl1pPr marL="0" indent="0" algn="ctr">
              <a:lnSpc>
                <a:spcPct val="100000"/>
              </a:lnSpc>
              <a:buNone/>
              <a:defRPr sz="2625" b="1">
                <a:solidFill>
                  <a:srgbClr val="1C67E3"/>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20" name="Text Placeholder 2">
            <a:extLst>
              <a:ext uri="{FF2B5EF4-FFF2-40B4-BE49-F238E27FC236}">
                <a16:creationId xmlns:a16="http://schemas.microsoft.com/office/drawing/2014/main" id="{40355BAD-3E2F-BAA1-CC06-CA2897833B94}"/>
              </a:ext>
            </a:extLst>
          </p:cNvPr>
          <p:cNvSpPr>
            <a:spLocks noGrp="1"/>
          </p:cNvSpPr>
          <p:nvPr>
            <p:ph type="body" sz="quarter" idx="60" hasCustomPrompt="1"/>
          </p:nvPr>
        </p:nvSpPr>
        <p:spPr>
          <a:xfrm>
            <a:off x="3218148" y="4114921"/>
            <a:ext cx="1296710" cy="587765"/>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Tree>
    <p:extLst>
      <p:ext uri="{BB962C8B-B14F-4D97-AF65-F5344CB8AC3E}">
        <p14:creationId xmlns:p14="http://schemas.microsoft.com/office/powerpoint/2010/main" val="22686234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tats 4">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B17DA386-6CBA-4C3A-C16A-AA85C305A4FE}"/>
              </a:ext>
            </a:extLst>
          </p:cNvPr>
          <p:cNvSpPr>
            <a:spLocks noGrp="1"/>
          </p:cNvSpPr>
          <p:nvPr>
            <p:ph type="body" sz="quarter" idx="28" hasCustomPrompt="1"/>
          </p:nvPr>
        </p:nvSpPr>
        <p:spPr>
          <a:xfrm>
            <a:off x="775469" y="1706630"/>
            <a:ext cx="1340644" cy="546497"/>
          </a:xfrm>
          <a:prstGeom prst="rect">
            <a:avLst/>
          </a:prstGeom>
        </p:spPr>
        <p:txBody>
          <a:bodyPr anchor="ctr"/>
          <a:lstStyle>
            <a:lvl1pPr marL="0" indent="0" algn="ctr">
              <a:lnSpc>
                <a:spcPct val="100000"/>
              </a:lnSpc>
              <a:buNone/>
              <a:defRPr sz="2625" b="1">
                <a:solidFill>
                  <a:schemeClr val="accent5"/>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26" name="Text Placeholder 2">
            <a:extLst>
              <a:ext uri="{FF2B5EF4-FFF2-40B4-BE49-F238E27FC236}">
                <a16:creationId xmlns:a16="http://schemas.microsoft.com/office/drawing/2014/main" id="{2DC45F0D-6C48-C0FB-FDA2-EB5E823025E2}"/>
              </a:ext>
            </a:extLst>
          </p:cNvPr>
          <p:cNvSpPr>
            <a:spLocks noGrp="1"/>
          </p:cNvSpPr>
          <p:nvPr>
            <p:ph type="body" sz="quarter" idx="29" hasCustomPrompt="1"/>
          </p:nvPr>
        </p:nvSpPr>
        <p:spPr>
          <a:xfrm>
            <a:off x="770083" y="2248844"/>
            <a:ext cx="1351443" cy="546497"/>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29" name="Text Placeholder 20">
            <a:extLst>
              <a:ext uri="{FF2B5EF4-FFF2-40B4-BE49-F238E27FC236}">
                <a16:creationId xmlns:a16="http://schemas.microsoft.com/office/drawing/2014/main" id="{53E346AE-76AD-13B1-6B00-18F6CB627AB4}"/>
              </a:ext>
            </a:extLst>
          </p:cNvPr>
          <p:cNvSpPr>
            <a:spLocks noGrp="1"/>
          </p:cNvSpPr>
          <p:nvPr>
            <p:ph type="body" sz="quarter" idx="30" hasCustomPrompt="1"/>
          </p:nvPr>
        </p:nvSpPr>
        <p:spPr>
          <a:xfrm>
            <a:off x="2849720" y="1706630"/>
            <a:ext cx="1340644" cy="546497"/>
          </a:xfrm>
          <a:prstGeom prst="rect">
            <a:avLst/>
          </a:prstGeom>
        </p:spPr>
        <p:txBody>
          <a:bodyPr anchor="ctr"/>
          <a:lstStyle>
            <a:lvl1pPr marL="0" indent="0" algn="ctr">
              <a:lnSpc>
                <a:spcPct val="100000"/>
              </a:lnSpc>
              <a:buNone/>
              <a:defRPr sz="2625" b="1">
                <a:solidFill>
                  <a:schemeClr val="accent5"/>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30" name="Text Placeholder 2">
            <a:extLst>
              <a:ext uri="{FF2B5EF4-FFF2-40B4-BE49-F238E27FC236}">
                <a16:creationId xmlns:a16="http://schemas.microsoft.com/office/drawing/2014/main" id="{51C58939-B1BD-A716-E27D-3837171141CD}"/>
              </a:ext>
            </a:extLst>
          </p:cNvPr>
          <p:cNvSpPr>
            <a:spLocks noGrp="1"/>
          </p:cNvSpPr>
          <p:nvPr>
            <p:ph type="body" sz="quarter" idx="31" hasCustomPrompt="1"/>
          </p:nvPr>
        </p:nvSpPr>
        <p:spPr>
          <a:xfrm>
            <a:off x="2844334" y="2248844"/>
            <a:ext cx="1351443" cy="546497"/>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0" name="Text Placeholder 20">
            <a:extLst>
              <a:ext uri="{FF2B5EF4-FFF2-40B4-BE49-F238E27FC236}">
                <a16:creationId xmlns:a16="http://schemas.microsoft.com/office/drawing/2014/main" id="{C4C9E73F-1D17-9A2D-6F0C-05D9FD7251CB}"/>
              </a:ext>
            </a:extLst>
          </p:cNvPr>
          <p:cNvSpPr>
            <a:spLocks noGrp="1"/>
          </p:cNvSpPr>
          <p:nvPr>
            <p:ph type="body" sz="quarter" idx="32" hasCustomPrompt="1"/>
          </p:nvPr>
        </p:nvSpPr>
        <p:spPr>
          <a:xfrm>
            <a:off x="4923998" y="1706630"/>
            <a:ext cx="1340644" cy="546497"/>
          </a:xfrm>
          <a:prstGeom prst="rect">
            <a:avLst/>
          </a:prstGeom>
        </p:spPr>
        <p:txBody>
          <a:bodyPr anchor="ctr"/>
          <a:lstStyle>
            <a:lvl1pPr marL="0" indent="0" algn="ctr">
              <a:lnSpc>
                <a:spcPct val="100000"/>
              </a:lnSpc>
              <a:buNone/>
              <a:defRPr sz="2625" b="1">
                <a:solidFill>
                  <a:schemeClr val="accent5"/>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42" name="Text Placeholder 2">
            <a:extLst>
              <a:ext uri="{FF2B5EF4-FFF2-40B4-BE49-F238E27FC236}">
                <a16:creationId xmlns:a16="http://schemas.microsoft.com/office/drawing/2014/main" id="{07323328-D133-93CE-2904-86CAE4A5CDB6}"/>
              </a:ext>
            </a:extLst>
          </p:cNvPr>
          <p:cNvSpPr>
            <a:spLocks noGrp="1"/>
          </p:cNvSpPr>
          <p:nvPr>
            <p:ph type="body" sz="quarter" idx="33" hasCustomPrompt="1"/>
          </p:nvPr>
        </p:nvSpPr>
        <p:spPr>
          <a:xfrm>
            <a:off x="4918610" y="2248844"/>
            <a:ext cx="1351443" cy="546497"/>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3" name="Text Placeholder 20">
            <a:extLst>
              <a:ext uri="{FF2B5EF4-FFF2-40B4-BE49-F238E27FC236}">
                <a16:creationId xmlns:a16="http://schemas.microsoft.com/office/drawing/2014/main" id="{D63CD411-129A-8716-41AB-F69904EBB069}"/>
              </a:ext>
            </a:extLst>
          </p:cNvPr>
          <p:cNvSpPr>
            <a:spLocks noGrp="1"/>
          </p:cNvSpPr>
          <p:nvPr>
            <p:ph type="body" sz="quarter" idx="34" hasCustomPrompt="1"/>
          </p:nvPr>
        </p:nvSpPr>
        <p:spPr>
          <a:xfrm>
            <a:off x="6992889" y="1706630"/>
            <a:ext cx="1340644" cy="546497"/>
          </a:xfrm>
          <a:prstGeom prst="rect">
            <a:avLst/>
          </a:prstGeom>
        </p:spPr>
        <p:txBody>
          <a:bodyPr anchor="ctr"/>
          <a:lstStyle>
            <a:lvl1pPr marL="0" indent="0" algn="ctr">
              <a:lnSpc>
                <a:spcPct val="100000"/>
              </a:lnSpc>
              <a:buNone/>
              <a:defRPr sz="2625" b="1">
                <a:solidFill>
                  <a:schemeClr val="accent5"/>
                </a:solidFill>
                <a:latin typeface="Arial" panose="020B0604020202020204" pitchFamily="34" charset="0"/>
                <a:cs typeface="Arial" panose="020B0604020202020204" pitchFamily="34" charset="0"/>
              </a:defRPr>
            </a:lvl1pPr>
            <a:lvl2pPr>
              <a:defRPr>
                <a:solidFill>
                  <a:srgbClr val="1C67E3"/>
                </a:solidFill>
              </a:defRPr>
            </a:lvl2pPr>
            <a:lvl3pPr>
              <a:defRPr>
                <a:solidFill>
                  <a:srgbClr val="1C67E3"/>
                </a:solidFill>
              </a:defRPr>
            </a:lvl3pPr>
            <a:lvl4pPr>
              <a:defRPr>
                <a:solidFill>
                  <a:srgbClr val="1C67E3"/>
                </a:solidFill>
              </a:defRPr>
            </a:lvl4pPr>
            <a:lvl5pPr>
              <a:defRPr>
                <a:solidFill>
                  <a:srgbClr val="1C67E3"/>
                </a:solidFill>
              </a:defRPr>
            </a:lvl5pPr>
          </a:lstStyle>
          <a:p>
            <a:pPr lvl="0"/>
            <a:r>
              <a:rPr lang="en-US"/>
              <a:t>#</a:t>
            </a:r>
          </a:p>
        </p:txBody>
      </p:sp>
      <p:sp>
        <p:nvSpPr>
          <p:cNvPr id="44" name="Text Placeholder 2">
            <a:extLst>
              <a:ext uri="{FF2B5EF4-FFF2-40B4-BE49-F238E27FC236}">
                <a16:creationId xmlns:a16="http://schemas.microsoft.com/office/drawing/2014/main" id="{0190BAF0-BE64-4D46-A677-8CC762C05B26}"/>
              </a:ext>
            </a:extLst>
          </p:cNvPr>
          <p:cNvSpPr>
            <a:spLocks noGrp="1"/>
          </p:cNvSpPr>
          <p:nvPr>
            <p:ph type="body" sz="quarter" idx="35" hasCustomPrompt="1"/>
          </p:nvPr>
        </p:nvSpPr>
        <p:spPr>
          <a:xfrm>
            <a:off x="6987502" y="2248844"/>
            <a:ext cx="1351443" cy="546497"/>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2" name="Text Placeholder 2">
            <a:extLst>
              <a:ext uri="{FF2B5EF4-FFF2-40B4-BE49-F238E27FC236}">
                <a16:creationId xmlns:a16="http://schemas.microsoft.com/office/drawing/2014/main" id="{77937B19-A946-A47E-1A8C-99BBF4215102}"/>
              </a:ext>
            </a:extLst>
          </p:cNvPr>
          <p:cNvSpPr>
            <a:spLocks noGrp="1"/>
          </p:cNvSpPr>
          <p:nvPr>
            <p:ph type="body" sz="quarter" idx="36" hasCustomPrompt="1"/>
          </p:nvPr>
        </p:nvSpPr>
        <p:spPr>
          <a:xfrm>
            <a:off x="770083" y="3096410"/>
            <a:ext cx="1351443" cy="1085846"/>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4" name="Text Placeholder 2">
            <a:extLst>
              <a:ext uri="{FF2B5EF4-FFF2-40B4-BE49-F238E27FC236}">
                <a16:creationId xmlns:a16="http://schemas.microsoft.com/office/drawing/2014/main" id="{F41E781D-8EFC-5616-1F4F-664867644ECD}"/>
              </a:ext>
            </a:extLst>
          </p:cNvPr>
          <p:cNvSpPr>
            <a:spLocks noGrp="1"/>
          </p:cNvSpPr>
          <p:nvPr>
            <p:ph type="body" sz="quarter" idx="37" hasCustomPrompt="1"/>
          </p:nvPr>
        </p:nvSpPr>
        <p:spPr>
          <a:xfrm>
            <a:off x="2844334" y="3096410"/>
            <a:ext cx="1351443" cy="1085846"/>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5" name="Text Placeholder 2">
            <a:extLst>
              <a:ext uri="{FF2B5EF4-FFF2-40B4-BE49-F238E27FC236}">
                <a16:creationId xmlns:a16="http://schemas.microsoft.com/office/drawing/2014/main" id="{0285BF2D-CA72-1C73-3394-C762D21A8FC6}"/>
              </a:ext>
            </a:extLst>
          </p:cNvPr>
          <p:cNvSpPr>
            <a:spLocks noGrp="1"/>
          </p:cNvSpPr>
          <p:nvPr>
            <p:ph type="body" sz="quarter" idx="38" hasCustomPrompt="1"/>
          </p:nvPr>
        </p:nvSpPr>
        <p:spPr>
          <a:xfrm>
            <a:off x="4918610" y="3096410"/>
            <a:ext cx="1351443" cy="1085846"/>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6" name="Text Placeholder 2">
            <a:extLst>
              <a:ext uri="{FF2B5EF4-FFF2-40B4-BE49-F238E27FC236}">
                <a16:creationId xmlns:a16="http://schemas.microsoft.com/office/drawing/2014/main" id="{647CB950-A6EF-6D05-3FA9-4CBB85210474}"/>
              </a:ext>
            </a:extLst>
          </p:cNvPr>
          <p:cNvSpPr>
            <a:spLocks noGrp="1"/>
          </p:cNvSpPr>
          <p:nvPr>
            <p:ph type="body" sz="quarter" idx="39" hasCustomPrompt="1"/>
          </p:nvPr>
        </p:nvSpPr>
        <p:spPr>
          <a:xfrm>
            <a:off x="6987502" y="3096410"/>
            <a:ext cx="1351443" cy="1085846"/>
          </a:xfrm>
          <a:prstGeom prst="rect">
            <a:avLst/>
          </a:prstGeom>
        </p:spPr>
        <p:txBody>
          <a:bodyPr numCol="1" spcCol="457200">
            <a:noAutofit/>
          </a:bodyPr>
          <a:lstStyle>
            <a:lvl1pPr marL="0" indent="0" algn="ctr">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9" name="Text Placeholder 20">
            <a:extLst>
              <a:ext uri="{FF2B5EF4-FFF2-40B4-BE49-F238E27FC236}">
                <a16:creationId xmlns:a16="http://schemas.microsoft.com/office/drawing/2014/main" id="{80A49A91-96FF-0077-900E-D2E3E6142584}"/>
              </a:ext>
            </a:extLst>
          </p:cNvPr>
          <p:cNvSpPr>
            <a:spLocks noGrp="1"/>
          </p:cNvSpPr>
          <p:nvPr>
            <p:ph type="body" sz="quarter" idx="52" hasCustomPrompt="1"/>
          </p:nvPr>
        </p:nvSpPr>
        <p:spPr>
          <a:xfrm>
            <a:off x="299754" y="559076"/>
            <a:ext cx="4215104"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10" name="Text Placeholder 18">
            <a:extLst>
              <a:ext uri="{FF2B5EF4-FFF2-40B4-BE49-F238E27FC236}">
                <a16:creationId xmlns:a16="http://schemas.microsoft.com/office/drawing/2014/main" id="{43B49ED9-EC4D-87E1-1FA2-510EBE1D92C9}"/>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1" name="Text Placeholder 4">
            <a:extLst>
              <a:ext uri="{FF2B5EF4-FFF2-40B4-BE49-F238E27FC236}">
                <a16:creationId xmlns:a16="http://schemas.microsoft.com/office/drawing/2014/main" id="{EFFAAAF5-7ED9-A249-E1F5-440B32C72291}"/>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2" name="Text Placeholder 8">
            <a:extLst>
              <a:ext uri="{FF2B5EF4-FFF2-40B4-BE49-F238E27FC236}">
                <a16:creationId xmlns:a16="http://schemas.microsoft.com/office/drawing/2014/main" id="{173B737F-7655-B524-E68B-AC19975F484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4591658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59097-C7C2-63EF-CAC5-3397D9E28573}"/>
              </a:ext>
            </a:extLst>
          </p:cNvPr>
          <p:cNvSpPr/>
          <p:nvPr userDrawn="1"/>
        </p:nvSpPr>
        <p:spPr>
          <a:xfrm>
            <a:off x="0" y="-2722"/>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6" name="TextBox 5">
            <a:extLst>
              <a:ext uri="{FF2B5EF4-FFF2-40B4-BE49-F238E27FC236}">
                <a16:creationId xmlns:a16="http://schemas.microsoft.com/office/drawing/2014/main" id="{FA240BF5-BC14-3225-FE7A-B6BD934F9A87}"/>
              </a:ext>
            </a:extLst>
          </p:cNvPr>
          <p:cNvSpPr txBox="1"/>
          <p:nvPr userDrawn="1"/>
        </p:nvSpPr>
        <p:spPr>
          <a:xfrm>
            <a:off x="124172" y="1003826"/>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8" name="Text Placeholder 2">
            <a:extLst>
              <a:ext uri="{FF2B5EF4-FFF2-40B4-BE49-F238E27FC236}">
                <a16:creationId xmlns:a16="http://schemas.microsoft.com/office/drawing/2014/main" id="{F299B6DE-3176-3FCE-3460-6DDC435B1E3B}"/>
              </a:ext>
            </a:extLst>
          </p:cNvPr>
          <p:cNvSpPr>
            <a:spLocks noGrp="1"/>
          </p:cNvSpPr>
          <p:nvPr>
            <p:ph type="body" sz="quarter" idx="27" hasCustomPrompt="1"/>
          </p:nvPr>
        </p:nvSpPr>
        <p:spPr>
          <a:xfrm>
            <a:off x="2457726" y="2887259"/>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5" name="Text Placeholder 20">
            <a:extLst>
              <a:ext uri="{FF2B5EF4-FFF2-40B4-BE49-F238E27FC236}">
                <a16:creationId xmlns:a16="http://schemas.microsoft.com/office/drawing/2014/main" id="{01513802-F1BB-7E04-FB30-2033975411A5}"/>
              </a:ext>
            </a:extLst>
          </p:cNvPr>
          <p:cNvSpPr>
            <a:spLocks noGrp="1"/>
          </p:cNvSpPr>
          <p:nvPr>
            <p:ph type="body" sz="quarter" idx="52" hasCustomPrompt="1"/>
          </p:nvPr>
        </p:nvSpPr>
        <p:spPr>
          <a:xfrm>
            <a:off x="299754" y="559076"/>
            <a:ext cx="4215104" cy="402535"/>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Slide Title Goes Here</a:t>
            </a:r>
          </a:p>
        </p:txBody>
      </p:sp>
      <p:sp>
        <p:nvSpPr>
          <p:cNvPr id="9" name="Text Placeholder 18">
            <a:extLst>
              <a:ext uri="{FF2B5EF4-FFF2-40B4-BE49-F238E27FC236}">
                <a16:creationId xmlns:a16="http://schemas.microsoft.com/office/drawing/2014/main" id="{60A621D4-4566-A01F-ED0C-5C327D606546}"/>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8" name="Text Placeholder 20">
            <a:extLst>
              <a:ext uri="{FF2B5EF4-FFF2-40B4-BE49-F238E27FC236}">
                <a16:creationId xmlns:a16="http://schemas.microsoft.com/office/drawing/2014/main" id="{2FA21C95-95E2-878B-064E-8DCAF98CFABB}"/>
              </a:ext>
            </a:extLst>
          </p:cNvPr>
          <p:cNvSpPr>
            <a:spLocks noGrp="1"/>
          </p:cNvSpPr>
          <p:nvPr>
            <p:ph type="body" sz="quarter" idx="19" hasCustomPrompt="1"/>
          </p:nvPr>
        </p:nvSpPr>
        <p:spPr>
          <a:xfrm>
            <a:off x="286308" y="1489311"/>
            <a:ext cx="4228549" cy="1365704"/>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The stars don’t look bigger, but they do look brighter.”</a:t>
            </a:r>
          </a:p>
        </p:txBody>
      </p:sp>
      <p:sp>
        <p:nvSpPr>
          <p:cNvPr id="21" name="Text Placeholder 18">
            <a:extLst>
              <a:ext uri="{FF2B5EF4-FFF2-40B4-BE49-F238E27FC236}">
                <a16:creationId xmlns:a16="http://schemas.microsoft.com/office/drawing/2014/main" id="{092584A7-CBF7-19FD-F184-4A4DD23CF547}"/>
              </a:ext>
            </a:extLst>
          </p:cNvPr>
          <p:cNvSpPr>
            <a:spLocks noGrp="1"/>
          </p:cNvSpPr>
          <p:nvPr>
            <p:ph type="body" sz="quarter" idx="20" hasCustomPrompt="1"/>
          </p:nvPr>
        </p:nvSpPr>
        <p:spPr>
          <a:xfrm>
            <a:off x="5187073" y="1156508"/>
            <a:ext cx="3129395" cy="204377"/>
          </a:xfrm>
          <a:prstGeom prst="rect">
            <a:avLst/>
          </a:prstGeom>
        </p:spPr>
        <p:txBody>
          <a:bodyPr lIns="0" tIns="0" rIns="0" bIns="0" anchor="b"/>
          <a:lstStyle>
            <a:lvl1pPr marL="0" indent="0">
              <a:lnSpc>
                <a:spcPct val="100000"/>
              </a:lnSpc>
              <a:buNone/>
              <a:defRPr sz="750" b="1" spc="225">
                <a:solidFill>
                  <a:schemeClr val="accent2"/>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STATEMENT</a:t>
            </a:r>
          </a:p>
        </p:txBody>
      </p:sp>
      <p:sp>
        <p:nvSpPr>
          <p:cNvPr id="22" name="Text Placeholder 20">
            <a:extLst>
              <a:ext uri="{FF2B5EF4-FFF2-40B4-BE49-F238E27FC236}">
                <a16:creationId xmlns:a16="http://schemas.microsoft.com/office/drawing/2014/main" id="{CA0F7416-F01A-3DBF-DD17-202C2DE315D9}"/>
              </a:ext>
            </a:extLst>
          </p:cNvPr>
          <p:cNvSpPr>
            <a:spLocks noGrp="1"/>
          </p:cNvSpPr>
          <p:nvPr>
            <p:ph type="body" sz="quarter" idx="21" hasCustomPrompt="1"/>
          </p:nvPr>
        </p:nvSpPr>
        <p:spPr>
          <a:xfrm>
            <a:off x="5180304" y="1543050"/>
            <a:ext cx="3136164" cy="2057400"/>
          </a:xfrm>
          <a:prstGeom prst="rect">
            <a:avLst/>
          </a:prstGeom>
        </p:spPr>
        <p:txBody>
          <a:bodyPr lIns="0" tIns="0" rIns="0" bIns="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
        <p:nvSpPr>
          <p:cNvPr id="23" name="Text Placeholder 4">
            <a:extLst>
              <a:ext uri="{FF2B5EF4-FFF2-40B4-BE49-F238E27FC236}">
                <a16:creationId xmlns:a16="http://schemas.microsoft.com/office/drawing/2014/main" id="{903C078D-AC6E-BC32-AD13-15F2F207BBB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24" name="Text Placeholder 8">
            <a:extLst>
              <a:ext uri="{FF2B5EF4-FFF2-40B4-BE49-F238E27FC236}">
                <a16:creationId xmlns:a16="http://schemas.microsoft.com/office/drawing/2014/main" id="{9051641A-068C-AB6D-8F4F-579A6F67FB01}"/>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0112880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59097-C7C2-63EF-CAC5-3397D9E28573}"/>
              </a:ext>
            </a:extLst>
          </p:cNvPr>
          <p:cNvSpPr/>
          <p:nvPr userDrawn="1"/>
        </p:nvSpPr>
        <p:spPr>
          <a:xfrm>
            <a:off x="0" y="-2722"/>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6" name="TextBox 5">
            <a:extLst>
              <a:ext uri="{FF2B5EF4-FFF2-40B4-BE49-F238E27FC236}">
                <a16:creationId xmlns:a16="http://schemas.microsoft.com/office/drawing/2014/main" id="{FA240BF5-BC14-3225-FE7A-B6BD934F9A87}"/>
              </a:ext>
            </a:extLst>
          </p:cNvPr>
          <p:cNvSpPr txBox="1"/>
          <p:nvPr userDrawn="1"/>
        </p:nvSpPr>
        <p:spPr>
          <a:xfrm>
            <a:off x="124172" y="1734352"/>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8" name="Text Placeholder 2">
            <a:extLst>
              <a:ext uri="{FF2B5EF4-FFF2-40B4-BE49-F238E27FC236}">
                <a16:creationId xmlns:a16="http://schemas.microsoft.com/office/drawing/2014/main" id="{F299B6DE-3176-3FCE-3460-6DDC435B1E3B}"/>
              </a:ext>
            </a:extLst>
          </p:cNvPr>
          <p:cNvSpPr>
            <a:spLocks noGrp="1"/>
          </p:cNvSpPr>
          <p:nvPr>
            <p:ph type="body" sz="quarter" idx="27" hasCustomPrompt="1"/>
          </p:nvPr>
        </p:nvSpPr>
        <p:spPr>
          <a:xfrm>
            <a:off x="2457726" y="3617786"/>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5" name="Text Placeholder 20">
            <a:extLst>
              <a:ext uri="{FF2B5EF4-FFF2-40B4-BE49-F238E27FC236}">
                <a16:creationId xmlns:a16="http://schemas.microsoft.com/office/drawing/2014/main" id="{01513802-F1BB-7E04-FB30-2033975411A5}"/>
              </a:ext>
            </a:extLst>
          </p:cNvPr>
          <p:cNvSpPr>
            <a:spLocks noGrp="1"/>
          </p:cNvSpPr>
          <p:nvPr>
            <p:ph type="body" sz="quarter" idx="52" hasCustomPrompt="1"/>
          </p:nvPr>
        </p:nvSpPr>
        <p:spPr>
          <a:xfrm>
            <a:off x="299754" y="559076"/>
            <a:ext cx="4215104" cy="402535"/>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Slide Title Goes Here</a:t>
            </a:r>
          </a:p>
        </p:txBody>
      </p:sp>
      <p:sp>
        <p:nvSpPr>
          <p:cNvPr id="9" name="Text Placeholder 18">
            <a:extLst>
              <a:ext uri="{FF2B5EF4-FFF2-40B4-BE49-F238E27FC236}">
                <a16:creationId xmlns:a16="http://schemas.microsoft.com/office/drawing/2014/main" id="{60A621D4-4566-A01F-ED0C-5C327D606546}"/>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8" name="Text Placeholder 20">
            <a:extLst>
              <a:ext uri="{FF2B5EF4-FFF2-40B4-BE49-F238E27FC236}">
                <a16:creationId xmlns:a16="http://schemas.microsoft.com/office/drawing/2014/main" id="{2FA21C95-95E2-878B-064E-8DCAF98CFABB}"/>
              </a:ext>
            </a:extLst>
          </p:cNvPr>
          <p:cNvSpPr>
            <a:spLocks noGrp="1"/>
          </p:cNvSpPr>
          <p:nvPr>
            <p:ph type="body" sz="quarter" idx="19" hasCustomPrompt="1"/>
          </p:nvPr>
        </p:nvSpPr>
        <p:spPr>
          <a:xfrm>
            <a:off x="286308" y="2219837"/>
            <a:ext cx="4228549" cy="1365704"/>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The stars don’t look bigger, but they do look brighter.”</a:t>
            </a:r>
          </a:p>
        </p:txBody>
      </p:sp>
      <p:sp>
        <p:nvSpPr>
          <p:cNvPr id="21" name="Text Placeholder 18">
            <a:extLst>
              <a:ext uri="{FF2B5EF4-FFF2-40B4-BE49-F238E27FC236}">
                <a16:creationId xmlns:a16="http://schemas.microsoft.com/office/drawing/2014/main" id="{092584A7-CBF7-19FD-F184-4A4DD23CF547}"/>
              </a:ext>
            </a:extLst>
          </p:cNvPr>
          <p:cNvSpPr>
            <a:spLocks noGrp="1"/>
          </p:cNvSpPr>
          <p:nvPr>
            <p:ph type="body" sz="quarter" idx="20" hasCustomPrompt="1"/>
          </p:nvPr>
        </p:nvSpPr>
        <p:spPr>
          <a:xfrm>
            <a:off x="5187073" y="1887034"/>
            <a:ext cx="3129395" cy="204377"/>
          </a:xfrm>
          <a:prstGeom prst="rect">
            <a:avLst/>
          </a:prstGeom>
        </p:spPr>
        <p:txBody>
          <a:bodyPr lIns="0" tIns="0" rIns="0" bIns="0" anchor="b"/>
          <a:lstStyle>
            <a:lvl1pPr marL="0" indent="0">
              <a:lnSpc>
                <a:spcPct val="100000"/>
              </a:lnSpc>
              <a:buNone/>
              <a:defRPr sz="750" b="1" spc="225">
                <a:solidFill>
                  <a:schemeClr val="accent2"/>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STATEMENT</a:t>
            </a:r>
          </a:p>
        </p:txBody>
      </p:sp>
      <p:sp>
        <p:nvSpPr>
          <p:cNvPr id="22" name="Text Placeholder 20">
            <a:extLst>
              <a:ext uri="{FF2B5EF4-FFF2-40B4-BE49-F238E27FC236}">
                <a16:creationId xmlns:a16="http://schemas.microsoft.com/office/drawing/2014/main" id="{CA0F7416-F01A-3DBF-DD17-202C2DE315D9}"/>
              </a:ext>
            </a:extLst>
          </p:cNvPr>
          <p:cNvSpPr>
            <a:spLocks noGrp="1"/>
          </p:cNvSpPr>
          <p:nvPr>
            <p:ph type="body" sz="quarter" idx="21" hasCustomPrompt="1"/>
          </p:nvPr>
        </p:nvSpPr>
        <p:spPr>
          <a:xfrm>
            <a:off x="5180304" y="2273576"/>
            <a:ext cx="3136164" cy="2057400"/>
          </a:xfrm>
          <a:prstGeom prst="rect">
            <a:avLst/>
          </a:prstGeom>
        </p:spPr>
        <p:txBody>
          <a:bodyPr lIns="0" tIns="0" rIns="0" bIns="0"/>
          <a:lstStyle>
            <a:lvl1pPr marL="0" indent="0" algn="l">
              <a:lnSpc>
                <a:spcPct val="100000"/>
              </a:lnSpc>
              <a:spcBef>
                <a:spcPts val="0"/>
              </a:spcBef>
              <a:buNone/>
              <a:defRPr sz="1050" b="0">
                <a:solidFill>
                  <a:schemeClr val="tx1"/>
                </a:solidFill>
                <a:latin typeface="+mj-lt"/>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In </a:t>
            </a:r>
            <a:r>
              <a:rPr lang="en-US" err="1"/>
              <a:t>turpis</a:t>
            </a:r>
            <a:r>
              <a:rPr lang="en-US"/>
              <a:t> </a:t>
            </a:r>
            <a:r>
              <a:rPr lang="en-US" err="1"/>
              <a:t>turpis</a:t>
            </a:r>
            <a:r>
              <a:rPr lang="en-US"/>
              <a:t>, </a:t>
            </a:r>
            <a:r>
              <a:rPr lang="en-US" err="1"/>
              <a:t>lobortis</a:t>
            </a:r>
            <a:r>
              <a:rPr lang="en-US"/>
              <a:t> in </a:t>
            </a:r>
            <a:r>
              <a:rPr lang="en-US" err="1"/>
              <a:t>odio</a:t>
            </a:r>
            <a:r>
              <a:rPr lang="en-US"/>
              <a:t> </a:t>
            </a:r>
            <a:r>
              <a:rPr lang="en-US" err="1"/>
              <a:t>nec</a:t>
            </a:r>
            <a:r>
              <a:rPr lang="en-US"/>
              <a:t>, </a:t>
            </a:r>
            <a:r>
              <a:rPr lang="en-US" err="1"/>
              <a:t>faucibus</a:t>
            </a:r>
            <a:r>
              <a:rPr lang="en-US"/>
              <a:t> cursus ipsum. Duis libero </a:t>
            </a:r>
            <a:r>
              <a:rPr lang="en-US" err="1"/>
              <a:t>leo</a:t>
            </a:r>
            <a:r>
              <a:rPr lang="en-US"/>
              <a:t>, tempus at </a:t>
            </a:r>
            <a:r>
              <a:rPr lang="en-US" err="1"/>
              <a:t>sem</a:t>
            </a:r>
            <a:r>
              <a:rPr lang="en-US"/>
              <a:t> </a:t>
            </a:r>
            <a:r>
              <a:rPr lang="en-US" err="1"/>
              <a:t>eu</a:t>
            </a:r>
            <a:r>
              <a:rPr lang="en-US"/>
              <a:t>, tempus gravida sem. </a:t>
            </a:r>
            <a:r>
              <a:rPr lang="en-US" err="1"/>
              <a:t>Aliquam</a:t>
            </a:r>
            <a:r>
              <a:rPr lang="en-US"/>
              <a:t> </a:t>
            </a:r>
            <a:r>
              <a:rPr lang="en-US" err="1"/>
              <a:t>elementum</a:t>
            </a:r>
            <a:r>
              <a:rPr lang="en-US"/>
              <a:t> </a:t>
            </a:r>
            <a:r>
              <a:rPr lang="en-US" err="1"/>
              <a:t>urna</a:t>
            </a:r>
            <a:r>
              <a:rPr lang="en-US"/>
              <a:t> </a:t>
            </a:r>
            <a:r>
              <a:rPr lang="en-US" err="1"/>
              <a:t>nec</a:t>
            </a:r>
            <a:r>
              <a:rPr lang="en-US"/>
              <a:t> </a:t>
            </a:r>
            <a:r>
              <a:rPr lang="en-US" err="1"/>
              <a:t>erat</a:t>
            </a:r>
            <a:r>
              <a:rPr lang="en-US"/>
              <a:t> dictum, </a:t>
            </a:r>
            <a:r>
              <a:rPr lang="en-US" err="1"/>
              <a:t>quis</a:t>
            </a:r>
            <a:r>
              <a:rPr lang="en-US"/>
              <a:t> dictum eros </a:t>
            </a:r>
            <a:r>
              <a:rPr lang="en-US" err="1"/>
              <a:t>tempor</a:t>
            </a:r>
            <a:r>
              <a:rPr lang="en-US"/>
              <a:t>. </a:t>
            </a:r>
            <a:r>
              <a:rPr lang="en-US" err="1"/>
              <a:t>Mauris</a:t>
            </a:r>
            <a:r>
              <a:rPr lang="en-US"/>
              <a:t> semper </a:t>
            </a:r>
            <a:r>
              <a:rPr lang="en-US" err="1"/>
              <a:t>sem</a:t>
            </a:r>
            <a:r>
              <a:rPr lang="en-US"/>
              <a:t> </a:t>
            </a:r>
            <a:r>
              <a:rPr lang="en-US" err="1"/>
              <a:t>ut</a:t>
            </a:r>
            <a:r>
              <a:rPr lang="en-US"/>
              <a:t> </a:t>
            </a:r>
            <a:r>
              <a:rPr lang="en-US" err="1"/>
              <a:t>turpis</a:t>
            </a:r>
            <a:r>
              <a:rPr lang="en-US"/>
              <a:t> </a:t>
            </a:r>
            <a:r>
              <a:rPr lang="en-US" err="1"/>
              <a:t>rutrum</a:t>
            </a:r>
            <a:r>
              <a:rPr lang="en-US"/>
              <a:t> </a:t>
            </a:r>
            <a:r>
              <a:rPr lang="en-US" err="1"/>
              <a:t>tincidunt</a:t>
            </a:r>
            <a:r>
              <a:rPr lang="en-US"/>
              <a:t>. </a:t>
            </a:r>
            <a:r>
              <a:rPr lang="en-US" err="1"/>
              <a:t>Mauris</a:t>
            </a:r>
            <a:r>
              <a:rPr lang="en-US"/>
              <a:t> ipsum nisi, </a:t>
            </a:r>
            <a:r>
              <a:rPr lang="en-US" err="1"/>
              <a:t>condimentum</a:t>
            </a:r>
            <a:r>
              <a:rPr lang="en-US"/>
              <a:t> </a:t>
            </a:r>
            <a:r>
              <a:rPr lang="en-US" err="1"/>
              <a:t>quis</a:t>
            </a:r>
            <a:r>
              <a:rPr lang="en-US"/>
              <a:t> </a:t>
            </a:r>
            <a:r>
              <a:rPr lang="en-US" err="1"/>
              <a:t>nisl</a:t>
            </a:r>
            <a:r>
              <a:rPr lang="en-US"/>
              <a:t> sit </a:t>
            </a:r>
            <a:r>
              <a:rPr lang="en-US" err="1"/>
              <a:t>amet</a:t>
            </a:r>
            <a:r>
              <a:rPr lang="en-US"/>
              <a:t>, </a:t>
            </a:r>
            <a:r>
              <a:rPr lang="en-US" err="1"/>
              <a:t>aliquam</a:t>
            </a:r>
            <a:r>
              <a:rPr lang="en-US"/>
              <a:t> </a:t>
            </a:r>
            <a:r>
              <a:rPr lang="en-US" err="1"/>
              <a:t>dapibus</a:t>
            </a:r>
            <a:r>
              <a:rPr lang="en-US"/>
              <a:t> </a:t>
            </a:r>
            <a:r>
              <a:rPr lang="en-US" err="1"/>
              <a:t>metus</a:t>
            </a:r>
            <a:r>
              <a:rPr lang="en-US"/>
              <a:t>. Donec lacinia </a:t>
            </a:r>
            <a:r>
              <a:rPr lang="en-US" err="1"/>
              <a:t>bibendum</a:t>
            </a:r>
            <a:r>
              <a:rPr lang="en-US"/>
              <a:t> </a:t>
            </a:r>
            <a:r>
              <a:rPr lang="en-US" err="1"/>
              <a:t>urna</a:t>
            </a:r>
            <a:r>
              <a:rPr lang="en-US"/>
              <a:t>, </a:t>
            </a:r>
            <a:r>
              <a:rPr lang="en-US" err="1"/>
              <a:t>rutrum</a:t>
            </a:r>
            <a:r>
              <a:rPr lang="en-US"/>
              <a:t> </a:t>
            </a:r>
            <a:r>
              <a:rPr lang="en-US" err="1"/>
              <a:t>bibendum</a:t>
            </a:r>
            <a:r>
              <a:rPr lang="en-US"/>
              <a:t> </a:t>
            </a:r>
            <a:r>
              <a:rPr lang="en-US" err="1"/>
              <a:t>metus</a:t>
            </a:r>
            <a:r>
              <a:rPr lang="en-US"/>
              <a:t>. Integer  non mi </a:t>
            </a:r>
            <a:r>
              <a:rPr lang="en-US" err="1"/>
              <a:t>tincidunt</a:t>
            </a:r>
            <a:r>
              <a:rPr lang="en-US"/>
              <a:t>, </a:t>
            </a:r>
            <a:r>
              <a:rPr lang="en-US" err="1"/>
              <a:t>efficitur</a:t>
            </a:r>
            <a:r>
              <a:rPr lang="en-US"/>
              <a:t> diam </a:t>
            </a:r>
            <a:r>
              <a:rPr lang="en-US" err="1"/>
              <a:t>nec</a:t>
            </a:r>
            <a:r>
              <a:rPr lang="en-US"/>
              <a:t>, </a:t>
            </a:r>
            <a:r>
              <a:rPr lang="en-US" err="1"/>
              <a:t>consequat</a:t>
            </a:r>
            <a:r>
              <a:rPr lang="en-US"/>
              <a:t> ipsum. </a:t>
            </a:r>
          </a:p>
        </p:txBody>
      </p:sp>
      <p:sp>
        <p:nvSpPr>
          <p:cNvPr id="3" name="Text Placeholder 4">
            <a:extLst>
              <a:ext uri="{FF2B5EF4-FFF2-40B4-BE49-F238E27FC236}">
                <a16:creationId xmlns:a16="http://schemas.microsoft.com/office/drawing/2014/main" id="{35B76AF8-0AA1-13E0-6EB9-ACF78827314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4" name="Text Placeholder 8">
            <a:extLst>
              <a:ext uri="{FF2B5EF4-FFF2-40B4-BE49-F238E27FC236}">
                <a16:creationId xmlns:a16="http://schemas.microsoft.com/office/drawing/2014/main" id="{AA57B4EB-D991-0228-82A7-E844F3B5F4A9}"/>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8815309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59097-C7C2-63EF-CAC5-3397D9E28573}"/>
              </a:ext>
            </a:extLst>
          </p:cNvPr>
          <p:cNvSpPr/>
          <p:nvPr userDrawn="1"/>
        </p:nvSpPr>
        <p:spPr>
          <a:xfrm>
            <a:off x="0" y="-2722"/>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6" name="TextBox 5">
            <a:extLst>
              <a:ext uri="{FF2B5EF4-FFF2-40B4-BE49-F238E27FC236}">
                <a16:creationId xmlns:a16="http://schemas.microsoft.com/office/drawing/2014/main" id="{FA240BF5-BC14-3225-FE7A-B6BD934F9A87}"/>
              </a:ext>
            </a:extLst>
          </p:cNvPr>
          <p:cNvSpPr txBox="1"/>
          <p:nvPr userDrawn="1"/>
        </p:nvSpPr>
        <p:spPr>
          <a:xfrm>
            <a:off x="2144038" y="1734352"/>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8" name="Text Placeholder 2">
            <a:extLst>
              <a:ext uri="{FF2B5EF4-FFF2-40B4-BE49-F238E27FC236}">
                <a16:creationId xmlns:a16="http://schemas.microsoft.com/office/drawing/2014/main" id="{F299B6DE-3176-3FCE-3460-6DDC435B1E3B}"/>
              </a:ext>
            </a:extLst>
          </p:cNvPr>
          <p:cNvSpPr>
            <a:spLocks noGrp="1"/>
          </p:cNvSpPr>
          <p:nvPr>
            <p:ph type="body" sz="quarter" idx="27" hasCustomPrompt="1"/>
          </p:nvPr>
        </p:nvSpPr>
        <p:spPr>
          <a:xfrm>
            <a:off x="4686286" y="3617786"/>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5" name="Text Placeholder 20">
            <a:extLst>
              <a:ext uri="{FF2B5EF4-FFF2-40B4-BE49-F238E27FC236}">
                <a16:creationId xmlns:a16="http://schemas.microsoft.com/office/drawing/2014/main" id="{01513802-F1BB-7E04-FB30-2033975411A5}"/>
              </a:ext>
            </a:extLst>
          </p:cNvPr>
          <p:cNvSpPr>
            <a:spLocks noGrp="1"/>
          </p:cNvSpPr>
          <p:nvPr>
            <p:ph type="body" sz="quarter" idx="52" hasCustomPrompt="1"/>
          </p:nvPr>
        </p:nvSpPr>
        <p:spPr>
          <a:xfrm>
            <a:off x="299754" y="559076"/>
            <a:ext cx="4215104" cy="402535"/>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Slide Title Goes Here</a:t>
            </a:r>
          </a:p>
        </p:txBody>
      </p:sp>
      <p:sp>
        <p:nvSpPr>
          <p:cNvPr id="9" name="Text Placeholder 18">
            <a:extLst>
              <a:ext uri="{FF2B5EF4-FFF2-40B4-BE49-F238E27FC236}">
                <a16:creationId xmlns:a16="http://schemas.microsoft.com/office/drawing/2014/main" id="{60A621D4-4566-A01F-ED0C-5C327D606546}"/>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8" name="Text Placeholder 20">
            <a:extLst>
              <a:ext uri="{FF2B5EF4-FFF2-40B4-BE49-F238E27FC236}">
                <a16:creationId xmlns:a16="http://schemas.microsoft.com/office/drawing/2014/main" id="{2FA21C95-95E2-878B-064E-8DCAF98CFABB}"/>
              </a:ext>
            </a:extLst>
          </p:cNvPr>
          <p:cNvSpPr>
            <a:spLocks noGrp="1"/>
          </p:cNvSpPr>
          <p:nvPr>
            <p:ph type="body" sz="quarter" idx="19" hasCustomPrompt="1"/>
          </p:nvPr>
        </p:nvSpPr>
        <p:spPr>
          <a:xfrm>
            <a:off x="2457726" y="2219837"/>
            <a:ext cx="4228549" cy="1365704"/>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The stars don’t look bigger, but they do look brighter.</a:t>
            </a:r>
          </a:p>
        </p:txBody>
      </p:sp>
      <p:sp>
        <p:nvSpPr>
          <p:cNvPr id="3" name="TextBox 2">
            <a:extLst>
              <a:ext uri="{FF2B5EF4-FFF2-40B4-BE49-F238E27FC236}">
                <a16:creationId xmlns:a16="http://schemas.microsoft.com/office/drawing/2014/main" id="{F80F724D-3E75-4EF8-A879-1E815634D4CA}"/>
              </a:ext>
            </a:extLst>
          </p:cNvPr>
          <p:cNvSpPr txBox="1"/>
          <p:nvPr userDrawn="1"/>
        </p:nvSpPr>
        <p:spPr>
          <a:xfrm>
            <a:off x="6730995" y="1776593"/>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4" name="Text Placeholder 4">
            <a:extLst>
              <a:ext uri="{FF2B5EF4-FFF2-40B4-BE49-F238E27FC236}">
                <a16:creationId xmlns:a16="http://schemas.microsoft.com/office/drawing/2014/main" id="{D95AC19D-ED60-FBA1-619D-88E45FB2B0A3}"/>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7" name="Text Placeholder 8">
            <a:extLst>
              <a:ext uri="{FF2B5EF4-FFF2-40B4-BE49-F238E27FC236}">
                <a16:creationId xmlns:a16="http://schemas.microsoft.com/office/drawing/2014/main" id="{6E9A3469-3FE5-B41C-0F29-153F8C989F7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5239883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ote 4">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159097-C7C2-63EF-CAC5-3397D9E28573}"/>
              </a:ext>
            </a:extLst>
          </p:cNvPr>
          <p:cNvSpPr/>
          <p:nvPr userDrawn="1"/>
        </p:nvSpPr>
        <p:spPr>
          <a:xfrm>
            <a:off x="0" y="-2722"/>
            <a:ext cx="9144000" cy="975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6" name="TextBox 5">
            <a:extLst>
              <a:ext uri="{FF2B5EF4-FFF2-40B4-BE49-F238E27FC236}">
                <a16:creationId xmlns:a16="http://schemas.microsoft.com/office/drawing/2014/main" id="{FA240BF5-BC14-3225-FE7A-B6BD934F9A87}"/>
              </a:ext>
            </a:extLst>
          </p:cNvPr>
          <p:cNvSpPr txBox="1"/>
          <p:nvPr userDrawn="1"/>
        </p:nvSpPr>
        <p:spPr>
          <a:xfrm>
            <a:off x="124172" y="1734352"/>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8" name="Text Placeholder 2">
            <a:extLst>
              <a:ext uri="{FF2B5EF4-FFF2-40B4-BE49-F238E27FC236}">
                <a16:creationId xmlns:a16="http://schemas.microsoft.com/office/drawing/2014/main" id="{F299B6DE-3176-3FCE-3460-6DDC435B1E3B}"/>
              </a:ext>
            </a:extLst>
          </p:cNvPr>
          <p:cNvSpPr>
            <a:spLocks noGrp="1"/>
          </p:cNvSpPr>
          <p:nvPr>
            <p:ph type="body" sz="quarter" idx="27" hasCustomPrompt="1"/>
          </p:nvPr>
        </p:nvSpPr>
        <p:spPr>
          <a:xfrm>
            <a:off x="2457726" y="3617786"/>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5" name="Text Placeholder 20">
            <a:extLst>
              <a:ext uri="{FF2B5EF4-FFF2-40B4-BE49-F238E27FC236}">
                <a16:creationId xmlns:a16="http://schemas.microsoft.com/office/drawing/2014/main" id="{01513802-F1BB-7E04-FB30-2033975411A5}"/>
              </a:ext>
            </a:extLst>
          </p:cNvPr>
          <p:cNvSpPr>
            <a:spLocks noGrp="1"/>
          </p:cNvSpPr>
          <p:nvPr>
            <p:ph type="body" sz="quarter" idx="52" hasCustomPrompt="1"/>
          </p:nvPr>
        </p:nvSpPr>
        <p:spPr>
          <a:xfrm>
            <a:off x="299754" y="559076"/>
            <a:ext cx="4215104" cy="402535"/>
          </a:xfrm>
          <a:prstGeom prst="rect">
            <a:avLst/>
          </a:prstGeom>
        </p:spPr>
        <p:txBody>
          <a:bodyPr lIns="0" tIns="0" rIns="0" bIns="0" anchor="ctr" anchorCtr="0"/>
          <a:lstStyle>
            <a:lvl1pPr marL="0" indent="0" algn="l">
              <a:lnSpc>
                <a:spcPct val="100000"/>
              </a:lnSpc>
              <a:spcBef>
                <a:spcPts val="0"/>
              </a:spcBef>
              <a:buNone/>
              <a:defRPr sz="1800" b="0">
                <a:solidFill>
                  <a:schemeClr val="bg1"/>
                </a:solidFill>
                <a:latin typeface="+mj-lt"/>
                <a:cs typeface="Arial" panose="020B0604020202020204" pitchFamily="34" charset="0"/>
              </a:defRPr>
            </a:lvl1pPr>
          </a:lstStyle>
          <a:p>
            <a:pPr lvl="0"/>
            <a:r>
              <a:rPr lang="en-US"/>
              <a:t>Slide Title Goes Here</a:t>
            </a:r>
          </a:p>
        </p:txBody>
      </p:sp>
      <p:sp>
        <p:nvSpPr>
          <p:cNvPr id="9" name="Text Placeholder 18">
            <a:extLst>
              <a:ext uri="{FF2B5EF4-FFF2-40B4-BE49-F238E27FC236}">
                <a16:creationId xmlns:a16="http://schemas.microsoft.com/office/drawing/2014/main" id="{60A621D4-4566-A01F-ED0C-5C327D606546}"/>
              </a:ext>
            </a:extLst>
          </p:cNvPr>
          <p:cNvSpPr>
            <a:spLocks noGrp="1"/>
          </p:cNvSpPr>
          <p:nvPr>
            <p:ph type="body" sz="quarter" idx="18" hasCustomPrompt="1"/>
          </p:nvPr>
        </p:nvSpPr>
        <p:spPr>
          <a:xfrm>
            <a:off x="299754" y="342900"/>
            <a:ext cx="4215104"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8" name="Text Placeholder 20">
            <a:extLst>
              <a:ext uri="{FF2B5EF4-FFF2-40B4-BE49-F238E27FC236}">
                <a16:creationId xmlns:a16="http://schemas.microsoft.com/office/drawing/2014/main" id="{2FA21C95-95E2-878B-064E-8DCAF98CFABB}"/>
              </a:ext>
            </a:extLst>
          </p:cNvPr>
          <p:cNvSpPr>
            <a:spLocks noGrp="1"/>
          </p:cNvSpPr>
          <p:nvPr>
            <p:ph type="body" sz="quarter" idx="19" hasCustomPrompt="1"/>
          </p:nvPr>
        </p:nvSpPr>
        <p:spPr>
          <a:xfrm>
            <a:off x="286308" y="2219837"/>
            <a:ext cx="4228549" cy="1365704"/>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The stars don’t look bigger, but they do look brighter.”</a:t>
            </a:r>
          </a:p>
        </p:txBody>
      </p:sp>
      <p:sp>
        <p:nvSpPr>
          <p:cNvPr id="3" name="Picture Placeholder 2">
            <a:extLst>
              <a:ext uri="{FF2B5EF4-FFF2-40B4-BE49-F238E27FC236}">
                <a16:creationId xmlns:a16="http://schemas.microsoft.com/office/drawing/2014/main" id="{BB3158DE-DB6C-BFBF-77AB-E2F7E80D76DB}"/>
              </a:ext>
            </a:extLst>
          </p:cNvPr>
          <p:cNvSpPr>
            <a:spLocks noGrp="1"/>
          </p:cNvSpPr>
          <p:nvPr>
            <p:ph type="pic" sz="quarter" idx="28" hasCustomPrompt="1"/>
          </p:nvPr>
        </p:nvSpPr>
        <p:spPr>
          <a:xfrm>
            <a:off x="4629143" y="1297056"/>
            <a:ext cx="4228549" cy="3503544"/>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4" name="Text Placeholder 4">
            <a:extLst>
              <a:ext uri="{FF2B5EF4-FFF2-40B4-BE49-F238E27FC236}">
                <a16:creationId xmlns:a16="http://schemas.microsoft.com/office/drawing/2014/main" id="{721C556A-FD47-3895-84D9-4C9B0FAB47C1}"/>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7" name="Text Placeholder 8">
            <a:extLst>
              <a:ext uri="{FF2B5EF4-FFF2-40B4-BE49-F238E27FC236}">
                <a16:creationId xmlns:a16="http://schemas.microsoft.com/office/drawing/2014/main" id="{E586E11F-A3E0-EF86-1D8E-E553BFB559A8}"/>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1073901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ote 5">
    <p:bg>
      <p:bgPr>
        <a:solidFill>
          <a:schemeClr val="bg1"/>
        </a:solidFill>
        <a:effectLst/>
      </p:bgPr>
    </p:bg>
    <p:spTree>
      <p:nvGrpSpPr>
        <p:cNvPr id="1" name=""/>
        <p:cNvGrpSpPr/>
        <p:nvPr/>
      </p:nvGrpSpPr>
      <p:grpSpPr>
        <a:xfrm>
          <a:off x="0" y="0"/>
          <a:ext cx="0" cy="0"/>
          <a:chOff x="0" y="0"/>
          <a:chExt cx="0" cy="0"/>
        </a:xfrm>
      </p:grpSpPr>
      <p:pic>
        <p:nvPicPr>
          <p:cNvPr id="4" name="Picture 3" descr="A view of the earth from space&#10;&#10;Description automatically generated">
            <a:extLst>
              <a:ext uri="{FF2B5EF4-FFF2-40B4-BE49-F238E27FC236}">
                <a16:creationId xmlns:a16="http://schemas.microsoft.com/office/drawing/2014/main" id="{494175F0-86FE-E846-FEC9-9FF8EBC936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60593"/>
          </a:xfrm>
          <a:prstGeom prst="rect">
            <a:avLst/>
          </a:prstGeom>
        </p:spPr>
      </p:pic>
      <p:sp>
        <p:nvSpPr>
          <p:cNvPr id="7" name="Rectangle 6">
            <a:extLst>
              <a:ext uri="{FF2B5EF4-FFF2-40B4-BE49-F238E27FC236}">
                <a16:creationId xmlns:a16="http://schemas.microsoft.com/office/drawing/2014/main" id="{DCDC1FE8-79D0-1C2B-9F03-DEB2C5876F8D}"/>
              </a:ext>
            </a:extLst>
          </p:cNvPr>
          <p:cNvSpPr/>
          <p:nvPr userDrawn="1"/>
        </p:nvSpPr>
        <p:spPr>
          <a:xfrm>
            <a:off x="0" y="-17093"/>
            <a:ext cx="9144000" cy="5160593"/>
          </a:xfrm>
          <a:prstGeom prst="rect">
            <a:avLst/>
          </a:prstGeom>
          <a:gradFill>
            <a:gsLst>
              <a:gs pos="3000">
                <a:srgbClr val="000000"/>
              </a:gs>
              <a:gs pos="100000">
                <a:schemeClr val="tx1">
                  <a:alpha val="95860"/>
                </a:schemeClr>
              </a:gs>
              <a:gs pos="54000">
                <a:schemeClr val="tx1">
                  <a:alpha val="2304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6" name="TextBox 5">
            <a:extLst>
              <a:ext uri="{FF2B5EF4-FFF2-40B4-BE49-F238E27FC236}">
                <a16:creationId xmlns:a16="http://schemas.microsoft.com/office/drawing/2014/main" id="{FA240BF5-BC14-3225-FE7A-B6BD934F9A87}"/>
              </a:ext>
            </a:extLst>
          </p:cNvPr>
          <p:cNvSpPr txBox="1"/>
          <p:nvPr userDrawn="1"/>
        </p:nvSpPr>
        <p:spPr>
          <a:xfrm>
            <a:off x="2295589" y="1403412"/>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8" name="Text Placeholder 2">
            <a:extLst>
              <a:ext uri="{FF2B5EF4-FFF2-40B4-BE49-F238E27FC236}">
                <a16:creationId xmlns:a16="http://schemas.microsoft.com/office/drawing/2014/main" id="{F299B6DE-3176-3FCE-3460-6DDC435B1E3B}"/>
              </a:ext>
            </a:extLst>
          </p:cNvPr>
          <p:cNvSpPr>
            <a:spLocks noGrp="1"/>
          </p:cNvSpPr>
          <p:nvPr>
            <p:ph type="body" sz="quarter" idx="27" hasCustomPrompt="1"/>
          </p:nvPr>
        </p:nvSpPr>
        <p:spPr>
          <a:xfrm>
            <a:off x="4629143" y="3492586"/>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18" name="Text Placeholder 20">
            <a:extLst>
              <a:ext uri="{FF2B5EF4-FFF2-40B4-BE49-F238E27FC236}">
                <a16:creationId xmlns:a16="http://schemas.microsoft.com/office/drawing/2014/main" id="{2FA21C95-95E2-878B-064E-8DCAF98CFABB}"/>
              </a:ext>
            </a:extLst>
          </p:cNvPr>
          <p:cNvSpPr>
            <a:spLocks noGrp="1"/>
          </p:cNvSpPr>
          <p:nvPr>
            <p:ph type="body" sz="quarter" idx="19" hasCustomPrompt="1"/>
          </p:nvPr>
        </p:nvSpPr>
        <p:spPr>
          <a:xfrm>
            <a:off x="2457726" y="1888898"/>
            <a:ext cx="4228549" cy="1365704"/>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The stars don’t look bigger, but they do look brighter.”</a:t>
            </a:r>
          </a:p>
        </p:txBody>
      </p:sp>
      <p:sp>
        <p:nvSpPr>
          <p:cNvPr id="10" name="Text Placeholder 4">
            <a:extLst>
              <a:ext uri="{FF2B5EF4-FFF2-40B4-BE49-F238E27FC236}">
                <a16:creationId xmlns:a16="http://schemas.microsoft.com/office/drawing/2014/main" id="{B88885D4-F395-A6A7-5A1A-B0A9FBEF6628}"/>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1" name="Text Placeholder 8">
            <a:extLst>
              <a:ext uri="{FF2B5EF4-FFF2-40B4-BE49-F238E27FC236}">
                <a16:creationId xmlns:a16="http://schemas.microsoft.com/office/drawing/2014/main" id="{5D951756-6C19-931D-F416-5AE9B643D1F9}"/>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8212939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ote 6">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5391D1-9013-D814-8DC2-38EBBDBB10DA}"/>
              </a:ext>
            </a:extLst>
          </p:cNvPr>
          <p:cNvSpPr/>
          <p:nvPr userDrawn="1"/>
        </p:nvSpPr>
        <p:spPr>
          <a:xfrm>
            <a:off x="0" y="0"/>
            <a:ext cx="9144000" cy="51435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6">
            <a:extLst>
              <a:ext uri="{FF2B5EF4-FFF2-40B4-BE49-F238E27FC236}">
                <a16:creationId xmlns:a16="http://schemas.microsoft.com/office/drawing/2014/main" id="{A8322C36-FE2E-2AF7-B070-3E25C8A0F6FD}"/>
              </a:ext>
            </a:extLst>
          </p:cNvPr>
          <p:cNvSpPr/>
          <p:nvPr userDrawn="1"/>
        </p:nvSpPr>
        <p:spPr>
          <a:xfrm>
            <a:off x="0" y="0"/>
            <a:ext cx="9144000" cy="5143500"/>
          </a:xfrm>
          <a:prstGeom prst="rect">
            <a:avLst/>
          </a:prstGeom>
          <a:solidFill>
            <a:schemeClr val="tx1">
              <a:alpha val="6998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Text Placeholder 4">
            <a:extLst>
              <a:ext uri="{FF2B5EF4-FFF2-40B4-BE49-F238E27FC236}">
                <a16:creationId xmlns:a16="http://schemas.microsoft.com/office/drawing/2014/main" id="{E0BA2505-689A-EEFA-2C85-2521C08B47E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10" name="Text Placeholder 8">
            <a:extLst>
              <a:ext uri="{FF2B5EF4-FFF2-40B4-BE49-F238E27FC236}">
                <a16:creationId xmlns:a16="http://schemas.microsoft.com/office/drawing/2014/main" id="{4FCD0989-8EDD-6490-7BC9-70B9450A2F64}"/>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2" name="TextBox 1">
            <a:extLst>
              <a:ext uri="{FF2B5EF4-FFF2-40B4-BE49-F238E27FC236}">
                <a16:creationId xmlns:a16="http://schemas.microsoft.com/office/drawing/2014/main" id="{999FACC3-9CA3-BCA2-2414-A3B2144248AE}"/>
              </a:ext>
            </a:extLst>
          </p:cNvPr>
          <p:cNvSpPr txBox="1"/>
          <p:nvPr userDrawn="1"/>
        </p:nvSpPr>
        <p:spPr>
          <a:xfrm>
            <a:off x="2295589" y="1403412"/>
            <a:ext cx="398805" cy="1200329"/>
          </a:xfrm>
          <a:prstGeom prst="rect">
            <a:avLst/>
          </a:prstGeom>
          <a:noFill/>
        </p:spPr>
        <p:txBody>
          <a:bodyPr wrap="square" rtlCol="0">
            <a:spAutoFit/>
          </a:bodyPr>
          <a:lstStyle/>
          <a:p>
            <a:pPr>
              <a:lnSpc>
                <a:spcPct val="100000"/>
              </a:lnSpc>
            </a:pPr>
            <a:r>
              <a:rPr lang="en-US" sz="7200">
                <a:solidFill>
                  <a:srgbClr val="1C67E3"/>
                </a:solidFill>
                <a:latin typeface="Arial" panose="020B0604020202020204" pitchFamily="34" charset="0"/>
                <a:cs typeface="Arial" panose="020B0604020202020204" pitchFamily="34" charset="0"/>
              </a:rPr>
              <a:t>“</a:t>
            </a:r>
          </a:p>
        </p:txBody>
      </p:sp>
      <p:sp>
        <p:nvSpPr>
          <p:cNvPr id="4" name="Text Placeholder 2">
            <a:extLst>
              <a:ext uri="{FF2B5EF4-FFF2-40B4-BE49-F238E27FC236}">
                <a16:creationId xmlns:a16="http://schemas.microsoft.com/office/drawing/2014/main" id="{A8F1B1AF-0CF7-3C1D-EEE3-1D307379AB79}"/>
              </a:ext>
            </a:extLst>
          </p:cNvPr>
          <p:cNvSpPr>
            <a:spLocks noGrp="1"/>
          </p:cNvSpPr>
          <p:nvPr>
            <p:ph type="body" sz="quarter" idx="27" hasCustomPrompt="1"/>
          </p:nvPr>
        </p:nvSpPr>
        <p:spPr>
          <a:xfrm>
            <a:off x="4629143" y="3492586"/>
            <a:ext cx="2057132" cy="254844"/>
          </a:xfrm>
          <a:prstGeom prst="rect">
            <a:avLst/>
          </a:prstGeom>
        </p:spPr>
        <p:txBody>
          <a:bodyPr>
            <a:noAutofit/>
          </a:bodyPr>
          <a:lstStyle>
            <a:lvl1pPr marL="0" indent="0" algn="r">
              <a:lnSpc>
                <a:spcPct val="100000"/>
              </a:lnSpc>
              <a:buNone/>
              <a:defRPr sz="900" b="1" i="0" spc="45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SALLY RIDE</a:t>
            </a:r>
          </a:p>
          <a:p>
            <a:pPr lvl="0"/>
            <a:endParaRPr lang="en-US"/>
          </a:p>
        </p:txBody>
      </p:sp>
      <p:sp>
        <p:nvSpPr>
          <p:cNvPr id="5" name="Text Placeholder 20">
            <a:extLst>
              <a:ext uri="{FF2B5EF4-FFF2-40B4-BE49-F238E27FC236}">
                <a16:creationId xmlns:a16="http://schemas.microsoft.com/office/drawing/2014/main" id="{3B562F8C-DBEC-1B76-F500-9C873E3189E3}"/>
              </a:ext>
            </a:extLst>
          </p:cNvPr>
          <p:cNvSpPr>
            <a:spLocks noGrp="1"/>
          </p:cNvSpPr>
          <p:nvPr>
            <p:ph type="body" sz="quarter" idx="19" hasCustomPrompt="1"/>
          </p:nvPr>
        </p:nvSpPr>
        <p:spPr>
          <a:xfrm>
            <a:off x="2457726" y="1888898"/>
            <a:ext cx="4228549" cy="1365704"/>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The stars don’t look bigger, but they do look brighter.”</a:t>
            </a:r>
          </a:p>
        </p:txBody>
      </p:sp>
    </p:spTree>
    <p:extLst>
      <p:ext uri="{BB962C8B-B14F-4D97-AF65-F5344CB8AC3E}">
        <p14:creationId xmlns:p14="http://schemas.microsoft.com/office/powerpoint/2010/main" val="38328110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ASA 1">
    <p:bg>
      <p:bgPr>
        <a:solidFill>
          <a:schemeClr val="bg1"/>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90C82E1-924F-03A4-BF4F-FEB0E1F90CCB}"/>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5" name="Text Placeholder 8">
            <a:extLst>
              <a:ext uri="{FF2B5EF4-FFF2-40B4-BE49-F238E27FC236}">
                <a16:creationId xmlns:a16="http://schemas.microsoft.com/office/drawing/2014/main" id="{B495AC5D-547A-314F-E6C2-833FAA789F71}"/>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192583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NASA 2">
    <p:bg>
      <p:bgPr>
        <a:solidFill>
          <a:schemeClr val="bg1"/>
        </a:solidFill>
        <a:effectLst/>
      </p:bgPr>
    </p:bg>
    <p:spTree>
      <p:nvGrpSpPr>
        <p:cNvPr id="1" name=""/>
        <p:cNvGrpSpPr/>
        <p:nvPr/>
      </p:nvGrpSpPr>
      <p:grpSpPr>
        <a:xfrm>
          <a:off x="0" y="0"/>
          <a:ext cx="0" cy="0"/>
          <a:chOff x="0" y="0"/>
          <a:chExt cx="0" cy="0"/>
        </a:xfrm>
      </p:grpSpPr>
      <p:sp>
        <p:nvSpPr>
          <p:cNvPr id="21" name="Text Placeholder 2">
            <a:extLst>
              <a:ext uri="{FF2B5EF4-FFF2-40B4-BE49-F238E27FC236}">
                <a16:creationId xmlns:a16="http://schemas.microsoft.com/office/drawing/2014/main" id="{46797B19-28C2-EEEA-6EA7-D78C1F7CE357}"/>
              </a:ext>
            </a:extLst>
          </p:cNvPr>
          <p:cNvSpPr>
            <a:spLocks noGrp="1"/>
          </p:cNvSpPr>
          <p:nvPr>
            <p:ph type="body" sz="quarter" idx="23" hasCustomPrompt="1"/>
          </p:nvPr>
        </p:nvSpPr>
        <p:spPr>
          <a:xfrm>
            <a:off x="831791" y="1099571"/>
            <a:ext cx="2718951" cy="376977"/>
          </a:xfrm>
          <a:prstGeom prst="rect">
            <a:avLst/>
          </a:prstGeom>
        </p:spPr>
        <p:txBody>
          <a:bodyPr anchor="b">
            <a:noAutofit/>
          </a:bodyPr>
          <a:lstStyle>
            <a:lvl1pPr marL="0" indent="0">
              <a:lnSpc>
                <a:spcPct val="100000"/>
              </a:lnSpc>
              <a:buNone/>
              <a:defRPr sz="13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28" name="Text Placeholder 2">
            <a:extLst>
              <a:ext uri="{FF2B5EF4-FFF2-40B4-BE49-F238E27FC236}">
                <a16:creationId xmlns:a16="http://schemas.microsoft.com/office/drawing/2014/main" id="{1324E805-62D2-A8B6-278D-E0E896E72102}"/>
              </a:ext>
            </a:extLst>
          </p:cNvPr>
          <p:cNvSpPr>
            <a:spLocks noGrp="1"/>
          </p:cNvSpPr>
          <p:nvPr>
            <p:ph type="body" sz="quarter" idx="25" hasCustomPrompt="1"/>
          </p:nvPr>
        </p:nvSpPr>
        <p:spPr>
          <a:xfrm>
            <a:off x="831792" y="4070423"/>
            <a:ext cx="2038018"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9" name="Text Placeholder 2">
            <a:extLst>
              <a:ext uri="{FF2B5EF4-FFF2-40B4-BE49-F238E27FC236}">
                <a16:creationId xmlns:a16="http://schemas.microsoft.com/office/drawing/2014/main" id="{96B830A7-0472-D63A-ACFA-A2D7868832ED}"/>
              </a:ext>
            </a:extLst>
          </p:cNvPr>
          <p:cNvSpPr>
            <a:spLocks noGrp="1"/>
          </p:cNvSpPr>
          <p:nvPr>
            <p:ph type="body" sz="quarter" idx="26" hasCustomPrompt="1"/>
          </p:nvPr>
        </p:nvSpPr>
        <p:spPr>
          <a:xfrm>
            <a:off x="3617196" y="4070423"/>
            <a:ext cx="2038018"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30" name="Text Placeholder 2">
            <a:extLst>
              <a:ext uri="{FF2B5EF4-FFF2-40B4-BE49-F238E27FC236}">
                <a16:creationId xmlns:a16="http://schemas.microsoft.com/office/drawing/2014/main" id="{FD8B519D-39BE-9106-908E-A684CECCB801}"/>
              </a:ext>
            </a:extLst>
          </p:cNvPr>
          <p:cNvSpPr>
            <a:spLocks noGrp="1"/>
          </p:cNvSpPr>
          <p:nvPr>
            <p:ph type="body" sz="quarter" idx="27" hasCustomPrompt="1"/>
          </p:nvPr>
        </p:nvSpPr>
        <p:spPr>
          <a:xfrm>
            <a:off x="6275988" y="4070423"/>
            <a:ext cx="2038018" cy="579953"/>
          </a:xfrm>
          <a:prstGeom prst="rect">
            <a:avLst/>
          </a:prstGeom>
        </p:spPr>
        <p:txBody>
          <a:bodyPr>
            <a:noAutofit/>
          </a:bodyPr>
          <a:lstStyle>
            <a:lvl1pPr marL="0" indent="0">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6" name="Text Placeholder 20">
            <a:extLst>
              <a:ext uri="{FF2B5EF4-FFF2-40B4-BE49-F238E27FC236}">
                <a16:creationId xmlns:a16="http://schemas.microsoft.com/office/drawing/2014/main" id="{839554CD-6B01-6812-FF6E-3C93A0D0F4B2}"/>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7" name="Text Placeholder 18">
            <a:extLst>
              <a:ext uri="{FF2B5EF4-FFF2-40B4-BE49-F238E27FC236}">
                <a16:creationId xmlns:a16="http://schemas.microsoft.com/office/drawing/2014/main" id="{F7D60F76-B1DD-65B6-89A0-F6CC0B27E61B}"/>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8" name="Text Placeholder 4">
            <a:extLst>
              <a:ext uri="{FF2B5EF4-FFF2-40B4-BE49-F238E27FC236}">
                <a16:creationId xmlns:a16="http://schemas.microsoft.com/office/drawing/2014/main" id="{D9FCE697-C3B6-F9B0-DE57-6DF110F6A0F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9" name="Text Placeholder 8">
            <a:extLst>
              <a:ext uri="{FF2B5EF4-FFF2-40B4-BE49-F238E27FC236}">
                <a16:creationId xmlns:a16="http://schemas.microsoft.com/office/drawing/2014/main" id="{E2D0192A-DBAA-EA15-1F87-2BB4780B0169}"/>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41610600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ASA 3">
    <p:bg>
      <p:bgPr>
        <a:solidFill>
          <a:schemeClr val="bg1"/>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BF690F70-0C8B-4218-DDAB-6DDB361696D5}"/>
              </a:ext>
            </a:extLst>
          </p:cNvPr>
          <p:cNvSpPr>
            <a:spLocks noGrp="1"/>
          </p:cNvSpPr>
          <p:nvPr>
            <p:ph type="body" sz="quarter" idx="24" hasCustomPrompt="1"/>
          </p:nvPr>
        </p:nvSpPr>
        <p:spPr>
          <a:xfrm>
            <a:off x="4971403" y="1395795"/>
            <a:ext cx="3640327" cy="3404805"/>
          </a:xfrm>
          <a:prstGeom prst="rect">
            <a:avLst/>
          </a:prstGeom>
        </p:spPr>
        <p:txBody>
          <a:bodyPr numCol="1" spcCol="457200">
            <a:noAutofit/>
          </a:bodyPr>
          <a:lstStyle>
            <a:lvl1pPr marL="0" indent="0">
              <a:lnSpc>
                <a:spcPct val="100000"/>
              </a:lnSpc>
              <a:buNone/>
              <a:defRPr sz="105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3" name="Text Placeholder 20">
            <a:extLst>
              <a:ext uri="{FF2B5EF4-FFF2-40B4-BE49-F238E27FC236}">
                <a16:creationId xmlns:a16="http://schemas.microsoft.com/office/drawing/2014/main" id="{42426D5F-5E69-5D0D-9E43-F6D685F2F63B}"/>
              </a:ext>
            </a:extLst>
          </p:cNvPr>
          <p:cNvSpPr>
            <a:spLocks noGrp="1"/>
          </p:cNvSpPr>
          <p:nvPr>
            <p:ph type="body" sz="quarter" idx="52" hasCustomPrompt="1"/>
          </p:nvPr>
        </p:nvSpPr>
        <p:spPr>
          <a:xfrm>
            <a:off x="4982978" y="559076"/>
            <a:ext cx="3628753"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6" name="Text Placeholder 18">
            <a:extLst>
              <a:ext uri="{FF2B5EF4-FFF2-40B4-BE49-F238E27FC236}">
                <a16:creationId xmlns:a16="http://schemas.microsoft.com/office/drawing/2014/main" id="{1D106CE3-AE52-6A19-5FE6-CE90AD935F7E}"/>
              </a:ext>
            </a:extLst>
          </p:cNvPr>
          <p:cNvSpPr>
            <a:spLocks noGrp="1"/>
          </p:cNvSpPr>
          <p:nvPr>
            <p:ph type="body" sz="quarter" idx="18" hasCustomPrompt="1"/>
          </p:nvPr>
        </p:nvSpPr>
        <p:spPr>
          <a:xfrm>
            <a:off x="4988469" y="342900"/>
            <a:ext cx="2694074"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4">
            <a:extLst>
              <a:ext uri="{FF2B5EF4-FFF2-40B4-BE49-F238E27FC236}">
                <a16:creationId xmlns:a16="http://schemas.microsoft.com/office/drawing/2014/main" id="{18A44426-25D9-1C90-1733-13CD0ABBD8F8}"/>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0" name="Text Placeholder 8">
            <a:extLst>
              <a:ext uri="{FF2B5EF4-FFF2-40B4-BE49-F238E27FC236}">
                <a16:creationId xmlns:a16="http://schemas.microsoft.com/office/drawing/2014/main" id="{CB330292-B3F6-64B3-B26C-A18DFAA89AB5}"/>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0640073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NASA 5">
    <p:bg>
      <p:bgPr>
        <a:solidFill>
          <a:schemeClr val="bg1"/>
        </a:solidFill>
        <a:effectLst/>
      </p:bgPr>
    </p:bg>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CD1D01DE-F2C8-D7AF-24D8-95779AB481C8}"/>
              </a:ext>
            </a:extLst>
          </p:cNvPr>
          <p:cNvSpPr>
            <a:spLocks noGrp="1"/>
          </p:cNvSpPr>
          <p:nvPr>
            <p:ph type="body" sz="quarter" idx="32" hasCustomPrompt="1"/>
          </p:nvPr>
        </p:nvSpPr>
        <p:spPr>
          <a:xfrm>
            <a:off x="304934" y="1458973"/>
            <a:ext cx="3124215" cy="3341627"/>
          </a:xfrm>
          <a:prstGeom prst="rect">
            <a:avLst/>
          </a:prstGeom>
        </p:spPr>
        <p:txBody>
          <a:bodyPr numCol="1" spcCol="457200">
            <a:noAutofit/>
          </a:bodyPr>
          <a:lstStyle>
            <a:lvl1pPr marL="0" indent="0">
              <a:lnSpc>
                <a:spcPct val="100000"/>
              </a:lnSpc>
              <a:buNone/>
              <a:defRPr sz="105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2" name="Text Placeholder 20">
            <a:extLst>
              <a:ext uri="{FF2B5EF4-FFF2-40B4-BE49-F238E27FC236}">
                <a16:creationId xmlns:a16="http://schemas.microsoft.com/office/drawing/2014/main" id="{E8E2707E-5D0C-D9AD-6868-2A1D94A64EE4}"/>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ECF350AD-DDBF-8830-4D0F-3C6FCF1DA762}"/>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FEC0D0E6-2CE4-7228-C0D1-2E607413F213}"/>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6" name="Text Placeholder 8">
            <a:extLst>
              <a:ext uri="{FF2B5EF4-FFF2-40B4-BE49-F238E27FC236}">
                <a16:creationId xmlns:a16="http://schemas.microsoft.com/office/drawing/2014/main" id="{76F75E71-8776-6064-C7FE-8A4115BA1933}"/>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2158890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NASA 6">
    <p:bg>
      <p:bgPr>
        <a:solidFill>
          <a:schemeClr val="tx1"/>
        </a:solidFill>
        <a:effectLst/>
      </p:bgPr>
    </p:bg>
    <p:spTree>
      <p:nvGrpSpPr>
        <p:cNvPr id="1" name=""/>
        <p:cNvGrpSpPr/>
        <p:nvPr/>
      </p:nvGrpSpPr>
      <p:grpSpPr>
        <a:xfrm>
          <a:off x="0" y="0"/>
          <a:ext cx="0" cy="0"/>
          <a:chOff x="0" y="0"/>
          <a:chExt cx="0" cy="0"/>
        </a:xfrm>
      </p:grpSpPr>
      <p:pic>
        <p:nvPicPr>
          <p:cNvPr id="18" name="Picture 17" descr="A nebula in space with stars&#10;&#10;Description automatically generated">
            <a:extLst>
              <a:ext uri="{FF2B5EF4-FFF2-40B4-BE49-F238E27FC236}">
                <a16:creationId xmlns:a16="http://schemas.microsoft.com/office/drawing/2014/main" id="{984EAD4A-61BF-C8A2-800F-850CC3CC04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16" name="Rectangle 15">
            <a:extLst>
              <a:ext uri="{FF2B5EF4-FFF2-40B4-BE49-F238E27FC236}">
                <a16:creationId xmlns:a16="http://schemas.microsoft.com/office/drawing/2014/main" id="{FD9507CC-AB65-7948-17EA-CA59A7B4F309}"/>
              </a:ext>
            </a:extLst>
          </p:cNvPr>
          <p:cNvSpPr/>
          <p:nvPr userDrawn="1"/>
        </p:nvSpPr>
        <p:spPr>
          <a:xfrm rot="10800000">
            <a:off x="2" y="0"/>
            <a:ext cx="9143999" cy="5143500"/>
          </a:xfrm>
          <a:prstGeom prst="rect">
            <a:avLst/>
          </a:prstGeom>
          <a:gradFill>
            <a:gsLst>
              <a:gs pos="3000">
                <a:srgbClr val="000000">
                  <a:alpha val="94285"/>
                </a:srgbClr>
              </a:gs>
              <a:gs pos="44000">
                <a:schemeClr val="tx1"/>
              </a:gs>
              <a:gs pos="100000">
                <a:schemeClr val="accent1">
                  <a:alpha val="0"/>
                  <a:lumMod val="0"/>
                  <a:lumOff val="100000"/>
                </a:schemeClr>
              </a:gs>
            </a:gsLst>
            <a:lin ang="11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13" name="Text Placeholder 2">
            <a:extLst>
              <a:ext uri="{FF2B5EF4-FFF2-40B4-BE49-F238E27FC236}">
                <a16:creationId xmlns:a16="http://schemas.microsoft.com/office/drawing/2014/main" id="{660D990B-9CC8-826C-CD4D-374E39353EDE}"/>
              </a:ext>
            </a:extLst>
          </p:cNvPr>
          <p:cNvSpPr>
            <a:spLocks noGrp="1"/>
          </p:cNvSpPr>
          <p:nvPr>
            <p:ph type="body" sz="quarter" idx="33" hasCustomPrompt="1"/>
          </p:nvPr>
        </p:nvSpPr>
        <p:spPr>
          <a:xfrm>
            <a:off x="1832890" y="1520794"/>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14" name="Text Placeholder 2">
            <a:extLst>
              <a:ext uri="{FF2B5EF4-FFF2-40B4-BE49-F238E27FC236}">
                <a16:creationId xmlns:a16="http://schemas.microsoft.com/office/drawing/2014/main" id="{6B213155-73CF-1D67-BBFB-33D360863339}"/>
              </a:ext>
            </a:extLst>
          </p:cNvPr>
          <p:cNvSpPr>
            <a:spLocks noGrp="1"/>
          </p:cNvSpPr>
          <p:nvPr>
            <p:ph type="body" sz="quarter" idx="34" hasCustomPrompt="1"/>
          </p:nvPr>
        </p:nvSpPr>
        <p:spPr>
          <a:xfrm>
            <a:off x="1832891" y="178172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15" name="Text Placeholder 2">
            <a:extLst>
              <a:ext uri="{FF2B5EF4-FFF2-40B4-BE49-F238E27FC236}">
                <a16:creationId xmlns:a16="http://schemas.microsoft.com/office/drawing/2014/main" id="{2E6C9484-CE48-44CE-CE6A-BB79FF2BB3E0}"/>
              </a:ext>
            </a:extLst>
          </p:cNvPr>
          <p:cNvSpPr>
            <a:spLocks noGrp="1"/>
          </p:cNvSpPr>
          <p:nvPr>
            <p:ph type="body" sz="quarter" idx="35" hasCustomPrompt="1"/>
          </p:nvPr>
        </p:nvSpPr>
        <p:spPr>
          <a:xfrm>
            <a:off x="1832893" y="129193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3" name="Text Placeholder 2">
            <a:extLst>
              <a:ext uri="{FF2B5EF4-FFF2-40B4-BE49-F238E27FC236}">
                <a16:creationId xmlns:a16="http://schemas.microsoft.com/office/drawing/2014/main" id="{B28AB96C-3678-3D2F-FB5B-13DF5092E549}"/>
              </a:ext>
            </a:extLst>
          </p:cNvPr>
          <p:cNvSpPr>
            <a:spLocks noGrp="1"/>
          </p:cNvSpPr>
          <p:nvPr>
            <p:ph type="body" sz="quarter" idx="48" hasCustomPrompt="1"/>
          </p:nvPr>
        </p:nvSpPr>
        <p:spPr>
          <a:xfrm>
            <a:off x="4004590" y="1520794"/>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4" name="Text Placeholder 2">
            <a:extLst>
              <a:ext uri="{FF2B5EF4-FFF2-40B4-BE49-F238E27FC236}">
                <a16:creationId xmlns:a16="http://schemas.microsoft.com/office/drawing/2014/main" id="{E4FA538D-C74B-314E-5516-DF016E318D5C}"/>
              </a:ext>
            </a:extLst>
          </p:cNvPr>
          <p:cNvSpPr>
            <a:spLocks noGrp="1"/>
          </p:cNvSpPr>
          <p:nvPr>
            <p:ph type="body" sz="quarter" idx="49" hasCustomPrompt="1"/>
          </p:nvPr>
        </p:nvSpPr>
        <p:spPr>
          <a:xfrm>
            <a:off x="4004589" y="178172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5" name="Text Placeholder 2">
            <a:extLst>
              <a:ext uri="{FF2B5EF4-FFF2-40B4-BE49-F238E27FC236}">
                <a16:creationId xmlns:a16="http://schemas.microsoft.com/office/drawing/2014/main" id="{61C68ED3-76DA-A142-3640-15C0C61596D5}"/>
              </a:ext>
            </a:extLst>
          </p:cNvPr>
          <p:cNvSpPr>
            <a:spLocks noGrp="1"/>
          </p:cNvSpPr>
          <p:nvPr>
            <p:ph type="body" sz="quarter" idx="50" hasCustomPrompt="1"/>
          </p:nvPr>
        </p:nvSpPr>
        <p:spPr>
          <a:xfrm>
            <a:off x="4004593" y="129193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6" name="Text Placeholder 2">
            <a:extLst>
              <a:ext uri="{FF2B5EF4-FFF2-40B4-BE49-F238E27FC236}">
                <a16:creationId xmlns:a16="http://schemas.microsoft.com/office/drawing/2014/main" id="{D3032DDE-EB21-F873-0F70-8305A28A3326}"/>
              </a:ext>
            </a:extLst>
          </p:cNvPr>
          <p:cNvSpPr>
            <a:spLocks noGrp="1"/>
          </p:cNvSpPr>
          <p:nvPr>
            <p:ph type="body" sz="quarter" idx="51" hasCustomPrompt="1"/>
          </p:nvPr>
        </p:nvSpPr>
        <p:spPr>
          <a:xfrm>
            <a:off x="737516"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7" name="Text Placeholder 2">
            <a:extLst>
              <a:ext uri="{FF2B5EF4-FFF2-40B4-BE49-F238E27FC236}">
                <a16:creationId xmlns:a16="http://schemas.microsoft.com/office/drawing/2014/main" id="{F5598CE2-BCB3-10B5-34A1-77DC5AC4C705}"/>
              </a:ext>
            </a:extLst>
          </p:cNvPr>
          <p:cNvSpPr>
            <a:spLocks noGrp="1"/>
          </p:cNvSpPr>
          <p:nvPr>
            <p:ph type="body" sz="quarter" idx="52" hasCustomPrompt="1"/>
          </p:nvPr>
        </p:nvSpPr>
        <p:spPr>
          <a:xfrm>
            <a:off x="73751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8" name="Text Placeholder 2">
            <a:extLst>
              <a:ext uri="{FF2B5EF4-FFF2-40B4-BE49-F238E27FC236}">
                <a16:creationId xmlns:a16="http://schemas.microsoft.com/office/drawing/2014/main" id="{DB8A49A5-306A-1ACD-D1F1-F0A737493757}"/>
              </a:ext>
            </a:extLst>
          </p:cNvPr>
          <p:cNvSpPr>
            <a:spLocks noGrp="1"/>
          </p:cNvSpPr>
          <p:nvPr>
            <p:ph type="body" sz="quarter" idx="53" hasCustomPrompt="1"/>
          </p:nvPr>
        </p:nvSpPr>
        <p:spPr>
          <a:xfrm>
            <a:off x="73751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9" name="Text Placeholder 2">
            <a:extLst>
              <a:ext uri="{FF2B5EF4-FFF2-40B4-BE49-F238E27FC236}">
                <a16:creationId xmlns:a16="http://schemas.microsoft.com/office/drawing/2014/main" id="{CF1D6DF8-470E-49C9-D674-4C8B6C266518}"/>
              </a:ext>
            </a:extLst>
          </p:cNvPr>
          <p:cNvSpPr>
            <a:spLocks noGrp="1"/>
          </p:cNvSpPr>
          <p:nvPr>
            <p:ph type="body" sz="quarter" idx="54" hasCustomPrompt="1"/>
          </p:nvPr>
        </p:nvSpPr>
        <p:spPr>
          <a:xfrm>
            <a:off x="2852065"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60" name="Text Placeholder 2">
            <a:extLst>
              <a:ext uri="{FF2B5EF4-FFF2-40B4-BE49-F238E27FC236}">
                <a16:creationId xmlns:a16="http://schemas.microsoft.com/office/drawing/2014/main" id="{E5ABDEC9-461C-36FB-80CF-3CDCE267C3D1}"/>
              </a:ext>
            </a:extLst>
          </p:cNvPr>
          <p:cNvSpPr>
            <a:spLocks noGrp="1"/>
          </p:cNvSpPr>
          <p:nvPr>
            <p:ph type="body" sz="quarter" idx="55" hasCustomPrompt="1"/>
          </p:nvPr>
        </p:nvSpPr>
        <p:spPr>
          <a:xfrm>
            <a:off x="285206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61" name="Text Placeholder 2">
            <a:extLst>
              <a:ext uri="{FF2B5EF4-FFF2-40B4-BE49-F238E27FC236}">
                <a16:creationId xmlns:a16="http://schemas.microsoft.com/office/drawing/2014/main" id="{2F88A340-B9C7-F329-009F-5F8C4DD425FD}"/>
              </a:ext>
            </a:extLst>
          </p:cNvPr>
          <p:cNvSpPr>
            <a:spLocks noGrp="1"/>
          </p:cNvSpPr>
          <p:nvPr>
            <p:ph type="body" sz="quarter" idx="56" hasCustomPrompt="1"/>
          </p:nvPr>
        </p:nvSpPr>
        <p:spPr>
          <a:xfrm>
            <a:off x="285206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62" name="Text Placeholder 2">
            <a:extLst>
              <a:ext uri="{FF2B5EF4-FFF2-40B4-BE49-F238E27FC236}">
                <a16:creationId xmlns:a16="http://schemas.microsoft.com/office/drawing/2014/main" id="{D7C06995-CDBE-B7EB-2D9D-5092FE3A5446}"/>
              </a:ext>
            </a:extLst>
          </p:cNvPr>
          <p:cNvSpPr>
            <a:spLocks noGrp="1"/>
          </p:cNvSpPr>
          <p:nvPr>
            <p:ph type="body" sz="quarter" idx="57" hasCustomPrompt="1"/>
          </p:nvPr>
        </p:nvSpPr>
        <p:spPr>
          <a:xfrm>
            <a:off x="5080916"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63" name="Text Placeholder 2">
            <a:extLst>
              <a:ext uri="{FF2B5EF4-FFF2-40B4-BE49-F238E27FC236}">
                <a16:creationId xmlns:a16="http://schemas.microsoft.com/office/drawing/2014/main" id="{8B09D828-9095-898F-B8BE-BE9171B441BD}"/>
              </a:ext>
            </a:extLst>
          </p:cNvPr>
          <p:cNvSpPr>
            <a:spLocks noGrp="1"/>
          </p:cNvSpPr>
          <p:nvPr>
            <p:ph type="body" sz="quarter" idx="58" hasCustomPrompt="1"/>
          </p:nvPr>
        </p:nvSpPr>
        <p:spPr>
          <a:xfrm>
            <a:off x="508091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64" name="Text Placeholder 2">
            <a:extLst>
              <a:ext uri="{FF2B5EF4-FFF2-40B4-BE49-F238E27FC236}">
                <a16:creationId xmlns:a16="http://schemas.microsoft.com/office/drawing/2014/main" id="{F7606B96-A826-501B-19C1-9066D76D2988}"/>
              </a:ext>
            </a:extLst>
          </p:cNvPr>
          <p:cNvSpPr>
            <a:spLocks noGrp="1"/>
          </p:cNvSpPr>
          <p:nvPr>
            <p:ph type="body" sz="quarter" idx="59" hasCustomPrompt="1"/>
          </p:nvPr>
        </p:nvSpPr>
        <p:spPr>
          <a:xfrm>
            <a:off x="508091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 name="Text Placeholder 20">
            <a:extLst>
              <a:ext uri="{FF2B5EF4-FFF2-40B4-BE49-F238E27FC236}">
                <a16:creationId xmlns:a16="http://schemas.microsoft.com/office/drawing/2014/main" id="{325E97D1-7F10-956F-9404-FB168BA0C0C6}"/>
              </a:ext>
            </a:extLst>
          </p:cNvPr>
          <p:cNvSpPr>
            <a:spLocks noGrp="1"/>
          </p:cNvSpPr>
          <p:nvPr>
            <p:ph type="body" sz="quarter" idx="60"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406EE204-6567-EDF3-5119-E04E62279038}"/>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rgbClr val="1A67E2"/>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7F0F8369-0DF7-9759-5072-803F1C2EFD0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D4CEBD4F-41A9-153E-0D7C-6F92264D3036}"/>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5912712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NASA 6">
    <p:bg>
      <p:bgPr>
        <a:solidFill>
          <a:schemeClr val="tx1"/>
        </a:solidFill>
        <a:effectLst/>
      </p:bgPr>
    </p:bg>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660D990B-9CC8-826C-CD4D-374E39353EDE}"/>
              </a:ext>
            </a:extLst>
          </p:cNvPr>
          <p:cNvSpPr>
            <a:spLocks noGrp="1"/>
          </p:cNvSpPr>
          <p:nvPr>
            <p:ph type="body" sz="quarter" idx="33" hasCustomPrompt="1"/>
          </p:nvPr>
        </p:nvSpPr>
        <p:spPr>
          <a:xfrm>
            <a:off x="1832890" y="1520794"/>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14" name="Text Placeholder 2">
            <a:extLst>
              <a:ext uri="{FF2B5EF4-FFF2-40B4-BE49-F238E27FC236}">
                <a16:creationId xmlns:a16="http://schemas.microsoft.com/office/drawing/2014/main" id="{6B213155-73CF-1D67-BBFB-33D360863339}"/>
              </a:ext>
            </a:extLst>
          </p:cNvPr>
          <p:cNvSpPr>
            <a:spLocks noGrp="1"/>
          </p:cNvSpPr>
          <p:nvPr>
            <p:ph type="body" sz="quarter" idx="34" hasCustomPrompt="1"/>
          </p:nvPr>
        </p:nvSpPr>
        <p:spPr>
          <a:xfrm>
            <a:off x="1832891" y="178172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15" name="Text Placeholder 2">
            <a:extLst>
              <a:ext uri="{FF2B5EF4-FFF2-40B4-BE49-F238E27FC236}">
                <a16:creationId xmlns:a16="http://schemas.microsoft.com/office/drawing/2014/main" id="{2E6C9484-CE48-44CE-CE6A-BB79FF2BB3E0}"/>
              </a:ext>
            </a:extLst>
          </p:cNvPr>
          <p:cNvSpPr>
            <a:spLocks noGrp="1"/>
          </p:cNvSpPr>
          <p:nvPr>
            <p:ph type="body" sz="quarter" idx="35" hasCustomPrompt="1"/>
          </p:nvPr>
        </p:nvSpPr>
        <p:spPr>
          <a:xfrm>
            <a:off x="1832893" y="129193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3" name="Text Placeholder 2">
            <a:extLst>
              <a:ext uri="{FF2B5EF4-FFF2-40B4-BE49-F238E27FC236}">
                <a16:creationId xmlns:a16="http://schemas.microsoft.com/office/drawing/2014/main" id="{B28AB96C-3678-3D2F-FB5B-13DF5092E549}"/>
              </a:ext>
            </a:extLst>
          </p:cNvPr>
          <p:cNvSpPr>
            <a:spLocks noGrp="1"/>
          </p:cNvSpPr>
          <p:nvPr>
            <p:ph type="body" sz="quarter" idx="48" hasCustomPrompt="1"/>
          </p:nvPr>
        </p:nvSpPr>
        <p:spPr>
          <a:xfrm>
            <a:off x="4004590" y="1520794"/>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4" name="Text Placeholder 2">
            <a:extLst>
              <a:ext uri="{FF2B5EF4-FFF2-40B4-BE49-F238E27FC236}">
                <a16:creationId xmlns:a16="http://schemas.microsoft.com/office/drawing/2014/main" id="{E4FA538D-C74B-314E-5516-DF016E318D5C}"/>
              </a:ext>
            </a:extLst>
          </p:cNvPr>
          <p:cNvSpPr>
            <a:spLocks noGrp="1"/>
          </p:cNvSpPr>
          <p:nvPr>
            <p:ph type="body" sz="quarter" idx="49" hasCustomPrompt="1"/>
          </p:nvPr>
        </p:nvSpPr>
        <p:spPr>
          <a:xfrm>
            <a:off x="4004589" y="178172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5" name="Text Placeholder 2">
            <a:extLst>
              <a:ext uri="{FF2B5EF4-FFF2-40B4-BE49-F238E27FC236}">
                <a16:creationId xmlns:a16="http://schemas.microsoft.com/office/drawing/2014/main" id="{61C68ED3-76DA-A142-3640-15C0C61596D5}"/>
              </a:ext>
            </a:extLst>
          </p:cNvPr>
          <p:cNvSpPr>
            <a:spLocks noGrp="1"/>
          </p:cNvSpPr>
          <p:nvPr>
            <p:ph type="body" sz="quarter" idx="50" hasCustomPrompt="1"/>
          </p:nvPr>
        </p:nvSpPr>
        <p:spPr>
          <a:xfrm>
            <a:off x="4004593" y="129193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6" name="Text Placeholder 2">
            <a:extLst>
              <a:ext uri="{FF2B5EF4-FFF2-40B4-BE49-F238E27FC236}">
                <a16:creationId xmlns:a16="http://schemas.microsoft.com/office/drawing/2014/main" id="{D3032DDE-EB21-F873-0F70-8305A28A3326}"/>
              </a:ext>
            </a:extLst>
          </p:cNvPr>
          <p:cNvSpPr>
            <a:spLocks noGrp="1"/>
          </p:cNvSpPr>
          <p:nvPr>
            <p:ph type="body" sz="quarter" idx="51" hasCustomPrompt="1"/>
          </p:nvPr>
        </p:nvSpPr>
        <p:spPr>
          <a:xfrm>
            <a:off x="737516"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57" name="Text Placeholder 2">
            <a:extLst>
              <a:ext uri="{FF2B5EF4-FFF2-40B4-BE49-F238E27FC236}">
                <a16:creationId xmlns:a16="http://schemas.microsoft.com/office/drawing/2014/main" id="{F5598CE2-BCB3-10B5-34A1-77DC5AC4C705}"/>
              </a:ext>
            </a:extLst>
          </p:cNvPr>
          <p:cNvSpPr>
            <a:spLocks noGrp="1"/>
          </p:cNvSpPr>
          <p:nvPr>
            <p:ph type="body" sz="quarter" idx="52" hasCustomPrompt="1"/>
          </p:nvPr>
        </p:nvSpPr>
        <p:spPr>
          <a:xfrm>
            <a:off x="73751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8" name="Text Placeholder 2">
            <a:extLst>
              <a:ext uri="{FF2B5EF4-FFF2-40B4-BE49-F238E27FC236}">
                <a16:creationId xmlns:a16="http://schemas.microsoft.com/office/drawing/2014/main" id="{DB8A49A5-306A-1ACD-D1F1-F0A737493757}"/>
              </a:ext>
            </a:extLst>
          </p:cNvPr>
          <p:cNvSpPr>
            <a:spLocks noGrp="1"/>
          </p:cNvSpPr>
          <p:nvPr>
            <p:ph type="body" sz="quarter" idx="53" hasCustomPrompt="1"/>
          </p:nvPr>
        </p:nvSpPr>
        <p:spPr>
          <a:xfrm>
            <a:off x="73751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59" name="Text Placeholder 2">
            <a:extLst>
              <a:ext uri="{FF2B5EF4-FFF2-40B4-BE49-F238E27FC236}">
                <a16:creationId xmlns:a16="http://schemas.microsoft.com/office/drawing/2014/main" id="{CF1D6DF8-470E-49C9-D674-4C8B6C266518}"/>
              </a:ext>
            </a:extLst>
          </p:cNvPr>
          <p:cNvSpPr>
            <a:spLocks noGrp="1"/>
          </p:cNvSpPr>
          <p:nvPr>
            <p:ph type="body" sz="quarter" idx="54" hasCustomPrompt="1"/>
          </p:nvPr>
        </p:nvSpPr>
        <p:spPr>
          <a:xfrm>
            <a:off x="2852065"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60" name="Text Placeholder 2">
            <a:extLst>
              <a:ext uri="{FF2B5EF4-FFF2-40B4-BE49-F238E27FC236}">
                <a16:creationId xmlns:a16="http://schemas.microsoft.com/office/drawing/2014/main" id="{E5ABDEC9-461C-36FB-80CF-3CDCE267C3D1}"/>
              </a:ext>
            </a:extLst>
          </p:cNvPr>
          <p:cNvSpPr>
            <a:spLocks noGrp="1"/>
          </p:cNvSpPr>
          <p:nvPr>
            <p:ph type="body" sz="quarter" idx="55" hasCustomPrompt="1"/>
          </p:nvPr>
        </p:nvSpPr>
        <p:spPr>
          <a:xfrm>
            <a:off x="285206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61" name="Text Placeholder 2">
            <a:extLst>
              <a:ext uri="{FF2B5EF4-FFF2-40B4-BE49-F238E27FC236}">
                <a16:creationId xmlns:a16="http://schemas.microsoft.com/office/drawing/2014/main" id="{2F88A340-B9C7-F329-009F-5F8C4DD425FD}"/>
              </a:ext>
            </a:extLst>
          </p:cNvPr>
          <p:cNvSpPr>
            <a:spLocks noGrp="1"/>
          </p:cNvSpPr>
          <p:nvPr>
            <p:ph type="body" sz="quarter" idx="56" hasCustomPrompt="1"/>
          </p:nvPr>
        </p:nvSpPr>
        <p:spPr>
          <a:xfrm>
            <a:off x="285206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62" name="Text Placeholder 2">
            <a:extLst>
              <a:ext uri="{FF2B5EF4-FFF2-40B4-BE49-F238E27FC236}">
                <a16:creationId xmlns:a16="http://schemas.microsoft.com/office/drawing/2014/main" id="{D7C06995-CDBE-B7EB-2D9D-5092FE3A5446}"/>
              </a:ext>
            </a:extLst>
          </p:cNvPr>
          <p:cNvSpPr>
            <a:spLocks noGrp="1"/>
          </p:cNvSpPr>
          <p:nvPr>
            <p:ph type="body" sz="quarter" idx="57" hasCustomPrompt="1"/>
          </p:nvPr>
        </p:nvSpPr>
        <p:spPr>
          <a:xfrm>
            <a:off x="5080916" y="3140045"/>
            <a:ext cx="1398283" cy="24543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63" name="Text Placeholder 2">
            <a:extLst>
              <a:ext uri="{FF2B5EF4-FFF2-40B4-BE49-F238E27FC236}">
                <a16:creationId xmlns:a16="http://schemas.microsoft.com/office/drawing/2014/main" id="{8B09D828-9095-898F-B8BE-BE9171B441BD}"/>
              </a:ext>
            </a:extLst>
          </p:cNvPr>
          <p:cNvSpPr>
            <a:spLocks noGrp="1"/>
          </p:cNvSpPr>
          <p:nvPr>
            <p:ph type="body" sz="quarter" idx="58" hasCustomPrompt="1"/>
          </p:nvPr>
        </p:nvSpPr>
        <p:spPr>
          <a:xfrm>
            <a:off x="5080916" y="3400976"/>
            <a:ext cx="1398293" cy="792696"/>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64" name="Text Placeholder 2">
            <a:extLst>
              <a:ext uri="{FF2B5EF4-FFF2-40B4-BE49-F238E27FC236}">
                <a16:creationId xmlns:a16="http://schemas.microsoft.com/office/drawing/2014/main" id="{F7606B96-A826-501B-19C1-9066D76D2988}"/>
              </a:ext>
            </a:extLst>
          </p:cNvPr>
          <p:cNvSpPr>
            <a:spLocks noGrp="1"/>
          </p:cNvSpPr>
          <p:nvPr>
            <p:ph type="body" sz="quarter" idx="59" hasCustomPrompt="1"/>
          </p:nvPr>
        </p:nvSpPr>
        <p:spPr>
          <a:xfrm>
            <a:off x="5080918" y="2911180"/>
            <a:ext cx="1398283" cy="245431"/>
          </a:xfrm>
          <a:prstGeom prst="rect">
            <a:avLst/>
          </a:prstGeom>
        </p:spPr>
        <p:txBody>
          <a:bodyPr anchor="b">
            <a:noAutofit/>
          </a:bodyPr>
          <a:lstStyle>
            <a:lvl1pPr marL="0" indent="0">
              <a:lnSpc>
                <a:spcPct val="100000"/>
              </a:lnSpc>
              <a:buNone/>
              <a:defRPr sz="750" b="0" i="0" spc="45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 name="Text Placeholder 20">
            <a:extLst>
              <a:ext uri="{FF2B5EF4-FFF2-40B4-BE49-F238E27FC236}">
                <a16:creationId xmlns:a16="http://schemas.microsoft.com/office/drawing/2014/main" id="{325E97D1-7F10-956F-9404-FB168BA0C0C6}"/>
              </a:ext>
            </a:extLst>
          </p:cNvPr>
          <p:cNvSpPr>
            <a:spLocks noGrp="1"/>
          </p:cNvSpPr>
          <p:nvPr>
            <p:ph type="body" sz="quarter" idx="60"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406EE204-6567-EDF3-5119-E04E62279038}"/>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rgbClr val="1A67E2"/>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FB84BDE2-566E-7C72-7542-3D14210E7B29}"/>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321E60BC-011B-12E1-6D72-015192BA8324}"/>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23410682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NASA 7">
    <p:bg>
      <p:bgPr>
        <a:solidFill>
          <a:schemeClr val="tx1"/>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ACC83978-55B6-C833-0C4A-D6A5869F04D9}"/>
              </a:ext>
            </a:extLst>
          </p:cNvPr>
          <p:cNvSpPr>
            <a:spLocks noGrp="1"/>
          </p:cNvSpPr>
          <p:nvPr>
            <p:ph type="body" sz="quarter" idx="14" hasCustomPrompt="1"/>
          </p:nvPr>
        </p:nvSpPr>
        <p:spPr>
          <a:xfrm>
            <a:off x="435003" y="2178320"/>
            <a:ext cx="1230796" cy="376977"/>
          </a:xfrm>
          <a:prstGeom prst="rect">
            <a:avLst/>
          </a:prstGeom>
        </p:spPr>
        <p:txBody>
          <a:bodyPr anchor="b">
            <a:noAutofit/>
          </a:bodyPr>
          <a:lstStyle>
            <a:lvl1pPr marL="0" indent="0" algn="r">
              <a:lnSpc>
                <a:spcPct val="100000"/>
              </a:lnSpc>
              <a:buNone/>
              <a:defRPr sz="1350" b="1"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lvl="0"/>
            <a:r>
              <a:rPr lang="en-US"/>
              <a:t>Subhead</a:t>
            </a:r>
          </a:p>
        </p:txBody>
      </p:sp>
      <p:sp>
        <p:nvSpPr>
          <p:cNvPr id="7" name="Text Placeholder 10">
            <a:extLst>
              <a:ext uri="{FF2B5EF4-FFF2-40B4-BE49-F238E27FC236}">
                <a16:creationId xmlns:a16="http://schemas.microsoft.com/office/drawing/2014/main" id="{916AB521-C08A-4BFB-5ED7-A3C946CFAE9B}"/>
              </a:ext>
            </a:extLst>
          </p:cNvPr>
          <p:cNvSpPr>
            <a:spLocks noGrp="1"/>
          </p:cNvSpPr>
          <p:nvPr>
            <p:ph type="body" sz="quarter" idx="15" hasCustomPrompt="1"/>
          </p:nvPr>
        </p:nvSpPr>
        <p:spPr>
          <a:xfrm>
            <a:off x="435002" y="2625047"/>
            <a:ext cx="1233678" cy="1730230"/>
          </a:xfrm>
          <a:prstGeom prst="rect">
            <a:avLst/>
          </a:prstGeom>
        </p:spPr>
        <p:txBody>
          <a:bodyPr>
            <a:noAutofit/>
          </a:bodyPr>
          <a:lstStyle>
            <a:lvl1pPr marL="0" indent="0" algn="r">
              <a:lnSpc>
                <a:spcPct val="100000"/>
              </a:lnSpc>
              <a:buNone/>
              <a:defRPr sz="1050" b="0"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56" name="Text Placeholder 10">
            <a:extLst>
              <a:ext uri="{FF2B5EF4-FFF2-40B4-BE49-F238E27FC236}">
                <a16:creationId xmlns:a16="http://schemas.microsoft.com/office/drawing/2014/main" id="{83EF3970-6568-13DF-3FE9-76AFEBF0D7AA}"/>
              </a:ext>
            </a:extLst>
          </p:cNvPr>
          <p:cNvSpPr>
            <a:spLocks noGrp="1"/>
          </p:cNvSpPr>
          <p:nvPr>
            <p:ph type="body" sz="quarter" idx="35" hasCustomPrompt="1"/>
          </p:nvPr>
        </p:nvSpPr>
        <p:spPr>
          <a:xfrm>
            <a:off x="2136144" y="2178320"/>
            <a:ext cx="1230796" cy="376977"/>
          </a:xfrm>
          <a:prstGeom prst="rect">
            <a:avLst/>
          </a:prstGeom>
        </p:spPr>
        <p:txBody>
          <a:bodyPr anchor="b">
            <a:noAutofit/>
          </a:bodyPr>
          <a:lstStyle>
            <a:lvl1pPr marL="0" indent="0" algn="r">
              <a:lnSpc>
                <a:spcPct val="100000"/>
              </a:lnSpc>
              <a:buNone/>
              <a:defRPr sz="1350" b="1"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lvl="0"/>
            <a:r>
              <a:rPr lang="en-US"/>
              <a:t>Subhead</a:t>
            </a:r>
          </a:p>
        </p:txBody>
      </p:sp>
      <p:sp>
        <p:nvSpPr>
          <p:cNvPr id="57" name="Text Placeholder 10">
            <a:extLst>
              <a:ext uri="{FF2B5EF4-FFF2-40B4-BE49-F238E27FC236}">
                <a16:creationId xmlns:a16="http://schemas.microsoft.com/office/drawing/2014/main" id="{234B484A-FD3E-DF77-DAFB-8D4FA5AB98D2}"/>
              </a:ext>
            </a:extLst>
          </p:cNvPr>
          <p:cNvSpPr>
            <a:spLocks noGrp="1"/>
          </p:cNvSpPr>
          <p:nvPr>
            <p:ph type="body" sz="quarter" idx="36" hasCustomPrompt="1"/>
          </p:nvPr>
        </p:nvSpPr>
        <p:spPr>
          <a:xfrm>
            <a:off x="2136142" y="2625047"/>
            <a:ext cx="1233678" cy="1730230"/>
          </a:xfrm>
          <a:prstGeom prst="rect">
            <a:avLst/>
          </a:prstGeom>
        </p:spPr>
        <p:txBody>
          <a:bodyPr>
            <a:noAutofit/>
          </a:bodyPr>
          <a:lstStyle>
            <a:lvl1pPr marL="0" indent="0" algn="r">
              <a:lnSpc>
                <a:spcPct val="100000"/>
              </a:lnSpc>
              <a:buNone/>
              <a:defRPr sz="1050" b="0"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60" name="Text Placeholder 10">
            <a:extLst>
              <a:ext uri="{FF2B5EF4-FFF2-40B4-BE49-F238E27FC236}">
                <a16:creationId xmlns:a16="http://schemas.microsoft.com/office/drawing/2014/main" id="{F3328BAC-F627-84B0-819A-C1F01A9535A9}"/>
              </a:ext>
            </a:extLst>
          </p:cNvPr>
          <p:cNvSpPr>
            <a:spLocks noGrp="1"/>
          </p:cNvSpPr>
          <p:nvPr>
            <p:ph type="body" sz="quarter" idx="37" hasCustomPrompt="1"/>
          </p:nvPr>
        </p:nvSpPr>
        <p:spPr>
          <a:xfrm>
            <a:off x="3864003" y="2178320"/>
            <a:ext cx="1230796" cy="376977"/>
          </a:xfrm>
          <a:prstGeom prst="rect">
            <a:avLst/>
          </a:prstGeom>
        </p:spPr>
        <p:txBody>
          <a:bodyPr anchor="b">
            <a:noAutofit/>
          </a:bodyPr>
          <a:lstStyle>
            <a:lvl1pPr marL="0" indent="0" algn="r">
              <a:lnSpc>
                <a:spcPct val="100000"/>
              </a:lnSpc>
              <a:buNone/>
              <a:defRPr sz="1350" b="1"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lvl="0"/>
            <a:r>
              <a:rPr lang="en-US"/>
              <a:t>Subhead</a:t>
            </a:r>
          </a:p>
        </p:txBody>
      </p:sp>
      <p:sp>
        <p:nvSpPr>
          <p:cNvPr id="61" name="Text Placeholder 10">
            <a:extLst>
              <a:ext uri="{FF2B5EF4-FFF2-40B4-BE49-F238E27FC236}">
                <a16:creationId xmlns:a16="http://schemas.microsoft.com/office/drawing/2014/main" id="{6EAF0521-7BCA-CAF9-4A88-6F68396B8AD4}"/>
              </a:ext>
            </a:extLst>
          </p:cNvPr>
          <p:cNvSpPr>
            <a:spLocks noGrp="1"/>
          </p:cNvSpPr>
          <p:nvPr>
            <p:ph type="body" sz="quarter" idx="38" hasCustomPrompt="1"/>
          </p:nvPr>
        </p:nvSpPr>
        <p:spPr>
          <a:xfrm>
            <a:off x="3864002" y="2625047"/>
            <a:ext cx="1233678" cy="1730230"/>
          </a:xfrm>
          <a:prstGeom prst="rect">
            <a:avLst/>
          </a:prstGeom>
        </p:spPr>
        <p:txBody>
          <a:bodyPr>
            <a:noAutofit/>
          </a:bodyPr>
          <a:lstStyle>
            <a:lvl1pPr marL="0" indent="0" algn="r">
              <a:lnSpc>
                <a:spcPct val="100000"/>
              </a:lnSpc>
              <a:buNone/>
              <a:defRPr sz="1050" b="0"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64" name="Text Placeholder 10">
            <a:extLst>
              <a:ext uri="{FF2B5EF4-FFF2-40B4-BE49-F238E27FC236}">
                <a16:creationId xmlns:a16="http://schemas.microsoft.com/office/drawing/2014/main" id="{D8C11D4E-17CD-9611-2F24-E636ADCB9C8E}"/>
              </a:ext>
            </a:extLst>
          </p:cNvPr>
          <p:cNvSpPr>
            <a:spLocks noGrp="1"/>
          </p:cNvSpPr>
          <p:nvPr>
            <p:ph type="body" sz="quarter" idx="39" hasCustomPrompt="1"/>
          </p:nvPr>
        </p:nvSpPr>
        <p:spPr>
          <a:xfrm>
            <a:off x="5565144" y="2178320"/>
            <a:ext cx="1230796" cy="376977"/>
          </a:xfrm>
          <a:prstGeom prst="rect">
            <a:avLst/>
          </a:prstGeom>
        </p:spPr>
        <p:txBody>
          <a:bodyPr anchor="b">
            <a:noAutofit/>
          </a:bodyPr>
          <a:lstStyle>
            <a:lvl1pPr marL="0" indent="0" algn="r">
              <a:lnSpc>
                <a:spcPct val="100000"/>
              </a:lnSpc>
              <a:buNone/>
              <a:defRPr sz="1350" b="1"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lvl="0"/>
            <a:r>
              <a:rPr lang="en-US"/>
              <a:t>Subhead</a:t>
            </a:r>
          </a:p>
        </p:txBody>
      </p:sp>
      <p:sp>
        <p:nvSpPr>
          <p:cNvPr id="65" name="Text Placeholder 10">
            <a:extLst>
              <a:ext uri="{FF2B5EF4-FFF2-40B4-BE49-F238E27FC236}">
                <a16:creationId xmlns:a16="http://schemas.microsoft.com/office/drawing/2014/main" id="{5611E1E5-F5BE-AC3F-AEEF-F3AA5A0CE2CC}"/>
              </a:ext>
            </a:extLst>
          </p:cNvPr>
          <p:cNvSpPr>
            <a:spLocks noGrp="1"/>
          </p:cNvSpPr>
          <p:nvPr>
            <p:ph type="body" sz="quarter" idx="40" hasCustomPrompt="1"/>
          </p:nvPr>
        </p:nvSpPr>
        <p:spPr>
          <a:xfrm>
            <a:off x="5565142" y="2625047"/>
            <a:ext cx="1233678" cy="1730230"/>
          </a:xfrm>
          <a:prstGeom prst="rect">
            <a:avLst/>
          </a:prstGeom>
        </p:spPr>
        <p:txBody>
          <a:bodyPr>
            <a:noAutofit/>
          </a:bodyPr>
          <a:lstStyle>
            <a:lvl1pPr marL="0" indent="0" algn="r">
              <a:lnSpc>
                <a:spcPct val="100000"/>
              </a:lnSpc>
              <a:buNone/>
              <a:defRPr sz="1050" b="0"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68" name="Text Placeholder 10">
            <a:extLst>
              <a:ext uri="{FF2B5EF4-FFF2-40B4-BE49-F238E27FC236}">
                <a16:creationId xmlns:a16="http://schemas.microsoft.com/office/drawing/2014/main" id="{418EA40C-931C-FDE2-89A6-8EDD80227A9A}"/>
              </a:ext>
            </a:extLst>
          </p:cNvPr>
          <p:cNvSpPr>
            <a:spLocks noGrp="1"/>
          </p:cNvSpPr>
          <p:nvPr>
            <p:ph type="body" sz="quarter" idx="41" hasCustomPrompt="1"/>
          </p:nvPr>
        </p:nvSpPr>
        <p:spPr>
          <a:xfrm>
            <a:off x="7239564" y="2178320"/>
            <a:ext cx="1230796" cy="376977"/>
          </a:xfrm>
          <a:prstGeom prst="rect">
            <a:avLst/>
          </a:prstGeom>
        </p:spPr>
        <p:txBody>
          <a:bodyPr anchor="b">
            <a:noAutofit/>
          </a:bodyPr>
          <a:lstStyle>
            <a:lvl1pPr marL="0" indent="0" algn="r">
              <a:lnSpc>
                <a:spcPct val="100000"/>
              </a:lnSpc>
              <a:buNone/>
              <a:defRPr sz="1350" b="1"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lvl="0"/>
            <a:r>
              <a:rPr lang="en-US"/>
              <a:t>Subhead</a:t>
            </a:r>
          </a:p>
        </p:txBody>
      </p:sp>
      <p:sp>
        <p:nvSpPr>
          <p:cNvPr id="69" name="Text Placeholder 10">
            <a:extLst>
              <a:ext uri="{FF2B5EF4-FFF2-40B4-BE49-F238E27FC236}">
                <a16:creationId xmlns:a16="http://schemas.microsoft.com/office/drawing/2014/main" id="{D5BDA3C0-6898-D7B2-7347-53880FCAA488}"/>
              </a:ext>
            </a:extLst>
          </p:cNvPr>
          <p:cNvSpPr>
            <a:spLocks noGrp="1"/>
          </p:cNvSpPr>
          <p:nvPr>
            <p:ph type="body" sz="quarter" idx="42" hasCustomPrompt="1"/>
          </p:nvPr>
        </p:nvSpPr>
        <p:spPr>
          <a:xfrm>
            <a:off x="7239563" y="2625047"/>
            <a:ext cx="1233678" cy="1730230"/>
          </a:xfrm>
          <a:prstGeom prst="rect">
            <a:avLst/>
          </a:prstGeom>
        </p:spPr>
        <p:txBody>
          <a:bodyPr>
            <a:noAutofit/>
          </a:bodyPr>
          <a:lstStyle>
            <a:lvl1pPr marL="0" indent="0" algn="r">
              <a:lnSpc>
                <a:spcPct val="100000"/>
              </a:lnSpc>
              <a:buNone/>
              <a:defRPr sz="1050" b="0" i="0">
                <a:solidFill>
                  <a:schemeClr val="bg1"/>
                </a:solidFill>
                <a:latin typeface="Arial" panose="020B0604020202020204" pitchFamily="34" charset="0"/>
                <a:cs typeface="Arial" panose="020B0604020202020204" pitchFamily="34" charset="0"/>
              </a:defRPr>
            </a:lvl1pPr>
            <a:lvl2pPr>
              <a:defRPr b="1" i="0">
                <a:latin typeface="Avenir Black" panose="02000503020000020003" pitchFamily="2" charset="0"/>
              </a:defRPr>
            </a:lvl2pPr>
            <a:lvl3pPr>
              <a:defRPr b="1" i="0">
                <a:latin typeface="Avenir Black" panose="02000503020000020003" pitchFamily="2" charset="0"/>
              </a:defRPr>
            </a:lvl3pPr>
            <a:lvl4pPr>
              <a:defRPr b="1" i="0">
                <a:latin typeface="Avenir Black" panose="02000503020000020003" pitchFamily="2" charset="0"/>
              </a:defRPr>
            </a:lvl4pPr>
            <a:lvl5pPr>
              <a:defRPr b="1" i="0">
                <a:latin typeface="Avenir Black" panose="02000503020000020003" pitchFamily="2" charset="0"/>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2" name="Text Placeholder 20">
            <a:extLst>
              <a:ext uri="{FF2B5EF4-FFF2-40B4-BE49-F238E27FC236}">
                <a16:creationId xmlns:a16="http://schemas.microsoft.com/office/drawing/2014/main" id="{51B53836-DEBD-4CDA-3FCF-4E54B7D3F2D2}"/>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E32E58E8-4732-0FE1-CE0D-FD02EEA22BEB}"/>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CAA26E8A-A13D-834F-EE22-98EC51D61A3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AB4DD313-2CB5-9B49-CAFC-79B54A3EC7CE}"/>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3913925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equential 3">
    <p:bg>
      <p:bgPr>
        <a:solidFill>
          <a:schemeClr val="bg1"/>
        </a:solidFill>
        <a:effectLst/>
      </p:bgPr>
    </p:bg>
    <p:spTree>
      <p:nvGrpSpPr>
        <p:cNvPr id="1" name=""/>
        <p:cNvGrpSpPr/>
        <p:nvPr/>
      </p:nvGrpSpPr>
      <p:grpSpPr>
        <a:xfrm>
          <a:off x="0" y="0"/>
          <a:ext cx="0" cy="0"/>
          <a:chOff x="0" y="0"/>
          <a:chExt cx="0" cy="0"/>
        </a:xfrm>
      </p:grpSpPr>
      <p:sp>
        <p:nvSpPr>
          <p:cNvPr id="21" name="Text Placeholder 2">
            <a:extLst>
              <a:ext uri="{FF2B5EF4-FFF2-40B4-BE49-F238E27FC236}">
                <a16:creationId xmlns:a16="http://schemas.microsoft.com/office/drawing/2014/main" id="{D732543C-DB31-A25D-4037-B09FEE799114}"/>
              </a:ext>
            </a:extLst>
          </p:cNvPr>
          <p:cNvSpPr>
            <a:spLocks noGrp="1"/>
          </p:cNvSpPr>
          <p:nvPr>
            <p:ph type="body" sz="quarter" idx="23" hasCustomPrompt="1"/>
          </p:nvPr>
        </p:nvSpPr>
        <p:spPr>
          <a:xfrm>
            <a:off x="290198" y="2822686"/>
            <a:ext cx="2487978" cy="274625"/>
          </a:xfrm>
          <a:prstGeom prst="rect">
            <a:avLst/>
          </a:prstGeom>
        </p:spPr>
        <p:txBody>
          <a:bodyPr anchor="b">
            <a:noAutofit/>
          </a:bodyPr>
          <a:lstStyle>
            <a:lvl1pPr marL="0" indent="0">
              <a:lnSpc>
                <a:spcPct val="100000"/>
              </a:lnSpc>
              <a:buNone/>
              <a:defRPr sz="13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22" name="Text Placeholder 2">
            <a:extLst>
              <a:ext uri="{FF2B5EF4-FFF2-40B4-BE49-F238E27FC236}">
                <a16:creationId xmlns:a16="http://schemas.microsoft.com/office/drawing/2014/main" id="{2F1E34DF-F1B9-057B-A5AA-538341C3662B}"/>
              </a:ext>
            </a:extLst>
          </p:cNvPr>
          <p:cNvSpPr>
            <a:spLocks noGrp="1"/>
          </p:cNvSpPr>
          <p:nvPr>
            <p:ph type="body" sz="quarter" idx="24" hasCustomPrompt="1"/>
          </p:nvPr>
        </p:nvSpPr>
        <p:spPr>
          <a:xfrm>
            <a:off x="290198" y="2353925"/>
            <a:ext cx="2487978" cy="309813"/>
          </a:xfrm>
          <a:prstGeom prst="rect">
            <a:avLst/>
          </a:prstGeom>
        </p:spPr>
        <p:txBody>
          <a:bodyPr anchor="b">
            <a:noAutofit/>
          </a:bodyPr>
          <a:lstStyle>
            <a:lvl1pPr marL="0" indent="0">
              <a:lnSpc>
                <a:spcPct val="100000"/>
              </a:lnSpc>
              <a:buNone/>
              <a:defRPr sz="750" b="0" i="0" spc="225">
                <a:solidFill>
                  <a:schemeClr val="tx1">
                    <a:lumMod val="85000"/>
                    <a:lumOff val="15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23" name="Text Placeholder 2">
            <a:extLst>
              <a:ext uri="{FF2B5EF4-FFF2-40B4-BE49-F238E27FC236}">
                <a16:creationId xmlns:a16="http://schemas.microsoft.com/office/drawing/2014/main" id="{0C2686BD-C3F7-2387-13CA-B8D6DFF0E943}"/>
              </a:ext>
            </a:extLst>
          </p:cNvPr>
          <p:cNvSpPr>
            <a:spLocks noGrp="1"/>
          </p:cNvSpPr>
          <p:nvPr>
            <p:ph type="body" sz="quarter" idx="25" hasCustomPrompt="1"/>
          </p:nvPr>
        </p:nvSpPr>
        <p:spPr>
          <a:xfrm>
            <a:off x="290198" y="3132499"/>
            <a:ext cx="2487978" cy="1092257"/>
          </a:xfrm>
          <a:prstGeom prst="rect">
            <a:avLst/>
          </a:prstGeom>
        </p:spPr>
        <p:txBody>
          <a:bodyPr>
            <a:noAutofit/>
          </a:bodyPr>
          <a:lstStyle>
            <a:lvl1pPr marL="0" indent="0">
              <a:lnSpc>
                <a:spcPct val="100000"/>
              </a:lnSpc>
              <a:buNone/>
              <a:defRPr sz="105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39" name="Text Placeholder 2">
            <a:extLst>
              <a:ext uri="{FF2B5EF4-FFF2-40B4-BE49-F238E27FC236}">
                <a16:creationId xmlns:a16="http://schemas.microsoft.com/office/drawing/2014/main" id="{79F37E86-5CC9-5D37-5045-24C3DC6822CD}"/>
              </a:ext>
            </a:extLst>
          </p:cNvPr>
          <p:cNvSpPr>
            <a:spLocks noGrp="1"/>
          </p:cNvSpPr>
          <p:nvPr>
            <p:ph type="body" sz="quarter" idx="32" hasCustomPrompt="1"/>
          </p:nvPr>
        </p:nvSpPr>
        <p:spPr>
          <a:xfrm>
            <a:off x="290198" y="1747856"/>
            <a:ext cx="945174" cy="606071"/>
          </a:xfrm>
          <a:prstGeom prst="rect">
            <a:avLst/>
          </a:prstGeom>
        </p:spPr>
        <p:txBody>
          <a:bodyPr>
            <a:noAutofit/>
          </a:bodyPr>
          <a:lstStyle>
            <a:lvl1pPr marL="0" indent="0">
              <a:lnSpc>
                <a:spcPct val="100000"/>
              </a:lnSpc>
              <a:buNone/>
              <a:defRPr sz="3300" b="1" i="0" spc="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1</a:t>
            </a:r>
          </a:p>
        </p:txBody>
      </p:sp>
      <p:sp>
        <p:nvSpPr>
          <p:cNvPr id="72" name="Text Placeholder 2">
            <a:extLst>
              <a:ext uri="{FF2B5EF4-FFF2-40B4-BE49-F238E27FC236}">
                <a16:creationId xmlns:a16="http://schemas.microsoft.com/office/drawing/2014/main" id="{16C1AE6B-BC14-F29E-DE2B-1AF77C4B9E31}"/>
              </a:ext>
            </a:extLst>
          </p:cNvPr>
          <p:cNvSpPr>
            <a:spLocks noGrp="1"/>
          </p:cNvSpPr>
          <p:nvPr>
            <p:ph type="body" sz="quarter" idx="33" hasCustomPrompt="1"/>
          </p:nvPr>
        </p:nvSpPr>
        <p:spPr>
          <a:xfrm>
            <a:off x="3328011" y="2822686"/>
            <a:ext cx="2487978" cy="274625"/>
          </a:xfrm>
          <a:prstGeom prst="rect">
            <a:avLst/>
          </a:prstGeom>
        </p:spPr>
        <p:txBody>
          <a:bodyPr anchor="b">
            <a:noAutofit/>
          </a:bodyPr>
          <a:lstStyle>
            <a:lvl1pPr marL="0" indent="0">
              <a:lnSpc>
                <a:spcPct val="100000"/>
              </a:lnSpc>
              <a:buNone/>
              <a:defRPr sz="13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3" name="Text Placeholder 2">
            <a:extLst>
              <a:ext uri="{FF2B5EF4-FFF2-40B4-BE49-F238E27FC236}">
                <a16:creationId xmlns:a16="http://schemas.microsoft.com/office/drawing/2014/main" id="{285CF51A-4E15-A7D6-7CC6-8DABD5A3CA3F}"/>
              </a:ext>
            </a:extLst>
          </p:cNvPr>
          <p:cNvSpPr>
            <a:spLocks noGrp="1"/>
          </p:cNvSpPr>
          <p:nvPr>
            <p:ph type="body" sz="quarter" idx="34" hasCustomPrompt="1"/>
          </p:nvPr>
        </p:nvSpPr>
        <p:spPr>
          <a:xfrm>
            <a:off x="3328011" y="2353925"/>
            <a:ext cx="2487978" cy="309813"/>
          </a:xfrm>
          <a:prstGeom prst="rect">
            <a:avLst/>
          </a:prstGeom>
        </p:spPr>
        <p:txBody>
          <a:bodyPr anchor="b">
            <a:noAutofit/>
          </a:bodyPr>
          <a:lstStyle>
            <a:lvl1pPr marL="0" indent="0">
              <a:lnSpc>
                <a:spcPct val="100000"/>
              </a:lnSpc>
              <a:buNone/>
              <a:defRPr sz="750" b="0" i="0" spc="225">
                <a:solidFill>
                  <a:schemeClr val="tx1">
                    <a:lumMod val="85000"/>
                    <a:lumOff val="15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74" name="Text Placeholder 2">
            <a:extLst>
              <a:ext uri="{FF2B5EF4-FFF2-40B4-BE49-F238E27FC236}">
                <a16:creationId xmlns:a16="http://schemas.microsoft.com/office/drawing/2014/main" id="{D3E6CD2C-5804-CCB7-A922-D61228B3EE1B}"/>
              </a:ext>
            </a:extLst>
          </p:cNvPr>
          <p:cNvSpPr>
            <a:spLocks noGrp="1"/>
          </p:cNvSpPr>
          <p:nvPr>
            <p:ph type="body" sz="quarter" idx="35" hasCustomPrompt="1"/>
          </p:nvPr>
        </p:nvSpPr>
        <p:spPr>
          <a:xfrm>
            <a:off x="3328011" y="3132499"/>
            <a:ext cx="2487978" cy="1092257"/>
          </a:xfrm>
          <a:prstGeom prst="rect">
            <a:avLst/>
          </a:prstGeom>
        </p:spPr>
        <p:txBody>
          <a:bodyPr>
            <a:noAutofit/>
          </a:bodyPr>
          <a:lstStyle>
            <a:lvl1pPr marL="0" indent="0">
              <a:lnSpc>
                <a:spcPct val="100000"/>
              </a:lnSpc>
              <a:buNone/>
              <a:defRPr sz="105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76" name="Text Placeholder 2">
            <a:extLst>
              <a:ext uri="{FF2B5EF4-FFF2-40B4-BE49-F238E27FC236}">
                <a16:creationId xmlns:a16="http://schemas.microsoft.com/office/drawing/2014/main" id="{97D8BCDB-EE56-C206-9988-11F2F37AC5DD}"/>
              </a:ext>
            </a:extLst>
          </p:cNvPr>
          <p:cNvSpPr>
            <a:spLocks noGrp="1"/>
          </p:cNvSpPr>
          <p:nvPr>
            <p:ph type="body" sz="quarter" idx="36" hasCustomPrompt="1"/>
          </p:nvPr>
        </p:nvSpPr>
        <p:spPr>
          <a:xfrm>
            <a:off x="3328011" y="1747856"/>
            <a:ext cx="945174" cy="606071"/>
          </a:xfrm>
          <a:prstGeom prst="rect">
            <a:avLst/>
          </a:prstGeom>
        </p:spPr>
        <p:txBody>
          <a:bodyPr>
            <a:noAutofit/>
          </a:bodyPr>
          <a:lstStyle>
            <a:lvl1pPr marL="0" indent="0">
              <a:lnSpc>
                <a:spcPct val="100000"/>
              </a:lnSpc>
              <a:buNone/>
              <a:defRPr sz="3300" b="1" i="0" spc="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2</a:t>
            </a:r>
          </a:p>
        </p:txBody>
      </p:sp>
      <p:sp>
        <p:nvSpPr>
          <p:cNvPr id="77" name="Text Placeholder 2">
            <a:extLst>
              <a:ext uri="{FF2B5EF4-FFF2-40B4-BE49-F238E27FC236}">
                <a16:creationId xmlns:a16="http://schemas.microsoft.com/office/drawing/2014/main" id="{34D4FC57-8DBB-F804-68FC-5DAE9CF5ACCB}"/>
              </a:ext>
            </a:extLst>
          </p:cNvPr>
          <p:cNvSpPr>
            <a:spLocks noGrp="1"/>
          </p:cNvSpPr>
          <p:nvPr>
            <p:ph type="body" sz="quarter" idx="37" hasCustomPrompt="1"/>
          </p:nvPr>
        </p:nvSpPr>
        <p:spPr>
          <a:xfrm>
            <a:off x="6337482" y="2822686"/>
            <a:ext cx="2487978" cy="274625"/>
          </a:xfrm>
          <a:prstGeom prst="rect">
            <a:avLst/>
          </a:prstGeom>
        </p:spPr>
        <p:txBody>
          <a:bodyPr anchor="b">
            <a:noAutofit/>
          </a:bodyPr>
          <a:lstStyle>
            <a:lvl1pPr marL="0" indent="0">
              <a:lnSpc>
                <a:spcPct val="100000"/>
              </a:lnSpc>
              <a:buNone/>
              <a:defRPr sz="1350" b="1"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8" name="Text Placeholder 2">
            <a:extLst>
              <a:ext uri="{FF2B5EF4-FFF2-40B4-BE49-F238E27FC236}">
                <a16:creationId xmlns:a16="http://schemas.microsoft.com/office/drawing/2014/main" id="{20C5A63D-4CB9-6507-F837-2FBF42F15E0E}"/>
              </a:ext>
            </a:extLst>
          </p:cNvPr>
          <p:cNvSpPr>
            <a:spLocks noGrp="1"/>
          </p:cNvSpPr>
          <p:nvPr>
            <p:ph type="body" sz="quarter" idx="38" hasCustomPrompt="1"/>
          </p:nvPr>
        </p:nvSpPr>
        <p:spPr>
          <a:xfrm>
            <a:off x="6337482" y="2353925"/>
            <a:ext cx="2487978" cy="309813"/>
          </a:xfrm>
          <a:prstGeom prst="rect">
            <a:avLst/>
          </a:prstGeom>
        </p:spPr>
        <p:txBody>
          <a:bodyPr anchor="b">
            <a:noAutofit/>
          </a:bodyPr>
          <a:lstStyle>
            <a:lvl1pPr marL="0" indent="0">
              <a:lnSpc>
                <a:spcPct val="100000"/>
              </a:lnSpc>
              <a:buNone/>
              <a:defRPr sz="750" b="0" i="0" spc="225">
                <a:solidFill>
                  <a:schemeClr val="tx1">
                    <a:lumMod val="85000"/>
                    <a:lumOff val="15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79" name="Text Placeholder 2">
            <a:extLst>
              <a:ext uri="{FF2B5EF4-FFF2-40B4-BE49-F238E27FC236}">
                <a16:creationId xmlns:a16="http://schemas.microsoft.com/office/drawing/2014/main" id="{B937A18F-49F5-D443-D937-AD88B5B7DE8E}"/>
              </a:ext>
            </a:extLst>
          </p:cNvPr>
          <p:cNvSpPr>
            <a:spLocks noGrp="1"/>
          </p:cNvSpPr>
          <p:nvPr>
            <p:ph type="body" sz="quarter" idx="39" hasCustomPrompt="1"/>
          </p:nvPr>
        </p:nvSpPr>
        <p:spPr>
          <a:xfrm>
            <a:off x="6337482" y="3132499"/>
            <a:ext cx="2487978" cy="1092257"/>
          </a:xfrm>
          <a:prstGeom prst="rect">
            <a:avLst/>
          </a:prstGeom>
        </p:spPr>
        <p:txBody>
          <a:bodyPr>
            <a:noAutofit/>
          </a:bodyPr>
          <a:lstStyle>
            <a:lvl1pPr marL="0" indent="0">
              <a:lnSpc>
                <a:spcPct val="100000"/>
              </a:lnSpc>
              <a:buNone/>
              <a:defRPr sz="1050" b="0" i="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81" name="Text Placeholder 2">
            <a:extLst>
              <a:ext uri="{FF2B5EF4-FFF2-40B4-BE49-F238E27FC236}">
                <a16:creationId xmlns:a16="http://schemas.microsoft.com/office/drawing/2014/main" id="{4EC5E460-62E9-7559-7E18-F916B9FB292F}"/>
              </a:ext>
            </a:extLst>
          </p:cNvPr>
          <p:cNvSpPr>
            <a:spLocks noGrp="1"/>
          </p:cNvSpPr>
          <p:nvPr>
            <p:ph type="body" sz="quarter" idx="40" hasCustomPrompt="1"/>
          </p:nvPr>
        </p:nvSpPr>
        <p:spPr>
          <a:xfrm>
            <a:off x="6337482" y="1747856"/>
            <a:ext cx="945174" cy="606071"/>
          </a:xfrm>
          <a:prstGeom prst="rect">
            <a:avLst/>
          </a:prstGeom>
        </p:spPr>
        <p:txBody>
          <a:bodyPr>
            <a:noAutofit/>
          </a:bodyPr>
          <a:lstStyle>
            <a:lvl1pPr marL="0" indent="0">
              <a:lnSpc>
                <a:spcPct val="100000"/>
              </a:lnSpc>
              <a:buNone/>
              <a:defRPr sz="3300" b="1" i="0" spc="0">
                <a:solidFill>
                  <a:srgbClr val="1C67E3"/>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3</a:t>
            </a:r>
          </a:p>
        </p:txBody>
      </p:sp>
      <p:sp>
        <p:nvSpPr>
          <p:cNvPr id="5" name="Text Placeholder 20">
            <a:extLst>
              <a:ext uri="{FF2B5EF4-FFF2-40B4-BE49-F238E27FC236}">
                <a16:creationId xmlns:a16="http://schemas.microsoft.com/office/drawing/2014/main" id="{57E543B0-128D-43F5-FE7D-FCF24DD19F63}"/>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6" name="Text Placeholder 18">
            <a:extLst>
              <a:ext uri="{FF2B5EF4-FFF2-40B4-BE49-F238E27FC236}">
                <a16:creationId xmlns:a16="http://schemas.microsoft.com/office/drawing/2014/main" id="{B9D51F1A-C42C-B273-B259-94DD68E1B1F7}"/>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rgbClr val="1A67E2"/>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8" name="Text Placeholder 4">
            <a:extLst>
              <a:ext uri="{FF2B5EF4-FFF2-40B4-BE49-F238E27FC236}">
                <a16:creationId xmlns:a16="http://schemas.microsoft.com/office/drawing/2014/main" id="{0CB38844-8C41-E02D-ED80-DDB243D526D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9" name="Text Placeholder 8">
            <a:extLst>
              <a:ext uri="{FF2B5EF4-FFF2-40B4-BE49-F238E27FC236}">
                <a16:creationId xmlns:a16="http://schemas.microsoft.com/office/drawing/2014/main" id="{07869EBF-4198-734A-E62D-0BDBF00E39DF}"/>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6615997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quential 4">
    <p:bg>
      <p:bgPr>
        <a:solidFill>
          <a:schemeClr val="tx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8A669E1-03B8-D9EE-85AD-98D64B0F0C2D}"/>
              </a:ext>
            </a:extLst>
          </p:cNvPr>
          <p:cNvSpPr>
            <a:spLocks noGrp="1"/>
          </p:cNvSpPr>
          <p:nvPr>
            <p:ph type="pic" sz="quarter" idx="35" hasCustomPrompt="1"/>
          </p:nvPr>
        </p:nvSpPr>
        <p:spPr>
          <a:xfrm>
            <a:off x="299326" y="1225534"/>
            <a:ext cx="4215532" cy="2276912"/>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9" name="Text Placeholder 2">
            <a:extLst>
              <a:ext uri="{FF2B5EF4-FFF2-40B4-BE49-F238E27FC236}">
                <a16:creationId xmlns:a16="http://schemas.microsoft.com/office/drawing/2014/main" id="{D3B60C8F-1CBD-58E7-F76E-3E7594C8002C}"/>
              </a:ext>
            </a:extLst>
          </p:cNvPr>
          <p:cNvSpPr>
            <a:spLocks noGrp="1"/>
          </p:cNvSpPr>
          <p:nvPr>
            <p:ph type="body" sz="quarter" idx="23" hasCustomPrompt="1"/>
          </p:nvPr>
        </p:nvSpPr>
        <p:spPr>
          <a:xfrm>
            <a:off x="286308" y="3877546"/>
            <a:ext cx="4228549" cy="384125"/>
          </a:xfrm>
          <a:prstGeom prst="rect">
            <a:avLst/>
          </a:prstGeom>
        </p:spPr>
        <p:txBody>
          <a:bodyPr anchor="t">
            <a:noAutofit/>
          </a:bodyPr>
          <a:lstStyle>
            <a:lvl1pPr marL="0" indent="0">
              <a:lnSpc>
                <a:spcPct val="100000"/>
              </a:lnSpc>
              <a:buNone/>
              <a:defRPr sz="13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0" name="Text Placeholder 2">
            <a:extLst>
              <a:ext uri="{FF2B5EF4-FFF2-40B4-BE49-F238E27FC236}">
                <a16:creationId xmlns:a16="http://schemas.microsoft.com/office/drawing/2014/main" id="{A0971C72-183E-05DD-F80E-02B7E7C26A4F}"/>
              </a:ext>
            </a:extLst>
          </p:cNvPr>
          <p:cNvSpPr>
            <a:spLocks noGrp="1"/>
          </p:cNvSpPr>
          <p:nvPr>
            <p:ph type="body" sz="quarter" idx="24" hasCustomPrompt="1"/>
          </p:nvPr>
        </p:nvSpPr>
        <p:spPr>
          <a:xfrm>
            <a:off x="286308" y="3603630"/>
            <a:ext cx="4228549" cy="273914"/>
          </a:xfrm>
          <a:prstGeom prst="rect">
            <a:avLst/>
          </a:prstGeom>
        </p:spPr>
        <p:txBody>
          <a:bodyPr anchor="b">
            <a:noAutofit/>
          </a:bodyPr>
          <a:lstStyle>
            <a:lvl1pPr marL="0" indent="0">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PROJECT, MISSION</a:t>
            </a:r>
          </a:p>
        </p:txBody>
      </p:sp>
      <p:sp>
        <p:nvSpPr>
          <p:cNvPr id="11" name="Text Placeholder 2">
            <a:extLst>
              <a:ext uri="{FF2B5EF4-FFF2-40B4-BE49-F238E27FC236}">
                <a16:creationId xmlns:a16="http://schemas.microsoft.com/office/drawing/2014/main" id="{8B0B9C95-387C-09CF-15AB-777D5F75FBFB}"/>
              </a:ext>
            </a:extLst>
          </p:cNvPr>
          <p:cNvSpPr>
            <a:spLocks noGrp="1"/>
          </p:cNvSpPr>
          <p:nvPr>
            <p:ph type="body" sz="quarter" idx="25" hasCustomPrompt="1"/>
          </p:nvPr>
        </p:nvSpPr>
        <p:spPr>
          <a:xfrm>
            <a:off x="286308" y="4261669"/>
            <a:ext cx="4228549" cy="538931"/>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Body Copy</a:t>
            </a:r>
          </a:p>
        </p:txBody>
      </p:sp>
      <p:sp>
        <p:nvSpPr>
          <p:cNvPr id="16" name="Text Placeholder 2">
            <a:extLst>
              <a:ext uri="{FF2B5EF4-FFF2-40B4-BE49-F238E27FC236}">
                <a16:creationId xmlns:a16="http://schemas.microsoft.com/office/drawing/2014/main" id="{9E160841-5BB7-5777-AD86-7E3C05AEB373}"/>
              </a:ext>
            </a:extLst>
          </p:cNvPr>
          <p:cNvSpPr>
            <a:spLocks noGrp="1"/>
          </p:cNvSpPr>
          <p:nvPr>
            <p:ph type="body" sz="quarter" idx="36" hasCustomPrompt="1"/>
          </p:nvPr>
        </p:nvSpPr>
        <p:spPr>
          <a:xfrm>
            <a:off x="5038485" y="799431"/>
            <a:ext cx="3819195" cy="21338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17" name="Text Placeholder 2">
            <a:extLst>
              <a:ext uri="{FF2B5EF4-FFF2-40B4-BE49-F238E27FC236}">
                <a16:creationId xmlns:a16="http://schemas.microsoft.com/office/drawing/2014/main" id="{A9856336-7552-AE7E-7412-DAAE5C772C57}"/>
              </a:ext>
            </a:extLst>
          </p:cNvPr>
          <p:cNvSpPr>
            <a:spLocks noGrp="1"/>
          </p:cNvSpPr>
          <p:nvPr>
            <p:ph type="body" sz="quarter" idx="37" hasCustomPrompt="1"/>
          </p:nvPr>
        </p:nvSpPr>
        <p:spPr>
          <a:xfrm>
            <a:off x="5038483" y="1060364"/>
            <a:ext cx="3819209" cy="396344"/>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18" name="Text Placeholder 2">
            <a:extLst>
              <a:ext uri="{FF2B5EF4-FFF2-40B4-BE49-F238E27FC236}">
                <a16:creationId xmlns:a16="http://schemas.microsoft.com/office/drawing/2014/main" id="{FC6DABE6-1236-8D33-6B33-1453C1854E9D}"/>
              </a:ext>
            </a:extLst>
          </p:cNvPr>
          <p:cNvSpPr>
            <a:spLocks noGrp="1"/>
          </p:cNvSpPr>
          <p:nvPr>
            <p:ph type="body" sz="quarter" idx="38" hasCustomPrompt="1"/>
          </p:nvPr>
        </p:nvSpPr>
        <p:spPr>
          <a:xfrm>
            <a:off x="5038492" y="570566"/>
            <a:ext cx="3819170" cy="203009"/>
          </a:xfrm>
          <a:prstGeom prst="rect">
            <a:avLst/>
          </a:prstGeom>
        </p:spPr>
        <p:txBody>
          <a:bodyPr anchor="b">
            <a:noAutofit/>
          </a:bodyPr>
          <a:lstStyle>
            <a:lvl1pPr marL="0" indent="0">
              <a:lnSpc>
                <a:spcPct val="100000"/>
              </a:lnSpc>
              <a:buNone/>
              <a:defRPr sz="750" b="0" i="0" spc="450">
                <a:solidFill>
                  <a:schemeClr val="accent5">
                    <a:lumMod val="50000"/>
                    <a:lumOff val="50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1" name="Text Placeholder 2">
            <a:extLst>
              <a:ext uri="{FF2B5EF4-FFF2-40B4-BE49-F238E27FC236}">
                <a16:creationId xmlns:a16="http://schemas.microsoft.com/office/drawing/2014/main" id="{A4B70DD3-9076-7ECA-CD37-AC29713B0BCA}"/>
              </a:ext>
            </a:extLst>
          </p:cNvPr>
          <p:cNvSpPr>
            <a:spLocks noGrp="1"/>
          </p:cNvSpPr>
          <p:nvPr>
            <p:ph type="body" sz="quarter" idx="39" hasCustomPrompt="1"/>
          </p:nvPr>
        </p:nvSpPr>
        <p:spPr>
          <a:xfrm>
            <a:off x="5038485" y="1902021"/>
            <a:ext cx="3819195" cy="21338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22" name="Text Placeholder 2">
            <a:extLst>
              <a:ext uri="{FF2B5EF4-FFF2-40B4-BE49-F238E27FC236}">
                <a16:creationId xmlns:a16="http://schemas.microsoft.com/office/drawing/2014/main" id="{F1F5A00C-A788-4EB3-8FED-54FCF577A91D}"/>
              </a:ext>
            </a:extLst>
          </p:cNvPr>
          <p:cNvSpPr>
            <a:spLocks noGrp="1"/>
          </p:cNvSpPr>
          <p:nvPr>
            <p:ph type="body" sz="quarter" idx="40" hasCustomPrompt="1"/>
          </p:nvPr>
        </p:nvSpPr>
        <p:spPr>
          <a:xfrm>
            <a:off x="5038483" y="2162954"/>
            <a:ext cx="3819209" cy="396344"/>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3" name="Text Placeholder 2">
            <a:extLst>
              <a:ext uri="{FF2B5EF4-FFF2-40B4-BE49-F238E27FC236}">
                <a16:creationId xmlns:a16="http://schemas.microsoft.com/office/drawing/2014/main" id="{E1D91A0B-7851-38A5-E98B-13F1A07E6679}"/>
              </a:ext>
            </a:extLst>
          </p:cNvPr>
          <p:cNvSpPr>
            <a:spLocks noGrp="1"/>
          </p:cNvSpPr>
          <p:nvPr>
            <p:ph type="body" sz="quarter" idx="41" hasCustomPrompt="1"/>
          </p:nvPr>
        </p:nvSpPr>
        <p:spPr>
          <a:xfrm>
            <a:off x="5038492" y="1673155"/>
            <a:ext cx="3819170" cy="203009"/>
          </a:xfrm>
          <a:prstGeom prst="rect">
            <a:avLst/>
          </a:prstGeom>
        </p:spPr>
        <p:txBody>
          <a:bodyPr anchor="b">
            <a:noAutofit/>
          </a:bodyPr>
          <a:lstStyle>
            <a:lvl1pPr marL="0" indent="0">
              <a:lnSpc>
                <a:spcPct val="100000"/>
              </a:lnSpc>
              <a:buNone/>
              <a:defRPr sz="750" b="0" i="0" spc="450">
                <a:solidFill>
                  <a:schemeClr val="accent5">
                    <a:lumMod val="50000"/>
                    <a:lumOff val="50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5" name="Text Placeholder 2">
            <a:extLst>
              <a:ext uri="{FF2B5EF4-FFF2-40B4-BE49-F238E27FC236}">
                <a16:creationId xmlns:a16="http://schemas.microsoft.com/office/drawing/2014/main" id="{280581D2-650E-205E-B556-0D724D7E6E98}"/>
              </a:ext>
            </a:extLst>
          </p:cNvPr>
          <p:cNvSpPr>
            <a:spLocks noGrp="1"/>
          </p:cNvSpPr>
          <p:nvPr>
            <p:ph type="body" sz="quarter" idx="42" hasCustomPrompt="1"/>
          </p:nvPr>
        </p:nvSpPr>
        <p:spPr>
          <a:xfrm>
            <a:off x="5038485" y="3004610"/>
            <a:ext cx="3819195" cy="21338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26" name="Text Placeholder 2">
            <a:extLst>
              <a:ext uri="{FF2B5EF4-FFF2-40B4-BE49-F238E27FC236}">
                <a16:creationId xmlns:a16="http://schemas.microsoft.com/office/drawing/2014/main" id="{584FCC8D-3EB5-A08E-7C42-7AA4FA4E0025}"/>
              </a:ext>
            </a:extLst>
          </p:cNvPr>
          <p:cNvSpPr>
            <a:spLocks noGrp="1"/>
          </p:cNvSpPr>
          <p:nvPr>
            <p:ph type="body" sz="quarter" idx="43" hasCustomPrompt="1"/>
          </p:nvPr>
        </p:nvSpPr>
        <p:spPr>
          <a:xfrm>
            <a:off x="5038483" y="3265542"/>
            <a:ext cx="3819209" cy="396344"/>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7" name="Text Placeholder 2">
            <a:extLst>
              <a:ext uri="{FF2B5EF4-FFF2-40B4-BE49-F238E27FC236}">
                <a16:creationId xmlns:a16="http://schemas.microsoft.com/office/drawing/2014/main" id="{EFC9DE7C-CF5A-04A3-A957-F5A35E4953AF}"/>
              </a:ext>
            </a:extLst>
          </p:cNvPr>
          <p:cNvSpPr>
            <a:spLocks noGrp="1"/>
          </p:cNvSpPr>
          <p:nvPr>
            <p:ph type="body" sz="quarter" idx="44" hasCustomPrompt="1"/>
          </p:nvPr>
        </p:nvSpPr>
        <p:spPr>
          <a:xfrm>
            <a:off x="5038492" y="2775744"/>
            <a:ext cx="3819170" cy="203009"/>
          </a:xfrm>
          <a:prstGeom prst="rect">
            <a:avLst/>
          </a:prstGeom>
        </p:spPr>
        <p:txBody>
          <a:bodyPr anchor="b">
            <a:noAutofit/>
          </a:bodyPr>
          <a:lstStyle>
            <a:lvl1pPr marL="0" indent="0">
              <a:lnSpc>
                <a:spcPct val="100000"/>
              </a:lnSpc>
              <a:buNone/>
              <a:defRPr sz="750" b="0" i="0" spc="450">
                <a:solidFill>
                  <a:schemeClr val="accent5">
                    <a:lumMod val="50000"/>
                    <a:lumOff val="50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9" name="Text Placeholder 2">
            <a:extLst>
              <a:ext uri="{FF2B5EF4-FFF2-40B4-BE49-F238E27FC236}">
                <a16:creationId xmlns:a16="http://schemas.microsoft.com/office/drawing/2014/main" id="{348CB84D-F953-4DE9-540F-87D5AFDED143}"/>
              </a:ext>
            </a:extLst>
          </p:cNvPr>
          <p:cNvSpPr>
            <a:spLocks noGrp="1"/>
          </p:cNvSpPr>
          <p:nvPr>
            <p:ph type="body" sz="quarter" idx="45" hasCustomPrompt="1"/>
          </p:nvPr>
        </p:nvSpPr>
        <p:spPr>
          <a:xfrm>
            <a:off x="5038485" y="4143321"/>
            <a:ext cx="3819195" cy="213381"/>
          </a:xfrm>
          <a:prstGeom prst="rect">
            <a:avLst/>
          </a:prstGeom>
        </p:spPr>
        <p:txBody>
          <a:bodyPr anchor="t">
            <a:noAutofit/>
          </a:bodyPr>
          <a:lstStyle>
            <a:lvl1pPr marL="0" indent="0">
              <a:lnSpc>
                <a:spcPct val="100000"/>
              </a:lnSpc>
              <a:buNone/>
              <a:defRPr sz="1050" b="1"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Chart Subhead</a:t>
            </a:r>
          </a:p>
        </p:txBody>
      </p:sp>
      <p:sp>
        <p:nvSpPr>
          <p:cNvPr id="30" name="Text Placeholder 2">
            <a:extLst>
              <a:ext uri="{FF2B5EF4-FFF2-40B4-BE49-F238E27FC236}">
                <a16:creationId xmlns:a16="http://schemas.microsoft.com/office/drawing/2014/main" id="{89FB895D-DD76-855A-E5A8-1DB182E5455C}"/>
              </a:ext>
            </a:extLst>
          </p:cNvPr>
          <p:cNvSpPr>
            <a:spLocks noGrp="1"/>
          </p:cNvSpPr>
          <p:nvPr>
            <p:ph type="body" sz="quarter" idx="46" hasCustomPrompt="1"/>
          </p:nvPr>
        </p:nvSpPr>
        <p:spPr>
          <a:xfrm>
            <a:off x="5038483" y="4404256"/>
            <a:ext cx="3819209" cy="396344"/>
          </a:xfrm>
          <a:prstGeom prst="rect">
            <a:avLst/>
          </a:prstGeom>
        </p:spPr>
        <p:txBody>
          <a:bodyPr>
            <a:noAutofit/>
          </a:bodyPr>
          <a:lstStyle>
            <a:lvl1pPr marL="0" indent="0">
              <a:lnSpc>
                <a:spcPct val="100000"/>
              </a:lnSpc>
              <a:buNone/>
              <a:defRPr sz="1050" b="0" i="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31" name="Text Placeholder 2">
            <a:extLst>
              <a:ext uri="{FF2B5EF4-FFF2-40B4-BE49-F238E27FC236}">
                <a16:creationId xmlns:a16="http://schemas.microsoft.com/office/drawing/2014/main" id="{F92F4A21-CFB6-06CD-0B8C-B95A92B87599}"/>
              </a:ext>
            </a:extLst>
          </p:cNvPr>
          <p:cNvSpPr>
            <a:spLocks noGrp="1"/>
          </p:cNvSpPr>
          <p:nvPr>
            <p:ph type="body" sz="quarter" idx="47" hasCustomPrompt="1"/>
          </p:nvPr>
        </p:nvSpPr>
        <p:spPr>
          <a:xfrm>
            <a:off x="5038492" y="3914457"/>
            <a:ext cx="3819170" cy="203009"/>
          </a:xfrm>
          <a:prstGeom prst="rect">
            <a:avLst/>
          </a:prstGeom>
        </p:spPr>
        <p:txBody>
          <a:bodyPr anchor="b">
            <a:noAutofit/>
          </a:bodyPr>
          <a:lstStyle>
            <a:lvl1pPr marL="0" indent="0">
              <a:lnSpc>
                <a:spcPct val="100000"/>
              </a:lnSpc>
              <a:buNone/>
              <a:defRPr sz="750" b="0" i="0" spc="450">
                <a:solidFill>
                  <a:schemeClr val="accent5">
                    <a:lumMod val="50000"/>
                    <a:lumOff val="50000"/>
                  </a:schemeClr>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DATE</a:t>
            </a:r>
          </a:p>
        </p:txBody>
      </p:sp>
      <p:sp>
        <p:nvSpPr>
          <p:cNvPr id="2" name="Text Placeholder 20">
            <a:extLst>
              <a:ext uri="{FF2B5EF4-FFF2-40B4-BE49-F238E27FC236}">
                <a16:creationId xmlns:a16="http://schemas.microsoft.com/office/drawing/2014/main" id="{412AA063-C942-CA6A-155F-911A67896738}"/>
              </a:ext>
            </a:extLst>
          </p:cNvPr>
          <p:cNvSpPr>
            <a:spLocks noGrp="1"/>
          </p:cNvSpPr>
          <p:nvPr>
            <p:ph type="body" sz="quarter" idx="52" hasCustomPrompt="1"/>
          </p:nvPr>
        </p:nvSpPr>
        <p:spPr>
          <a:xfrm>
            <a:off x="286308" y="559076"/>
            <a:ext cx="4228549" cy="581439"/>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7BED9CDA-ECD4-3767-939A-AC6FA1EF0DDA}"/>
              </a:ext>
            </a:extLst>
          </p:cNvPr>
          <p:cNvSpPr>
            <a:spLocks noGrp="1"/>
          </p:cNvSpPr>
          <p:nvPr>
            <p:ph type="body" sz="quarter" idx="18" hasCustomPrompt="1"/>
          </p:nvPr>
        </p:nvSpPr>
        <p:spPr>
          <a:xfrm>
            <a:off x="286308" y="342900"/>
            <a:ext cx="4228549"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4" name="Text Placeholder 4">
            <a:extLst>
              <a:ext uri="{FF2B5EF4-FFF2-40B4-BE49-F238E27FC236}">
                <a16:creationId xmlns:a16="http://schemas.microsoft.com/office/drawing/2014/main" id="{B8470342-A1F0-976E-EE0B-389925020866}"/>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36E9C2C2-2F61-60E8-799B-2FF858FE15E2}"/>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19544835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quential 5">
    <p:bg>
      <p:bgPr>
        <a:solidFill>
          <a:schemeClr val="bg1"/>
        </a:solidFill>
        <a:effectLst/>
      </p:bgPr>
    </p:bg>
    <p:spTree>
      <p:nvGrpSpPr>
        <p:cNvPr id="1" name=""/>
        <p:cNvGrpSpPr/>
        <p:nvPr/>
      </p:nvGrpSpPr>
      <p:grpSpPr>
        <a:xfrm>
          <a:off x="0" y="0"/>
          <a:ext cx="0" cy="0"/>
          <a:chOff x="0" y="0"/>
          <a:chExt cx="0" cy="0"/>
        </a:xfrm>
      </p:grpSpPr>
      <p:cxnSp>
        <p:nvCxnSpPr>
          <p:cNvPr id="32" name="Straight Connector 31">
            <a:extLst>
              <a:ext uri="{FF2B5EF4-FFF2-40B4-BE49-F238E27FC236}">
                <a16:creationId xmlns:a16="http://schemas.microsoft.com/office/drawing/2014/main" id="{CFEFE162-9431-BAED-9186-35428399F51B}"/>
              </a:ext>
            </a:extLst>
          </p:cNvPr>
          <p:cNvCxnSpPr>
            <a:cxnSpLocks/>
          </p:cNvCxnSpPr>
          <p:nvPr userDrawn="1"/>
        </p:nvCxnSpPr>
        <p:spPr>
          <a:xfrm>
            <a:off x="1314450" y="2882071"/>
            <a:ext cx="6515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CBDF725A-9E65-0E3D-C01A-8B0089DDD0CA}"/>
              </a:ext>
            </a:extLst>
          </p:cNvPr>
          <p:cNvSpPr/>
          <p:nvPr userDrawn="1"/>
        </p:nvSpPr>
        <p:spPr>
          <a:xfrm>
            <a:off x="1269383"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4" name="Oval 33">
            <a:extLst>
              <a:ext uri="{FF2B5EF4-FFF2-40B4-BE49-F238E27FC236}">
                <a16:creationId xmlns:a16="http://schemas.microsoft.com/office/drawing/2014/main" id="{90EEAF0E-D281-50F1-ED30-C1657BFA7B64}"/>
              </a:ext>
            </a:extLst>
          </p:cNvPr>
          <p:cNvSpPr/>
          <p:nvPr userDrawn="1"/>
        </p:nvSpPr>
        <p:spPr>
          <a:xfrm>
            <a:off x="34410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5" name="Oval 34">
            <a:extLst>
              <a:ext uri="{FF2B5EF4-FFF2-40B4-BE49-F238E27FC236}">
                <a16:creationId xmlns:a16="http://schemas.microsoft.com/office/drawing/2014/main" id="{2CB11DDA-C5E0-04B1-A4B2-AF2CC6AEF3BC}"/>
              </a:ext>
            </a:extLst>
          </p:cNvPr>
          <p:cNvSpPr/>
          <p:nvPr userDrawn="1"/>
        </p:nvSpPr>
        <p:spPr>
          <a:xfrm>
            <a:off x="56127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6" name="Oval 35">
            <a:extLst>
              <a:ext uri="{FF2B5EF4-FFF2-40B4-BE49-F238E27FC236}">
                <a16:creationId xmlns:a16="http://schemas.microsoft.com/office/drawing/2014/main" id="{73601AD9-66FE-84A2-0F9B-0E3BBF77A229}"/>
              </a:ext>
            </a:extLst>
          </p:cNvPr>
          <p:cNvSpPr/>
          <p:nvPr userDrawn="1"/>
        </p:nvSpPr>
        <p:spPr>
          <a:xfrm>
            <a:off x="77844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7" name="Text Placeholder 2">
            <a:extLst>
              <a:ext uri="{FF2B5EF4-FFF2-40B4-BE49-F238E27FC236}">
                <a16:creationId xmlns:a16="http://schemas.microsoft.com/office/drawing/2014/main" id="{4EAC302E-C010-D9DD-9EE2-C0FD8362FF31}"/>
              </a:ext>
            </a:extLst>
          </p:cNvPr>
          <p:cNvSpPr>
            <a:spLocks noGrp="1"/>
          </p:cNvSpPr>
          <p:nvPr>
            <p:ph type="body" sz="quarter" idx="23" hasCustomPrompt="1"/>
          </p:nvPr>
        </p:nvSpPr>
        <p:spPr>
          <a:xfrm>
            <a:off x="286308" y="3087072"/>
            <a:ext cx="2057132" cy="273995"/>
          </a:xfrm>
          <a:prstGeom prst="rect">
            <a:avLst/>
          </a:prstGeom>
          <a:ln>
            <a:noFill/>
          </a:ln>
        </p:spPr>
        <p:txBody>
          <a:bodyPr anchor="b">
            <a:noAutofit/>
          </a:bodyPr>
          <a:lstStyle>
            <a:lvl1pPr marL="0" indent="0" algn="ctr">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38" name="Text Placeholder 2">
            <a:extLst>
              <a:ext uri="{FF2B5EF4-FFF2-40B4-BE49-F238E27FC236}">
                <a16:creationId xmlns:a16="http://schemas.microsoft.com/office/drawing/2014/main" id="{65F54CB1-5779-FFB1-AB89-807D8E65422E}"/>
              </a:ext>
            </a:extLst>
          </p:cNvPr>
          <p:cNvSpPr>
            <a:spLocks noGrp="1"/>
          </p:cNvSpPr>
          <p:nvPr>
            <p:ph type="body" sz="quarter" idx="24" hasCustomPrompt="1"/>
          </p:nvPr>
        </p:nvSpPr>
        <p:spPr>
          <a:xfrm>
            <a:off x="286308" y="3368999"/>
            <a:ext cx="2057132" cy="203999"/>
          </a:xfrm>
          <a:prstGeom prst="rect">
            <a:avLst/>
          </a:prstGeom>
          <a:ln>
            <a:noFill/>
          </a:ln>
        </p:spPr>
        <p:txBody>
          <a:bodyPr>
            <a:noAutofit/>
          </a:bodyPr>
          <a:lstStyle>
            <a:lvl1pPr marL="0" indent="0" algn="ctr">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39" name="Text Placeholder 2">
            <a:extLst>
              <a:ext uri="{FF2B5EF4-FFF2-40B4-BE49-F238E27FC236}">
                <a16:creationId xmlns:a16="http://schemas.microsoft.com/office/drawing/2014/main" id="{64478DFC-6BE2-BBE2-E581-D1B2AA26B133}"/>
              </a:ext>
            </a:extLst>
          </p:cNvPr>
          <p:cNvSpPr>
            <a:spLocks noGrp="1"/>
          </p:cNvSpPr>
          <p:nvPr>
            <p:ph type="body" sz="quarter" idx="25" hasCustomPrompt="1"/>
          </p:nvPr>
        </p:nvSpPr>
        <p:spPr>
          <a:xfrm>
            <a:off x="286308" y="3666255"/>
            <a:ext cx="2057132" cy="791788"/>
          </a:xfrm>
          <a:prstGeom prst="rect">
            <a:avLst/>
          </a:prstGeom>
          <a:ln>
            <a:noFill/>
          </a:ln>
        </p:spPr>
        <p:txBody>
          <a:bodyPr>
            <a:noAutofit/>
          </a:bodyPr>
          <a:lstStyle>
            <a:lvl1pPr marL="0" indent="0" algn="ctr">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9" name="Text Placeholder 2">
            <a:extLst>
              <a:ext uri="{FF2B5EF4-FFF2-40B4-BE49-F238E27FC236}">
                <a16:creationId xmlns:a16="http://schemas.microsoft.com/office/drawing/2014/main" id="{791ACDE9-2698-BD7D-9883-B20674C52103}"/>
              </a:ext>
            </a:extLst>
          </p:cNvPr>
          <p:cNvSpPr>
            <a:spLocks noGrp="1"/>
          </p:cNvSpPr>
          <p:nvPr>
            <p:ph type="body" sz="quarter" idx="26" hasCustomPrompt="1"/>
          </p:nvPr>
        </p:nvSpPr>
        <p:spPr>
          <a:xfrm>
            <a:off x="2457726" y="3087072"/>
            <a:ext cx="2057132" cy="273995"/>
          </a:xfrm>
          <a:prstGeom prst="rect">
            <a:avLst/>
          </a:prstGeom>
          <a:ln>
            <a:noFill/>
          </a:ln>
        </p:spPr>
        <p:txBody>
          <a:bodyPr anchor="b">
            <a:noAutofit/>
          </a:bodyPr>
          <a:lstStyle>
            <a:lvl1pPr marL="0" indent="0" algn="ctr">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0" name="Text Placeholder 2">
            <a:extLst>
              <a:ext uri="{FF2B5EF4-FFF2-40B4-BE49-F238E27FC236}">
                <a16:creationId xmlns:a16="http://schemas.microsoft.com/office/drawing/2014/main" id="{7FEFE99E-C903-4AA2-2B4B-CA9A61330877}"/>
              </a:ext>
            </a:extLst>
          </p:cNvPr>
          <p:cNvSpPr>
            <a:spLocks noGrp="1"/>
          </p:cNvSpPr>
          <p:nvPr>
            <p:ph type="body" sz="quarter" idx="27" hasCustomPrompt="1"/>
          </p:nvPr>
        </p:nvSpPr>
        <p:spPr>
          <a:xfrm>
            <a:off x="2457726" y="3368999"/>
            <a:ext cx="2057132" cy="203999"/>
          </a:xfrm>
          <a:prstGeom prst="rect">
            <a:avLst/>
          </a:prstGeom>
          <a:ln>
            <a:noFill/>
          </a:ln>
        </p:spPr>
        <p:txBody>
          <a:bodyPr>
            <a:noAutofit/>
          </a:bodyPr>
          <a:lstStyle>
            <a:lvl1pPr marL="0" indent="0" algn="ctr">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1" name="Text Placeholder 2">
            <a:extLst>
              <a:ext uri="{FF2B5EF4-FFF2-40B4-BE49-F238E27FC236}">
                <a16:creationId xmlns:a16="http://schemas.microsoft.com/office/drawing/2014/main" id="{61165F72-A30A-6CBF-EC08-F653167549FB}"/>
              </a:ext>
            </a:extLst>
          </p:cNvPr>
          <p:cNvSpPr>
            <a:spLocks noGrp="1"/>
          </p:cNvSpPr>
          <p:nvPr>
            <p:ph type="body" sz="quarter" idx="28" hasCustomPrompt="1"/>
          </p:nvPr>
        </p:nvSpPr>
        <p:spPr>
          <a:xfrm>
            <a:off x="2457726" y="3666255"/>
            <a:ext cx="2057132" cy="791788"/>
          </a:xfrm>
          <a:prstGeom prst="rect">
            <a:avLst/>
          </a:prstGeom>
          <a:ln>
            <a:noFill/>
          </a:ln>
        </p:spPr>
        <p:txBody>
          <a:bodyPr>
            <a:noAutofit/>
          </a:bodyPr>
          <a:lstStyle>
            <a:lvl1pPr marL="0" indent="0" algn="ctr">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2" name="Text Placeholder 2">
            <a:extLst>
              <a:ext uri="{FF2B5EF4-FFF2-40B4-BE49-F238E27FC236}">
                <a16:creationId xmlns:a16="http://schemas.microsoft.com/office/drawing/2014/main" id="{737E75BB-AB37-B6B8-670A-48511F9CEF21}"/>
              </a:ext>
            </a:extLst>
          </p:cNvPr>
          <p:cNvSpPr>
            <a:spLocks noGrp="1"/>
          </p:cNvSpPr>
          <p:nvPr>
            <p:ph type="body" sz="quarter" idx="29" hasCustomPrompt="1"/>
          </p:nvPr>
        </p:nvSpPr>
        <p:spPr>
          <a:xfrm>
            <a:off x="4629143" y="3087072"/>
            <a:ext cx="2057132" cy="273995"/>
          </a:xfrm>
          <a:prstGeom prst="rect">
            <a:avLst/>
          </a:prstGeom>
          <a:ln>
            <a:noFill/>
          </a:ln>
        </p:spPr>
        <p:txBody>
          <a:bodyPr anchor="b">
            <a:noAutofit/>
          </a:bodyPr>
          <a:lstStyle>
            <a:lvl1pPr marL="0" indent="0" algn="ctr">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3" name="Text Placeholder 2">
            <a:extLst>
              <a:ext uri="{FF2B5EF4-FFF2-40B4-BE49-F238E27FC236}">
                <a16:creationId xmlns:a16="http://schemas.microsoft.com/office/drawing/2014/main" id="{7AF14D03-1266-2098-C8B3-5AD12CF1289A}"/>
              </a:ext>
            </a:extLst>
          </p:cNvPr>
          <p:cNvSpPr>
            <a:spLocks noGrp="1"/>
          </p:cNvSpPr>
          <p:nvPr>
            <p:ph type="body" sz="quarter" idx="30" hasCustomPrompt="1"/>
          </p:nvPr>
        </p:nvSpPr>
        <p:spPr>
          <a:xfrm>
            <a:off x="4629143" y="3368999"/>
            <a:ext cx="2057132" cy="203999"/>
          </a:xfrm>
          <a:prstGeom prst="rect">
            <a:avLst/>
          </a:prstGeom>
          <a:ln>
            <a:noFill/>
          </a:ln>
        </p:spPr>
        <p:txBody>
          <a:bodyPr>
            <a:noAutofit/>
          </a:bodyPr>
          <a:lstStyle>
            <a:lvl1pPr marL="0" indent="0" algn="ctr">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4" name="Text Placeholder 2">
            <a:extLst>
              <a:ext uri="{FF2B5EF4-FFF2-40B4-BE49-F238E27FC236}">
                <a16:creationId xmlns:a16="http://schemas.microsoft.com/office/drawing/2014/main" id="{466D8297-1F69-BD38-C084-4FEACDA182BF}"/>
              </a:ext>
            </a:extLst>
          </p:cNvPr>
          <p:cNvSpPr>
            <a:spLocks noGrp="1"/>
          </p:cNvSpPr>
          <p:nvPr>
            <p:ph type="body" sz="quarter" idx="31" hasCustomPrompt="1"/>
          </p:nvPr>
        </p:nvSpPr>
        <p:spPr>
          <a:xfrm>
            <a:off x="4629143" y="3666255"/>
            <a:ext cx="2057132" cy="791788"/>
          </a:xfrm>
          <a:prstGeom prst="rect">
            <a:avLst/>
          </a:prstGeom>
          <a:ln>
            <a:noFill/>
          </a:ln>
        </p:spPr>
        <p:txBody>
          <a:bodyPr>
            <a:noAutofit/>
          </a:bodyPr>
          <a:lstStyle>
            <a:lvl1pPr marL="0" indent="0" algn="ctr">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5" name="Text Placeholder 2">
            <a:extLst>
              <a:ext uri="{FF2B5EF4-FFF2-40B4-BE49-F238E27FC236}">
                <a16:creationId xmlns:a16="http://schemas.microsoft.com/office/drawing/2014/main" id="{351AC3FB-D5C7-ECAC-E5C2-756ED91268C7}"/>
              </a:ext>
            </a:extLst>
          </p:cNvPr>
          <p:cNvSpPr>
            <a:spLocks noGrp="1"/>
          </p:cNvSpPr>
          <p:nvPr>
            <p:ph type="body" sz="quarter" idx="32" hasCustomPrompt="1"/>
          </p:nvPr>
        </p:nvSpPr>
        <p:spPr>
          <a:xfrm>
            <a:off x="6800560" y="3087072"/>
            <a:ext cx="2057132" cy="273995"/>
          </a:xfrm>
          <a:prstGeom prst="rect">
            <a:avLst/>
          </a:prstGeom>
          <a:ln>
            <a:noFill/>
          </a:ln>
        </p:spPr>
        <p:txBody>
          <a:bodyPr anchor="b">
            <a:noAutofit/>
          </a:bodyPr>
          <a:lstStyle>
            <a:lvl1pPr marL="0" indent="0" algn="ctr">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6" name="Text Placeholder 2">
            <a:extLst>
              <a:ext uri="{FF2B5EF4-FFF2-40B4-BE49-F238E27FC236}">
                <a16:creationId xmlns:a16="http://schemas.microsoft.com/office/drawing/2014/main" id="{F244D697-6151-A3D5-94EE-CFD94B77ABB6}"/>
              </a:ext>
            </a:extLst>
          </p:cNvPr>
          <p:cNvSpPr>
            <a:spLocks noGrp="1"/>
          </p:cNvSpPr>
          <p:nvPr>
            <p:ph type="body" sz="quarter" idx="33" hasCustomPrompt="1"/>
          </p:nvPr>
        </p:nvSpPr>
        <p:spPr>
          <a:xfrm>
            <a:off x="6800560" y="3368999"/>
            <a:ext cx="2057132" cy="203999"/>
          </a:xfrm>
          <a:prstGeom prst="rect">
            <a:avLst/>
          </a:prstGeom>
          <a:ln>
            <a:noFill/>
          </a:ln>
        </p:spPr>
        <p:txBody>
          <a:bodyPr>
            <a:noAutofit/>
          </a:bodyPr>
          <a:lstStyle>
            <a:lvl1pPr marL="0" indent="0" algn="ctr">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7" name="Text Placeholder 2">
            <a:extLst>
              <a:ext uri="{FF2B5EF4-FFF2-40B4-BE49-F238E27FC236}">
                <a16:creationId xmlns:a16="http://schemas.microsoft.com/office/drawing/2014/main" id="{C960E32B-F4EA-041C-19BC-BBA22D2628AD}"/>
              </a:ext>
            </a:extLst>
          </p:cNvPr>
          <p:cNvSpPr>
            <a:spLocks noGrp="1"/>
          </p:cNvSpPr>
          <p:nvPr>
            <p:ph type="body" sz="quarter" idx="34" hasCustomPrompt="1"/>
          </p:nvPr>
        </p:nvSpPr>
        <p:spPr>
          <a:xfrm>
            <a:off x="6800560" y="3666255"/>
            <a:ext cx="2057132" cy="791788"/>
          </a:xfrm>
          <a:prstGeom prst="rect">
            <a:avLst/>
          </a:prstGeom>
          <a:ln>
            <a:noFill/>
          </a:ln>
        </p:spPr>
        <p:txBody>
          <a:bodyPr>
            <a:noAutofit/>
          </a:bodyPr>
          <a:lstStyle>
            <a:lvl1pPr marL="0" indent="0" algn="ctr">
              <a:lnSpc>
                <a:spcPct val="100000"/>
              </a:lnSpc>
              <a:buNone/>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 name="Text Placeholder 20">
            <a:extLst>
              <a:ext uri="{FF2B5EF4-FFF2-40B4-BE49-F238E27FC236}">
                <a16:creationId xmlns:a16="http://schemas.microsoft.com/office/drawing/2014/main" id="{D4B4A50F-77C1-C621-E71A-65F90EE2DF3E}"/>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37B4BF2-05E8-6649-1AF0-0FFD2F161642}"/>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5" name="Picture Placeholder 4">
            <a:extLst>
              <a:ext uri="{FF2B5EF4-FFF2-40B4-BE49-F238E27FC236}">
                <a16:creationId xmlns:a16="http://schemas.microsoft.com/office/drawing/2014/main" id="{5C68F94D-4C4B-2034-D392-72CBA7434914}"/>
              </a:ext>
            </a:extLst>
          </p:cNvPr>
          <p:cNvSpPr>
            <a:spLocks noGrp="1"/>
          </p:cNvSpPr>
          <p:nvPr>
            <p:ph type="pic" sz="quarter" idx="53"/>
          </p:nvPr>
        </p:nvSpPr>
        <p:spPr>
          <a:xfrm>
            <a:off x="286308" y="1543050"/>
            <a:ext cx="2057132" cy="1028700"/>
          </a:xfrm>
          <a:prstGeom prst="rect">
            <a:avLst/>
          </a:prstGeom>
          <a:solidFill>
            <a:schemeClr val="tx2"/>
          </a:solidFill>
        </p:spPr>
        <p:txBody>
          <a:bodyPr anchor="ctr"/>
          <a:lstStyle>
            <a:lvl1pPr marL="0" indent="0" algn="ctr">
              <a:lnSpc>
                <a:spcPct val="100000"/>
              </a:lnSpc>
              <a:buNone/>
              <a:defRPr/>
            </a:lvl1pPr>
          </a:lstStyle>
          <a:p>
            <a:endParaRPr lang="en-US"/>
          </a:p>
        </p:txBody>
      </p:sp>
      <p:sp>
        <p:nvSpPr>
          <p:cNvPr id="8" name="Picture Placeholder 4">
            <a:extLst>
              <a:ext uri="{FF2B5EF4-FFF2-40B4-BE49-F238E27FC236}">
                <a16:creationId xmlns:a16="http://schemas.microsoft.com/office/drawing/2014/main" id="{4EA1F97B-72AE-B862-33F7-7644D8624FD6}"/>
              </a:ext>
            </a:extLst>
          </p:cNvPr>
          <p:cNvSpPr>
            <a:spLocks noGrp="1"/>
          </p:cNvSpPr>
          <p:nvPr>
            <p:ph type="pic" sz="quarter" idx="54"/>
          </p:nvPr>
        </p:nvSpPr>
        <p:spPr>
          <a:xfrm>
            <a:off x="2457725" y="1543050"/>
            <a:ext cx="2057132" cy="1028700"/>
          </a:xfrm>
          <a:prstGeom prst="rect">
            <a:avLst/>
          </a:prstGeom>
          <a:solidFill>
            <a:schemeClr val="tx2"/>
          </a:solidFill>
        </p:spPr>
        <p:txBody>
          <a:bodyPr anchor="ctr"/>
          <a:lstStyle>
            <a:lvl1pPr marL="0" indent="0" algn="ctr">
              <a:lnSpc>
                <a:spcPct val="100000"/>
              </a:lnSpc>
              <a:buNone/>
              <a:defRPr/>
            </a:lvl1pPr>
          </a:lstStyle>
          <a:p>
            <a:endParaRPr lang="en-US"/>
          </a:p>
        </p:txBody>
      </p:sp>
      <p:sp>
        <p:nvSpPr>
          <p:cNvPr id="9" name="Picture Placeholder 4">
            <a:extLst>
              <a:ext uri="{FF2B5EF4-FFF2-40B4-BE49-F238E27FC236}">
                <a16:creationId xmlns:a16="http://schemas.microsoft.com/office/drawing/2014/main" id="{0F3DB52B-2957-CD65-A0CC-AAD756087AF5}"/>
              </a:ext>
            </a:extLst>
          </p:cNvPr>
          <p:cNvSpPr>
            <a:spLocks noGrp="1"/>
          </p:cNvSpPr>
          <p:nvPr>
            <p:ph type="pic" sz="quarter" idx="55"/>
          </p:nvPr>
        </p:nvSpPr>
        <p:spPr>
          <a:xfrm>
            <a:off x="4629142" y="1543050"/>
            <a:ext cx="2057132" cy="1028700"/>
          </a:xfrm>
          <a:prstGeom prst="rect">
            <a:avLst/>
          </a:prstGeom>
          <a:solidFill>
            <a:schemeClr val="tx2"/>
          </a:solidFill>
        </p:spPr>
        <p:txBody>
          <a:bodyPr anchor="ctr"/>
          <a:lstStyle>
            <a:lvl1pPr marL="0" indent="0" algn="ctr">
              <a:lnSpc>
                <a:spcPct val="100000"/>
              </a:lnSpc>
              <a:buNone/>
              <a:defRPr/>
            </a:lvl1pPr>
          </a:lstStyle>
          <a:p>
            <a:endParaRPr lang="en-US"/>
          </a:p>
        </p:txBody>
      </p:sp>
      <p:sp>
        <p:nvSpPr>
          <p:cNvPr id="10" name="Picture Placeholder 4">
            <a:extLst>
              <a:ext uri="{FF2B5EF4-FFF2-40B4-BE49-F238E27FC236}">
                <a16:creationId xmlns:a16="http://schemas.microsoft.com/office/drawing/2014/main" id="{AC18A47E-DA96-22B1-D803-8E0068438027}"/>
              </a:ext>
            </a:extLst>
          </p:cNvPr>
          <p:cNvSpPr>
            <a:spLocks noGrp="1"/>
          </p:cNvSpPr>
          <p:nvPr>
            <p:ph type="pic" sz="quarter" idx="56"/>
          </p:nvPr>
        </p:nvSpPr>
        <p:spPr>
          <a:xfrm>
            <a:off x="6800560" y="1543050"/>
            <a:ext cx="2057132" cy="1028700"/>
          </a:xfrm>
          <a:prstGeom prst="rect">
            <a:avLst/>
          </a:prstGeom>
          <a:solidFill>
            <a:schemeClr val="tx2"/>
          </a:solidFill>
        </p:spPr>
        <p:txBody>
          <a:bodyPr anchor="ctr"/>
          <a:lstStyle>
            <a:lvl1pPr marL="0" indent="0" algn="ctr">
              <a:lnSpc>
                <a:spcPct val="100000"/>
              </a:lnSpc>
              <a:buNone/>
              <a:defRPr/>
            </a:lvl1pPr>
          </a:lstStyle>
          <a:p>
            <a:endParaRPr lang="en-US"/>
          </a:p>
        </p:txBody>
      </p:sp>
      <p:sp>
        <p:nvSpPr>
          <p:cNvPr id="11" name="Text Placeholder 4">
            <a:extLst>
              <a:ext uri="{FF2B5EF4-FFF2-40B4-BE49-F238E27FC236}">
                <a16:creationId xmlns:a16="http://schemas.microsoft.com/office/drawing/2014/main" id="{A513C5C8-E353-8084-4728-481280CAC81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12" name="Text Placeholder 8">
            <a:extLst>
              <a:ext uri="{FF2B5EF4-FFF2-40B4-BE49-F238E27FC236}">
                <a16:creationId xmlns:a16="http://schemas.microsoft.com/office/drawing/2014/main" id="{19D0C5E0-1619-5CD0-873B-B1EB8218333A}"/>
              </a:ext>
            </a:extLst>
          </p:cNvPr>
          <p:cNvSpPr>
            <a:spLocks noGrp="1"/>
          </p:cNvSpPr>
          <p:nvPr>
            <p:ph type="body" sz="quarter" idx="11"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8789839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Sequential 5">
    <p:bg>
      <p:bgPr>
        <a:solidFill>
          <a:schemeClr val="tx1"/>
        </a:solidFill>
        <a:effectLst/>
      </p:bgPr>
    </p:bg>
    <p:spTree>
      <p:nvGrpSpPr>
        <p:cNvPr id="1" name=""/>
        <p:cNvGrpSpPr/>
        <p:nvPr/>
      </p:nvGrpSpPr>
      <p:grpSpPr>
        <a:xfrm>
          <a:off x="0" y="0"/>
          <a:ext cx="0" cy="0"/>
          <a:chOff x="0" y="0"/>
          <a:chExt cx="0" cy="0"/>
        </a:xfrm>
      </p:grpSpPr>
      <p:cxnSp>
        <p:nvCxnSpPr>
          <p:cNvPr id="32" name="Straight Connector 31">
            <a:extLst>
              <a:ext uri="{FF2B5EF4-FFF2-40B4-BE49-F238E27FC236}">
                <a16:creationId xmlns:a16="http://schemas.microsoft.com/office/drawing/2014/main" id="{CFEFE162-9431-BAED-9186-35428399F51B}"/>
              </a:ext>
            </a:extLst>
          </p:cNvPr>
          <p:cNvCxnSpPr>
            <a:cxnSpLocks/>
          </p:cNvCxnSpPr>
          <p:nvPr userDrawn="1"/>
        </p:nvCxnSpPr>
        <p:spPr>
          <a:xfrm>
            <a:off x="1314450" y="2882071"/>
            <a:ext cx="6515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CBDF725A-9E65-0E3D-C01A-8B0089DDD0CA}"/>
              </a:ext>
            </a:extLst>
          </p:cNvPr>
          <p:cNvSpPr/>
          <p:nvPr userDrawn="1"/>
        </p:nvSpPr>
        <p:spPr>
          <a:xfrm>
            <a:off x="1269383"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bg1"/>
              </a:solidFill>
            </a:endParaRPr>
          </a:p>
        </p:txBody>
      </p:sp>
      <p:sp>
        <p:nvSpPr>
          <p:cNvPr id="34" name="Oval 33">
            <a:extLst>
              <a:ext uri="{FF2B5EF4-FFF2-40B4-BE49-F238E27FC236}">
                <a16:creationId xmlns:a16="http://schemas.microsoft.com/office/drawing/2014/main" id="{90EEAF0E-D281-50F1-ED30-C1657BFA7B64}"/>
              </a:ext>
            </a:extLst>
          </p:cNvPr>
          <p:cNvSpPr/>
          <p:nvPr userDrawn="1"/>
        </p:nvSpPr>
        <p:spPr>
          <a:xfrm>
            <a:off x="34410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bg1"/>
              </a:solidFill>
            </a:endParaRPr>
          </a:p>
        </p:txBody>
      </p:sp>
      <p:sp>
        <p:nvSpPr>
          <p:cNvPr id="35" name="Oval 34">
            <a:extLst>
              <a:ext uri="{FF2B5EF4-FFF2-40B4-BE49-F238E27FC236}">
                <a16:creationId xmlns:a16="http://schemas.microsoft.com/office/drawing/2014/main" id="{2CB11DDA-C5E0-04B1-A4B2-AF2CC6AEF3BC}"/>
              </a:ext>
            </a:extLst>
          </p:cNvPr>
          <p:cNvSpPr/>
          <p:nvPr userDrawn="1"/>
        </p:nvSpPr>
        <p:spPr>
          <a:xfrm>
            <a:off x="56127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bg1"/>
              </a:solidFill>
            </a:endParaRPr>
          </a:p>
        </p:txBody>
      </p:sp>
      <p:sp>
        <p:nvSpPr>
          <p:cNvPr id="36" name="Oval 35">
            <a:extLst>
              <a:ext uri="{FF2B5EF4-FFF2-40B4-BE49-F238E27FC236}">
                <a16:creationId xmlns:a16="http://schemas.microsoft.com/office/drawing/2014/main" id="{73601AD9-66FE-84A2-0F9B-0E3BBF77A229}"/>
              </a:ext>
            </a:extLst>
          </p:cNvPr>
          <p:cNvSpPr/>
          <p:nvPr userDrawn="1"/>
        </p:nvSpPr>
        <p:spPr>
          <a:xfrm>
            <a:off x="7784484" y="2837004"/>
            <a:ext cx="90134" cy="90134"/>
          </a:xfrm>
          <a:prstGeom prst="ellipse">
            <a:avLst/>
          </a:prstGeom>
          <a:solidFill>
            <a:schemeClr val="accent3"/>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solidFill>
                <a:schemeClr val="bg1"/>
              </a:solidFill>
            </a:endParaRPr>
          </a:p>
        </p:txBody>
      </p:sp>
      <p:sp>
        <p:nvSpPr>
          <p:cNvPr id="37" name="Text Placeholder 2">
            <a:extLst>
              <a:ext uri="{FF2B5EF4-FFF2-40B4-BE49-F238E27FC236}">
                <a16:creationId xmlns:a16="http://schemas.microsoft.com/office/drawing/2014/main" id="{4EAC302E-C010-D9DD-9EE2-C0FD8362FF31}"/>
              </a:ext>
            </a:extLst>
          </p:cNvPr>
          <p:cNvSpPr>
            <a:spLocks noGrp="1"/>
          </p:cNvSpPr>
          <p:nvPr>
            <p:ph type="body" sz="quarter" idx="23" hasCustomPrompt="1"/>
          </p:nvPr>
        </p:nvSpPr>
        <p:spPr>
          <a:xfrm>
            <a:off x="286308" y="3087072"/>
            <a:ext cx="2057132" cy="273995"/>
          </a:xfrm>
          <a:prstGeom prst="rect">
            <a:avLst/>
          </a:prstGeom>
          <a:ln>
            <a:noFill/>
          </a:ln>
        </p:spPr>
        <p:txBody>
          <a:bodyPr anchor="b">
            <a:noAutofit/>
          </a:bodyPr>
          <a:lstStyle>
            <a:lvl1pPr marL="0" indent="0" algn="ctr">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38" name="Text Placeholder 2">
            <a:extLst>
              <a:ext uri="{FF2B5EF4-FFF2-40B4-BE49-F238E27FC236}">
                <a16:creationId xmlns:a16="http://schemas.microsoft.com/office/drawing/2014/main" id="{65F54CB1-5779-FFB1-AB89-807D8E65422E}"/>
              </a:ext>
            </a:extLst>
          </p:cNvPr>
          <p:cNvSpPr>
            <a:spLocks noGrp="1"/>
          </p:cNvSpPr>
          <p:nvPr>
            <p:ph type="body" sz="quarter" idx="24" hasCustomPrompt="1"/>
          </p:nvPr>
        </p:nvSpPr>
        <p:spPr>
          <a:xfrm>
            <a:off x="286308" y="3368999"/>
            <a:ext cx="2057132" cy="203999"/>
          </a:xfrm>
          <a:prstGeom prst="rect">
            <a:avLst/>
          </a:prstGeom>
          <a:ln>
            <a:noFill/>
          </a:ln>
        </p:spPr>
        <p:txBody>
          <a:bodyPr>
            <a:noAutofit/>
          </a:bodyPr>
          <a:lstStyle>
            <a:lvl1pPr marL="0" indent="0" algn="ctr">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39" name="Text Placeholder 2">
            <a:extLst>
              <a:ext uri="{FF2B5EF4-FFF2-40B4-BE49-F238E27FC236}">
                <a16:creationId xmlns:a16="http://schemas.microsoft.com/office/drawing/2014/main" id="{64478DFC-6BE2-BBE2-E581-D1B2AA26B133}"/>
              </a:ext>
            </a:extLst>
          </p:cNvPr>
          <p:cNvSpPr>
            <a:spLocks noGrp="1"/>
          </p:cNvSpPr>
          <p:nvPr>
            <p:ph type="body" sz="quarter" idx="25" hasCustomPrompt="1"/>
          </p:nvPr>
        </p:nvSpPr>
        <p:spPr>
          <a:xfrm>
            <a:off x="286308" y="3666255"/>
            <a:ext cx="2057132" cy="791788"/>
          </a:xfrm>
          <a:prstGeom prst="rect">
            <a:avLst/>
          </a:prstGeom>
          <a:ln>
            <a:noFill/>
          </a:ln>
        </p:spPr>
        <p:txBody>
          <a:bodyPr>
            <a:noAutofit/>
          </a:bodyPr>
          <a:lstStyle>
            <a:lvl1pPr marL="0" indent="0" algn="ctr">
              <a:lnSpc>
                <a:spcPct val="100000"/>
              </a:lnSpc>
              <a:buNone/>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p:txBody>
      </p:sp>
      <p:sp>
        <p:nvSpPr>
          <p:cNvPr id="49" name="Text Placeholder 2">
            <a:extLst>
              <a:ext uri="{FF2B5EF4-FFF2-40B4-BE49-F238E27FC236}">
                <a16:creationId xmlns:a16="http://schemas.microsoft.com/office/drawing/2014/main" id="{791ACDE9-2698-BD7D-9883-B20674C52103}"/>
              </a:ext>
            </a:extLst>
          </p:cNvPr>
          <p:cNvSpPr>
            <a:spLocks noGrp="1"/>
          </p:cNvSpPr>
          <p:nvPr>
            <p:ph type="body" sz="quarter" idx="26" hasCustomPrompt="1"/>
          </p:nvPr>
        </p:nvSpPr>
        <p:spPr>
          <a:xfrm>
            <a:off x="2457726" y="3087072"/>
            <a:ext cx="2057132" cy="273995"/>
          </a:xfrm>
          <a:prstGeom prst="rect">
            <a:avLst/>
          </a:prstGeom>
          <a:ln>
            <a:noFill/>
          </a:ln>
        </p:spPr>
        <p:txBody>
          <a:bodyPr anchor="b">
            <a:noAutofit/>
          </a:bodyPr>
          <a:lstStyle>
            <a:lvl1pPr marL="0" indent="0" algn="ctr">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0" name="Text Placeholder 2">
            <a:extLst>
              <a:ext uri="{FF2B5EF4-FFF2-40B4-BE49-F238E27FC236}">
                <a16:creationId xmlns:a16="http://schemas.microsoft.com/office/drawing/2014/main" id="{7FEFE99E-C903-4AA2-2B4B-CA9A61330877}"/>
              </a:ext>
            </a:extLst>
          </p:cNvPr>
          <p:cNvSpPr>
            <a:spLocks noGrp="1"/>
          </p:cNvSpPr>
          <p:nvPr>
            <p:ph type="body" sz="quarter" idx="27" hasCustomPrompt="1"/>
          </p:nvPr>
        </p:nvSpPr>
        <p:spPr>
          <a:xfrm>
            <a:off x="2457726" y="3368999"/>
            <a:ext cx="2057132" cy="203999"/>
          </a:xfrm>
          <a:prstGeom prst="rect">
            <a:avLst/>
          </a:prstGeom>
          <a:ln>
            <a:noFill/>
          </a:ln>
        </p:spPr>
        <p:txBody>
          <a:bodyPr>
            <a:noAutofit/>
          </a:bodyPr>
          <a:lstStyle>
            <a:lvl1pPr marL="0" indent="0" algn="ctr">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1" name="Text Placeholder 2">
            <a:extLst>
              <a:ext uri="{FF2B5EF4-FFF2-40B4-BE49-F238E27FC236}">
                <a16:creationId xmlns:a16="http://schemas.microsoft.com/office/drawing/2014/main" id="{61165F72-A30A-6CBF-EC08-F653167549FB}"/>
              </a:ext>
            </a:extLst>
          </p:cNvPr>
          <p:cNvSpPr>
            <a:spLocks noGrp="1"/>
          </p:cNvSpPr>
          <p:nvPr>
            <p:ph type="body" sz="quarter" idx="28" hasCustomPrompt="1"/>
          </p:nvPr>
        </p:nvSpPr>
        <p:spPr>
          <a:xfrm>
            <a:off x="2457726" y="3666255"/>
            <a:ext cx="2057132" cy="791788"/>
          </a:xfrm>
          <a:prstGeom prst="rect">
            <a:avLst/>
          </a:prstGeom>
          <a:ln>
            <a:noFill/>
          </a:ln>
        </p:spPr>
        <p:txBody>
          <a:bodyPr>
            <a:noAutofit/>
          </a:bodyPr>
          <a:lstStyle>
            <a:lvl1pPr marL="0" indent="0" algn="ctr">
              <a:lnSpc>
                <a:spcPct val="100000"/>
              </a:lnSpc>
              <a:buNone/>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2" name="Text Placeholder 2">
            <a:extLst>
              <a:ext uri="{FF2B5EF4-FFF2-40B4-BE49-F238E27FC236}">
                <a16:creationId xmlns:a16="http://schemas.microsoft.com/office/drawing/2014/main" id="{737E75BB-AB37-B6B8-670A-48511F9CEF21}"/>
              </a:ext>
            </a:extLst>
          </p:cNvPr>
          <p:cNvSpPr>
            <a:spLocks noGrp="1"/>
          </p:cNvSpPr>
          <p:nvPr>
            <p:ph type="body" sz="quarter" idx="29" hasCustomPrompt="1"/>
          </p:nvPr>
        </p:nvSpPr>
        <p:spPr>
          <a:xfrm>
            <a:off x="4629143" y="3087072"/>
            <a:ext cx="2057132" cy="273995"/>
          </a:xfrm>
          <a:prstGeom prst="rect">
            <a:avLst/>
          </a:prstGeom>
          <a:ln>
            <a:noFill/>
          </a:ln>
        </p:spPr>
        <p:txBody>
          <a:bodyPr anchor="b">
            <a:noAutofit/>
          </a:bodyPr>
          <a:lstStyle>
            <a:lvl1pPr marL="0" indent="0" algn="ctr">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3" name="Text Placeholder 2">
            <a:extLst>
              <a:ext uri="{FF2B5EF4-FFF2-40B4-BE49-F238E27FC236}">
                <a16:creationId xmlns:a16="http://schemas.microsoft.com/office/drawing/2014/main" id="{7AF14D03-1266-2098-C8B3-5AD12CF1289A}"/>
              </a:ext>
            </a:extLst>
          </p:cNvPr>
          <p:cNvSpPr>
            <a:spLocks noGrp="1"/>
          </p:cNvSpPr>
          <p:nvPr>
            <p:ph type="body" sz="quarter" idx="30" hasCustomPrompt="1"/>
          </p:nvPr>
        </p:nvSpPr>
        <p:spPr>
          <a:xfrm>
            <a:off x="4629143" y="3368999"/>
            <a:ext cx="2057132" cy="203999"/>
          </a:xfrm>
          <a:prstGeom prst="rect">
            <a:avLst/>
          </a:prstGeom>
          <a:ln>
            <a:noFill/>
          </a:ln>
        </p:spPr>
        <p:txBody>
          <a:bodyPr>
            <a:noAutofit/>
          </a:bodyPr>
          <a:lstStyle>
            <a:lvl1pPr marL="0" indent="0" algn="ctr">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4" name="Text Placeholder 2">
            <a:extLst>
              <a:ext uri="{FF2B5EF4-FFF2-40B4-BE49-F238E27FC236}">
                <a16:creationId xmlns:a16="http://schemas.microsoft.com/office/drawing/2014/main" id="{466D8297-1F69-BD38-C084-4FEACDA182BF}"/>
              </a:ext>
            </a:extLst>
          </p:cNvPr>
          <p:cNvSpPr>
            <a:spLocks noGrp="1"/>
          </p:cNvSpPr>
          <p:nvPr>
            <p:ph type="body" sz="quarter" idx="31" hasCustomPrompt="1"/>
          </p:nvPr>
        </p:nvSpPr>
        <p:spPr>
          <a:xfrm>
            <a:off x="4629143" y="3666255"/>
            <a:ext cx="2057132" cy="791788"/>
          </a:xfrm>
          <a:prstGeom prst="rect">
            <a:avLst/>
          </a:prstGeom>
          <a:ln>
            <a:noFill/>
          </a:ln>
        </p:spPr>
        <p:txBody>
          <a:bodyPr>
            <a:noAutofit/>
          </a:bodyPr>
          <a:lstStyle>
            <a:lvl1pPr marL="0" indent="0" algn="ctr">
              <a:lnSpc>
                <a:spcPct val="100000"/>
              </a:lnSpc>
              <a:buNone/>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55" name="Text Placeholder 2">
            <a:extLst>
              <a:ext uri="{FF2B5EF4-FFF2-40B4-BE49-F238E27FC236}">
                <a16:creationId xmlns:a16="http://schemas.microsoft.com/office/drawing/2014/main" id="{351AC3FB-D5C7-ECAC-E5C2-756ED91268C7}"/>
              </a:ext>
            </a:extLst>
          </p:cNvPr>
          <p:cNvSpPr>
            <a:spLocks noGrp="1"/>
          </p:cNvSpPr>
          <p:nvPr>
            <p:ph type="body" sz="quarter" idx="32" hasCustomPrompt="1"/>
          </p:nvPr>
        </p:nvSpPr>
        <p:spPr>
          <a:xfrm>
            <a:off x="6800560" y="3087072"/>
            <a:ext cx="2057132" cy="273995"/>
          </a:xfrm>
          <a:prstGeom prst="rect">
            <a:avLst/>
          </a:prstGeom>
          <a:ln>
            <a:noFill/>
          </a:ln>
        </p:spPr>
        <p:txBody>
          <a:bodyPr anchor="b">
            <a:noAutofit/>
          </a:bodyPr>
          <a:lstStyle>
            <a:lvl1pPr marL="0" indent="0" algn="ctr">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56" name="Text Placeholder 2">
            <a:extLst>
              <a:ext uri="{FF2B5EF4-FFF2-40B4-BE49-F238E27FC236}">
                <a16:creationId xmlns:a16="http://schemas.microsoft.com/office/drawing/2014/main" id="{F244D697-6151-A3D5-94EE-CFD94B77ABB6}"/>
              </a:ext>
            </a:extLst>
          </p:cNvPr>
          <p:cNvSpPr>
            <a:spLocks noGrp="1"/>
          </p:cNvSpPr>
          <p:nvPr>
            <p:ph type="body" sz="quarter" idx="33" hasCustomPrompt="1"/>
          </p:nvPr>
        </p:nvSpPr>
        <p:spPr>
          <a:xfrm>
            <a:off x="6800560" y="3368999"/>
            <a:ext cx="2057132" cy="203999"/>
          </a:xfrm>
          <a:prstGeom prst="rect">
            <a:avLst/>
          </a:prstGeom>
          <a:ln>
            <a:noFill/>
          </a:ln>
        </p:spPr>
        <p:txBody>
          <a:bodyPr>
            <a:noAutofit/>
          </a:bodyPr>
          <a:lstStyle>
            <a:lvl1pPr marL="0" indent="0" algn="ctr">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57" name="Text Placeholder 2">
            <a:extLst>
              <a:ext uri="{FF2B5EF4-FFF2-40B4-BE49-F238E27FC236}">
                <a16:creationId xmlns:a16="http://schemas.microsoft.com/office/drawing/2014/main" id="{C960E32B-F4EA-041C-19BC-BBA22D2628AD}"/>
              </a:ext>
            </a:extLst>
          </p:cNvPr>
          <p:cNvSpPr>
            <a:spLocks noGrp="1"/>
          </p:cNvSpPr>
          <p:nvPr>
            <p:ph type="body" sz="quarter" idx="34" hasCustomPrompt="1"/>
          </p:nvPr>
        </p:nvSpPr>
        <p:spPr>
          <a:xfrm>
            <a:off x="6800560" y="3666255"/>
            <a:ext cx="2057132" cy="791788"/>
          </a:xfrm>
          <a:prstGeom prst="rect">
            <a:avLst/>
          </a:prstGeom>
          <a:ln>
            <a:noFill/>
          </a:ln>
        </p:spPr>
        <p:txBody>
          <a:bodyPr>
            <a:noAutofit/>
          </a:bodyPr>
          <a:lstStyle>
            <a:lvl1pPr marL="0" indent="0" algn="ctr">
              <a:lnSpc>
                <a:spcPct val="100000"/>
              </a:lnSpc>
              <a:buNone/>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lvl="0"/>
            <a:endParaRPr lang="en-US"/>
          </a:p>
        </p:txBody>
      </p:sp>
      <p:sp>
        <p:nvSpPr>
          <p:cNvPr id="2" name="Text Placeholder 20">
            <a:extLst>
              <a:ext uri="{FF2B5EF4-FFF2-40B4-BE49-F238E27FC236}">
                <a16:creationId xmlns:a16="http://schemas.microsoft.com/office/drawing/2014/main" id="{D4B4A50F-77C1-C621-E71A-65F90EE2DF3E}"/>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bg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37B4BF2-05E8-6649-1AF0-0FFD2F161642}"/>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5" name="Picture Placeholder 4">
            <a:extLst>
              <a:ext uri="{FF2B5EF4-FFF2-40B4-BE49-F238E27FC236}">
                <a16:creationId xmlns:a16="http://schemas.microsoft.com/office/drawing/2014/main" id="{5C68F94D-4C4B-2034-D392-72CBA7434914}"/>
              </a:ext>
            </a:extLst>
          </p:cNvPr>
          <p:cNvSpPr>
            <a:spLocks noGrp="1"/>
          </p:cNvSpPr>
          <p:nvPr>
            <p:ph type="pic" sz="quarter" idx="53"/>
          </p:nvPr>
        </p:nvSpPr>
        <p:spPr>
          <a:xfrm>
            <a:off x="286308" y="1543050"/>
            <a:ext cx="2057132" cy="1028700"/>
          </a:xfrm>
          <a:prstGeom prst="rect">
            <a:avLst/>
          </a:prstGeom>
          <a:solidFill>
            <a:schemeClr val="tx2"/>
          </a:solidFill>
        </p:spPr>
        <p:txBody>
          <a:bodyPr anchor="ctr"/>
          <a:lstStyle>
            <a:lvl1pPr marL="0" indent="0" algn="ctr">
              <a:lnSpc>
                <a:spcPct val="100000"/>
              </a:lnSpc>
              <a:buNone/>
              <a:defRPr>
                <a:solidFill>
                  <a:schemeClr val="bg1"/>
                </a:solidFill>
              </a:defRPr>
            </a:lvl1pPr>
          </a:lstStyle>
          <a:p>
            <a:endParaRPr lang="en-US"/>
          </a:p>
        </p:txBody>
      </p:sp>
      <p:sp>
        <p:nvSpPr>
          <p:cNvPr id="8" name="Picture Placeholder 4">
            <a:extLst>
              <a:ext uri="{FF2B5EF4-FFF2-40B4-BE49-F238E27FC236}">
                <a16:creationId xmlns:a16="http://schemas.microsoft.com/office/drawing/2014/main" id="{4EA1F97B-72AE-B862-33F7-7644D8624FD6}"/>
              </a:ext>
            </a:extLst>
          </p:cNvPr>
          <p:cNvSpPr>
            <a:spLocks noGrp="1"/>
          </p:cNvSpPr>
          <p:nvPr>
            <p:ph type="pic" sz="quarter" idx="54"/>
          </p:nvPr>
        </p:nvSpPr>
        <p:spPr>
          <a:xfrm>
            <a:off x="2457725" y="1543050"/>
            <a:ext cx="2057132" cy="1028700"/>
          </a:xfrm>
          <a:prstGeom prst="rect">
            <a:avLst/>
          </a:prstGeom>
          <a:solidFill>
            <a:schemeClr val="tx2"/>
          </a:solidFill>
        </p:spPr>
        <p:txBody>
          <a:bodyPr anchor="ctr"/>
          <a:lstStyle>
            <a:lvl1pPr marL="0" indent="0" algn="ctr">
              <a:lnSpc>
                <a:spcPct val="100000"/>
              </a:lnSpc>
              <a:buNone/>
              <a:defRPr>
                <a:solidFill>
                  <a:schemeClr val="bg1"/>
                </a:solidFill>
              </a:defRPr>
            </a:lvl1pPr>
          </a:lstStyle>
          <a:p>
            <a:endParaRPr lang="en-US"/>
          </a:p>
        </p:txBody>
      </p:sp>
      <p:sp>
        <p:nvSpPr>
          <p:cNvPr id="9" name="Picture Placeholder 4">
            <a:extLst>
              <a:ext uri="{FF2B5EF4-FFF2-40B4-BE49-F238E27FC236}">
                <a16:creationId xmlns:a16="http://schemas.microsoft.com/office/drawing/2014/main" id="{0F3DB52B-2957-CD65-A0CC-AAD756087AF5}"/>
              </a:ext>
            </a:extLst>
          </p:cNvPr>
          <p:cNvSpPr>
            <a:spLocks noGrp="1"/>
          </p:cNvSpPr>
          <p:nvPr>
            <p:ph type="pic" sz="quarter" idx="55"/>
          </p:nvPr>
        </p:nvSpPr>
        <p:spPr>
          <a:xfrm>
            <a:off x="4629142" y="1543050"/>
            <a:ext cx="2057132" cy="1028700"/>
          </a:xfrm>
          <a:prstGeom prst="rect">
            <a:avLst/>
          </a:prstGeom>
          <a:solidFill>
            <a:schemeClr val="tx2"/>
          </a:solidFill>
        </p:spPr>
        <p:txBody>
          <a:bodyPr anchor="ctr"/>
          <a:lstStyle>
            <a:lvl1pPr marL="0" indent="0" algn="ctr">
              <a:lnSpc>
                <a:spcPct val="100000"/>
              </a:lnSpc>
              <a:buNone/>
              <a:defRPr>
                <a:solidFill>
                  <a:schemeClr val="bg1"/>
                </a:solidFill>
              </a:defRPr>
            </a:lvl1pPr>
          </a:lstStyle>
          <a:p>
            <a:endParaRPr lang="en-US"/>
          </a:p>
        </p:txBody>
      </p:sp>
      <p:sp>
        <p:nvSpPr>
          <p:cNvPr id="10" name="Picture Placeholder 4">
            <a:extLst>
              <a:ext uri="{FF2B5EF4-FFF2-40B4-BE49-F238E27FC236}">
                <a16:creationId xmlns:a16="http://schemas.microsoft.com/office/drawing/2014/main" id="{AC18A47E-DA96-22B1-D803-8E0068438027}"/>
              </a:ext>
            </a:extLst>
          </p:cNvPr>
          <p:cNvSpPr>
            <a:spLocks noGrp="1"/>
          </p:cNvSpPr>
          <p:nvPr>
            <p:ph type="pic" sz="quarter" idx="56"/>
          </p:nvPr>
        </p:nvSpPr>
        <p:spPr>
          <a:xfrm>
            <a:off x="6800560" y="1543050"/>
            <a:ext cx="2057132" cy="1028700"/>
          </a:xfrm>
          <a:prstGeom prst="rect">
            <a:avLst/>
          </a:prstGeom>
          <a:solidFill>
            <a:schemeClr val="tx2"/>
          </a:solidFill>
        </p:spPr>
        <p:txBody>
          <a:bodyPr anchor="ctr"/>
          <a:lstStyle>
            <a:lvl1pPr marL="0" indent="0" algn="ctr">
              <a:lnSpc>
                <a:spcPct val="100000"/>
              </a:lnSpc>
              <a:buNone/>
              <a:defRPr>
                <a:solidFill>
                  <a:schemeClr val="bg1"/>
                </a:solidFill>
              </a:defRPr>
            </a:lvl1pPr>
          </a:lstStyle>
          <a:p>
            <a:endParaRPr lang="en-US"/>
          </a:p>
        </p:txBody>
      </p:sp>
      <p:sp>
        <p:nvSpPr>
          <p:cNvPr id="4" name="Text Placeholder 4">
            <a:extLst>
              <a:ext uri="{FF2B5EF4-FFF2-40B4-BE49-F238E27FC236}">
                <a16:creationId xmlns:a16="http://schemas.microsoft.com/office/drawing/2014/main" id="{1FE560B7-2937-6879-E767-DB22F8DF0D8C}"/>
              </a:ext>
            </a:extLst>
          </p:cNvPr>
          <p:cNvSpPr txBox="1">
            <a:spLocks/>
          </p:cNvSpPr>
          <p:nvPr userDrawn="1"/>
        </p:nvSpPr>
        <p:spPr>
          <a:xfrm>
            <a:off x="4629143" y="4778237"/>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6" name="Text Placeholder 8">
            <a:extLst>
              <a:ext uri="{FF2B5EF4-FFF2-40B4-BE49-F238E27FC236}">
                <a16:creationId xmlns:a16="http://schemas.microsoft.com/office/drawing/2014/main" id="{B50A38DB-8778-9D27-1056-743CFD3179B7}"/>
              </a:ext>
            </a:extLst>
          </p:cNvPr>
          <p:cNvSpPr>
            <a:spLocks noGrp="1"/>
          </p:cNvSpPr>
          <p:nvPr>
            <p:ph type="body" sz="quarter" idx="11" hasCustomPrompt="1"/>
          </p:nvPr>
        </p:nvSpPr>
        <p:spPr>
          <a:xfrm>
            <a:off x="286308" y="4778237"/>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Tree>
    <p:extLst>
      <p:ext uri="{BB962C8B-B14F-4D97-AF65-F5344CB8AC3E}">
        <p14:creationId xmlns:p14="http://schemas.microsoft.com/office/powerpoint/2010/main" val="39078316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quential 7">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6DD17-5F08-8EDA-8E51-E497F39117CB}"/>
              </a:ext>
            </a:extLst>
          </p:cNvPr>
          <p:cNvSpPr/>
          <p:nvPr userDrawn="1"/>
        </p:nvSpPr>
        <p:spPr>
          <a:xfrm>
            <a:off x="2457726"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ectangle 4">
            <a:extLst>
              <a:ext uri="{FF2B5EF4-FFF2-40B4-BE49-F238E27FC236}">
                <a16:creationId xmlns:a16="http://schemas.microsoft.com/office/drawing/2014/main" id="{E560A961-AFE2-51E6-869F-20136AE13EC3}"/>
              </a:ext>
            </a:extLst>
          </p:cNvPr>
          <p:cNvSpPr/>
          <p:nvPr userDrawn="1"/>
        </p:nvSpPr>
        <p:spPr>
          <a:xfrm>
            <a:off x="6800560"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402E8A5E-9C21-E3E2-F493-DACDB41D5549}"/>
              </a:ext>
            </a:extLst>
          </p:cNvPr>
          <p:cNvSpPr/>
          <p:nvPr userDrawn="1"/>
        </p:nvSpPr>
        <p:spPr>
          <a:xfrm>
            <a:off x="286308" y="1148497"/>
            <a:ext cx="2061117" cy="35603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 Placeholder 2">
            <a:extLst>
              <a:ext uri="{FF2B5EF4-FFF2-40B4-BE49-F238E27FC236}">
                <a16:creationId xmlns:a16="http://schemas.microsoft.com/office/drawing/2014/main" id="{D0FA970C-40E4-496D-9270-530FB4C6834A}"/>
              </a:ext>
            </a:extLst>
          </p:cNvPr>
          <p:cNvSpPr>
            <a:spLocks noGrp="1"/>
          </p:cNvSpPr>
          <p:nvPr>
            <p:ph type="body" sz="quarter" idx="23" hasCustomPrompt="1"/>
          </p:nvPr>
        </p:nvSpPr>
        <p:spPr>
          <a:xfrm>
            <a:off x="425645" y="1711943"/>
            <a:ext cx="1794313" cy="427379"/>
          </a:xfrm>
          <a:prstGeom prst="rect">
            <a:avLst/>
          </a:prstGeom>
          <a:ln>
            <a:noFill/>
          </a:ln>
        </p:spPr>
        <p:txBody>
          <a:bodyPr anchor="b">
            <a:noAutofit/>
          </a:bodyPr>
          <a:lstStyle>
            <a:lvl1pPr marL="0" indent="0" algn="l">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12" name="Text Placeholder 2">
            <a:extLst>
              <a:ext uri="{FF2B5EF4-FFF2-40B4-BE49-F238E27FC236}">
                <a16:creationId xmlns:a16="http://schemas.microsoft.com/office/drawing/2014/main" id="{D29E6B4B-3588-6D61-D7F9-6918427EFE92}"/>
              </a:ext>
            </a:extLst>
          </p:cNvPr>
          <p:cNvSpPr>
            <a:spLocks noGrp="1"/>
          </p:cNvSpPr>
          <p:nvPr>
            <p:ph type="body" sz="quarter" idx="24" hasCustomPrompt="1"/>
          </p:nvPr>
        </p:nvSpPr>
        <p:spPr>
          <a:xfrm>
            <a:off x="425645" y="2174215"/>
            <a:ext cx="1794313" cy="274503"/>
          </a:xfrm>
          <a:prstGeom prst="rect">
            <a:avLst/>
          </a:prstGeom>
          <a:ln>
            <a:noFill/>
          </a:ln>
        </p:spPr>
        <p:txBody>
          <a:bodyPr anchor="t">
            <a:noAutofit/>
          </a:bodyPr>
          <a:lstStyle>
            <a:lvl1pPr marL="0" indent="0" algn="l">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3" name="Text Placeholder 2">
            <a:extLst>
              <a:ext uri="{FF2B5EF4-FFF2-40B4-BE49-F238E27FC236}">
                <a16:creationId xmlns:a16="http://schemas.microsoft.com/office/drawing/2014/main" id="{B2EE0D8C-6CF7-1820-2D7C-874099B275D5}"/>
              </a:ext>
            </a:extLst>
          </p:cNvPr>
          <p:cNvSpPr>
            <a:spLocks noGrp="1"/>
          </p:cNvSpPr>
          <p:nvPr>
            <p:ph type="body" sz="quarter" idx="25" hasCustomPrompt="1"/>
          </p:nvPr>
        </p:nvSpPr>
        <p:spPr>
          <a:xfrm>
            <a:off x="425645"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22" name="Text Placeholder 2">
            <a:extLst>
              <a:ext uri="{FF2B5EF4-FFF2-40B4-BE49-F238E27FC236}">
                <a16:creationId xmlns:a16="http://schemas.microsoft.com/office/drawing/2014/main" id="{67493C6A-8509-C83D-43BF-C4F67E67FCDC}"/>
              </a:ext>
            </a:extLst>
          </p:cNvPr>
          <p:cNvSpPr>
            <a:spLocks noGrp="1"/>
          </p:cNvSpPr>
          <p:nvPr>
            <p:ph type="body" sz="quarter" idx="35" hasCustomPrompt="1"/>
          </p:nvPr>
        </p:nvSpPr>
        <p:spPr>
          <a:xfrm>
            <a:off x="425645" y="1437620"/>
            <a:ext cx="1794313" cy="274320"/>
          </a:xfrm>
          <a:prstGeom prst="rect">
            <a:avLst/>
          </a:prstGeom>
          <a:ln>
            <a:noFill/>
          </a:ln>
        </p:spPr>
        <p:txBody>
          <a:bodyPr>
            <a:noAutofit/>
          </a:bodyPr>
          <a:lstStyle>
            <a:lvl1pPr marL="0" indent="0" algn="l">
              <a:lnSpc>
                <a:spcPct val="100000"/>
              </a:lnSpc>
              <a:buNone/>
              <a:defRPr sz="150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01</a:t>
            </a:r>
          </a:p>
        </p:txBody>
      </p:sp>
      <p:sp>
        <p:nvSpPr>
          <p:cNvPr id="25" name="Rectangle 24">
            <a:extLst>
              <a:ext uri="{FF2B5EF4-FFF2-40B4-BE49-F238E27FC236}">
                <a16:creationId xmlns:a16="http://schemas.microsoft.com/office/drawing/2014/main" id="{01DC978F-8A1B-9526-F5AB-A7736927AA78}"/>
              </a:ext>
            </a:extLst>
          </p:cNvPr>
          <p:cNvSpPr/>
          <p:nvPr userDrawn="1"/>
        </p:nvSpPr>
        <p:spPr>
          <a:xfrm>
            <a:off x="4629142" y="1148497"/>
            <a:ext cx="2057133"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3" name="Text Placeholder 2">
            <a:extLst>
              <a:ext uri="{FF2B5EF4-FFF2-40B4-BE49-F238E27FC236}">
                <a16:creationId xmlns:a16="http://schemas.microsoft.com/office/drawing/2014/main" id="{5471EC52-0736-80F8-59C9-29B2A8211D15}"/>
              </a:ext>
            </a:extLst>
          </p:cNvPr>
          <p:cNvSpPr>
            <a:spLocks noGrp="1"/>
          </p:cNvSpPr>
          <p:nvPr>
            <p:ph type="body" sz="quarter" idx="36" hasCustomPrompt="1"/>
          </p:nvPr>
        </p:nvSpPr>
        <p:spPr>
          <a:xfrm>
            <a:off x="25782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4" name="Text Placeholder 2">
            <a:extLst>
              <a:ext uri="{FF2B5EF4-FFF2-40B4-BE49-F238E27FC236}">
                <a16:creationId xmlns:a16="http://schemas.microsoft.com/office/drawing/2014/main" id="{82D1C81C-AAC8-3ECE-3242-934B87CE32AC}"/>
              </a:ext>
            </a:extLst>
          </p:cNvPr>
          <p:cNvSpPr>
            <a:spLocks noGrp="1"/>
          </p:cNvSpPr>
          <p:nvPr>
            <p:ph type="body" sz="quarter" idx="37" hasCustomPrompt="1"/>
          </p:nvPr>
        </p:nvSpPr>
        <p:spPr>
          <a:xfrm>
            <a:off x="25782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5" name="Text Placeholder 2">
            <a:extLst>
              <a:ext uri="{FF2B5EF4-FFF2-40B4-BE49-F238E27FC236}">
                <a16:creationId xmlns:a16="http://schemas.microsoft.com/office/drawing/2014/main" id="{6387CFAC-9DB1-444D-1558-ADBB95B40EA6}"/>
              </a:ext>
            </a:extLst>
          </p:cNvPr>
          <p:cNvSpPr>
            <a:spLocks noGrp="1"/>
          </p:cNvSpPr>
          <p:nvPr>
            <p:ph type="body" sz="quarter" idx="38" hasCustomPrompt="1"/>
          </p:nvPr>
        </p:nvSpPr>
        <p:spPr>
          <a:xfrm>
            <a:off x="25782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76" name="Text Placeholder 2">
            <a:extLst>
              <a:ext uri="{FF2B5EF4-FFF2-40B4-BE49-F238E27FC236}">
                <a16:creationId xmlns:a16="http://schemas.microsoft.com/office/drawing/2014/main" id="{369822DB-0E39-5A7C-F90D-C8CEB5453412}"/>
              </a:ext>
            </a:extLst>
          </p:cNvPr>
          <p:cNvSpPr>
            <a:spLocks noGrp="1"/>
          </p:cNvSpPr>
          <p:nvPr>
            <p:ph type="body" sz="quarter" idx="39" hasCustomPrompt="1"/>
          </p:nvPr>
        </p:nvSpPr>
        <p:spPr>
          <a:xfrm>
            <a:off x="25782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02</a:t>
            </a:r>
          </a:p>
        </p:txBody>
      </p:sp>
      <p:sp>
        <p:nvSpPr>
          <p:cNvPr id="77" name="Text Placeholder 2">
            <a:extLst>
              <a:ext uri="{FF2B5EF4-FFF2-40B4-BE49-F238E27FC236}">
                <a16:creationId xmlns:a16="http://schemas.microsoft.com/office/drawing/2014/main" id="{5998FC89-3B48-B3CE-1C45-CF4ED78174EF}"/>
              </a:ext>
            </a:extLst>
          </p:cNvPr>
          <p:cNvSpPr>
            <a:spLocks noGrp="1"/>
          </p:cNvSpPr>
          <p:nvPr>
            <p:ph type="body" sz="quarter" idx="40" hasCustomPrompt="1"/>
          </p:nvPr>
        </p:nvSpPr>
        <p:spPr>
          <a:xfrm>
            <a:off x="4740470"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8" name="Text Placeholder 2">
            <a:extLst>
              <a:ext uri="{FF2B5EF4-FFF2-40B4-BE49-F238E27FC236}">
                <a16:creationId xmlns:a16="http://schemas.microsoft.com/office/drawing/2014/main" id="{DB59013A-5DE2-D920-4FF0-3AC07BF77085}"/>
              </a:ext>
            </a:extLst>
          </p:cNvPr>
          <p:cNvSpPr>
            <a:spLocks noGrp="1"/>
          </p:cNvSpPr>
          <p:nvPr>
            <p:ph type="body" sz="quarter" idx="41" hasCustomPrompt="1"/>
          </p:nvPr>
        </p:nvSpPr>
        <p:spPr>
          <a:xfrm>
            <a:off x="4740470"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9" name="Text Placeholder 2">
            <a:extLst>
              <a:ext uri="{FF2B5EF4-FFF2-40B4-BE49-F238E27FC236}">
                <a16:creationId xmlns:a16="http://schemas.microsoft.com/office/drawing/2014/main" id="{B59CA697-A3D7-ED24-9FF0-75E0DE35A384}"/>
              </a:ext>
            </a:extLst>
          </p:cNvPr>
          <p:cNvSpPr>
            <a:spLocks noGrp="1"/>
          </p:cNvSpPr>
          <p:nvPr>
            <p:ph type="body" sz="quarter" idx="42" hasCustomPrompt="1"/>
          </p:nvPr>
        </p:nvSpPr>
        <p:spPr>
          <a:xfrm>
            <a:off x="4740470"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0" name="Text Placeholder 2">
            <a:extLst>
              <a:ext uri="{FF2B5EF4-FFF2-40B4-BE49-F238E27FC236}">
                <a16:creationId xmlns:a16="http://schemas.microsoft.com/office/drawing/2014/main" id="{D29AB10A-4652-B217-C152-0444A2FE47EE}"/>
              </a:ext>
            </a:extLst>
          </p:cNvPr>
          <p:cNvSpPr>
            <a:spLocks noGrp="1"/>
          </p:cNvSpPr>
          <p:nvPr>
            <p:ph type="body" sz="quarter" idx="43" hasCustomPrompt="1"/>
          </p:nvPr>
        </p:nvSpPr>
        <p:spPr>
          <a:xfrm>
            <a:off x="4740470"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03</a:t>
            </a:r>
          </a:p>
        </p:txBody>
      </p:sp>
      <p:sp>
        <p:nvSpPr>
          <p:cNvPr id="81" name="Text Placeholder 2">
            <a:extLst>
              <a:ext uri="{FF2B5EF4-FFF2-40B4-BE49-F238E27FC236}">
                <a16:creationId xmlns:a16="http://schemas.microsoft.com/office/drawing/2014/main" id="{BD1952E2-F9AA-9586-BDE3-4434DFBE8048}"/>
              </a:ext>
            </a:extLst>
          </p:cNvPr>
          <p:cNvSpPr>
            <a:spLocks noGrp="1"/>
          </p:cNvSpPr>
          <p:nvPr>
            <p:ph type="body" sz="quarter" idx="44" hasCustomPrompt="1"/>
          </p:nvPr>
        </p:nvSpPr>
        <p:spPr>
          <a:xfrm>
            <a:off x="69216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82" name="Text Placeholder 2">
            <a:extLst>
              <a:ext uri="{FF2B5EF4-FFF2-40B4-BE49-F238E27FC236}">
                <a16:creationId xmlns:a16="http://schemas.microsoft.com/office/drawing/2014/main" id="{D697D1B5-7758-FF4D-52C9-DDAC9DB6AD39}"/>
              </a:ext>
            </a:extLst>
          </p:cNvPr>
          <p:cNvSpPr>
            <a:spLocks noGrp="1"/>
          </p:cNvSpPr>
          <p:nvPr>
            <p:ph type="body" sz="quarter" idx="45" hasCustomPrompt="1"/>
          </p:nvPr>
        </p:nvSpPr>
        <p:spPr>
          <a:xfrm>
            <a:off x="69216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83" name="Text Placeholder 2">
            <a:extLst>
              <a:ext uri="{FF2B5EF4-FFF2-40B4-BE49-F238E27FC236}">
                <a16:creationId xmlns:a16="http://schemas.microsoft.com/office/drawing/2014/main" id="{2AC79FFE-AD98-9CC7-25E3-D935ABA9C906}"/>
              </a:ext>
            </a:extLst>
          </p:cNvPr>
          <p:cNvSpPr>
            <a:spLocks noGrp="1"/>
          </p:cNvSpPr>
          <p:nvPr>
            <p:ph type="body" sz="quarter" idx="46" hasCustomPrompt="1"/>
          </p:nvPr>
        </p:nvSpPr>
        <p:spPr>
          <a:xfrm>
            <a:off x="69216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4" name="Text Placeholder 2">
            <a:extLst>
              <a:ext uri="{FF2B5EF4-FFF2-40B4-BE49-F238E27FC236}">
                <a16:creationId xmlns:a16="http://schemas.microsoft.com/office/drawing/2014/main" id="{547A685F-E47C-CF53-559A-962BCF2370BF}"/>
              </a:ext>
            </a:extLst>
          </p:cNvPr>
          <p:cNvSpPr>
            <a:spLocks noGrp="1"/>
          </p:cNvSpPr>
          <p:nvPr>
            <p:ph type="body" sz="quarter" idx="47" hasCustomPrompt="1"/>
          </p:nvPr>
        </p:nvSpPr>
        <p:spPr>
          <a:xfrm>
            <a:off x="69216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04</a:t>
            </a:r>
          </a:p>
        </p:txBody>
      </p:sp>
      <p:sp>
        <p:nvSpPr>
          <p:cNvPr id="2" name="Text Placeholder 20">
            <a:extLst>
              <a:ext uri="{FF2B5EF4-FFF2-40B4-BE49-F238E27FC236}">
                <a16:creationId xmlns:a16="http://schemas.microsoft.com/office/drawing/2014/main" id="{65054C6E-2DE3-1F95-7204-170B35D8D29A}"/>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47206E6-4524-E56D-2083-64F7B77C520D}"/>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33442281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Sequential 7">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6DD17-5F08-8EDA-8E51-E497F39117CB}"/>
              </a:ext>
            </a:extLst>
          </p:cNvPr>
          <p:cNvSpPr/>
          <p:nvPr userDrawn="1"/>
        </p:nvSpPr>
        <p:spPr>
          <a:xfrm>
            <a:off x="2457726" y="1148497"/>
            <a:ext cx="2057132" cy="356032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ectangle 4">
            <a:extLst>
              <a:ext uri="{FF2B5EF4-FFF2-40B4-BE49-F238E27FC236}">
                <a16:creationId xmlns:a16="http://schemas.microsoft.com/office/drawing/2014/main" id="{E560A961-AFE2-51E6-869F-20136AE13EC3}"/>
              </a:ext>
            </a:extLst>
          </p:cNvPr>
          <p:cNvSpPr/>
          <p:nvPr userDrawn="1"/>
        </p:nvSpPr>
        <p:spPr>
          <a:xfrm>
            <a:off x="6800560"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402E8A5E-9C21-E3E2-F493-DACDB41D5549}"/>
              </a:ext>
            </a:extLst>
          </p:cNvPr>
          <p:cNvSpPr/>
          <p:nvPr userDrawn="1"/>
        </p:nvSpPr>
        <p:spPr>
          <a:xfrm>
            <a:off x="286308" y="1148497"/>
            <a:ext cx="2061117"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 Placeholder 2">
            <a:extLst>
              <a:ext uri="{FF2B5EF4-FFF2-40B4-BE49-F238E27FC236}">
                <a16:creationId xmlns:a16="http://schemas.microsoft.com/office/drawing/2014/main" id="{D0FA970C-40E4-496D-9270-530FB4C6834A}"/>
              </a:ext>
            </a:extLst>
          </p:cNvPr>
          <p:cNvSpPr>
            <a:spLocks noGrp="1"/>
          </p:cNvSpPr>
          <p:nvPr>
            <p:ph type="body" sz="quarter" idx="23" hasCustomPrompt="1"/>
          </p:nvPr>
        </p:nvSpPr>
        <p:spPr>
          <a:xfrm>
            <a:off x="425645"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12" name="Text Placeholder 2">
            <a:extLst>
              <a:ext uri="{FF2B5EF4-FFF2-40B4-BE49-F238E27FC236}">
                <a16:creationId xmlns:a16="http://schemas.microsoft.com/office/drawing/2014/main" id="{D29E6B4B-3588-6D61-D7F9-6918427EFE92}"/>
              </a:ext>
            </a:extLst>
          </p:cNvPr>
          <p:cNvSpPr>
            <a:spLocks noGrp="1"/>
          </p:cNvSpPr>
          <p:nvPr>
            <p:ph type="body" sz="quarter" idx="24" hasCustomPrompt="1"/>
          </p:nvPr>
        </p:nvSpPr>
        <p:spPr>
          <a:xfrm>
            <a:off x="425645"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3" name="Text Placeholder 2">
            <a:extLst>
              <a:ext uri="{FF2B5EF4-FFF2-40B4-BE49-F238E27FC236}">
                <a16:creationId xmlns:a16="http://schemas.microsoft.com/office/drawing/2014/main" id="{B2EE0D8C-6CF7-1820-2D7C-874099B275D5}"/>
              </a:ext>
            </a:extLst>
          </p:cNvPr>
          <p:cNvSpPr>
            <a:spLocks noGrp="1"/>
          </p:cNvSpPr>
          <p:nvPr>
            <p:ph type="body" sz="quarter" idx="25" hasCustomPrompt="1"/>
          </p:nvPr>
        </p:nvSpPr>
        <p:spPr>
          <a:xfrm>
            <a:off x="425645"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22" name="Text Placeholder 2">
            <a:extLst>
              <a:ext uri="{FF2B5EF4-FFF2-40B4-BE49-F238E27FC236}">
                <a16:creationId xmlns:a16="http://schemas.microsoft.com/office/drawing/2014/main" id="{67493C6A-8509-C83D-43BF-C4F67E67FCDC}"/>
              </a:ext>
            </a:extLst>
          </p:cNvPr>
          <p:cNvSpPr>
            <a:spLocks noGrp="1"/>
          </p:cNvSpPr>
          <p:nvPr>
            <p:ph type="body" sz="quarter" idx="35" hasCustomPrompt="1"/>
          </p:nvPr>
        </p:nvSpPr>
        <p:spPr>
          <a:xfrm>
            <a:off x="425645"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01</a:t>
            </a:r>
          </a:p>
        </p:txBody>
      </p:sp>
      <p:sp>
        <p:nvSpPr>
          <p:cNvPr id="25" name="Rectangle 24">
            <a:extLst>
              <a:ext uri="{FF2B5EF4-FFF2-40B4-BE49-F238E27FC236}">
                <a16:creationId xmlns:a16="http://schemas.microsoft.com/office/drawing/2014/main" id="{01DC978F-8A1B-9526-F5AB-A7736927AA78}"/>
              </a:ext>
            </a:extLst>
          </p:cNvPr>
          <p:cNvSpPr/>
          <p:nvPr userDrawn="1"/>
        </p:nvSpPr>
        <p:spPr>
          <a:xfrm>
            <a:off x="4629142" y="1148497"/>
            <a:ext cx="2057133"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3" name="Text Placeholder 2">
            <a:extLst>
              <a:ext uri="{FF2B5EF4-FFF2-40B4-BE49-F238E27FC236}">
                <a16:creationId xmlns:a16="http://schemas.microsoft.com/office/drawing/2014/main" id="{5471EC52-0736-80F8-59C9-29B2A8211D15}"/>
              </a:ext>
            </a:extLst>
          </p:cNvPr>
          <p:cNvSpPr>
            <a:spLocks noGrp="1"/>
          </p:cNvSpPr>
          <p:nvPr>
            <p:ph type="body" sz="quarter" idx="36" hasCustomPrompt="1"/>
          </p:nvPr>
        </p:nvSpPr>
        <p:spPr>
          <a:xfrm>
            <a:off x="2578294" y="1711943"/>
            <a:ext cx="1794313" cy="427379"/>
          </a:xfrm>
          <a:prstGeom prst="rect">
            <a:avLst/>
          </a:prstGeom>
          <a:ln>
            <a:noFill/>
          </a:ln>
        </p:spPr>
        <p:txBody>
          <a:bodyPr anchor="b">
            <a:noAutofit/>
          </a:bodyPr>
          <a:lstStyle>
            <a:lvl1pPr marL="0" indent="0" algn="l">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4" name="Text Placeholder 2">
            <a:extLst>
              <a:ext uri="{FF2B5EF4-FFF2-40B4-BE49-F238E27FC236}">
                <a16:creationId xmlns:a16="http://schemas.microsoft.com/office/drawing/2014/main" id="{82D1C81C-AAC8-3ECE-3242-934B87CE32AC}"/>
              </a:ext>
            </a:extLst>
          </p:cNvPr>
          <p:cNvSpPr>
            <a:spLocks noGrp="1"/>
          </p:cNvSpPr>
          <p:nvPr>
            <p:ph type="body" sz="quarter" idx="37" hasCustomPrompt="1"/>
          </p:nvPr>
        </p:nvSpPr>
        <p:spPr>
          <a:xfrm>
            <a:off x="2578294" y="2174215"/>
            <a:ext cx="1794313" cy="274503"/>
          </a:xfrm>
          <a:prstGeom prst="rect">
            <a:avLst/>
          </a:prstGeom>
          <a:ln>
            <a:noFill/>
          </a:ln>
        </p:spPr>
        <p:txBody>
          <a:bodyPr anchor="t">
            <a:noAutofit/>
          </a:bodyPr>
          <a:lstStyle>
            <a:lvl1pPr marL="0" indent="0" algn="l">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5" name="Text Placeholder 2">
            <a:extLst>
              <a:ext uri="{FF2B5EF4-FFF2-40B4-BE49-F238E27FC236}">
                <a16:creationId xmlns:a16="http://schemas.microsoft.com/office/drawing/2014/main" id="{6387CFAC-9DB1-444D-1558-ADBB95B40EA6}"/>
              </a:ext>
            </a:extLst>
          </p:cNvPr>
          <p:cNvSpPr>
            <a:spLocks noGrp="1"/>
          </p:cNvSpPr>
          <p:nvPr>
            <p:ph type="body" sz="quarter" idx="38" hasCustomPrompt="1"/>
          </p:nvPr>
        </p:nvSpPr>
        <p:spPr>
          <a:xfrm>
            <a:off x="25782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76" name="Text Placeholder 2">
            <a:extLst>
              <a:ext uri="{FF2B5EF4-FFF2-40B4-BE49-F238E27FC236}">
                <a16:creationId xmlns:a16="http://schemas.microsoft.com/office/drawing/2014/main" id="{369822DB-0E39-5A7C-F90D-C8CEB5453412}"/>
              </a:ext>
            </a:extLst>
          </p:cNvPr>
          <p:cNvSpPr>
            <a:spLocks noGrp="1"/>
          </p:cNvSpPr>
          <p:nvPr>
            <p:ph type="body" sz="quarter" idx="39" hasCustomPrompt="1"/>
          </p:nvPr>
        </p:nvSpPr>
        <p:spPr>
          <a:xfrm>
            <a:off x="2578294" y="1437620"/>
            <a:ext cx="1794313" cy="274320"/>
          </a:xfrm>
          <a:prstGeom prst="rect">
            <a:avLst/>
          </a:prstGeom>
          <a:ln>
            <a:noFill/>
          </a:ln>
        </p:spPr>
        <p:txBody>
          <a:bodyPr>
            <a:noAutofit/>
          </a:bodyPr>
          <a:lstStyle>
            <a:lvl1pPr marL="0" indent="0" algn="l">
              <a:lnSpc>
                <a:spcPct val="100000"/>
              </a:lnSpc>
              <a:buNone/>
              <a:defRPr sz="150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02</a:t>
            </a:r>
          </a:p>
        </p:txBody>
      </p:sp>
      <p:sp>
        <p:nvSpPr>
          <p:cNvPr id="77" name="Text Placeholder 2">
            <a:extLst>
              <a:ext uri="{FF2B5EF4-FFF2-40B4-BE49-F238E27FC236}">
                <a16:creationId xmlns:a16="http://schemas.microsoft.com/office/drawing/2014/main" id="{5998FC89-3B48-B3CE-1C45-CF4ED78174EF}"/>
              </a:ext>
            </a:extLst>
          </p:cNvPr>
          <p:cNvSpPr>
            <a:spLocks noGrp="1"/>
          </p:cNvSpPr>
          <p:nvPr>
            <p:ph type="body" sz="quarter" idx="40" hasCustomPrompt="1"/>
          </p:nvPr>
        </p:nvSpPr>
        <p:spPr>
          <a:xfrm>
            <a:off x="4740470"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8" name="Text Placeholder 2">
            <a:extLst>
              <a:ext uri="{FF2B5EF4-FFF2-40B4-BE49-F238E27FC236}">
                <a16:creationId xmlns:a16="http://schemas.microsoft.com/office/drawing/2014/main" id="{DB59013A-5DE2-D920-4FF0-3AC07BF77085}"/>
              </a:ext>
            </a:extLst>
          </p:cNvPr>
          <p:cNvSpPr>
            <a:spLocks noGrp="1"/>
          </p:cNvSpPr>
          <p:nvPr>
            <p:ph type="body" sz="quarter" idx="41" hasCustomPrompt="1"/>
          </p:nvPr>
        </p:nvSpPr>
        <p:spPr>
          <a:xfrm>
            <a:off x="4740470"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9" name="Text Placeholder 2">
            <a:extLst>
              <a:ext uri="{FF2B5EF4-FFF2-40B4-BE49-F238E27FC236}">
                <a16:creationId xmlns:a16="http://schemas.microsoft.com/office/drawing/2014/main" id="{B59CA697-A3D7-ED24-9FF0-75E0DE35A384}"/>
              </a:ext>
            </a:extLst>
          </p:cNvPr>
          <p:cNvSpPr>
            <a:spLocks noGrp="1"/>
          </p:cNvSpPr>
          <p:nvPr>
            <p:ph type="body" sz="quarter" idx="42" hasCustomPrompt="1"/>
          </p:nvPr>
        </p:nvSpPr>
        <p:spPr>
          <a:xfrm>
            <a:off x="4740470"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0" name="Text Placeholder 2">
            <a:extLst>
              <a:ext uri="{FF2B5EF4-FFF2-40B4-BE49-F238E27FC236}">
                <a16:creationId xmlns:a16="http://schemas.microsoft.com/office/drawing/2014/main" id="{D29AB10A-4652-B217-C152-0444A2FE47EE}"/>
              </a:ext>
            </a:extLst>
          </p:cNvPr>
          <p:cNvSpPr>
            <a:spLocks noGrp="1"/>
          </p:cNvSpPr>
          <p:nvPr>
            <p:ph type="body" sz="quarter" idx="43" hasCustomPrompt="1"/>
          </p:nvPr>
        </p:nvSpPr>
        <p:spPr>
          <a:xfrm>
            <a:off x="4740470"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03</a:t>
            </a:r>
          </a:p>
        </p:txBody>
      </p:sp>
      <p:sp>
        <p:nvSpPr>
          <p:cNvPr id="81" name="Text Placeholder 2">
            <a:extLst>
              <a:ext uri="{FF2B5EF4-FFF2-40B4-BE49-F238E27FC236}">
                <a16:creationId xmlns:a16="http://schemas.microsoft.com/office/drawing/2014/main" id="{BD1952E2-F9AA-9586-BDE3-4434DFBE8048}"/>
              </a:ext>
            </a:extLst>
          </p:cNvPr>
          <p:cNvSpPr>
            <a:spLocks noGrp="1"/>
          </p:cNvSpPr>
          <p:nvPr>
            <p:ph type="body" sz="quarter" idx="44" hasCustomPrompt="1"/>
          </p:nvPr>
        </p:nvSpPr>
        <p:spPr>
          <a:xfrm>
            <a:off x="69216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82" name="Text Placeholder 2">
            <a:extLst>
              <a:ext uri="{FF2B5EF4-FFF2-40B4-BE49-F238E27FC236}">
                <a16:creationId xmlns:a16="http://schemas.microsoft.com/office/drawing/2014/main" id="{D697D1B5-7758-FF4D-52C9-DDAC9DB6AD39}"/>
              </a:ext>
            </a:extLst>
          </p:cNvPr>
          <p:cNvSpPr>
            <a:spLocks noGrp="1"/>
          </p:cNvSpPr>
          <p:nvPr>
            <p:ph type="body" sz="quarter" idx="45" hasCustomPrompt="1"/>
          </p:nvPr>
        </p:nvSpPr>
        <p:spPr>
          <a:xfrm>
            <a:off x="69216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83" name="Text Placeholder 2">
            <a:extLst>
              <a:ext uri="{FF2B5EF4-FFF2-40B4-BE49-F238E27FC236}">
                <a16:creationId xmlns:a16="http://schemas.microsoft.com/office/drawing/2014/main" id="{2AC79FFE-AD98-9CC7-25E3-D935ABA9C906}"/>
              </a:ext>
            </a:extLst>
          </p:cNvPr>
          <p:cNvSpPr>
            <a:spLocks noGrp="1"/>
          </p:cNvSpPr>
          <p:nvPr>
            <p:ph type="body" sz="quarter" idx="46" hasCustomPrompt="1"/>
          </p:nvPr>
        </p:nvSpPr>
        <p:spPr>
          <a:xfrm>
            <a:off x="69216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4" name="Text Placeholder 2">
            <a:extLst>
              <a:ext uri="{FF2B5EF4-FFF2-40B4-BE49-F238E27FC236}">
                <a16:creationId xmlns:a16="http://schemas.microsoft.com/office/drawing/2014/main" id="{547A685F-E47C-CF53-559A-962BCF2370BF}"/>
              </a:ext>
            </a:extLst>
          </p:cNvPr>
          <p:cNvSpPr>
            <a:spLocks noGrp="1"/>
          </p:cNvSpPr>
          <p:nvPr>
            <p:ph type="body" sz="quarter" idx="47" hasCustomPrompt="1"/>
          </p:nvPr>
        </p:nvSpPr>
        <p:spPr>
          <a:xfrm>
            <a:off x="69216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04</a:t>
            </a:r>
          </a:p>
        </p:txBody>
      </p:sp>
      <p:sp>
        <p:nvSpPr>
          <p:cNvPr id="2" name="Text Placeholder 20">
            <a:extLst>
              <a:ext uri="{FF2B5EF4-FFF2-40B4-BE49-F238E27FC236}">
                <a16:creationId xmlns:a16="http://schemas.microsoft.com/office/drawing/2014/main" id="{65054C6E-2DE3-1F95-7204-170B35D8D29A}"/>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47206E6-4524-E56D-2083-64F7B77C520D}"/>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184472057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Sequential 7">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6DD17-5F08-8EDA-8E51-E497F39117CB}"/>
              </a:ext>
            </a:extLst>
          </p:cNvPr>
          <p:cNvSpPr/>
          <p:nvPr userDrawn="1"/>
        </p:nvSpPr>
        <p:spPr>
          <a:xfrm>
            <a:off x="2457726"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ectangle 4">
            <a:extLst>
              <a:ext uri="{FF2B5EF4-FFF2-40B4-BE49-F238E27FC236}">
                <a16:creationId xmlns:a16="http://schemas.microsoft.com/office/drawing/2014/main" id="{E560A961-AFE2-51E6-869F-20136AE13EC3}"/>
              </a:ext>
            </a:extLst>
          </p:cNvPr>
          <p:cNvSpPr/>
          <p:nvPr userDrawn="1"/>
        </p:nvSpPr>
        <p:spPr>
          <a:xfrm>
            <a:off x="6800560"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402E8A5E-9C21-E3E2-F493-DACDB41D5549}"/>
              </a:ext>
            </a:extLst>
          </p:cNvPr>
          <p:cNvSpPr/>
          <p:nvPr userDrawn="1"/>
        </p:nvSpPr>
        <p:spPr>
          <a:xfrm>
            <a:off x="286308" y="1148497"/>
            <a:ext cx="2061117"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 Placeholder 2">
            <a:extLst>
              <a:ext uri="{FF2B5EF4-FFF2-40B4-BE49-F238E27FC236}">
                <a16:creationId xmlns:a16="http://schemas.microsoft.com/office/drawing/2014/main" id="{D0FA970C-40E4-496D-9270-530FB4C6834A}"/>
              </a:ext>
            </a:extLst>
          </p:cNvPr>
          <p:cNvSpPr>
            <a:spLocks noGrp="1"/>
          </p:cNvSpPr>
          <p:nvPr>
            <p:ph type="body" sz="quarter" idx="23" hasCustomPrompt="1"/>
          </p:nvPr>
        </p:nvSpPr>
        <p:spPr>
          <a:xfrm>
            <a:off x="425645"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12" name="Text Placeholder 2">
            <a:extLst>
              <a:ext uri="{FF2B5EF4-FFF2-40B4-BE49-F238E27FC236}">
                <a16:creationId xmlns:a16="http://schemas.microsoft.com/office/drawing/2014/main" id="{D29E6B4B-3588-6D61-D7F9-6918427EFE92}"/>
              </a:ext>
            </a:extLst>
          </p:cNvPr>
          <p:cNvSpPr>
            <a:spLocks noGrp="1"/>
          </p:cNvSpPr>
          <p:nvPr>
            <p:ph type="body" sz="quarter" idx="24" hasCustomPrompt="1"/>
          </p:nvPr>
        </p:nvSpPr>
        <p:spPr>
          <a:xfrm>
            <a:off x="425645"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3" name="Text Placeholder 2">
            <a:extLst>
              <a:ext uri="{FF2B5EF4-FFF2-40B4-BE49-F238E27FC236}">
                <a16:creationId xmlns:a16="http://schemas.microsoft.com/office/drawing/2014/main" id="{B2EE0D8C-6CF7-1820-2D7C-874099B275D5}"/>
              </a:ext>
            </a:extLst>
          </p:cNvPr>
          <p:cNvSpPr>
            <a:spLocks noGrp="1"/>
          </p:cNvSpPr>
          <p:nvPr>
            <p:ph type="body" sz="quarter" idx="25" hasCustomPrompt="1"/>
          </p:nvPr>
        </p:nvSpPr>
        <p:spPr>
          <a:xfrm>
            <a:off x="425645"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22" name="Text Placeholder 2">
            <a:extLst>
              <a:ext uri="{FF2B5EF4-FFF2-40B4-BE49-F238E27FC236}">
                <a16:creationId xmlns:a16="http://schemas.microsoft.com/office/drawing/2014/main" id="{67493C6A-8509-C83D-43BF-C4F67E67FCDC}"/>
              </a:ext>
            </a:extLst>
          </p:cNvPr>
          <p:cNvSpPr>
            <a:spLocks noGrp="1"/>
          </p:cNvSpPr>
          <p:nvPr>
            <p:ph type="body" sz="quarter" idx="35" hasCustomPrompt="1"/>
          </p:nvPr>
        </p:nvSpPr>
        <p:spPr>
          <a:xfrm>
            <a:off x="425645"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01</a:t>
            </a:r>
          </a:p>
        </p:txBody>
      </p:sp>
      <p:sp>
        <p:nvSpPr>
          <p:cNvPr id="25" name="Rectangle 24">
            <a:extLst>
              <a:ext uri="{FF2B5EF4-FFF2-40B4-BE49-F238E27FC236}">
                <a16:creationId xmlns:a16="http://schemas.microsoft.com/office/drawing/2014/main" id="{01DC978F-8A1B-9526-F5AB-A7736927AA78}"/>
              </a:ext>
            </a:extLst>
          </p:cNvPr>
          <p:cNvSpPr/>
          <p:nvPr userDrawn="1"/>
        </p:nvSpPr>
        <p:spPr>
          <a:xfrm>
            <a:off x="4629142" y="1148497"/>
            <a:ext cx="2057133" cy="35603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3" name="Text Placeholder 2">
            <a:extLst>
              <a:ext uri="{FF2B5EF4-FFF2-40B4-BE49-F238E27FC236}">
                <a16:creationId xmlns:a16="http://schemas.microsoft.com/office/drawing/2014/main" id="{5471EC52-0736-80F8-59C9-29B2A8211D15}"/>
              </a:ext>
            </a:extLst>
          </p:cNvPr>
          <p:cNvSpPr>
            <a:spLocks noGrp="1"/>
          </p:cNvSpPr>
          <p:nvPr>
            <p:ph type="body" sz="quarter" idx="36" hasCustomPrompt="1"/>
          </p:nvPr>
        </p:nvSpPr>
        <p:spPr>
          <a:xfrm>
            <a:off x="25782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4" name="Text Placeholder 2">
            <a:extLst>
              <a:ext uri="{FF2B5EF4-FFF2-40B4-BE49-F238E27FC236}">
                <a16:creationId xmlns:a16="http://schemas.microsoft.com/office/drawing/2014/main" id="{82D1C81C-AAC8-3ECE-3242-934B87CE32AC}"/>
              </a:ext>
            </a:extLst>
          </p:cNvPr>
          <p:cNvSpPr>
            <a:spLocks noGrp="1"/>
          </p:cNvSpPr>
          <p:nvPr>
            <p:ph type="body" sz="quarter" idx="37" hasCustomPrompt="1"/>
          </p:nvPr>
        </p:nvSpPr>
        <p:spPr>
          <a:xfrm>
            <a:off x="25782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5" name="Text Placeholder 2">
            <a:extLst>
              <a:ext uri="{FF2B5EF4-FFF2-40B4-BE49-F238E27FC236}">
                <a16:creationId xmlns:a16="http://schemas.microsoft.com/office/drawing/2014/main" id="{6387CFAC-9DB1-444D-1558-ADBB95B40EA6}"/>
              </a:ext>
            </a:extLst>
          </p:cNvPr>
          <p:cNvSpPr>
            <a:spLocks noGrp="1"/>
          </p:cNvSpPr>
          <p:nvPr>
            <p:ph type="body" sz="quarter" idx="38" hasCustomPrompt="1"/>
          </p:nvPr>
        </p:nvSpPr>
        <p:spPr>
          <a:xfrm>
            <a:off x="25782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76" name="Text Placeholder 2">
            <a:extLst>
              <a:ext uri="{FF2B5EF4-FFF2-40B4-BE49-F238E27FC236}">
                <a16:creationId xmlns:a16="http://schemas.microsoft.com/office/drawing/2014/main" id="{369822DB-0E39-5A7C-F90D-C8CEB5453412}"/>
              </a:ext>
            </a:extLst>
          </p:cNvPr>
          <p:cNvSpPr>
            <a:spLocks noGrp="1"/>
          </p:cNvSpPr>
          <p:nvPr>
            <p:ph type="body" sz="quarter" idx="39" hasCustomPrompt="1"/>
          </p:nvPr>
        </p:nvSpPr>
        <p:spPr>
          <a:xfrm>
            <a:off x="25782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02</a:t>
            </a:r>
          </a:p>
        </p:txBody>
      </p:sp>
      <p:sp>
        <p:nvSpPr>
          <p:cNvPr id="77" name="Text Placeholder 2">
            <a:extLst>
              <a:ext uri="{FF2B5EF4-FFF2-40B4-BE49-F238E27FC236}">
                <a16:creationId xmlns:a16="http://schemas.microsoft.com/office/drawing/2014/main" id="{5998FC89-3B48-B3CE-1C45-CF4ED78174EF}"/>
              </a:ext>
            </a:extLst>
          </p:cNvPr>
          <p:cNvSpPr>
            <a:spLocks noGrp="1"/>
          </p:cNvSpPr>
          <p:nvPr>
            <p:ph type="body" sz="quarter" idx="40" hasCustomPrompt="1"/>
          </p:nvPr>
        </p:nvSpPr>
        <p:spPr>
          <a:xfrm>
            <a:off x="4740470" y="1711943"/>
            <a:ext cx="1794313" cy="427379"/>
          </a:xfrm>
          <a:prstGeom prst="rect">
            <a:avLst/>
          </a:prstGeom>
          <a:ln>
            <a:noFill/>
          </a:ln>
        </p:spPr>
        <p:txBody>
          <a:bodyPr anchor="b">
            <a:noAutofit/>
          </a:bodyPr>
          <a:lstStyle>
            <a:lvl1pPr marL="0" indent="0" algn="l">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8" name="Text Placeholder 2">
            <a:extLst>
              <a:ext uri="{FF2B5EF4-FFF2-40B4-BE49-F238E27FC236}">
                <a16:creationId xmlns:a16="http://schemas.microsoft.com/office/drawing/2014/main" id="{DB59013A-5DE2-D920-4FF0-3AC07BF77085}"/>
              </a:ext>
            </a:extLst>
          </p:cNvPr>
          <p:cNvSpPr>
            <a:spLocks noGrp="1"/>
          </p:cNvSpPr>
          <p:nvPr>
            <p:ph type="body" sz="quarter" idx="41" hasCustomPrompt="1"/>
          </p:nvPr>
        </p:nvSpPr>
        <p:spPr>
          <a:xfrm>
            <a:off x="4740470" y="2174215"/>
            <a:ext cx="1794313" cy="274503"/>
          </a:xfrm>
          <a:prstGeom prst="rect">
            <a:avLst/>
          </a:prstGeom>
          <a:ln>
            <a:noFill/>
          </a:ln>
        </p:spPr>
        <p:txBody>
          <a:bodyPr anchor="t">
            <a:noAutofit/>
          </a:bodyPr>
          <a:lstStyle>
            <a:lvl1pPr marL="0" indent="0" algn="l">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9" name="Text Placeholder 2">
            <a:extLst>
              <a:ext uri="{FF2B5EF4-FFF2-40B4-BE49-F238E27FC236}">
                <a16:creationId xmlns:a16="http://schemas.microsoft.com/office/drawing/2014/main" id="{B59CA697-A3D7-ED24-9FF0-75E0DE35A384}"/>
              </a:ext>
            </a:extLst>
          </p:cNvPr>
          <p:cNvSpPr>
            <a:spLocks noGrp="1"/>
          </p:cNvSpPr>
          <p:nvPr>
            <p:ph type="body" sz="quarter" idx="42" hasCustomPrompt="1"/>
          </p:nvPr>
        </p:nvSpPr>
        <p:spPr>
          <a:xfrm>
            <a:off x="4740470"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0" name="Text Placeholder 2">
            <a:extLst>
              <a:ext uri="{FF2B5EF4-FFF2-40B4-BE49-F238E27FC236}">
                <a16:creationId xmlns:a16="http://schemas.microsoft.com/office/drawing/2014/main" id="{D29AB10A-4652-B217-C152-0444A2FE47EE}"/>
              </a:ext>
            </a:extLst>
          </p:cNvPr>
          <p:cNvSpPr>
            <a:spLocks noGrp="1"/>
          </p:cNvSpPr>
          <p:nvPr>
            <p:ph type="body" sz="quarter" idx="43" hasCustomPrompt="1"/>
          </p:nvPr>
        </p:nvSpPr>
        <p:spPr>
          <a:xfrm>
            <a:off x="4740470" y="1437620"/>
            <a:ext cx="1794313" cy="274320"/>
          </a:xfrm>
          <a:prstGeom prst="rect">
            <a:avLst/>
          </a:prstGeom>
          <a:ln>
            <a:noFill/>
          </a:ln>
        </p:spPr>
        <p:txBody>
          <a:bodyPr>
            <a:noAutofit/>
          </a:bodyPr>
          <a:lstStyle>
            <a:lvl1pPr marL="0" indent="0" algn="l">
              <a:lnSpc>
                <a:spcPct val="100000"/>
              </a:lnSpc>
              <a:buNone/>
              <a:defRPr sz="150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03</a:t>
            </a:r>
          </a:p>
        </p:txBody>
      </p:sp>
      <p:sp>
        <p:nvSpPr>
          <p:cNvPr id="81" name="Text Placeholder 2">
            <a:extLst>
              <a:ext uri="{FF2B5EF4-FFF2-40B4-BE49-F238E27FC236}">
                <a16:creationId xmlns:a16="http://schemas.microsoft.com/office/drawing/2014/main" id="{BD1952E2-F9AA-9586-BDE3-4434DFBE8048}"/>
              </a:ext>
            </a:extLst>
          </p:cNvPr>
          <p:cNvSpPr>
            <a:spLocks noGrp="1"/>
          </p:cNvSpPr>
          <p:nvPr>
            <p:ph type="body" sz="quarter" idx="44" hasCustomPrompt="1"/>
          </p:nvPr>
        </p:nvSpPr>
        <p:spPr>
          <a:xfrm>
            <a:off x="69216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82" name="Text Placeholder 2">
            <a:extLst>
              <a:ext uri="{FF2B5EF4-FFF2-40B4-BE49-F238E27FC236}">
                <a16:creationId xmlns:a16="http://schemas.microsoft.com/office/drawing/2014/main" id="{D697D1B5-7758-FF4D-52C9-DDAC9DB6AD39}"/>
              </a:ext>
            </a:extLst>
          </p:cNvPr>
          <p:cNvSpPr>
            <a:spLocks noGrp="1"/>
          </p:cNvSpPr>
          <p:nvPr>
            <p:ph type="body" sz="quarter" idx="45" hasCustomPrompt="1"/>
          </p:nvPr>
        </p:nvSpPr>
        <p:spPr>
          <a:xfrm>
            <a:off x="69216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83" name="Text Placeholder 2">
            <a:extLst>
              <a:ext uri="{FF2B5EF4-FFF2-40B4-BE49-F238E27FC236}">
                <a16:creationId xmlns:a16="http://schemas.microsoft.com/office/drawing/2014/main" id="{2AC79FFE-AD98-9CC7-25E3-D935ABA9C906}"/>
              </a:ext>
            </a:extLst>
          </p:cNvPr>
          <p:cNvSpPr>
            <a:spLocks noGrp="1"/>
          </p:cNvSpPr>
          <p:nvPr>
            <p:ph type="body" sz="quarter" idx="46" hasCustomPrompt="1"/>
          </p:nvPr>
        </p:nvSpPr>
        <p:spPr>
          <a:xfrm>
            <a:off x="69216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4" name="Text Placeholder 2">
            <a:extLst>
              <a:ext uri="{FF2B5EF4-FFF2-40B4-BE49-F238E27FC236}">
                <a16:creationId xmlns:a16="http://schemas.microsoft.com/office/drawing/2014/main" id="{547A685F-E47C-CF53-559A-962BCF2370BF}"/>
              </a:ext>
            </a:extLst>
          </p:cNvPr>
          <p:cNvSpPr>
            <a:spLocks noGrp="1"/>
          </p:cNvSpPr>
          <p:nvPr>
            <p:ph type="body" sz="quarter" idx="47" hasCustomPrompt="1"/>
          </p:nvPr>
        </p:nvSpPr>
        <p:spPr>
          <a:xfrm>
            <a:off x="69216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04</a:t>
            </a:r>
          </a:p>
        </p:txBody>
      </p:sp>
      <p:sp>
        <p:nvSpPr>
          <p:cNvPr id="2" name="Text Placeholder 20">
            <a:extLst>
              <a:ext uri="{FF2B5EF4-FFF2-40B4-BE49-F238E27FC236}">
                <a16:creationId xmlns:a16="http://schemas.microsoft.com/office/drawing/2014/main" id="{65054C6E-2DE3-1F95-7204-170B35D8D29A}"/>
              </a:ext>
            </a:extLst>
          </p:cNvPr>
          <p:cNvSpPr>
            <a:spLocks noGrp="1"/>
          </p:cNvSpPr>
          <p:nvPr>
            <p:ph type="body" sz="quarter" idx="52" hasCustomPrompt="1"/>
          </p:nvPr>
        </p:nvSpPr>
        <p:spPr>
          <a:xfrm>
            <a:off x="299753" y="559076"/>
            <a:ext cx="5506428" cy="387626"/>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47206E6-4524-E56D-2083-64F7B77C520D}"/>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21100398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Sequential 7">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16DD17-5F08-8EDA-8E51-E497F39117CB}"/>
              </a:ext>
            </a:extLst>
          </p:cNvPr>
          <p:cNvSpPr/>
          <p:nvPr userDrawn="1"/>
        </p:nvSpPr>
        <p:spPr>
          <a:xfrm>
            <a:off x="2457726" y="1148497"/>
            <a:ext cx="2057132"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ectangle 4">
            <a:extLst>
              <a:ext uri="{FF2B5EF4-FFF2-40B4-BE49-F238E27FC236}">
                <a16:creationId xmlns:a16="http://schemas.microsoft.com/office/drawing/2014/main" id="{E560A961-AFE2-51E6-869F-20136AE13EC3}"/>
              </a:ext>
            </a:extLst>
          </p:cNvPr>
          <p:cNvSpPr/>
          <p:nvPr userDrawn="1"/>
        </p:nvSpPr>
        <p:spPr>
          <a:xfrm>
            <a:off x="6800560" y="1148497"/>
            <a:ext cx="2057132" cy="356032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402E8A5E-9C21-E3E2-F493-DACDB41D5549}"/>
              </a:ext>
            </a:extLst>
          </p:cNvPr>
          <p:cNvSpPr/>
          <p:nvPr userDrawn="1"/>
        </p:nvSpPr>
        <p:spPr>
          <a:xfrm>
            <a:off x="286308" y="1148497"/>
            <a:ext cx="2061117"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 Placeholder 2">
            <a:extLst>
              <a:ext uri="{FF2B5EF4-FFF2-40B4-BE49-F238E27FC236}">
                <a16:creationId xmlns:a16="http://schemas.microsoft.com/office/drawing/2014/main" id="{D0FA970C-40E4-496D-9270-530FB4C6834A}"/>
              </a:ext>
            </a:extLst>
          </p:cNvPr>
          <p:cNvSpPr>
            <a:spLocks noGrp="1"/>
          </p:cNvSpPr>
          <p:nvPr>
            <p:ph type="body" sz="quarter" idx="23" hasCustomPrompt="1"/>
          </p:nvPr>
        </p:nvSpPr>
        <p:spPr>
          <a:xfrm>
            <a:off x="425645"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12" name="Text Placeholder 2">
            <a:extLst>
              <a:ext uri="{FF2B5EF4-FFF2-40B4-BE49-F238E27FC236}">
                <a16:creationId xmlns:a16="http://schemas.microsoft.com/office/drawing/2014/main" id="{D29E6B4B-3588-6D61-D7F9-6918427EFE92}"/>
              </a:ext>
            </a:extLst>
          </p:cNvPr>
          <p:cNvSpPr>
            <a:spLocks noGrp="1"/>
          </p:cNvSpPr>
          <p:nvPr>
            <p:ph type="body" sz="quarter" idx="24" hasCustomPrompt="1"/>
          </p:nvPr>
        </p:nvSpPr>
        <p:spPr>
          <a:xfrm>
            <a:off x="425645"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13" name="Text Placeholder 2">
            <a:extLst>
              <a:ext uri="{FF2B5EF4-FFF2-40B4-BE49-F238E27FC236}">
                <a16:creationId xmlns:a16="http://schemas.microsoft.com/office/drawing/2014/main" id="{B2EE0D8C-6CF7-1820-2D7C-874099B275D5}"/>
              </a:ext>
            </a:extLst>
          </p:cNvPr>
          <p:cNvSpPr>
            <a:spLocks noGrp="1"/>
          </p:cNvSpPr>
          <p:nvPr>
            <p:ph type="body" sz="quarter" idx="25" hasCustomPrompt="1"/>
          </p:nvPr>
        </p:nvSpPr>
        <p:spPr>
          <a:xfrm>
            <a:off x="425645"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22" name="Text Placeholder 2">
            <a:extLst>
              <a:ext uri="{FF2B5EF4-FFF2-40B4-BE49-F238E27FC236}">
                <a16:creationId xmlns:a16="http://schemas.microsoft.com/office/drawing/2014/main" id="{67493C6A-8509-C83D-43BF-C4F67E67FCDC}"/>
              </a:ext>
            </a:extLst>
          </p:cNvPr>
          <p:cNvSpPr>
            <a:spLocks noGrp="1"/>
          </p:cNvSpPr>
          <p:nvPr>
            <p:ph type="body" sz="quarter" idx="35" hasCustomPrompt="1"/>
          </p:nvPr>
        </p:nvSpPr>
        <p:spPr>
          <a:xfrm>
            <a:off x="425645"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01</a:t>
            </a:r>
          </a:p>
        </p:txBody>
      </p:sp>
      <p:sp>
        <p:nvSpPr>
          <p:cNvPr id="25" name="Rectangle 24">
            <a:extLst>
              <a:ext uri="{FF2B5EF4-FFF2-40B4-BE49-F238E27FC236}">
                <a16:creationId xmlns:a16="http://schemas.microsoft.com/office/drawing/2014/main" id="{01DC978F-8A1B-9526-F5AB-A7736927AA78}"/>
              </a:ext>
            </a:extLst>
          </p:cNvPr>
          <p:cNvSpPr/>
          <p:nvPr userDrawn="1"/>
        </p:nvSpPr>
        <p:spPr>
          <a:xfrm>
            <a:off x="4629142" y="1148497"/>
            <a:ext cx="2057133" cy="35603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3" name="Text Placeholder 2">
            <a:extLst>
              <a:ext uri="{FF2B5EF4-FFF2-40B4-BE49-F238E27FC236}">
                <a16:creationId xmlns:a16="http://schemas.microsoft.com/office/drawing/2014/main" id="{5471EC52-0736-80F8-59C9-29B2A8211D15}"/>
              </a:ext>
            </a:extLst>
          </p:cNvPr>
          <p:cNvSpPr>
            <a:spLocks noGrp="1"/>
          </p:cNvSpPr>
          <p:nvPr>
            <p:ph type="body" sz="quarter" idx="36" hasCustomPrompt="1"/>
          </p:nvPr>
        </p:nvSpPr>
        <p:spPr>
          <a:xfrm>
            <a:off x="2578294"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4" name="Text Placeholder 2">
            <a:extLst>
              <a:ext uri="{FF2B5EF4-FFF2-40B4-BE49-F238E27FC236}">
                <a16:creationId xmlns:a16="http://schemas.microsoft.com/office/drawing/2014/main" id="{82D1C81C-AAC8-3ECE-3242-934B87CE32AC}"/>
              </a:ext>
            </a:extLst>
          </p:cNvPr>
          <p:cNvSpPr>
            <a:spLocks noGrp="1"/>
          </p:cNvSpPr>
          <p:nvPr>
            <p:ph type="body" sz="quarter" idx="37" hasCustomPrompt="1"/>
          </p:nvPr>
        </p:nvSpPr>
        <p:spPr>
          <a:xfrm>
            <a:off x="2578294"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5" name="Text Placeholder 2">
            <a:extLst>
              <a:ext uri="{FF2B5EF4-FFF2-40B4-BE49-F238E27FC236}">
                <a16:creationId xmlns:a16="http://schemas.microsoft.com/office/drawing/2014/main" id="{6387CFAC-9DB1-444D-1558-ADBB95B40EA6}"/>
              </a:ext>
            </a:extLst>
          </p:cNvPr>
          <p:cNvSpPr>
            <a:spLocks noGrp="1"/>
          </p:cNvSpPr>
          <p:nvPr>
            <p:ph type="body" sz="quarter" idx="38" hasCustomPrompt="1"/>
          </p:nvPr>
        </p:nvSpPr>
        <p:spPr>
          <a:xfrm>
            <a:off x="25782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76" name="Text Placeholder 2">
            <a:extLst>
              <a:ext uri="{FF2B5EF4-FFF2-40B4-BE49-F238E27FC236}">
                <a16:creationId xmlns:a16="http://schemas.microsoft.com/office/drawing/2014/main" id="{369822DB-0E39-5A7C-F90D-C8CEB5453412}"/>
              </a:ext>
            </a:extLst>
          </p:cNvPr>
          <p:cNvSpPr>
            <a:spLocks noGrp="1"/>
          </p:cNvSpPr>
          <p:nvPr>
            <p:ph type="body" sz="quarter" idx="39" hasCustomPrompt="1"/>
          </p:nvPr>
        </p:nvSpPr>
        <p:spPr>
          <a:xfrm>
            <a:off x="2578294"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02</a:t>
            </a:r>
          </a:p>
        </p:txBody>
      </p:sp>
      <p:sp>
        <p:nvSpPr>
          <p:cNvPr id="77" name="Text Placeholder 2">
            <a:extLst>
              <a:ext uri="{FF2B5EF4-FFF2-40B4-BE49-F238E27FC236}">
                <a16:creationId xmlns:a16="http://schemas.microsoft.com/office/drawing/2014/main" id="{5998FC89-3B48-B3CE-1C45-CF4ED78174EF}"/>
              </a:ext>
            </a:extLst>
          </p:cNvPr>
          <p:cNvSpPr>
            <a:spLocks noGrp="1"/>
          </p:cNvSpPr>
          <p:nvPr>
            <p:ph type="body" sz="quarter" idx="40" hasCustomPrompt="1"/>
          </p:nvPr>
        </p:nvSpPr>
        <p:spPr>
          <a:xfrm>
            <a:off x="4740470" y="1711943"/>
            <a:ext cx="1794313" cy="427379"/>
          </a:xfrm>
          <a:prstGeom prst="rect">
            <a:avLst/>
          </a:prstGeom>
          <a:ln>
            <a:noFill/>
          </a:ln>
        </p:spPr>
        <p:txBody>
          <a:bodyPr anchor="b">
            <a:noAutofit/>
          </a:bodyPr>
          <a:lstStyle>
            <a:lvl1pPr marL="0" indent="0" algn="l">
              <a:lnSpc>
                <a:spcPct val="100000"/>
              </a:lnSpc>
              <a:buNone/>
              <a:defRPr sz="750" b="0" i="0" spc="225">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78" name="Text Placeholder 2">
            <a:extLst>
              <a:ext uri="{FF2B5EF4-FFF2-40B4-BE49-F238E27FC236}">
                <a16:creationId xmlns:a16="http://schemas.microsoft.com/office/drawing/2014/main" id="{DB59013A-5DE2-D920-4FF0-3AC07BF77085}"/>
              </a:ext>
            </a:extLst>
          </p:cNvPr>
          <p:cNvSpPr>
            <a:spLocks noGrp="1"/>
          </p:cNvSpPr>
          <p:nvPr>
            <p:ph type="body" sz="quarter" idx="41" hasCustomPrompt="1"/>
          </p:nvPr>
        </p:nvSpPr>
        <p:spPr>
          <a:xfrm>
            <a:off x="4740470" y="2174215"/>
            <a:ext cx="1794313" cy="274503"/>
          </a:xfrm>
          <a:prstGeom prst="rect">
            <a:avLst/>
          </a:prstGeom>
          <a:ln>
            <a:noFill/>
          </a:ln>
        </p:spPr>
        <p:txBody>
          <a:bodyPr anchor="t">
            <a:noAutofit/>
          </a:bodyPr>
          <a:lstStyle>
            <a:lvl1pPr marL="0" indent="0" algn="l">
              <a:lnSpc>
                <a:spcPct val="100000"/>
              </a:lnSpc>
              <a:buNone/>
              <a:defRPr sz="135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79" name="Text Placeholder 2">
            <a:extLst>
              <a:ext uri="{FF2B5EF4-FFF2-40B4-BE49-F238E27FC236}">
                <a16:creationId xmlns:a16="http://schemas.microsoft.com/office/drawing/2014/main" id="{B59CA697-A3D7-ED24-9FF0-75E0DE35A384}"/>
              </a:ext>
            </a:extLst>
          </p:cNvPr>
          <p:cNvSpPr>
            <a:spLocks noGrp="1"/>
          </p:cNvSpPr>
          <p:nvPr>
            <p:ph type="body" sz="quarter" idx="42" hasCustomPrompt="1"/>
          </p:nvPr>
        </p:nvSpPr>
        <p:spPr>
          <a:xfrm>
            <a:off x="4740470"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0" name="Text Placeholder 2">
            <a:extLst>
              <a:ext uri="{FF2B5EF4-FFF2-40B4-BE49-F238E27FC236}">
                <a16:creationId xmlns:a16="http://schemas.microsoft.com/office/drawing/2014/main" id="{D29AB10A-4652-B217-C152-0444A2FE47EE}"/>
              </a:ext>
            </a:extLst>
          </p:cNvPr>
          <p:cNvSpPr>
            <a:spLocks noGrp="1"/>
          </p:cNvSpPr>
          <p:nvPr>
            <p:ph type="body" sz="quarter" idx="43" hasCustomPrompt="1"/>
          </p:nvPr>
        </p:nvSpPr>
        <p:spPr>
          <a:xfrm>
            <a:off x="4740470" y="1437620"/>
            <a:ext cx="1794313" cy="274320"/>
          </a:xfrm>
          <a:prstGeom prst="rect">
            <a:avLst/>
          </a:prstGeom>
          <a:ln>
            <a:noFill/>
          </a:ln>
        </p:spPr>
        <p:txBody>
          <a:bodyPr>
            <a:noAutofit/>
          </a:bodyPr>
          <a:lstStyle>
            <a:lvl1pPr marL="0" indent="0" algn="l">
              <a:lnSpc>
                <a:spcPct val="100000"/>
              </a:lnSpc>
              <a:buNone/>
              <a:defRPr sz="1500" b="1" i="0" spc="0">
                <a:solidFill>
                  <a:schemeClr val="tx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03</a:t>
            </a:r>
          </a:p>
        </p:txBody>
      </p:sp>
      <p:sp>
        <p:nvSpPr>
          <p:cNvPr id="81" name="Text Placeholder 2">
            <a:extLst>
              <a:ext uri="{FF2B5EF4-FFF2-40B4-BE49-F238E27FC236}">
                <a16:creationId xmlns:a16="http://schemas.microsoft.com/office/drawing/2014/main" id="{BD1952E2-F9AA-9586-BDE3-4434DFBE8048}"/>
              </a:ext>
            </a:extLst>
          </p:cNvPr>
          <p:cNvSpPr>
            <a:spLocks noGrp="1"/>
          </p:cNvSpPr>
          <p:nvPr>
            <p:ph type="body" sz="quarter" idx="44" hasCustomPrompt="1"/>
          </p:nvPr>
        </p:nvSpPr>
        <p:spPr>
          <a:xfrm>
            <a:off x="6921694" y="1711943"/>
            <a:ext cx="1794313" cy="427379"/>
          </a:xfrm>
          <a:prstGeom prst="rect">
            <a:avLst/>
          </a:prstGeom>
          <a:ln>
            <a:noFill/>
          </a:ln>
        </p:spPr>
        <p:txBody>
          <a:bodyPr anchor="b">
            <a:noAutofit/>
          </a:bodyPr>
          <a:lstStyle>
            <a:lvl1pPr marL="0" indent="0" algn="l">
              <a:lnSpc>
                <a:spcPct val="100000"/>
              </a:lnSpc>
              <a:buNone/>
              <a:defRPr sz="750" b="0" i="0" spc="225">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THEME, </a:t>
            </a:r>
            <a:br>
              <a:rPr lang="en-US"/>
            </a:br>
            <a:r>
              <a:rPr lang="en-US"/>
              <a:t>PROJECT, MISSION</a:t>
            </a:r>
          </a:p>
        </p:txBody>
      </p:sp>
      <p:sp>
        <p:nvSpPr>
          <p:cNvPr id="82" name="Text Placeholder 2">
            <a:extLst>
              <a:ext uri="{FF2B5EF4-FFF2-40B4-BE49-F238E27FC236}">
                <a16:creationId xmlns:a16="http://schemas.microsoft.com/office/drawing/2014/main" id="{D697D1B5-7758-FF4D-52C9-DDAC9DB6AD39}"/>
              </a:ext>
            </a:extLst>
          </p:cNvPr>
          <p:cNvSpPr>
            <a:spLocks noGrp="1"/>
          </p:cNvSpPr>
          <p:nvPr>
            <p:ph type="body" sz="quarter" idx="45" hasCustomPrompt="1"/>
          </p:nvPr>
        </p:nvSpPr>
        <p:spPr>
          <a:xfrm>
            <a:off x="6921694" y="2174215"/>
            <a:ext cx="1794313" cy="274503"/>
          </a:xfrm>
          <a:prstGeom prst="rect">
            <a:avLst/>
          </a:prstGeom>
          <a:ln>
            <a:noFill/>
          </a:ln>
        </p:spPr>
        <p:txBody>
          <a:bodyPr anchor="t">
            <a:noAutofit/>
          </a:bodyPr>
          <a:lstStyle>
            <a:lvl1pPr marL="0" indent="0" algn="l">
              <a:lnSpc>
                <a:spcPct val="100000"/>
              </a:lnSpc>
              <a:buNone/>
              <a:defRPr sz="135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Subhead</a:t>
            </a:r>
          </a:p>
        </p:txBody>
      </p:sp>
      <p:sp>
        <p:nvSpPr>
          <p:cNvPr id="83" name="Text Placeholder 2">
            <a:extLst>
              <a:ext uri="{FF2B5EF4-FFF2-40B4-BE49-F238E27FC236}">
                <a16:creationId xmlns:a16="http://schemas.microsoft.com/office/drawing/2014/main" id="{2AC79FFE-AD98-9CC7-25E3-D935ABA9C906}"/>
              </a:ext>
            </a:extLst>
          </p:cNvPr>
          <p:cNvSpPr>
            <a:spLocks noGrp="1"/>
          </p:cNvSpPr>
          <p:nvPr>
            <p:ph type="body" sz="quarter" idx="46" hasCustomPrompt="1"/>
          </p:nvPr>
        </p:nvSpPr>
        <p:spPr>
          <a:xfrm>
            <a:off x="6921694" y="2531518"/>
            <a:ext cx="1794313" cy="2030958"/>
          </a:xfrm>
          <a:prstGeom prst="rect">
            <a:avLst/>
          </a:prstGeom>
          <a:ln>
            <a:noFill/>
          </a:ln>
        </p:spPr>
        <p:txBody>
          <a:bodyPr>
            <a:noAutofit/>
          </a:bodyPr>
          <a:lstStyle>
            <a:lvl1pPr marL="128585" indent="-128585" algn="ctr">
              <a:lnSpc>
                <a:spcPct val="100000"/>
              </a:lnSpc>
              <a:buFont typeface="Arial" panose="020B0604020202020204" pitchFamily="34" charset="0"/>
              <a:buChar char="•"/>
              <a:defRPr sz="1050" b="0"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Body Copy</a:t>
            </a:r>
          </a:p>
          <a:p>
            <a:pPr marL="128585" marR="0" lvl="0" indent="-128585" algn="l" defTabSz="685783" rtl="0" eaLnBrk="1" fontAlgn="auto" latinLnBrk="0" hangingPunct="1">
              <a:lnSpc>
                <a:spcPct val="100000"/>
              </a:lnSpc>
              <a:spcBef>
                <a:spcPts val="750"/>
              </a:spcBef>
              <a:spcAft>
                <a:spcPts val="0"/>
              </a:spcAft>
              <a:buClrTx/>
              <a:buSzTx/>
              <a:tabLst/>
              <a:defRPr/>
            </a:pPr>
            <a:endParaRPr lang="en-US"/>
          </a:p>
          <a:p>
            <a:pPr lvl="0"/>
            <a:endParaRPr lang="en-US"/>
          </a:p>
        </p:txBody>
      </p:sp>
      <p:sp>
        <p:nvSpPr>
          <p:cNvPr id="84" name="Text Placeholder 2">
            <a:extLst>
              <a:ext uri="{FF2B5EF4-FFF2-40B4-BE49-F238E27FC236}">
                <a16:creationId xmlns:a16="http://schemas.microsoft.com/office/drawing/2014/main" id="{547A685F-E47C-CF53-559A-962BCF2370BF}"/>
              </a:ext>
            </a:extLst>
          </p:cNvPr>
          <p:cNvSpPr>
            <a:spLocks noGrp="1"/>
          </p:cNvSpPr>
          <p:nvPr>
            <p:ph type="body" sz="quarter" idx="47" hasCustomPrompt="1"/>
          </p:nvPr>
        </p:nvSpPr>
        <p:spPr>
          <a:xfrm>
            <a:off x="6921694" y="1437620"/>
            <a:ext cx="1794313" cy="274320"/>
          </a:xfrm>
          <a:prstGeom prst="rect">
            <a:avLst/>
          </a:prstGeom>
          <a:ln>
            <a:noFill/>
          </a:ln>
        </p:spPr>
        <p:txBody>
          <a:bodyPr>
            <a:noAutofit/>
          </a:bodyPr>
          <a:lstStyle>
            <a:lvl1pPr marL="0" indent="0" algn="l">
              <a:lnSpc>
                <a:spcPct val="100000"/>
              </a:lnSpc>
              <a:buNone/>
              <a:defRPr sz="1500" b="1" i="0" spc="0">
                <a:solidFill>
                  <a:schemeClr val="bg1"/>
                </a:solidFill>
                <a:latin typeface="Arial" panose="020B0604020202020204" pitchFamily="34" charset="0"/>
                <a:cs typeface="Arial" panose="020B0604020202020204" pitchFamily="34" charset="0"/>
              </a:defRPr>
            </a:lvl1pPr>
            <a:lvl2pPr marL="342892" indent="0">
              <a:buNone/>
              <a:defRPr>
                <a:solidFill>
                  <a:schemeClr val="bg1"/>
                </a:solidFill>
              </a:defRPr>
            </a:lvl2pPr>
            <a:lvl3pPr marL="685783" indent="0">
              <a:buNone/>
              <a:defRPr>
                <a:solidFill>
                  <a:schemeClr val="bg1"/>
                </a:solidFill>
              </a:defRPr>
            </a:lvl3pPr>
            <a:lvl4pPr marL="1028675" indent="0">
              <a:buNone/>
              <a:defRPr>
                <a:solidFill>
                  <a:schemeClr val="bg1"/>
                </a:solidFill>
              </a:defRPr>
            </a:lvl4pPr>
            <a:lvl5pPr marL="1371566" indent="0">
              <a:buNone/>
              <a:defRPr>
                <a:solidFill>
                  <a:schemeClr val="bg1"/>
                </a:solidFill>
              </a:defRPr>
            </a:lvl5pPr>
          </a:lstStyle>
          <a:p>
            <a:pPr lvl="0"/>
            <a:r>
              <a:rPr lang="en-US"/>
              <a:t>04</a:t>
            </a:r>
          </a:p>
        </p:txBody>
      </p:sp>
      <p:sp>
        <p:nvSpPr>
          <p:cNvPr id="2" name="Text Placeholder 20">
            <a:extLst>
              <a:ext uri="{FF2B5EF4-FFF2-40B4-BE49-F238E27FC236}">
                <a16:creationId xmlns:a16="http://schemas.microsoft.com/office/drawing/2014/main" id="{65054C6E-2DE3-1F95-7204-170B35D8D29A}"/>
              </a:ext>
            </a:extLst>
          </p:cNvPr>
          <p:cNvSpPr>
            <a:spLocks noGrp="1"/>
          </p:cNvSpPr>
          <p:nvPr>
            <p:ph type="body" sz="quarter" idx="52" hasCustomPrompt="1"/>
          </p:nvPr>
        </p:nvSpPr>
        <p:spPr>
          <a:xfrm>
            <a:off x="299753" y="559076"/>
            <a:ext cx="5506428" cy="387626"/>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3" name="Text Placeholder 18">
            <a:extLst>
              <a:ext uri="{FF2B5EF4-FFF2-40B4-BE49-F238E27FC236}">
                <a16:creationId xmlns:a16="http://schemas.microsoft.com/office/drawing/2014/main" id="{147206E6-4524-E56D-2083-64F7B77C520D}"/>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10218596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quential 8">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66950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 1">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A6097D-65DB-6298-3CD1-BA068336950C}"/>
              </a:ext>
            </a:extLst>
          </p:cNvPr>
          <p:cNvSpPr txBox="1"/>
          <p:nvPr userDrawn="1"/>
        </p:nvSpPr>
        <p:spPr>
          <a:xfrm>
            <a:off x="6425400" y="4791624"/>
            <a:ext cx="2630347" cy="230832"/>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900"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900" kern="1200">
              <a:solidFill>
                <a:schemeClr val="tx1"/>
              </a:solidFill>
              <a:effectLst/>
              <a:latin typeface="+mn-lt"/>
              <a:ea typeface="+mn-ea"/>
              <a:cs typeface="+mn-cs"/>
            </a:endParaRPr>
          </a:p>
        </p:txBody>
      </p:sp>
      <p:sp>
        <p:nvSpPr>
          <p:cNvPr id="4" name="Text Placeholder 20">
            <a:extLst>
              <a:ext uri="{FF2B5EF4-FFF2-40B4-BE49-F238E27FC236}">
                <a16:creationId xmlns:a16="http://schemas.microsoft.com/office/drawing/2014/main" id="{8154752D-EF1A-DA64-79E2-D1F75FD5ABA1}"/>
              </a:ext>
            </a:extLst>
          </p:cNvPr>
          <p:cNvSpPr>
            <a:spLocks noGrp="1"/>
          </p:cNvSpPr>
          <p:nvPr>
            <p:ph type="body" sz="quarter" idx="52" hasCustomPrompt="1"/>
          </p:nvPr>
        </p:nvSpPr>
        <p:spPr>
          <a:xfrm>
            <a:off x="286309" y="559076"/>
            <a:ext cx="3128059"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5" name="Text Placeholder 18">
            <a:extLst>
              <a:ext uri="{FF2B5EF4-FFF2-40B4-BE49-F238E27FC236}">
                <a16:creationId xmlns:a16="http://schemas.microsoft.com/office/drawing/2014/main" id="{771BB8DF-18E9-F5BC-3793-2771DC967840}"/>
              </a:ext>
            </a:extLst>
          </p:cNvPr>
          <p:cNvSpPr>
            <a:spLocks noGrp="1"/>
          </p:cNvSpPr>
          <p:nvPr>
            <p:ph type="body" sz="quarter" idx="18" hasCustomPrompt="1"/>
          </p:nvPr>
        </p:nvSpPr>
        <p:spPr>
          <a:xfrm>
            <a:off x="286309"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20495338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 2">
    <p:bg>
      <p:bgPr>
        <a:solidFill>
          <a:schemeClr val="bg1"/>
        </a:solidFill>
        <a:effectLst/>
      </p:bgPr>
    </p:bg>
    <p:spTree>
      <p:nvGrpSpPr>
        <p:cNvPr id="1" name=""/>
        <p:cNvGrpSpPr/>
        <p:nvPr/>
      </p:nvGrpSpPr>
      <p:grpSpPr>
        <a:xfrm>
          <a:off x="0" y="0"/>
          <a:ext cx="0" cy="0"/>
          <a:chOff x="0" y="0"/>
          <a:chExt cx="0" cy="0"/>
        </a:xfrm>
      </p:grpSpPr>
      <p:sp>
        <p:nvSpPr>
          <p:cNvPr id="11" name="Text Placeholder 20">
            <a:extLst>
              <a:ext uri="{FF2B5EF4-FFF2-40B4-BE49-F238E27FC236}">
                <a16:creationId xmlns:a16="http://schemas.microsoft.com/office/drawing/2014/main" id="{BD82994F-85ED-B7E6-3F25-4D7537394D95}"/>
              </a:ext>
            </a:extLst>
          </p:cNvPr>
          <p:cNvSpPr>
            <a:spLocks noGrp="1"/>
          </p:cNvSpPr>
          <p:nvPr>
            <p:ph type="body" sz="quarter" idx="52" hasCustomPrompt="1"/>
          </p:nvPr>
        </p:nvSpPr>
        <p:spPr>
          <a:xfrm>
            <a:off x="299753" y="559076"/>
            <a:ext cx="5506428" cy="670892"/>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Slide Title Goes Here</a:t>
            </a:r>
          </a:p>
        </p:txBody>
      </p:sp>
      <p:sp>
        <p:nvSpPr>
          <p:cNvPr id="12" name="Text Placeholder 18">
            <a:extLst>
              <a:ext uri="{FF2B5EF4-FFF2-40B4-BE49-F238E27FC236}">
                <a16:creationId xmlns:a16="http://schemas.microsoft.com/office/drawing/2014/main" id="{B468126D-7ED8-821D-5788-B7E3F481ED2B}"/>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Tree>
    <p:extLst>
      <p:ext uri="{BB962C8B-B14F-4D97-AF65-F5344CB8AC3E}">
        <p14:creationId xmlns:p14="http://schemas.microsoft.com/office/powerpoint/2010/main" val="9975131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hapter 1">
    <p:bg>
      <p:bgPr>
        <a:solidFill>
          <a:schemeClr val="tx1"/>
        </a:solidFill>
        <a:effectLst/>
      </p:bgPr>
    </p:bg>
    <p:spTree>
      <p:nvGrpSpPr>
        <p:cNvPr id="1" name=""/>
        <p:cNvGrpSpPr/>
        <p:nvPr/>
      </p:nvGrpSpPr>
      <p:grpSpPr>
        <a:xfrm>
          <a:off x="0" y="0"/>
          <a:ext cx="0" cy="0"/>
          <a:chOff x="0" y="0"/>
          <a:chExt cx="0" cy="0"/>
        </a:xfrm>
      </p:grpSpPr>
      <p:sp>
        <p:nvSpPr>
          <p:cNvPr id="29" name="Picture Placeholder 22">
            <a:extLst>
              <a:ext uri="{FF2B5EF4-FFF2-40B4-BE49-F238E27FC236}">
                <a16:creationId xmlns:a16="http://schemas.microsoft.com/office/drawing/2014/main" id="{B61633C7-E71D-4867-3DA6-643A373A131D}"/>
              </a:ext>
            </a:extLst>
          </p:cNvPr>
          <p:cNvSpPr>
            <a:spLocks noGrp="1"/>
          </p:cNvSpPr>
          <p:nvPr>
            <p:ph type="pic" sz="quarter" idx="23" hasCustomPrompt="1"/>
          </p:nvPr>
        </p:nvSpPr>
        <p:spPr>
          <a:xfrm>
            <a:off x="0" y="0"/>
            <a:ext cx="9144000" cy="3844637"/>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6" name="Text Placeholder 4">
            <a:extLst>
              <a:ext uri="{FF2B5EF4-FFF2-40B4-BE49-F238E27FC236}">
                <a16:creationId xmlns:a16="http://schemas.microsoft.com/office/drawing/2014/main" id="{307B0111-47A7-A2F2-E67E-865DD7AD945B}"/>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7" name="Text Placeholder 8">
            <a:extLst>
              <a:ext uri="{FF2B5EF4-FFF2-40B4-BE49-F238E27FC236}">
                <a16:creationId xmlns:a16="http://schemas.microsoft.com/office/drawing/2014/main" id="{0711A56C-E8CE-C06D-F586-A6C0E0A0CFDB}"/>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18">
            <a:extLst>
              <a:ext uri="{FF2B5EF4-FFF2-40B4-BE49-F238E27FC236}">
                <a16:creationId xmlns:a16="http://schemas.microsoft.com/office/drawing/2014/main" id="{6866A6DE-24CE-81B2-D4A8-0A1432A3B188}"/>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chemeClr val="bg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20">
            <a:extLst>
              <a:ext uri="{FF2B5EF4-FFF2-40B4-BE49-F238E27FC236}">
                <a16:creationId xmlns:a16="http://schemas.microsoft.com/office/drawing/2014/main" id="{41A1337A-AC9B-ED32-41CC-0D53387C0066}"/>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Chapter Title Goes Here</a:t>
            </a:r>
          </a:p>
          <a:p>
            <a:pPr lvl="0"/>
            <a:endParaRPr lang="en-US"/>
          </a:p>
        </p:txBody>
      </p:sp>
    </p:spTree>
    <p:extLst>
      <p:ext uri="{BB962C8B-B14F-4D97-AF65-F5344CB8AC3E}">
        <p14:creationId xmlns:p14="http://schemas.microsoft.com/office/powerpoint/2010/main" val="383854592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hapter 2">
    <p:bg>
      <p:bgPr>
        <a:solidFill>
          <a:schemeClr val="tx1"/>
        </a:solidFill>
        <a:effectLst/>
      </p:bgPr>
    </p:bg>
    <p:spTree>
      <p:nvGrpSpPr>
        <p:cNvPr id="1" name=""/>
        <p:cNvGrpSpPr/>
        <p:nvPr/>
      </p:nvGrpSpPr>
      <p:grpSpPr>
        <a:xfrm>
          <a:off x="0" y="0"/>
          <a:ext cx="0" cy="0"/>
          <a:chOff x="0" y="0"/>
          <a:chExt cx="0" cy="0"/>
        </a:xfrm>
      </p:grpSpPr>
      <p:pic>
        <p:nvPicPr>
          <p:cNvPr id="4" name="Picture 3" descr="A satellite in space above the earth&#10;&#10;Description automatically generated">
            <a:extLst>
              <a:ext uri="{FF2B5EF4-FFF2-40B4-BE49-F238E27FC236}">
                <a16:creationId xmlns:a16="http://schemas.microsoft.com/office/drawing/2014/main" id="{CBFAD23B-571C-3F16-9463-90B48F5408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9143999" cy="5143500"/>
          </a:xfrm>
          <a:prstGeom prst="rect">
            <a:avLst/>
          </a:prstGeom>
        </p:spPr>
      </p:pic>
      <p:sp>
        <p:nvSpPr>
          <p:cNvPr id="2" name="Rectangle 1">
            <a:extLst>
              <a:ext uri="{FF2B5EF4-FFF2-40B4-BE49-F238E27FC236}">
                <a16:creationId xmlns:a16="http://schemas.microsoft.com/office/drawing/2014/main" id="{E48C2B1F-16AD-D296-11B7-DAA60A0BB842}"/>
              </a:ext>
            </a:extLst>
          </p:cNvPr>
          <p:cNvSpPr/>
          <p:nvPr userDrawn="1"/>
        </p:nvSpPr>
        <p:spPr>
          <a:xfrm>
            <a:off x="0" y="0"/>
            <a:ext cx="9144000" cy="5143500"/>
          </a:xfrm>
          <a:prstGeom prst="rect">
            <a:avLst/>
          </a:prstGeom>
          <a:gradFill>
            <a:gsLst>
              <a:gs pos="24000">
                <a:srgbClr val="000000"/>
              </a:gs>
              <a:gs pos="100000">
                <a:schemeClr val="tx1">
                  <a:alpha val="25000"/>
                </a:schemeClr>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 name="Text Placeholder 4">
            <a:extLst>
              <a:ext uri="{FF2B5EF4-FFF2-40B4-BE49-F238E27FC236}">
                <a16:creationId xmlns:a16="http://schemas.microsoft.com/office/drawing/2014/main" id="{78E2674D-F085-0607-2403-51C700570AE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E16ED526-C469-FB16-A3E9-265907B1C06A}"/>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18">
            <a:extLst>
              <a:ext uri="{FF2B5EF4-FFF2-40B4-BE49-F238E27FC236}">
                <a16:creationId xmlns:a16="http://schemas.microsoft.com/office/drawing/2014/main" id="{995A2EF9-DC0E-BC6A-F1D4-241C21CBB597}"/>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E4022B"/>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20">
            <a:extLst>
              <a:ext uri="{FF2B5EF4-FFF2-40B4-BE49-F238E27FC236}">
                <a16:creationId xmlns:a16="http://schemas.microsoft.com/office/drawing/2014/main" id="{E3F2E186-0565-5114-0FF6-E5BB15A60893}"/>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Chapter Title Goes Here</a:t>
            </a:r>
          </a:p>
          <a:p>
            <a:pPr lvl="0"/>
            <a:endParaRPr lang="en-US"/>
          </a:p>
        </p:txBody>
      </p:sp>
    </p:spTree>
    <p:extLst>
      <p:ext uri="{BB962C8B-B14F-4D97-AF65-F5344CB8AC3E}">
        <p14:creationId xmlns:p14="http://schemas.microsoft.com/office/powerpoint/2010/main" val="3836623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hapter  3">
    <p:bg>
      <p:bgPr>
        <a:solidFill>
          <a:schemeClr val="tx1"/>
        </a:solidFill>
        <a:effectLst/>
      </p:bgPr>
    </p:bg>
    <p:spTree>
      <p:nvGrpSpPr>
        <p:cNvPr id="1" name=""/>
        <p:cNvGrpSpPr/>
        <p:nvPr/>
      </p:nvGrpSpPr>
      <p:grpSpPr>
        <a:xfrm>
          <a:off x="0" y="0"/>
          <a:ext cx="0" cy="0"/>
          <a:chOff x="0" y="0"/>
          <a:chExt cx="0" cy="0"/>
        </a:xfrm>
      </p:grpSpPr>
      <p:pic>
        <p:nvPicPr>
          <p:cNvPr id="4" name="Picture 3" descr="A satellite in space above the earth&#10;&#10;Description automatically generated">
            <a:extLst>
              <a:ext uri="{FF2B5EF4-FFF2-40B4-BE49-F238E27FC236}">
                <a16:creationId xmlns:a16="http://schemas.microsoft.com/office/drawing/2014/main" id="{CBFAD23B-571C-3F16-9463-90B48F5408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9143999" cy="5143500"/>
          </a:xfrm>
          <a:prstGeom prst="rect">
            <a:avLst/>
          </a:prstGeom>
        </p:spPr>
      </p:pic>
      <p:sp>
        <p:nvSpPr>
          <p:cNvPr id="2" name="Rectangle 1">
            <a:extLst>
              <a:ext uri="{FF2B5EF4-FFF2-40B4-BE49-F238E27FC236}">
                <a16:creationId xmlns:a16="http://schemas.microsoft.com/office/drawing/2014/main" id="{E48C2B1F-16AD-D296-11B7-DAA60A0BB842}"/>
              </a:ext>
            </a:extLst>
          </p:cNvPr>
          <p:cNvSpPr/>
          <p:nvPr userDrawn="1"/>
        </p:nvSpPr>
        <p:spPr>
          <a:xfrm>
            <a:off x="0" y="0"/>
            <a:ext cx="9144000" cy="5143500"/>
          </a:xfrm>
          <a:prstGeom prst="rect">
            <a:avLst/>
          </a:prstGeom>
          <a:gradFill>
            <a:gsLst>
              <a:gs pos="24000">
                <a:srgbClr val="000000"/>
              </a:gs>
              <a:gs pos="100000">
                <a:schemeClr val="tx1">
                  <a:alpha val="25000"/>
                </a:schemeClr>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3" name="Text Placeholder 4">
            <a:extLst>
              <a:ext uri="{FF2B5EF4-FFF2-40B4-BE49-F238E27FC236}">
                <a16:creationId xmlns:a16="http://schemas.microsoft.com/office/drawing/2014/main" id="{78E2674D-F085-0607-2403-51C700570AEF}"/>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bg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effectLst/>
              <a:latin typeface="+mn-lt"/>
              <a:ea typeface="+mn-ea"/>
              <a:cs typeface="+mn-cs"/>
            </a:endParaRPr>
          </a:p>
        </p:txBody>
      </p:sp>
      <p:sp>
        <p:nvSpPr>
          <p:cNvPr id="5" name="Text Placeholder 8">
            <a:extLst>
              <a:ext uri="{FF2B5EF4-FFF2-40B4-BE49-F238E27FC236}">
                <a16:creationId xmlns:a16="http://schemas.microsoft.com/office/drawing/2014/main" id="{E16ED526-C469-FB16-A3E9-265907B1C06A}"/>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bg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18">
            <a:extLst>
              <a:ext uri="{FF2B5EF4-FFF2-40B4-BE49-F238E27FC236}">
                <a16:creationId xmlns:a16="http://schemas.microsoft.com/office/drawing/2014/main" id="{995A2EF9-DC0E-BC6A-F1D4-241C21CBB597}"/>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20">
            <a:extLst>
              <a:ext uri="{FF2B5EF4-FFF2-40B4-BE49-F238E27FC236}">
                <a16:creationId xmlns:a16="http://schemas.microsoft.com/office/drawing/2014/main" id="{E3F2E186-0565-5114-0FF6-E5BB15A60893}"/>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bg1"/>
                </a:solidFill>
                <a:latin typeface="+mj-lt"/>
                <a:cs typeface="Arial" panose="020B0604020202020204" pitchFamily="34" charset="0"/>
              </a:defRPr>
            </a:lvl1pPr>
          </a:lstStyle>
          <a:p>
            <a:pPr lvl="0"/>
            <a:r>
              <a:rPr lang="en-US"/>
              <a:t>Chapter Title Goes Here</a:t>
            </a:r>
          </a:p>
          <a:p>
            <a:pPr lvl="0"/>
            <a:endParaRPr lang="en-US"/>
          </a:p>
        </p:txBody>
      </p:sp>
    </p:spTree>
    <p:extLst>
      <p:ext uri="{BB962C8B-B14F-4D97-AF65-F5344CB8AC3E}">
        <p14:creationId xmlns:p14="http://schemas.microsoft.com/office/powerpoint/2010/main" val="36344602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hapter  4">
    <p:bg>
      <p:bgPr>
        <a:solidFill>
          <a:schemeClr val="bg1"/>
        </a:solidFill>
        <a:effectLst/>
      </p:bgPr>
    </p:bg>
    <p:spTree>
      <p:nvGrpSpPr>
        <p:cNvPr id="1" name=""/>
        <p:cNvGrpSpPr/>
        <p:nvPr/>
      </p:nvGrpSpPr>
      <p:grpSpPr>
        <a:xfrm>
          <a:off x="0" y="0"/>
          <a:ext cx="0" cy="0"/>
          <a:chOff x="0" y="0"/>
          <a:chExt cx="0" cy="0"/>
        </a:xfrm>
      </p:grpSpPr>
      <p:sp>
        <p:nvSpPr>
          <p:cNvPr id="29" name="Picture Placeholder 22">
            <a:extLst>
              <a:ext uri="{FF2B5EF4-FFF2-40B4-BE49-F238E27FC236}">
                <a16:creationId xmlns:a16="http://schemas.microsoft.com/office/drawing/2014/main" id="{B61633C7-E71D-4867-3DA6-643A373A131D}"/>
              </a:ext>
            </a:extLst>
          </p:cNvPr>
          <p:cNvSpPr>
            <a:spLocks noGrp="1"/>
          </p:cNvSpPr>
          <p:nvPr>
            <p:ph type="pic" sz="quarter" idx="23" hasCustomPrompt="1"/>
          </p:nvPr>
        </p:nvSpPr>
        <p:spPr>
          <a:xfrm>
            <a:off x="0" y="0"/>
            <a:ext cx="9144000" cy="3844637"/>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8" name="Text Placeholder 4">
            <a:extLst>
              <a:ext uri="{FF2B5EF4-FFF2-40B4-BE49-F238E27FC236}">
                <a16:creationId xmlns:a16="http://schemas.microsoft.com/office/drawing/2014/main" id="{2EEB293B-7BD7-A4BE-EC8D-F216984D996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9" name="Text Placeholder 8">
            <a:extLst>
              <a:ext uri="{FF2B5EF4-FFF2-40B4-BE49-F238E27FC236}">
                <a16:creationId xmlns:a16="http://schemas.microsoft.com/office/drawing/2014/main" id="{23470523-7808-C5B0-00AE-5F6D58E7640B}"/>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Text Placeholder 18">
            <a:extLst>
              <a:ext uri="{FF2B5EF4-FFF2-40B4-BE49-F238E27FC236}">
                <a16:creationId xmlns:a16="http://schemas.microsoft.com/office/drawing/2014/main" id="{C78FCD96-2344-65DE-C500-5B4CBC872198}"/>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E4022B"/>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1" name="Text Placeholder 20">
            <a:extLst>
              <a:ext uri="{FF2B5EF4-FFF2-40B4-BE49-F238E27FC236}">
                <a16:creationId xmlns:a16="http://schemas.microsoft.com/office/drawing/2014/main" id="{13A11057-A84F-C0CA-4E03-54857F0F4F88}"/>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Chapter Title Goes Here</a:t>
            </a:r>
          </a:p>
          <a:p>
            <a:pPr lvl="0"/>
            <a:endParaRPr lang="en-US"/>
          </a:p>
        </p:txBody>
      </p:sp>
    </p:spTree>
    <p:extLst>
      <p:ext uri="{BB962C8B-B14F-4D97-AF65-F5344CB8AC3E}">
        <p14:creationId xmlns:p14="http://schemas.microsoft.com/office/powerpoint/2010/main" val="37047502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29" name="Picture Placeholder 22">
            <a:extLst>
              <a:ext uri="{FF2B5EF4-FFF2-40B4-BE49-F238E27FC236}">
                <a16:creationId xmlns:a16="http://schemas.microsoft.com/office/drawing/2014/main" id="{B61633C7-E71D-4867-3DA6-643A373A131D}"/>
              </a:ext>
            </a:extLst>
          </p:cNvPr>
          <p:cNvSpPr>
            <a:spLocks noGrp="1"/>
          </p:cNvSpPr>
          <p:nvPr>
            <p:ph type="pic" sz="quarter" idx="23" hasCustomPrompt="1"/>
          </p:nvPr>
        </p:nvSpPr>
        <p:spPr>
          <a:xfrm>
            <a:off x="0" y="0"/>
            <a:ext cx="9144000" cy="3844637"/>
          </a:xfrm>
          <a:prstGeom prst="rect">
            <a:avLst/>
          </a:prstGeom>
          <a:solidFill>
            <a:schemeClr val="tx1">
              <a:lumMod val="75000"/>
              <a:lumOff val="25000"/>
            </a:schemeClr>
          </a:solidFill>
        </p:spPr>
        <p:txBody>
          <a:bodyPr anchor="ctr"/>
          <a:lstStyle>
            <a:lvl1pPr marL="0" indent="0" algn="ctr">
              <a:lnSpc>
                <a:spcPct val="100000"/>
              </a:lnSpc>
              <a:buNone/>
              <a:defRPr sz="1350">
                <a:solidFill>
                  <a:schemeClr val="bg1"/>
                </a:solidFill>
                <a:latin typeface="Arial" panose="020B0604020202020204" pitchFamily="34" charset="0"/>
                <a:cs typeface="Arial" panose="020B0604020202020204" pitchFamily="34" charset="0"/>
              </a:defRPr>
            </a:lvl1pPr>
          </a:lstStyle>
          <a:p>
            <a:r>
              <a:rPr lang="en-US"/>
              <a:t>Photo</a:t>
            </a:r>
          </a:p>
        </p:txBody>
      </p:sp>
      <p:sp>
        <p:nvSpPr>
          <p:cNvPr id="8" name="Text Placeholder 4">
            <a:extLst>
              <a:ext uri="{FF2B5EF4-FFF2-40B4-BE49-F238E27FC236}">
                <a16:creationId xmlns:a16="http://schemas.microsoft.com/office/drawing/2014/main" id="{2EEB293B-7BD7-A4BE-EC8D-F216984D996C}"/>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9" name="Text Placeholder 8">
            <a:extLst>
              <a:ext uri="{FF2B5EF4-FFF2-40B4-BE49-F238E27FC236}">
                <a16:creationId xmlns:a16="http://schemas.microsoft.com/office/drawing/2014/main" id="{23470523-7808-C5B0-00AE-5F6D58E7640B}"/>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10" name="Text Placeholder 18">
            <a:extLst>
              <a:ext uri="{FF2B5EF4-FFF2-40B4-BE49-F238E27FC236}">
                <a16:creationId xmlns:a16="http://schemas.microsoft.com/office/drawing/2014/main" id="{C78FCD96-2344-65DE-C500-5B4CBC872198}"/>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11" name="Text Placeholder 20">
            <a:extLst>
              <a:ext uri="{FF2B5EF4-FFF2-40B4-BE49-F238E27FC236}">
                <a16:creationId xmlns:a16="http://schemas.microsoft.com/office/drawing/2014/main" id="{13A11057-A84F-C0CA-4E03-54857F0F4F88}"/>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Chapter Title Goes Here</a:t>
            </a:r>
          </a:p>
          <a:p>
            <a:pPr lvl="0"/>
            <a:endParaRPr lang="en-US"/>
          </a:p>
        </p:txBody>
      </p:sp>
    </p:spTree>
    <p:extLst>
      <p:ext uri="{BB962C8B-B14F-4D97-AF65-F5344CB8AC3E}">
        <p14:creationId xmlns:p14="http://schemas.microsoft.com/office/powerpoint/2010/main" val="25633434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hapter 6">
    <p:bg>
      <p:bgPr>
        <a:solidFill>
          <a:schemeClr val="bg1"/>
        </a:solidFill>
        <a:effectLst/>
      </p:bgPr>
    </p:bg>
    <p:spTree>
      <p:nvGrpSpPr>
        <p:cNvPr id="1" name=""/>
        <p:cNvGrpSpPr/>
        <p:nvPr/>
      </p:nvGrpSpPr>
      <p:grpSpPr>
        <a:xfrm>
          <a:off x="0" y="0"/>
          <a:ext cx="0" cy="0"/>
          <a:chOff x="0" y="0"/>
          <a:chExt cx="0" cy="0"/>
        </a:xfrm>
      </p:grpSpPr>
      <p:pic>
        <p:nvPicPr>
          <p:cNvPr id="6" name="Picture 5" descr="A close up of a planet&#10;&#10;Description automatically generated">
            <a:extLst>
              <a:ext uri="{FF2B5EF4-FFF2-40B4-BE49-F238E27FC236}">
                <a16:creationId xmlns:a16="http://schemas.microsoft.com/office/drawing/2014/main" id="{1A183979-3B9C-EA59-53BF-8C33FA9CB9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Rectangle 1">
            <a:extLst>
              <a:ext uri="{FF2B5EF4-FFF2-40B4-BE49-F238E27FC236}">
                <a16:creationId xmlns:a16="http://schemas.microsoft.com/office/drawing/2014/main" id="{ACAEC7C4-5DBC-7482-DEF3-707B3C8E091A}"/>
              </a:ext>
            </a:extLst>
          </p:cNvPr>
          <p:cNvSpPr/>
          <p:nvPr userDrawn="1"/>
        </p:nvSpPr>
        <p:spPr>
          <a:xfrm>
            <a:off x="0" y="0"/>
            <a:ext cx="9144000" cy="5143500"/>
          </a:xfrm>
          <a:prstGeom prst="rect">
            <a:avLst/>
          </a:prstGeom>
          <a:gradFill>
            <a:gsLst>
              <a:gs pos="23000">
                <a:schemeClr val="bg1"/>
              </a:gs>
              <a:gs pos="100000">
                <a:schemeClr val="bg1">
                  <a:alpha val="0"/>
                </a:schemeClr>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5" name="Text Placeholder 4">
            <a:extLst>
              <a:ext uri="{FF2B5EF4-FFF2-40B4-BE49-F238E27FC236}">
                <a16:creationId xmlns:a16="http://schemas.microsoft.com/office/drawing/2014/main" id="{2ED52DC4-5906-5B99-10AF-B3281E362BD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7" name="Text Placeholder 8">
            <a:extLst>
              <a:ext uri="{FF2B5EF4-FFF2-40B4-BE49-F238E27FC236}">
                <a16:creationId xmlns:a16="http://schemas.microsoft.com/office/drawing/2014/main" id="{70B3CAA6-5671-0218-CCFE-5CE0D8A99903}"/>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18">
            <a:extLst>
              <a:ext uri="{FF2B5EF4-FFF2-40B4-BE49-F238E27FC236}">
                <a16:creationId xmlns:a16="http://schemas.microsoft.com/office/drawing/2014/main" id="{D42F6F48-BDCE-8509-6C86-048841C4250B}"/>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20">
            <a:extLst>
              <a:ext uri="{FF2B5EF4-FFF2-40B4-BE49-F238E27FC236}">
                <a16:creationId xmlns:a16="http://schemas.microsoft.com/office/drawing/2014/main" id="{A4EA8ED5-2039-7F20-F2DE-9874DC97EDCA}"/>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Chapter Title Goes Here</a:t>
            </a:r>
          </a:p>
        </p:txBody>
      </p:sp>
    </p:spTree>
    <p:extLst>
      <p:ext uri="{BB962C8B-B14F-4D97-AF65-F5344CB8AC3E}">
        <p14:creationId xmlns:p14="http://schemas.microsoft.com/office/powerpoint/2010/main" val="11156153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hapter 7">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9AB2819-9F24-F6AC-8AF3-6BFFD50E2D6E}"/>
              </a:ext>
            </a:extLst>
          </p:cNvPr>
          <p:cNvSpPr>
            <a:spLocks noGrp="1"/>
          </p:cNvSpPr>
          <p:nvPr>
            <p:ph type="pic" sz="quarter" idx="25"/>
          </p:nvPr>
        </p:nvSpPr>
        <p:spPr>
          <a:xfrm>
            <a:off x="0" y="0"/>
            <a:ext cx="9144000" cy="5143500"/>
          </a:xfrm>
          <a:prstGeom prst="rect">
            <a:avLst/>
          </a:prstGeom>
          <a:solidFill>
            <a:schemeClr val="tx1">
              <a:lumMod val="65000"/>
              <a:lumOff val="35000"/>
            </a:schemeClr>
          </a:solidFill>
          <a:ln>
            <a:noFill/>
          </a:ln>
        </p:spPr>
        <p:txBody>
          <a:bodyPr anchor="ctr"/>
          <a:lstStyle>
            <a:lvl1pPr marL="0" indent="0" algn="ctr">
              <a:lnSpc>
                <a:spcPct val="100000"/>
              </a:lnSpc>
              <a:buNone/>
              <a:defRPr/>
            </a:lvl1pPr>
          </a:lstStyle>
          <a:p>
            <a:endParaRPr lang="en-US"/>
          </a:p>
        </p:txBody>
      </p:sp>
      <p:sp>
        <p:nvSpPr>
          <p:cNvPr id="2" name="Rectangle 1">
            <a:extLst>
              <a:ext uri="{FF2B5EF4-FFF2-40B4-BE49-F238E27FC236}">
                <a16:creationId xmlns:a16="http://schemas.microsoft.com/office/drawing/2014/main" id="{ACAEC7C4-5DBC-7482-DEF3-707B3C8E091A}"/>
              </a:ext>
            </a:extLst>
          </p:cNvPr>
          <p:cNvSpPr/>
          <p:nvPr userDrawn="1"/>
        </p:nvSpPr>
        <p:spPr>
          <a:xfrm>
            <a:off x="0" y="0"/>
            <a:ext cx="9144000" cy="5143500"/>
          </a:xfrm>
          <a:prstGeom prst="rect">
            <a:avLst/>
          </a:prstGeom>
          <a:gradFill>
            <a:gsLst>
              <a:gs pos="23000">
                <a:schemeClr val="bg1"/>
              </a:gs>
              <a:gs pos="100000">
                <a:schemeClr val="bg1">
                  <a:alpha val="0"/>
                </a:schemeClr>
              </a:gs>
            </a:gsLst>
            <a:lin ang="16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2700"/>
          </a:p>
        </p:txBody>
      </p:sp>
      <p:sp>
        <p:nvSpPr>
          <p:cNvPr id="5" name="Text Placeholder 4">
            <a:extLst>
              <a:ext uri="{FF2B5EF4-FFF2-40B4-BE49-F238E27FC236}">
                <a16:creationId xmlns:a16="http://schemas.microsoft.com/office/drawing/2014/main" id="{2ED52DC4-5906-5B99-10AF-B3281E362BDE}"/>
              </a:ext>
            </a:extLst>
          </p:cNvPr>
          <p:cNvSpPr txBox="1">
            <a:spLocks/>
          </p:cNvSpPr>
          <p:nvPr userDrawn="1"/>
        </p:nvSpPr>
        <p:spPr>
          <a:xfrm>
            <a:off x="4629143" y="4800600"/>
            <a:ext cx="4228549" cy="342901"/>
          </a:xfrm>
          <a:prstGeom prst="rect">
            <a:avLst/>
          </a:prstGeom>
        </p:spPr>
        <p:txBody>
          <a:bodyPr lIns="0" tIns="0" rIns="0" bIns="0" anchor="ct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Quasimoda"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783" rtl="0" eaLnBrk="1" fontAlgn="auto" latinLnBrk="0" hangingPunct="1">
              <a:lnSpc>
                <a:spcPct val="100000"/>
              </a:lnSpc>
              <a:spcBef>
                <a:spcPts val="0"/>
              </a:spcBef>
              <a:spcAft>
                <a:spcPts val="0"/>
              </a:spcAft>
              <a:buClrTx/>
              <a:buSzTx/>
              <a:buFontTx/>
              <a:buNone/>
              <a:tabLst/>
              <a:defRPr/>
            </a:pPr>
            <a:fld id="{29691552-3224-4B49-8468-AEF6176B9523}" type="slidenum">
              <a:rPr lang="en-US" sz="525" kern="1200" smtClean="0">
                <a:solidFill>
                  <a:schemeClr val="tx1"/>
                </a:solidFill>
                <a:effectLst/>
                <a:latin typeface="+mn-lt"/>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a:t>
            </a:fld>
            <a:endParaRPr lang="en-US" sz="525" kern="1200">
              <a:solidFill>
                <a:schemeClr val="tx1"/>
              </a:solidFill>
              <a:effectLst/>
              <a:latin typeface="+mn-lt"/>
              <a:ea typeface="+mn-ea"/>
              <a:cs typeface="+mn-cs"/>
            </a:endParaRPr>
          </a:p>
        </p:txBody>
      </p:sp>
      <p:sp>
        <p:nvSpPr>
          <p:cNvPr id="7" name="Text Placeholder 8">
            <a:extLst>
              <a:ext uri="{FF2B5EF4-FFF2-40B4-BE49-F238E27FC236}">
                <a16:creationId xmlns:a16="http://schemas.microsoft.com/office/drawing/2014/main" id="{70B3CAA6-5671-0218-CCFE-5CE0D8A99903}"/>
              </a:ext>
            </a:extLst>
          </p:cNvPr>
          <p:cNvSpPr>
            <a:spLocks noGrp="1"/>
          </p:cNvSpPr>
          <p:nvPr>
            <p:ph type="body" sz="quarter" idx="24" hasCustomPrompt="1"/>
          </p:nvPr>
        </p:nvSpPr>
        <p:spPr>
          <a:xfrm>
            <a:off x="286308" y="4800600"/>
            <a:ext cx="4228549" cy="342900"/>
          </a:xfrm>
          <a:prstGeom prst="rect">
            <a:avLst/>
          </a:prstGeom>
        </p:spPr>
        <p:txBody>
          <a:bodyPr anchor="ctr"/>
          <a:lstStyle>
            <a:lvl1pPr marL="0" indent="0">
              <a:lnSpc>
                <a:spcPct val="100000"/>
              </a:lnSpc>
              <a:buNone/>
              <a:defRPr sz="525">
                <a:solidFill>
                  <a:schemeClr val="tx1"/>
                </a:solidFill>
              </a:defRPr>
            </a:lvl1pPr>
            <a:lvl2pPr>
              <a:defRPr sz="525"/>
            </a:lvl2pPr>
            <a:lvl3pPr>
              <a:defRPr sz="525"/>
            </a:lvl3pPr>
            <a:lvl4pPr>
              <a:defRPr sz="525"/>
            </a:lvl4pPr>
            <a:lvl5pPr>
              <a:defRPr sz="525"/>
            </a:lvl5pPr>
          </a:lstStyle>
          <a:p>
            <a:pPr lvl="0"/>
            <a:r>
              <a:rPr lang="en-US" err="1"/>
              <a:t>nasa.gov</a:t>
            </a:r>
            <a:r>
              <a:rPr lang="en-US"/>
              <a:t>  |  Required document markings go here.</a:t>
            </a:r>
          </a:p>
        </p:txBody>
      </p:sp>
      <p:sp>
        <p:nvSpPr>
          <p:cNvPr id="8" name="Text Placeholder 18">
            <a:extLst>
              <a:ext uri="{FF2B5EF4-FFF2-40B4-BE49-F238E27FC236}">
                <a16:creationId xmlns:a16="http://schemas.microsoft.com/office/drawing/2014/main" id="{D42F6F48-BDCE-8509-6C86-048841C4250B}"/>
              </a:ext>
            </a:extLst>
          </p:cNvPr>
          <p:cNvSpPr>
            <a:spLocks noGrp="1"/>
          </p:cNvSpPr>
          <p:nvPr>
            <p:ph type="body" sz="quarter" idx="18" hasCustomPrompt="1"/>
          </p:nvPr>
        </p:nvSpPr>
        <p:spPr>
          <a:xfrm>
            <a:off x="299754" y="3861352"/>
            <a:ext cx="3129395" cy="208722"/>
          </a:xfrm>
          <a:prstGeom prst="rect">
            <a:avLst/>
          </a:prstGeom>
        </p:spPr>
        <p:txBody>
          <a:bodyPr lIns="0" tIns="0" rIns="0" bIns="0" anchor="b"/>
          <a:lstStyle>
            <a:lvl1pPr marL="0" indent="0">
              <a:lnSpc>
                <a:spcPct val="100000"/>
              </a:lnSpc>
              <a:buNone/>
              <a:defRPr sz="750" spc="225">
                <a:solidFill>
                  <a:srgbClr val="0031A0"/>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SECTION TITLE HERE</a:t>
            </a:r>
          </a:p>
        </p:txBody>
      </p:sp>
      <p:sp>
        <p:nvSpPr>
          <p:cNvPr id="9" name="Text Placeholder 20">
            <a:extLst>
              <a:ext uri="{FF2B5EF4-FFF2-40B4-BE49-F238E27FC236}">
                <a16:creationId xmlns:a16="http://schemas.microsoft.com/office/drawing/2014/main" id="{A4EA8ED5-2039-7F20-F2DE-9874DC97EDCA}"/>
              </a:ext>
            </a:extLst>
          </p:cNvPr>
          <p:cNvSpPr>
            <a:spLocks noGrp="1"/>
          </p:cNvSpPr>
          <p:nvPr>
            <p:ph type="body" sz="quarter" idx="19" hasCustomPrompt="1"/>
          </p:nvPr>
        </p:nvSpPr>
        <p:spPr>
          <a:xfrm>
            <a:off x="286308" y="4157968"/>
            <a:ext cx="7688805" cy="635178"/>
          </a:xfrm>
          <a:prstGeom prst="rect">
            <a:avLst/>
          </a:prstGeom>
        </p:spPr>
        <p:txBody>
          <a:bodyPr lIns="0" tIns="0" rIns="0" bIns="0"/>
          <a:lstStyle>
            <a:lvl1pPr marL="0" indent="0" algn="l">
              <a:lnSpc>
                <a:spcPct val="100000"/>
              </a:lnSpc>
              <a:spcBef>
                <a:spcPts val="0"/>
              </a:spcBef>
              <a:buNone/>
              <a:defRPr sz="3375" b="0">
                <a:solidFill>
                  <a:schemeClr val="tx1"/>
                </a:solidFill>
                <a:latin typeface="+mj-lt"/>
                <a:cs typeface="Arial" panose="020B0604020202020204" pitchFamily="34" charset="0"/>
              </a:defRPr>
            </a:lvl1pPr>
          </a:lstStyle>
          <a:p>
            <a:pPr lvl="0"/>
            <a:r>
              <a:rPr lang="en-US"/>
              <a:t>Chapter Title Goes Here</a:t>
            </a:r>
          </a:p>
        </p:txBody>
      </p:sp>
    </p:spTree>
    <p:extLst>
      <p:ext uri="{BB962C8B-B14F-4D97-AF65-F5344CB8AC3E}">
        <p14:creationId xmlns:p14="http://schemas.microsoft.com/office/powerpoint/2010/main" val="176772781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ack Cover 1">
    <p:bg>
      <p:bgPr>
        <a:solidFill>
          <a:schemeClr val="tx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091CF5-F89D-194D-95B7-47EFD982F282}"/>
              </a:ext>
            </a:extLst>
          </p:cNvPr>
          <p:cNvGrpSpPr/>
          <p:nvPr userDrawn="1"/>
        </p:nvGrpSpPr>
        <p:grpSpPr>
          <a:xfrm>
            <a:off x="2313936" y="1829628"/>
            <a:ext cx="4681667" cy="1808565"/>
            <a:chOff x="3221266" y="2439503"/>
            <a:chExt cx="6242223" cy="2411419"/>
          </a:xfrm>
        </p:grpSpPr>
        <p:pic>
          <p:nvPicPr>
            <p:cNvPr id="26" name="Picture 25">
              <a:extLst>
                <a:ext uri="{FF2B5EF4-FFF2-40B4-BE49-F238E27FC236}">
                  <a16:creationId xmlns:a16="http://schemas.microsoft.com/office/drawing/2014/main" id="{94052486-21ED-2845-A4EF-50895FEBE1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221266" y="2439503"/>
              <a:ext cx="2154584" cy="2154865"/>
            </a:xfrm>
            <a:prstGeom prst="rect">
              <a:avLst/>
            </a:prstGeom>
          </p:spPr>
        </p:pic>
        <p:sp>
          <p:nvSpPr>
            <p:cNvPr id="2" name="TextBox 1">
              <a:extLst>
                <a:ext uri="{FF2B5EF4-FFF2-40B4-BE49-F238E27FC236}">
                  <a16:creationId xmlns:a16="http://schemas.microsoft.com/office/drawing/2014/main" id="{E21C5023-ADFB-4A46-AB4E-B6D8EADD3BDD}"/>
                </a:ext>
              </a:extLst>
            </p:cNvPr>
            <p:cNvSpPr txBox="1"/>
            <p:nvPr userDrawn="1"/>
          </p:nvSpPr>
          <p:spPr>
            <a:xfrm>
              <a:off x="5690329" y="4450813"/>
              <a:ext cx="1182375" cy="400109"/>
            </a:xfrm>
            <a:prstGeom prst="rect">
              <a:avLst/>
            </a:prstGeom>
            <a:noFill/>
          </p:spPr>
          <p:txBody>
            <a:bodyPr wrap="none" rtlCol="0">
              <a:spAutoFit/>
            </a:bodyPr>
            <a:lstStyle/>
            <a:p>
              <a:r>
                <a:rPr lang="en-US" sz="1350" b="0" i="0" err="1">
                  <a:solidFill>
                    <a:schemeClr val="bg1"/>
                  </a:solidFill>
                  <a:latin typeface="Helvetica" pitchFamily="2" charset="0"/>
                </a:rPr>
                <a:t>nasa.gov</a:t>
              </a:r>
              <a:endParaRPr lang="en-US" sz="1350" b="0" i="0">
                <a:solidFill>
                  <a:schemeClr val="bg1"/>
                </a:solidFill>
                <a:latin typeface="Helvetica" pitchFamily="2" charset="0"/>
              </a:endParaRPr>
            </a:p>
          </p:txBody>
        </p:sp>
        <p:sp>
          <p:nvSpPr>
            <p:cNvPr id="4" name="TextBox 3">
              <a:extLst>
                <a:ext uri="{FF2B5EF4-FFF2-40B4-BE49-F238E27FC236}">
                  <a16:creationId xmlns:a16="http://schemas.microsoft.com/office/drawing/2014/main" id="{0BE45BFE-4EC9-7946-843B-64577F1622AC}"/>
                </a:ext>
              </a:extLst>
            </p:cNvPr>
            <p:cNvSpPr txBox="1"/>
            <p:nvPr userDrawn="1"/>
          </p:nvSpPr>
          <p:spPr>
            <a:xfrm>
              <a:off x="5690329" y="2568452"/>
              <a:ext cx="3773160" cy="1969770"/>
            </a:xfrm>
            <a:prstGeom prst="rect">
              <a:avLst/>
            </a:prstGeom>
            <a:noFill/>
          </p:spPr>
          <p:txBody>
            <a:bodyPr wrap="square" rtlCol="0">
              <a:spAutoFit/>
            </a:bodyPr>
            <a:lstStyle/>
            <a:p>
              <a:pPr>
                <a:lnSpc>
                  <a:spcPct val="100000"/>
                </a:lnSpc>
              </a:pPr>
              <a:r>
                <a:rPr lang="en-US" sz="2250">
                  <a:solidFill>
                    <a:schemeClr val="bg1"/>
                  </a:solidFill>
                  <a:latin typeface="Arial" panose="020B0604020202020204" pitchFamily="34" charset="0"/>
                  <a:cs typeface="Arial" panose="020B0604020202020204" pitchFamily="34" charset="0"/>
                </a:rPr>
                <a:t>Exploring the secrets of the universe for the benefit of all.</a:t>
              </a:r>
            </a:p>
          </p:txBody>
        </p:sp>
      </p:grpSp>
    </p:spTree>
    <p:extLst>
      <p:ext uri="{BB962C8B-B14F-4D97-AF65-F5344CB8AC3E}">
        <p14:creationId xmlns:p14="http://schemas.microsoft.com/office/powerpoint/2010/main" val="2832821228"/>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ack Cover 2">
    <p:bg>
      <p:bgPr>
        <a:solidFill>
          <a:schemeClr val="tx1"/>
        </a:solidFill>
        <a:effectLst/>
      </p:bgPr>
    </p:bg>
    <p:spTree>
      <p:nvGrpSpPr>
        <p:cNvPr id="1" name=""/>
        <p:cNvGrpSpPr/>
        <p:nvPr/>
      </p:nvGrpSpPr>
      <p:grpSpPr>
        <a:xfrm>
          <a:off x="0" y="0"/>
          <a:ext cx="0" cy="0"/>
          <a:chOff x="0" y="0"/>
          <a:chExt cx="0" cy="0"/>
        </a:xfrm>
      </p:grpSpPr>
      <p:pic>
        <p:nvPicPr>
          <p:cNvPr id="5" name="Picture 4" descr="A nebula in space with stars&#10;&#10;Description automatically generated">
            <a:extLst>
              <a:ext uri="{FF2B5EF4-FFF2-40B4-BE49-F238E27FC236}">
                <a16:creationId xmlns:a16="http://schemas.microsoft.com/office/drawing/2014/main" id="{99D212B3-5D13-B667-501A-E4B15F566B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6" name="Rectangle 5">
            <a:extLst>
              <a:ext uri="{FF2B5EF4-FFF2-40B4-BE49-F238E27FC236}">
                <a16:creationId xmlns:a16="http://schemas.microsoft.com/office/drawing/2014/main" id="{3FF1A665-0B1B-FB03-682B-E1C50DF44C88}"/>
              </a:ext>
            </a:extLst>
          </p:cNvPr>
          <p:cNvSpPr/>
          <p:nvPr userDrawn="1"/>
        </p:nvSpPr>
        <p:spPr>
          <a:xfrm rot="10800000">
            <a:off x="0" y="0"/>
            <a:ext cx="9143999" cy="5143500"/>
          </a:xfrm>
          <a:prstGeom prst="rect">
            <a:avLst/>
          </a:prstGeom>
          <a:gradFill>
            <a:gsLst>
              <a:gs pos="3000">
                <a:srgbClr val="000000"/>
              </a:gs>
              <a:gs pos="44000">
                <a:schemeClr val="tx1">
                  <a:alpha val="86957"/>
                </a:schemeClr>
              </a:gs>
              <a:gs pos="100000">
                <a:schemeClr val="tx1">
                  <a:alpha val="38529"/>
                </a:schemeClr>
              </a:gs>
            </a:gsLst>
            <a:lin ang="17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8" name="Picture 7">
            <a:extLst>
              <a:ext uri="{FF2B5EF4-FFF2-40B4-BE49-F238E27FC236}">
                <a16:creationId xmlns:a16="http://schemas.microsoft.com/office/drawing/2014/main" id="{F209B4A2-A366-8E6B-0157-7093D9E9BF6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13936" y="1829628"/>
            <a:ext cx="1615938" cy="1616149"/>
          </a:xfrm>
          <a:prstGeom prst="rect">
            <a:avLst/>
          </a:prstGeom>
        </p:spPr>
      </p:pic>
      <p:sp>
        <p:nvSpPr>
          <p:cNvPr id="2" name="TextBox 1">
            <a:extLst>
              <a:ext uri="{FF2B5EF4-FFF2-40B4-BE49-F238E27FC236}">
                <a16:creationId xmlns:a16="http://schemas.microsoft.com/office/drawing/2014/main" id="{9A47E89E-1F49-463C-8124-29BDDAA76D0A}"/>
              </a:ext>
            </a:extLst>
          </p:cNvPr>
          <p:cNvSpPr txBox="1"/>
          <p:nvPr userDrawn="1"/>
        </p:nvSpPr>
        <p:spPr>
          <a:xfrm>
            <a:off x="4165733" y="3338111"/>
            <a:ext cx="886781" cy="300082"/>
          </a:xfrm>
          <a:prstGeom prst="rect">
            <a:avLst/>
          </a:prstGeom>
          <a:noFill/>
        </p:spPr>
        <p:txBody>
          <a:bodyPr wrap="none" rtlCol="0">
            <a:spAutoFit/>
          </a:bodyPr>
          <a:lstStyle/>
          <a:p>
            <a:r>
              <a:rPr lang="en-US" sz="1350" b="0" i="0" err="1">
                <a:solidFill>
                  <a:schemeClr val="bg1"/>
                </a:solidFill>
                <a:latin typeface="Helvetica" pitchFamily="2" charset="0"/>
              </a:rPr>
              <a:t>nasa.gov</a:t>
            </a:r>
            <a:endParaRPr lang="en-US" sz="1350" b="0" i="0">
              <a:solidFill>
                <a:schemeClr val="bg1"/>
              </a:solidFill>
              <a:latin typeface="Helvetica" pitchFamily="2" charset="0"/>
            </a:endParaRPr>
          </a:p>
        </p:txBody>
      </p:sp>
      <p:sp>
        <p:nvSpPr>
          <p:cNvPr id="3" name="TextBox 2">
            <a:extLst>
              <a:ext uri="{FF2B5EF4-FFF2-40B4-BE49-F238E27FC236}">
                <a16:creationId xmlns:a16="http://schemas.microsoft.com/office/drawing/2014/main" id="{25BEAE5A-51AC-AD94-8EAA-EC2F3B4B2F85}"/>
              </a:ext>
            </a:extLst>
          </p:cNvPr>
          <p:cNvSpPr txBox="1"/>
          <p:nvPr userDrawn="1"/>
        </p:nvSpPr>
        <p:spPr>
          <a:xfrm>
            <a:off x="4165733" y="1926340"/>
            <a:ext cx="2829870" cy="1477328"/>
          </a:xfrm>
          <a:prstGeom prst="rect">
            <a:avLst/>
          </a:prstGeom>
          <a:noFill/>
        </p:spPr>
        <p:txBody>
          <a:bodyPr wrap="square" rtlCol="0">
            <a:spAutoFit/>
          </a:bodyPr>
          <a:lstStyle/>
          <a:p>
            <a:pPr>
              <a:lnSpc>
                <a:spcPct val="100000"/>
              </a:lnSpc>
            </a:pPr>
            <a:r>
              <a:rPr lang="en-US" sz="2250">
                <a:solidFill>
                  <a:schemeClr val="bg1"/>
                </a:solidFill>
                <a:latin typeface="Arial" panose="020B0604020202020204" pitchFamily="34" charset="0"/>
                <a:cs typeface="Arial" panose="020B0604020202020204" pitchFamily="34" charset="0"/>
              </a:rPr>
              <a:t>Exploring the secrets of the universe for the benefit of all.</a:t>
            </a:r>
          </a:p>
        </p:txBody>
      </p:sp>
    </p:spTree>
    <p:extLst>
      <p:ext uri="{BB962C8B-B14F-4D97-AF65-F5344CB8AC3E}">
        <p14:creationId xmlns:p14="http://schemas.microsoft.com/office/powerpoint/2010/main" val="263841794"/>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ack Cover 3">
    <p:bg>
      <p:bgPr>
        <a:solidFill>
          <a:schemeClr val="tx1"/>
        </a:solidFill>
        <a:effectLst/>
      </p:bgPr>
    </p:bg>
    <p:spTree>
      <p:nvGrpSpPr>
        <p:cNvPr id="1" name=""/>
        <p:cNvGrpSpPr/>
        <p:nvPr/>
      </p:nvGrpSpPr>
      <p:grpSpPr>
        <a:xfrm>
          <a:off x="0" y="0"/>
          <a:ext cx="0" cy="0"/>
          <a:chOff x="0" y="0"/>
          <a:chExt cx="0" cy="0"/>
        </a:xfrm>
      </p:grpSpPr>
      <p:pic>
        <p:nvPicPr>
          <p:cNvPr id="8" name="Picture 7" descr="A group of astronauts in space suits&#10;&#10;Description automatically generated">
            <a:extLst>
              <a:ext uri="{FF2B5EF4-FFF2-40B4-BE49-F238E27FC236}">
                <a16:creationId xmlns:a16="http://schemas.microsoft.com/office/drawing/2014/main" id="{A04704B0-ECCC-FB69-B5C8-A48B286AC8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1"/>
            <a:ext cx="9143999" cy="5143501"/>
          </a:xfrm>
          <a:prstGeom prst="rect">
            <a:avLst/>
          </a:prstGeom>
        </p:spPr>
      </p:pic>
      <p:sp>
        <p:nvSpPr>
          <p:cNvPr id="6" name="Rectangle 5">
            <a:extLst>
              <a:ext uri="{FF2B5EF4-FFF2-40B4-BE49-F238E27FC236}">
                <a16:creationId xmlns:a16="http://schemas.microsoft.com/office/drawing/2014/main" id="{3FF1A665-0B1B-FB03-682B-E1C50DF44C88}"/>
              </a:ext>
            </a:extLst>
          </p:cNvPr>
          <p:cNvSpPr/>
          <p:nvPr userDrawn="1"/>
        </p:nvSpPr>
        <p:spPr>
          <a:xfrm rot="10800000">
            <a:off x="2" y="0"/>
            <a:ext cx="9143999" cy="5143500"/>
          </a:xfrm>
          <a:prstGeom prst="rect">
            <a:avLst/>
          </a:prstGeom>
          <a:gradFill>
            <a:gsLst>
              <a:gs pos="3000">
                <a:srgbClr val="000000"/>
              </a:gs>
              <a:gs pos="51000">
                <a:schemeClr val="tx1">
                  <a:alpha val="86957"/>
                </a:schemeClr>
              </a:gs>
              <a:gs pos="100000">
                <a:schemeClr val="tx1">
                  <a:alpha val="38529"/>
                </a:schemeClr>
              </a:gs>
            </a:gsLst>
            <a:lin ang="17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336D69E2-7BC4-A041-B473-FA4B1D8139C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18775" y="1844142"/>
            <a:ext cx="1615938" cy="1616149"/>
          </a:xfrm>
          <a:prstGeom prst="rect">
            <a:avLst/>
          </a:prstGeom>
        </p:spPr>
      </p:pic>
      <p:sp>
        <p:nvSpPr>
          <p:cNvPr id="2" name="TextBox 1">
            <a:extLst>
              <a:ext uri="{FF2B5EF4-FFF2-40B4-BE49-F238E27FC236}">
                <a16:creationId xmlns:a16="http://schemas.microsoft.com/office/drawing/2014/main" id="{E60124C2-18FA-B916-9AF0-F1251894B170}"/>
              </a:ext>
            </a:extLst>
          </p:cNvPr>
          <p:cNvSpPr txBox="1"/>
          <p:nvPr userDrawn="1"/>
        </p:nvSpPr>
        <p:spPr>
          <a:xfrm>
            <a:off x="4165733" y="3338111"/>
            <a:ext cx="886781" cy="300082"/>
          </a:xfrm>
          <a:prstGeom prst="rect">
            <a:avLst/>
          </a:prstGeom>
          <a:noFill/>
        </p:spPr>
        <p:txBody>
          <a:bodyPr wrap="none" rtlCol="0">
            <a:spAutoFit/>
          </a:bodyPr>
          <a:lstStyle/>
          <a:p>
            <a:r>
              <a:rPr lang="en-US" sz="1350" b="0" i="0" err="1">
                <a:solidFill>
                  <a:schemeClr val="bg1"/>
                </a:solidFill>
                <a:latin typeface="Helvetica" pitchFamily="2" charset="0"/>
              </a:rPr>
              <a:t>nasa.gov</a:t>
            </a:r>
            <a:endParaRPr lang="en-US" sz="1350" b="0" i="0">
              <a:solidFill>
                <a:schemeClr val="bg1"/>
              </a:solidFill>
              <a:latin typeface="Helvetica" pitchFamily="2" charset="0"/>
            </a:endParaRPr>
          </a:p>
        </p:txBody>
      </p:sp>
      <p:sp>
        <p:nvSpPr>
          <p:cNvPr id="3" name="TextBox 2">
            <a:extLst>
              <a:ext uri="{FF2B5EF4-FFF2-40B4-BE49-F238E27FC236}">
                <a16:creationId xmlns:a16="http://schemas.microsoft.com/office/drawing/2014/main" id="{AD7E7C13-EE13-9159-C068-F47E45052F97}"/>
              </a:ext>
            </a:extLst>
          </p:cNvPr>
          <p:cNvSpPr txBox="1"/>
          <p:nvPr userDrawn="1"/>
        </p:nvSpPr>
        <p:spPr>
          <a:xfrm>
            <a:off x="4165733" y="1926340"/>
            <a:ext cx="2829870" cy="1477328"/>
          </a:xfrm>
          <a:prstGeom prst="rect">
            <a:avLst/>
          </a:prstGeom>
          <a:noFill/>
        </p:spPr>
        <p:txBody>
          <a:bodyPr wrap="square" rtlCol="0">
            <a:spAutoFit/>
          </a:bodyPr>
          <a:lstStyle/>
          <a:p>
            <a:pPr>
              <a:lnSpc>
                <a:spcPct val="100000"/>
              </a:lnSpc>
            </a:pPr>
            <a:r>
              <a:rPr lang="en-US" sz="2250">
                <a:solidFill>
                  <a:schemeClr val="bg1"/>
                </a:solidFill>
                <a:latin typeface="Arial" panose="020B0604020202020204" pitchFamily="34" charset="0"/>
                <a:cs typeface="Arial" panose="020B0604020202020204" pitchFamily="34" charset="0"/>
              </a:rPr>
              <a:t>Exploring the secrets of the universe for the benefit of all.</a:t>
            </a:r>
          </a:p>
        </p:txBody>
      </p:sp>
    </p:spTree>
    <p:extLst>
      <p:ext uri="{BB962C8B-B14F-4D97-AF65-F5344CB8AC3E}">
        <p14:creationId xmlns:p14="http://schemas.microsoft.com/office/powerpoint/2010/main" val="320958588"/>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struction 1">
    <p:bg>
      <p:bgPr>
        <a:solidFill>
          <a:schemeClr val="bg1"/>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AB2DC5F-8E6B-4765-172C-EBD8D56FF61D}"/>
              </a:ext>
            </a:extLst>
          </p:cNvPr>
          <p:cNvSpPr txBox="1"/>
          <p:nvPr userDrawn="1"/>
        </p:nvSpPr>
        <p:spPr>
          <a:xfrm>
            <a:off x="3543434"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#0031A0</a:t>
            </a:r>
          </a:p>
        </p:txBody>
      </p:sp>
      <p:sp>
        <p:nvSpPr>
          <p:cNvPr id="31" name="TextBox 30">
            <a:extLst>
              <a:ext uri="{FF2B5EF4-FFF2-40B4-BE49-F238E27FC236}">
                <a16:creationId xmlns:a16="http://schemas.microsoft.com/office/drawing/2014/main" id="{0FC9C5F7-932B-AF35-2374-450D9F98A233}"/>
              </a:ext>
            </a:extLst>
          </p:cNvPr>
          <p:cNvSpPr txBox="1"/>
          <p:nvPr userDrawn="1"/>
        </p:nvSpPr>
        <p:spPr>
          <a:xfrm>
            <a:off x="286309" y="1362642"/>
            <a:ext cx="3838973" cy="346249"/>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650" b="1">
                <a:latin typeface="+mj-lt"/>
                <a:cs typeface="Arial" panose="020B0604020202020204" pitchFamily="34" charset="0"/>
              </a:rPr>
              <a:t>Primary Colors</a:t>
            </a:r>
          </a:p>
        </p:txBody>
      </p:sp>
      <p:sp>
        <p:nvSpPr>
          <p:cNvPr id="32" name="TextBox 31">
            <a:extLst>
              <a:ext uri="{FF2B5EF4-FFF2-40B4-BE49-F238E27FC236}">
                <a16:creationId xmlns:a16="http://schemas.microsoft.com/office/drawing/2014/main" id="{4566A8DC-B900-8A91-D6EA-521E8FAE583E}"/>
              </a:ext>
            </a:extLst>
          </p:cNvPr>
          <p:cNvSpPr txBox="1"/>
          <p:nvPr userDrawn="1"/>
        </p:nvSpPr>
        <p:spPr>
          <a:xfrm>
            <a:off x="4629143" y="1362642"/>
            <a:ext cx="4399551" cy="346249"/>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650" b="1">
                <a:latin typeface="+mj-lt"/>
                <a:cs typeface="Arial" panose="020B0604020202020204" pitchFamily="34" charset="0"/>
              </a:rPr>
              <a:t>Additional Colors</a:t>
            </a:r>
          </a:p>
        </p:txBody>
      </p:sp>
      <p:sp>
        <p:nvSpPr>
          <p:cNvPr id="6" name="TextBox 5">
            <a:extLst>
              <a:ext uri="{FF2B5EF4-FFF2-40B4-BE49-F238E27FC236}">
                <a16:creationId xmlns:a16="http://schemas.microsoft.com/office/drawing/2014/main" id="{460AD910-FB49-B170-F87C-F39C44D092B5}"/>
              </a:ext>
            </a:extLst>
          </p:cNvPr>
          <p:cNvSpPr txBox="1"/>
          <p:nvPr userDrawn="1"/>
        </p:nvSpPr>
        <p:spPr>
          <a:xfrm>
            <a:off x="326655" y="3011559"/>
            <a:ext cx="3142841" cy="346249"/>
          </a:xfrm>
          <a:prstGeom prst="rect">
            <a:avLst/>
          </a:prstGeom>
          <a:noFill/>
        </p:spPr>
        <p:txBody>
          <a:bodyPr wrap="square" rtlCol="0">
            <a:sp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650" b="1">
                <a:latin typeface="+mj-lt"/>
                <a:cs typeface="Arial" panose="020B0604020202020204" pitchFamily="34" charset="0"/>
              </a:rPr>
              <a:t>Neutrals</a:t>
            </a:r>
          </a:p>
        </p:txBody>
      </p:sp>
      <p:sp>
        <p:nvSpPr>
          <p:cNvPr id="14" name="TextBox 13">
            <a:extLst>
              <a:ext uri="{FF2B5EF4-FFF2-40B4-BE49-F238E27FC236}">
                <a16:creationId xmlns:a16="http://schemas.microsoft.com/office/drawing/2014/main" id="{96BE54D6-1F37-0A7F-D26E-B9455EE7D600}"/>
              </a:ext>
            </a:extLst>
          </p:cNvPr>
          <p:cNvSpPr txBox="1"/>
          <p:nvPr userDrawn="1"/>
        </p:nvSpPr>
        <p:spPr>
          <a:xfrm>
            <a:off x="286308" y="2364721"/>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#000000</a:t>
            </a:r>
          </a:p>
        </p:txBody>
      </p:sp>
      <p:sp>
        <p:nvSpPr>
          <p:cNvPr id="10" name="Oval 9">
            <a:extLst>
              <a:ext uri="{FF2B5EF4-FFF2-40B4-BE49-F238E27FC236}">
                <a16:creationId xmlns:a16="http://schemas.microsoft.com/office/drawing/2014/main" id="{2FAB6FF8-6C3C-2B5A-6E3B-B1F5E20AFE4B}"/>
              </a:ext>
            </a:extLst>
          </p:cNvPr>
          <p:cNvSpPr/>
          <p:nvPr userDrawn="1"/>
        </p:nvSpPr>
        <p:spPr>
          <a:xfrm>
            <a:off x="482701" y="1707530"/>
            <a:ext cx="622935" cy="622935"/>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0" name="Oval 19">
            <a:extLst>
              <a:ext uri="{FF2B5EF4-FFF2-40B4-BE49-F238E27FC236}">
                <a16:creationId xmlns:a16="http://schemas.microsoft.com/office/drawing/2014/main" id="{CF51FEA7-D0E7-F3D1-EF08-E6CEA2658FCC}"/>
              </a:ext>
            </a:extLst>
          </p:cNvPr>
          <p:cNvSpPr/>
          <p:nvPr userDrawn="1"/>
        </p:nvSpPr>
        <p:spPr>
          <a:xfrm>
            <a:off x="6982512" y="1713708"/>
            <a:ext cx="622935" cy="622935"/>
          </a:xfrm>
          <a:prstGeom prst="ellipse">
            <a:avLst/>
          </a:prstGeom>
          <a:solidFill>
            <a:srgbClr val="1A67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6" name="TextBox 15">
            <a:extLst>
              <a:ext uri="{FF2B5EF4-FFF2-40B4-BE49-F238E27FC236}">
                <a16:creationId xmlns:a16="http://schemas.microsoft.com/office/drawing/2014/main" id="{35B38EFC-DB16-86FC-F56D-04A6D3DB97D1}"/>
              </a:ext>
            </a:extLst>
          </p:cNvPr>
          <p:cNvSpPr txBox="1"/>
          <p:nvPr userDrawn="1"/>
        </p:nvSpPr>
        <p:spPr>
          <a:xfrm>
            <a:off x="1372017"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#FFFFFF</a:t>
            </a:r>
          </a:p>
        </p:txBody>
      </p:sp>
      <p:sp>
        <p:nvSpPr>
          <p:cNvPr id="11" name="Oval 10">
            <a:extLst>
              <a:ext uri="{FF2B5EF4-FFF2-40B4-BE49-F238E27FC236}">
                <a16:creationId xmlns:a16="http://schemas.microsoft.com/office/drawing/2014/main" id="{203EDD05-2F73-B2E3-3EB4-A1B258534B88}"/>
              </a:ext>
            </a:extLst>
          </p:cNvPr>
          <p:cNvSpPr/>
          <p:nvPr userDrawn="1"/>
        </p:nvSpPr>
        <p:spPr>
          <a:xfrm>
            <a:off x="1566003" y="1707530"/>
            <a:ext cx="622935" cy="622935"/>
          </a:xfrm>
          <a:prstGeom prst="ellipse">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1" name="Oval 20">
            <a:extLst>
              <a:ext uri="{FF2B5EF4-FFF2-40B4-BE49-F238E27FC236}">
                <a16:creationId xmlns:a16="http://schemas.microsoft.com/office/drawing/2014/main" id="{8DD60E0E-E4DD-FE13-A33D-9C7B37356974}"/>
              </a:ext>
            </a:extLst>
          </p:cNvPr>
          <p:cNvSpPr/>
          <p:nvPr userDrawn="1"/>
        </p:nvSpPr>
        <p:spPr>
          <a:xfrm>
            <a:off x="8065814" y="1713708"/>
            <a:ext cx="622935" cy="622935"/>
          </a:xfrm>
          <a:prstGeom prst="ellipse">
            <a:avLst/>
          </a:prstGeom>
          <a:solidFill>
            <a:srgbClr val="F541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7" name="TextBox 16">
            <a:extLst>
              <a:ext uri="{FF2B5EF4-FFF2-40B4-BE49-F238E27FC236}">
                <a16:creationId xmlns:a16="http://schemas.microsoft.com/office/drawing/2014/main" id="{20D224DA-E571-7374-9256-A8209F8F1EF3}"/>
              </a:ext>
            </a:extLst>
          </p:cNvPr>
          <p:cNvSpPr txBox="1"/>
          <p:nvPr userDrawn="1"/>
        </p:nvSpPr>
        <p:spPr>
          <a:xfrm>
            <a:off x="2457725"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#E3022B</a:t>
            </a:r>
          </a:p>
        </p:txBody>
      </p:sp>
      <p:sp>
        <p:nvSpPr>
          <p:cNvPr id="12" name="Oval 11">
            <a:extLst>
              <a:ext uri="{FF2B5EF4-FFF2-40B4-BE49-F238E27FC236}">
                <a16:creationId xmlns:a16="http://schemas.microsoft.com/office/drawing/2014/main" id="{54C4BCC0-380F-B7DE-230D-C03EB14CE217}"/>
              </a:ext>
            </a:extLst>
          </p:cNvPr>
          <p:cNvSpPr/>
          <p:nvPr userDrawn="1"/>
        </p:nvSpPr>
        <p:spPr>
          <a:xfrm>
            <a:off x="2649304" y="1707530"/>
            <a:ext cx="622935" cy="622935"/>
          </a:xfrm>
          <a:prstGeom prst="ellipse">
            <a:avLst/>
          </a:prstGeom>
          <a:solidFill>
            <a:srgbClr val="E302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Oval 12">
            <a:extLst>
              <a:ext uri="{FF2B5EF4-FFF2-40B4-BE49-F238E27FC236}">
                <a16:creationId xmlns:a16="http://schemas.microsoft.com/office/drawing/2014/main" id="{72370F2C-7916-A5AF-C709-F96F4791EC88}"/>
              </a:ext>
            </a:extLst>
          </p:cNvPr>
          <p:cNvSpPr/>
          <p:nvPr userDrawn="1"/>
        </p:nvSpPr>
        <p:spPr>
          <a:xfrm>
            <a:off x="3732606" y="1707530"/>
            <a:ext cx="622935" cy="622935"/>
          </a:xfrm>
          <a:prstGeom prst="ellipse">
            <a:avLst/>
          </a:prstGeom>
          <a:solidFill>
            <a:srgbClr val="003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4" name="TextBox 33">
            <a:extLst>
              <a:ext uri="{FF2B5EF4-FFF2-40B4-BE49-F238E27FC236}">
                <a16:creationId xmlns:a16="http://schemas.microsoft.com/office/drawing/2014/main" id="{102A4F86-BD74-9974-C6E5-10ED345F97F4}"/>
              </a:ext>
            </a:extLst>
          </p:cNvPr>
          <p:cNvSpPr txBox="1"/>
          <p:nvPr userDrawn="1"/>
        </p:nvSpPr>
        <p:spPr>
          <a:xfrm>
            <a:off x="4629143"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#EA6F24</a:t>
            </a:r>
          </a:p>
        </p:txBody>
      </p:sp>
      <p:sp>
        <p:nvSpPr>
          <p:cNvPr id="33" name="Oval 32">
            <a:extLst>
              <a:ext uri="{FF2B5EF4-FFF2-40B4-BE49-F238E27FC236}">
                <a16:creationId xmlns:a16="http://schemas.microsoft.com/office/drawing/2014/main" id="{72D4135C-BA87-DA51-6F54-736D0C6EAA65}"/>
              </a:ext>
            </a:extLst>
          </p:cNvPr>
          <p:cNvSpPr/>
          <p:nvPr userDrawn="1"/>
        </p:nvSpPr>
        <p:spPr>
          <a:xfrm>
            <a:off x="4815908" y="1707530"/>
            <a:ext cx="622935" cy="622935"/>
          </a:xfrm>
          <a:prstGeom prst="ellipse">
            <a:avLst/>
          </a:prstGeom>
          <a:solidFill>
            <a:srgbClr val="EA6F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7" name="TextBox 36">
            <a:extLst>
              <a:ext uri="{FF2B5EF4-FFF2-40B4-BE49-F238E27FC236}">
                <a16:creationId xmlns:a16="http://schemas.microsoft.com/office/drawing/2014/main" id="{8E23A596-3AA1-F7FE-D2A8-B035DF14263F}"/>
              </a:ext>
            </a:extLst>
          </p:cNvPr>
          <p:cNvSpPr txBox="1"/>
          <p:nvPr userDrawn="1"/>
        </p:nvSpPr>
        <p:spPr>
          <a:xfrm>
            <a:off x="3543434" y="3455060"/>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#17171B</a:t>
            </a:r>
          </a:p>
        </p:txBody>
      </p:sp>
      <p:sp>
        <p:nvSpPr>
          <p:cNvPr id="48" name="TextBox 47">
            <a:extLst>
              <a:ext uri="{FF2B5EF4-FFF2-40B4-BE49-F238E27FC236}">
                <a16:creationId xmlns:a16="http://schemas.microsoft.com/office/drawing/2014/main" id="{A713CB94-2736-0399-73C0-DA89C69D66A3}"/>
              </a:ext>
            </a:extLst>
          </p:cNvPr>
          <p:cNvSpPr txBox="1"/>
          <p:nvPr userDrawn="1"/>
        </p:nvSpPr>
        <p:spPr>
          <a:xfrm>
            <a:off x="3552896" y="4485077"/>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#959599</a:t>
            </a:r>
          </a:p>
        </p:txBody>
      </p:sp>
      <p:sp>
        <p:nvSpPr>
          <p:cNvPr id="38" name="Oval 37">
            <a:extLst>
              <a:ext uri="{FF2B5EF4-FFF2-40B4-BE49-F238E27FC236}">
                <a16:creationId xmlns:a16="http://schemas.microsoft.com/office/drawing/2014/main" id="{BA5283EC-E9CF-90AB-8FA7-535529F4F5A4}"/>
              </a:ext>
            </a:extLst>
          </p:cNvPr>
          <p:cNvSpPr/>
          <p:nvPr userDrawn="1"/>
        </p:nvSpPr>
        <p:spPr>
          <a:xfrm>
            <a:off x="3717678" y="2807980"/>
            <a:ext cx="622935" cy="622935"/>
          </a:xfrm>
          <a:prstGeom prst="ellipse">
            <a:avLst/>
          </a:prstGeom>
          <a:solidFill>
            <a:srgbClr val="1717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7" name="Oval 46">
            <a:extLst>
              <a:ext uri="{FF2B5EF4-FFF2-40B4-BE49-F238E27FC236}">
                <a16:creationId xmlns:a16="http://schemas.microsoft.com/office/drawing/2014/main" id="{13BF44B6-4EAC-2225-1268-ADE08B4EE1F3}"/>
              </a:ext>
            </a:extLst>
          </p:cNvPr>
          <p:cNvSpPr/>
          <p:nvPr userDrawn="1"/>
        </p:nvSpPr>
        <p:spPr>
          <a:xfrm>
            <a:off x="3717678" y="3794467"/>
            <a:ext cx="622935" cy="622935"/>
          </a:xfrm>
          <a:prstGeom prst="ellipse">
            <a:avLst/>
          </a:prstGeom>
          <a:solidFill>
            <a:srgbClr val="9595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rgbClr val="959599"/>
              </a:solidFill>
            </a:endParaRPr>
          </a:p>
        </p:txBody>
      </p:sp>
      <p:sp>
        <p:nvSpPr>
          <p:cNvPr id="44" name="TextBox 43">
            <a:extLst>
              <a:ext uri="{FF2B5EF4-FFF2-40B4-BE49-F238E27FC236}">
                <a16:creationId xmlns:a16="http://schemas.microsoft.com/office/drawing/2014/main" id="{6E8AEC1F-2703-1D0F-98D8-8A5DFB0E3186}"/>
              </a:ext>
            </a:extLst>
          </p:cNvPr>
          <p:cNvSpPr txBox="1"/>
          <p:nvPr userDrawn="1"/>
        </p:nvSpPr>
        <p:spPr>
          <a:xfrm>
            <a:off x="5714852" y="3455060"/>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#444447</a:t>
            </a:r>
          </a:p>
        </p:txBody>
      </p:sp>
      <p:sp>
        <p:nvSpPr>
          <p:cNvPr id="41" name="Oval 40">
            <a:extLst>
              <a:ext uri="{FF2B5EF4-FFF2-40B4-BE49-F238E27FC236}">
                <a16:creationId xmlns:a16="http://schemas.microsoft.com/office/drawing/2014/main" id="{8205409B-7184-F990-9F26-C208898D0EDC}"/>
              </a:ext>
            </a:extLst>
          </p:cNvPr>
          <p:cNvSpPr/>
          <p:nvPr userDrawn="1"/>
        </p:nvSpPr>
        <p:spPr>
          <a:xfrm>
            <a:off x="5879634" y="2807980"/>
            <a:ext cx="622935" cy="622935"/>
          </a:xfrm>
          <a:prstGeom prst="ellipse">
            <a:avLst/>
          </a:prstGeom>
          <a:solidFill>
            <a:srgbClr val="444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0" name="Oval 49">
            <a:extLst>
              <a:ext uri="{FF2B5EF4-FFF2-40B4-BE49-F238E27FC236}">
                <a16:creationId xmlns:a16="http://schemas.microsoft.com/office/drawing/2014/main" id="{FD831C93-6F0D-459E-98E1-5D7C83F3795A}"/>
              </a:ext>
            </a:extLst>
          </p:cNvPr>
          <p:cNvSpPr/>
          <p:nvPr userDrawn="1"/>
        </p:nvSpPr>
        <p:spPr>
          <a:xfrm>
            <a:off x="5879634" y="3794467"/>
            <a:ext cx="622935" cy="622935"/>
          </a:xfrm>
          <a:prstGeom prst="ellipse">
            <a:avLst/>
          </a:prstGeom>
          <a:solidFill>
            <a:srgbClr val="D1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1" name="TextBox 50">
            <a:extLst>
              <a:ext uri="{FF2B5EF4-FFF2-40B4-BE49-F238E27FC236}">
                <a16:creationId xmlns:a16="http://schemas.microsoft.com/office/drawing/2014/main" id="{DFEC4650-D393-181C-FA35-653267A25292}"/>
              </a:ext>
            </a:extLst>
          </p:cNvPr>
          <p:cNvSpPr txBox="1"/>
          <p:nvPr userDrawn="1"/>
        </p:nvSpPr>
        <p:spPr>
          <a:xfrm>
            <a:off x="5714852" y="4485077"/>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#D1D1D1</a:t>
            </a:r>
          </a:p>
        </p:txBody>
      </p:sp>
      <p:sp>
        <p:nvSpPr>
          <p:cNvPr id="36" name="TextBox 35">
            <a:extLst>
              <a:ext uri="{FF2B5EF4-FFF2-40B4-BE49-F238E27FC236}">
                <a16:creationId xmlns:a16="http://schemas.microsoft.com/office/drawing/2014/main" id="{091E2646-4FAD-AC05-0B0D-542421042B9B}"/>
              </a:ext>
            </a:extLst>
          </p:cNvPr>
          <p:cNvSpPr txBox="1"/>
          <p:nvPr userDrawn="1"/>
        </p:nvSpPr>
        <p:spPr>
          <a:xfrm>
            <a:off x="5714851"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#47DA84</a:t>
            </a:r>
          </a:p>
        </p:txBody>
      </p:sp>
      <p:sp>
        <p:nvSpPr>
          <p:cNvPr id="35" name="Oval 34">
            <a:extLst>
              <a:ext uri="{FF2B5EF4-FFF2-40B4-BE49-F238E27FC236}">
                <a16:creationId xmlns:a16="http://schemas.microsoft.com/office/drawing/2014/main" id="{6E827DAD-937C-1F06-1F33-D6192351EAB4}"/>
              </a:ext>
            </a:extLst>
          </p:cNvPr>
          <p:cNvSpPr/>
          <p:nvPr userDrawn="1"/>
        </p:nvSpPr>
        <p:spPr>
          <a:xfrm>
            <a:off x="5899210" y="1707530"/>
            <a:ext cx="622935" cy="622935"/>
          </a:xfrm>
          <a:prstGeom prst="ellipse">
            <a:avLst/>
          </a:prstGeom>
          <a:solidFill>
            <a:srgbClr val="47DA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0" name="TextBox 39">
            <a:extLst>
              <a:ext uri="{FF2B5EF4-FFF2-40B4-BE49-F238E27FC236}">
                <a16:creationId xmlns:a16="http://schemas.microsoft.com/office/drawing/2014/main" id="{EDB6AA4D-EE4F-821F-872E-594E87F89FEB}"/>
              </a:ext>
            </a:extLst>
          </p:cNvPr>
          <p:cNvSpPr txBox="1"/>
          <p:nvPr userDrawn="1"/>
        </p:nvSpPr>
        <p:spPr>
          <a:xfrm>
            <a:off x="4629143" y="3455060"/>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#2E2E32</a:t>
            </a:r>
          </a:p>
        </p:txBody>
      </p:sp>
      <p:sp>
        <p:nvSpPr>
          <p:cNvPr id="39" name="Oval 38">
            <a:extLst>
              <a:ext uri="{FF2B5EF4-FFF2-40B4-BE49-F238E27FC236}">
                <a16:creationId xmlns:a16="http://schemas.microsoft.com/office/drawing/2014/main" id="{77401318-BC0F-C0C5-7E94-113434DAD398}"/>
              </a:ext>
            </a:extLst>
          </p:cNvPr>
          <p:cNvSpPr/>
          <p:nvPr userDrawn="1"/>
        </p:nvSpPr>
        <p:spPr>
          <a:xfrm>
            <a:off x="4793925" y="2807980"/>
            <a:ext cx="622935" cy="622935"/>
          </a:xfrm>
          <a:prstGeom prst="ellipse">
            <a:avLst/>
          </a:prstGeom>
          <a:solidFill>
            <a:srgbClr val="2E2E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9" name="Oval 48">
            <a:extLst>
              <a:ext uri="{FF2B5EF4-FFF2-40B4-BE49-F238E27FC236}">
                <a16:creationId xmlns:a16="http://schemas.microsoft.com/office/drawing/2014/main" id="{BF2BAB03-E215-F28D-B382-49C4635FB8D0}"/>
              </a:ext>
            </a:extLst>
          </p:cNvPr>
          <p:cNvSpPr/>
          <p:nvPr userDrawn="1"/>
        </p:nvSpPr>
        <p:spPr>
          <a:xfrm>
            <a:off x="4793925" y="3794467"/>
            <a:ext cx="622935" cy="622935"/>
          </a:xfrm>
          <a:prstGeom prst="ellipse">
            <a:avLst/>
          </a:prstGeom>
          <a:solidFill>
            <a:srgbClr val="B9B9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2" name="TextBox 51">
            <a:extLst>
              <a:ext uri="{FF2B5EF4-FFF2-40B4-BE49-F238E27FC236}">
                <a16:creationId xmlns:a16="http://schemas.microsoft.com/office/drawing/2014/main" id="{7A1DAE36-6250-3707-FE76-DE143EEA1E7F}"/>
              </a:ext>
            </a:extLst>
          </p:cNvPr>
          <p:cNvSpPr txBox="1"/>
          <p:nvPr userDrawn="1"/>
        </p:nvSpPr>
        <p:spPr>
          <a:xfrm>
            <a:off x="4629143" y="4485077"/>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#B9B9BB</a:t>
            </a:r>
          </a:p>
        </p:txBody>
      </p:sp>
      <p:sp>
        <p:nvSpPr>
          <p:cNvPr id="43" name="TextBox 42">
            <a:extLst>
              <a:ext uri="{FF2B5EF4-FFF2-40B4-BE49-F238E27FC236}">
                <a16:creationId xmlns:a16="http://schemas.microsoft.com/office/drawing/2014/main" id="{04526C9B-581A-762F-2247-C49DCCC8CD75}"/>
              </a:ext>
            </a:extLst>
          </p:cNvPr>
          <p:cNvSpPr txBox="1"/>
          <p:nvPr userDrawn="1"/>
        </p:nvSpPr>
        <p:spPr>
          <a:xfrm>
            <a:off x="6810022" y="3455060"/>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#58585B</a:t>
            </a:r>
          </a:p>
        </p:txBody>
      </p:sp>
      <p:sp>
        <p:nvSpPr>
          <p:cNvPr id="42" name="Oval 41">
            <a:extLst>
              <a:ext uri="{FF2B5EF4-FFF2-40B4-BE49-F238E27FC236}">
                <a16:creationId xmlns:a16="http://schemas.microsoft.com/office/drawing/2014/main" id="{B7569997-4F2A-1578-A696-F723EB0483BC}"/>
              </a:ext>
            </a:extLst>
          </p:cNvPr>
          <p:cNvSpPr/>
          <p:nvPr userDrawn="1"/>
        </p:nvSpPr>
        <p:spPr>
          <a:xfrm>
            <a:off x="6974804" y="2807980"/>
            <a:ext cx="622935" cy="622935"/>
          </a:xfrm>
          <a:prstGeom prst="ellipse">
            <a:avLst/>
          </a:prstGeom>
          <a:solidFill>
            <a:srgbClr val="5858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4" name="Oval 53">
            <a:extLst>
              <a:ext uri="{FF2B5EF4-FFF2-40B4-BE49-F238E27FC236}">
                <a16:creationId xmlns:a16="http://schemas.microsoft.com/office/drawing/2014/main" id="{5DE9D48A-9098-8831-E5A0-54002E217E64}"/>
              </a:ext>
            </a:extLst>
          </p:cNvPr>
          <p:cNvSpPr/>
          <p:nvPr userDrawn="1"/>
        </p:nvSpPr>
        <p:spPr>
          <a:xfrm>
            <a:off x="6974804" y="3794467"/>
            <a:ext cx="622935" cy="622935"/>
          </a:xfrm>
          <a:prstGeom prst="ellipse">
            <a:avLst/>
          </a:prstGeom>
          <a:solidFill>
            <a:srgbClr val="E3E3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5" name="TextBox 54">
            <a:extLst>
              <a:ext uri="{FF2B5EF4-FFF2-40B4-BE49-F238E27FC236}">
                <a16:creationId xmlns:a16="http://schemas.microsoft.com/office/drawing/2014/main" id="{B3DC9F67-F0C3-B892-9AE8-1265C3D049C0}"/>
              </a:ext>
            </a:extLst>
          </p:cNvPr>
          <p:cNvSpPr txBox="1"/>
          <p:nvPr userDrawn="1"/>
        </p:nvSpPr>
        <p:spPr>
          <a:xfrm>
            <a:off x="6810022" y="4485077"/>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#E3E3E3</a:t>
            </a:r>
          </a:p>
        </p:txBody>
      </p:sp>
      <p:sp>
        <p:nvSpPr>
          <p:cNvPr id="45" name="TextBox 44">
            <a:extLst>
              <a:ext uri="{FF2B5EF4-FFF2-40B4-BE49-F238E27FC236}">
                <a16:creationId xmlns:a16="http://schemas.microsoft.com/office/drawing/2014/main" id="{18D5BD28-79D8-C70B-5C06-9AE4231210FA}"/>
              </a:ext>
            </a:extLst>
          </p:cNvPr>
          <p:cNvSpPr txBox="1"/>
          <p:nvPr userDrawn="1"/>
        </p:nvSpPr>
        <p:spPr>
          <a:xfrm>
            <a:off x="7886268" y="3455060"/>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#77777A</a:t>
            </a:r>
          </a:p>
        </p:txBody>
      </p:sp>
      <p:sp>
        <p:nvSpPr>
          <p:cNvPr id="46" name="Oval 45">
            <a:extLst>
              <a:ext uri="{FF2B5EF4-FFF2-40B4-BE49-F238E27FC236}">
                <a16:creationId xmlns:a16="http://schemas.microsoft.com/office/drawing/2014/main" id="{4C125FB5-9D0F-88A1-C4E4-B27048F77480}"/>
              </a:ext>
            </a:extLst>
          </p:cNvPr>
          <p:cNvSpPr/>
          <p:nvPr userDrawn="1"/>
        </p:nvSpPr>
        <p:spPr>
          <a:xfrm>
            <a:off x="8060513" y="2806355"/>
            <a:ext cx="622935" cy="622935"/>
          </a:xfrm>
          <a:prstGeom prst="ellipse">
            <a:avLst/>
          </a:prstGeom>
          <a:solidFill>
            <a:srgbClr val="7777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6" name="Oval 55">
            <a:extLst>
              <a:ext uri="{FF2B5EF4-FFF2-40B4-BE49-F238E27FC236}">
                <a16:creationId xmlns:a16="http://schemas.microsoft.com/office/drawing/2014/main" id="{3730D57D-7B1A-7E38-1607-1A32C9ED3832}"/>
              </a:ext>
            </a:extLst>
          </p:cNvPr>
          <p:cNvSpPr/>
          <p:nvPr userDrawn="1"/>
        </p:nvSpPr>
        <p:spPr>
          <a:xfrm>
            <a:off x="8060513" y="3794467"/>
            <a:ext cx="622935" cy="622935"/>
          </a:xfrm>
          <a:prstGeom prst="ellipse">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7" name="TextBox 56">
            <a:extLst>
              <a:ext uri="{FF2B5EF4-FFF2-40B4-BE49-F238E27FC236}">
                <a16:creationId xmlns:a16="http://schemas.microsoft.com/office/drawing/2014/main" id="{0F733FC1-C305-D827-1C7E-24A1C2212576}"/>
              </a:ext>
            </a:extLst>
          </p:cNvPr>
          <p:cNvSpPr txBox="1"/>
          <p:nvPr userDrawn="1"/>
        </p:nvSpPr>
        <p:spPr>
          <a:xfrm>
            <a:off x="7895731" y="4485077"/>
            <a:ext cx="952500"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#F6F6F6</a:t>
            </a:r>
          </a:p>
        </p:txBody>
      </p:sp>
      <p:sp>
        <p:nvSpPr>
          <p:cNvPr id="2" name="TextBox 1">
            <a:extLst>
              <a:ext uri="{FF2B5EF4-FFF2-40B4-BE49-F238E27FC236}">
                <a16:creationId xmlns:a16="http://schemas.microsoft.com/office/drawing/2014/main" id="{BB7BF443-1C9A-8108-C892-0047E61463F4}"/>
              </a:ext>
            </a:extLst>
          </p:cNvPr>
          <p:cNvSpPr txBox="1"/>
          <p:nvPr userDrawn="1"/>
        </p:nvSpPr>
        <p:spPr>
          <a:xfrm>
            <a:off x="6800560"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#1A67E2</a:t>
            </a:r>
          </a:p>
        </p:txBody>
      </p:sp>
      <p:sp>
        <p:nvSpPr>
          <p:cNvPr id="3" name="TextBox 2">
            <a:extLst>
              <a:ext uri="{FF2B5EF4-FFF2-40B4-BE49-F238E27FC236}">
                <a16:creationId xmlns:a16="http://schemas.microsoft.com/office/drawing/2014/main" id="{E7E6124E-9FC5-81BD-B237-BEB41FDB10C4}"/>
              </a:ext>
            </a:extLst>
          </p:cNvPr>
          <p:cNvSpPr txBox="1"/>
          <p:nvPr userDrawn="1"/>
        </p:nvSpPr>
        <p:spPr>
          <a:xfrm>
            <a:off x="7886268" y="2387084"/>
            <a:ext cx="971424" cy="242374"/>
          </a:xfrm>
          <a:prstGeom prst="rect">
            <a:avLst/>
          </a:prstGeom>
          <a:noFill/>
        </p:spPr>
        <p:txBody>
          <a:bodyPr wrap="square" rtlCol="0">
            <a:spAutoFit/>
          </a:bodyPr>
          <a:lstStyle/>
          <a:p>
            <a:pPr algn="ctr"/>
            <a:r>
              <a:rPr lang="en-US" sz="975">
                <a:solidFill>
                  <a:schemeClr val="tx1">
                    <a:lumMod val="75000"/>
                    <a:lumOff val="25000"/>
                  </a:schemeClr>
                </a:solidFill>
                <a:latin typeface="Arial" panose="020B0604020202020204" pitchFamily="34" charset="0"/>
                <a:cs typeface="Arial" panose="020B0604020202020204" pitchFamily="34" charset="0"/>
              </a:rPr>
              <a:t>#F54137</a:t>
            </a:r>
          </a:p>
        </p:txBody>
      </p:sp>
      <p:cxnSp>
        <p:nvCxnSpPr>
          <p:cNvPr id="19" name="Straight Connector 18">
            <a:extLst>
              <a:ext uri="{FF2B5EF4-FFF2-40B4-BE49-F238E27FC236}">
                <a16:creationId xmlns:a16="http://schemas.microsoft.com/office/drawing/2014/main" id="{7D1666CE-FC26-2DD5-6CC0-4741AD87FB49}"/>
              </a:ext>
            </a:extLst>
          </p:cNvPr>
          <p:cNvCxnSpPr/>
          <p:nvPr userDrawn="1"/>
        </p:nvCxnSpPr>
        <p:spPr>
          <a:xfrm flipV="1">
            <a:off x="4572000" y="864704"/>
            <a:ext cx="0" cy="17070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 Placeholder 20">
            <a:extLst>
              <a:ext uri="{FF2B5EF4-FFF2-40B4-BE49-F238E27FC236}">
                <a16:creationId xmlns:a16="http://schemas.microsoft.com/office/drawing/2014/main" id="{8CA732DA-1CAC-A84F-52EB-881561627617}"/>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Colorways</a:t>
            </a:r>
          </a:p>
        </p:txBody>
      </p:sp>
      <p:sp>
        <p:nvSpPr>
          <p:cNvPr id="26" name="Text Placeholder 18">
            <a:extLst>
              <a:ext uri="{FF2B5EF4-FFF2-40B4-BE49-F238E27FC236}">
                <a16:creationId xmlns:a16="http://schemas.microsoft.com/office/drawing/2014/main" id="{D7786559-392A-DEEF-54DE-45CB2DC384F4}"/>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
        <p:nvSpPr>
          <p:cNvPr id="4" name="Rounded Rectangle 3">
            <a:extLst>
              <a:ext uri="{FF2B5EF4-FFF2-40B4-BE49-F238E27FC236}">
                <a16:creationId xmlns:a16="http://schemas.microsoft.com/office/drawing/2014/main" id="{D27E4FD9-DCE8-C880-02E2-DC7226A320AE}"/>
              </a:ext>
            </a:extLst>
          </p:cNvPr>
          <p:cNvSpPr/>
          <p:nvPr userDrawn="1"/>
        </p:nvSpPr>
        <p:spPr>
          <a:xfrm>
            <a:off x="7564599" y="208279"/>
            <a:ext cx="1329396" cy="935847"/>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Text Placeholder 10">
            <a:extLst>
              <a:ext uri="{FF2B5EF4-FFF2-40B4-BE49-F238E27FC236}">
                <a16:creationId xmlns:a16="http://schemas.microsoft.com/office/drawing/2014/main" id="{DE083A2E-AA85-2D3B-0EC8-52C3DB1D67DB}"/>
              </a:ext>
            </a:extLst>
          </p:cNvPr>
          <p:cNvSpPr txBox="1">
            <a:spLocks/>
          </p:cNvSpPr>
          <p:nvPr userDrawn="1"/>
        </p:nvSpPr>
        <p:spPr>
          <a:xfrm>
            <a:off x="7630322" y="252732"/>
            <a:ext cx="1263672" cy="77878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spTree>
    <p:extLst>
      <p:ext uri="{BB962C8B-B14F-4D97-AF65-F5344CB8AC3E}">
        <p14:creationId xmlns:p14="http://schemas.microsoft.com/office/powerpoint/2010/main" val="1761339445"/>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struction 2">
    <p:bg>
      <p:bgPr>
        <a:solidFill>
          <a:schemeClr val="bg1"/>
        </a:solid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0FC9C5F7-932B-AF35-2374-450D9F98A233}"/>
              </a:ext>
            </a:extLst>
          </p:cNvPr>
          <p:cNvSpPr txBox="1"/>
          <p:nvPr userDrawn="1"/>
        </p:nvSpPr>
        <p:spPr>
          <a:xfrm>
            <a:off x="772177" y="1239623"/>
            <a:ext cx="3502190" cy="957955"/>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5625" b="1">
                <a:latin typeface="Arial" panose="020B0604020202020204" pitchFamily="34" charset="0"/>
                <a:cs typeface="Arial" panose="020B0604020202020204" pitchFamily="34" charset="0"/>
              </a:rPr>
              <a:t>Arial</a:t>
            </a:r>
          </a:p>
        </p:txBody>
      </p:sp>
      <p:sp>
        <p:nvSpPr>
          <p:cNvPr id="2" name="TextBox 1">
            <a:extLst>
              <a:ext uri="{FF2B5EF4-FFF2-40B4-BE49-F238E27FC236}">
                <a16:creationId xmlns:a16="http://schemas.microsoft.com/office/drawing/2014/main" id="{5D7F3ACD-927B-10BF-8297-43E3432AFD03}"/>
              </a:ext>
            </a:extLst>
          </p:cNvPr>
          <p:cNvSpPr txBox="1"/>
          <p:nvPr userDrawn="1"/>
        </p:nvSpPr>
        <p:spPr>
          <a:xfrm>
            <a:off x="772177" y="2456158"/>
            <a:ext cx="3502190" cy="577081"/>
          </a:xfrm>
          <a:prstGeom prst="rect">
            <a:avLst/>
          </a:prstGeom>
          <a:noFill/>
        </p:spPr>
        <p:txBody>
          <a:bodyPr wrap="square" rtlCol="0">
            <a:spAutoFit/>
          </a:body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ACDEFGHIJKLMNOPQRSTUVWXYZ</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abcdefghijklmnopqrstuvwxyz</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0123456789</a:t>
            </a:r>
          </a:p>
        </p:txBody>
      </p:sp>
      <p:sp>
        <p:nvSpPr>
          <p:cNvPr id="5" name="TextBox 4">
            <a:extLst>
              <a:ext uri="{FF2B5EF4-FFF2-40B4-BE49-F238E27FC236}">
                <a16:creationId xmlns:a16="http://schemas.microsoft.com/office/drawing/2014/main" id="{838575A9-61AD-4CD1-DF19-9B82E4A5620C}"/>
              </a:ext>
            </a:extLst>
          </p:cNvPr>
          <p:cNvSpPr txBox="1"/>
          <p:nvPr userDrawn="1"/>
        </p:nvSpPr>
        <p:spPr>
          <a:xfrm>
            <a:off x="772177" y="2174494"/>
            <a:ext cx="3502190" cy="300082"/>
          </a:xfrm>
          <a:prstGeom prst="rect">
            <a:avLst/>
          </a:prstGeom>
          <a:noFill/>
        </p:spPr>
        <p:txBody>
          <a:bodyPr wrap="square" rtlCol="0">
            <a:spAutoFit/>
          </a:bodyPr>
          <a:lstStyle/>
          <a:p>
            <a:pPr>
              <a:lnSpc>
                <a:spcPct val="100000"/>
              </a:lnSpc>
            </a:pPr>
            <a:r>
              <a:rPr lang="en-US" sz="1350" b="1" spc="0">
                <a:solidFill>
                  <a:srgbClr val="1C67E3"/>
                </a:solidFill>
                <a:latin typeface="Arial" panose="020B0604020202020204" pitchFamily="34" charset="0"/>
                <a:cs typeface="Arial" panose="020B0604020202020204" pitchFamily="34" charset="0"/>
              </a:rPr>
              <a:t>Regular</a:t>
            </a:r>
          </a:p>
        </p:txBody>
      </p:sp>
      <p:sp>
        <p:nvSpPr>
          <p:cNvPr id="9" name="TextBox 8">
            <a:extLst>
              <a:ext uri="{FF2B5EF4-FFF2-40B4-BE49-F238E27FC236}">
                <a16:creationId xmlns:a16="http://schemas.microsoft.com/office/drawing/2014/main" id="{E3B0E27C-C066-2AF5-B0D4-11A41971FA37}"/>
              </a:ext>
            </a:extLst>
          </p:cNvPr>
          <p:cNvSpPr txBox="1"/>
          <p:nvPr userDrawn="1"/>
        </p:nvSpPr>
        <p:spPr>
          <a:xfrm>
            <a:off x="772177" y="3578586"/>
            <a:ext cx="3502190" cy="577081"/>
          </a:xfrm>
          <a:prstGeom prst="rect">
            <a:avLst/>
          </a:prstGeom>
          <a:noFill/>
        </p:spPr>
        <p:txBody>
          <a:bodyPr wrap="square" rtlCol="0">
            <a:spAutoFit/>
          </a:bodyPr>
          <a:lstStyle/>
          <a:p>
            <a:pPr>
              <a:lnSpc>
                <a:spcPct val="100000"/>
              </a:lnSpc>
            </a:pPr>
            <a:r>
              <a:rPr lang="en-US" sz="1050" b="1" spc="0">
                <a:solidFill>
                  <a:schemeClr val="tx1">
                    <a:lumMod val="75000"/>
                    <a:lumOff val="25000"/>
                  </a:schemeClr>
                </a:solidFill>
                <a:latin typeface="Arial" panose="020B0604020202020204" pitchFamily="34" charset="0"/>
                <a:cs typeface="Arial" panose="020B0604020202020204" pitchFamily="34" charset="0"/>
              </a:rPr>
              <a:t>ACDEFGHIJKLMNOPQRSTUVWXYZ</a:t>
            </a:r>
          </a:p>
          <a:p>
            <a:pPr>
              <a:lnSpc>
                <a:spcPct val="100000"/>
              </a:lnSpc>
            </a:pPr>
            <a:r>
              <a:rPr lang="en-US" sz="1050" b="1" spc="0" err="1">
                <a:solidFill>
                  <a:schemeClr val="tx1">
                    <a:lumMod val="75000"/>
                    <a:lumOff val="25000"/>
                  </a:schemeClr>
                </a:solidFill>
                <a:latin typeface="Arial" panose="020B0604020202020204" pitchFamily="34" charset="0"/>
                <a:cs typeface="Arial" panose="020B0604020202020204" pitchFamily="34" charset="0"/>
              </a:rPr>
              <a:t>abcdefghijklmnopqrstuvwxyz</a:t>
            </a:r>
            <a:endParaRPr lang="en-US" sz="1050" b="1" spc="0">
              <a:solidFill>
                <a:schemeClr val="tx1">
                  <a:lumMod val="75000"/>
                  <a:lumOff val="25000"/>
                </a:schemeClr>
              </a:solidFill>
              <a:latin typeface="Arial" panose="020B0604020202020204" pitchFamily="34" charset="0"/>
              <a:cs typeface="Arial" panose="020B0604020202020204" pitchFamily="34" charset="0"/>
            </a:endParaRPr>
          </a:p>
          <a:p>
            <a:pPr>
              <a:lnSpc>
                <a:spcPct val="100000"/>
              </a:lnSpc>
            </a:pPr>
            <a:r>
              <a:rPr lang="en-US" sz="1050" b="1" spc="0">
                <a:solidFill>
                  <a:schemeClr val="tx1">
                    <a:lumMod val="75000"/>
                    <a:lumOff val="25000"/>
                  </a:schemeClr>
                </a:solidFill>
                <a:latin typeface="Arial" panose="020B0604020202020204" pitchFamily="34" charset="0"/>
                <a:cs typeface="Arial" panose="020B0604020202020204" pitchFamily="34" charset="0"/>
              </a:rPr>
              <a:t>0123456789</a:t>
            </a:r>
          </a:p>
        </p:txBody>
      </p:sp>
      <p:sp>
        <p:nvSpPr>
          <p:cNvPr id="19" name="TextBox 18">
            <a:extLst>
              <a:ext uri="{FF2B5EF4-FFF2-40B4-BE49-F238E27FC236}">
                <a16:creationId xmlns:a16="http://schemas.microsoft.com/office/drawing/2014/main" id="{05C770B0-4CA4-239C-D6A1-F8D55D872053}"/>
              </a:ext>
            </a:extLst>
          </p:cNvPr>
          <p:cNvSpPr txBox="1"/>
          <p:nvPr userDrawn="1"/>
        </p:nvSpPr>
        <p:spPr>
          <a:xfrm>
            <a:off x="772177" y="3298444"/>
            <a:ext cx="3502190" cy="300082"/>
          </a:xfrm>
          <a:prstGeom prst="rect">
            <a:avLst/>
          </a:prstGeom>
          <a:noFill/>
        </p:spPr>
        <p:txBody>
          <a:bodyPr wrap="square" rtlCol="0">
            <a:spAutoFit/>
          </a:bodyPr>
          <a:lstStyle/>
          <a:p>
            <a:pPr>
              <a:lnSpc>
                <a:spcPct val="100000"/>
              </a:lnSpc>
            </a:pPr>
            <a:r>
              <a:rPr lang="en-US" sz="1350" b="1" spc="0">
                <a:solidFill>
                  <a:srgbClr val="1C67E3"/>
                </a:solidFill>
                <a:latin typeface="Arial" panose="020B0604020202020204" pitchFamily="34" charset="0"/>
                <a:cs typeface="Arial" panose="020B0604020202020204" pitchFamily="34" charset="0"/>
              </a:rPr>
              <a:t>Bold</a:t>
            </a:r>
          </a:p>
        </p:txBody>
      </p:sp>
      <p:sp>
        <p:nvSpPr>
          <p:cNvPr id="65" name="Header H1 Alt">
            <a:extLst>
              <a:ext uri="{FF2B5EF4-FFF2-40B4-BE49-F238E27FC236}">
                <a16:creationId xmlns:a16="http://schemas.microsoft.com/office/drawing/2014/main" id="{5A5BC0AB-CD2F-7CC1-B62C-857E3681C7E6}"/>
              </a:ext>
            </a:extLst>
          </p:cNvPr>
          <p:cNvSpPr txBox="1"/>
          <p:nvPr userDrawn="1"/>
        </p:nvSpPr>
        <p:spPr>
          <a:xfrm>
            <a:off x="3732073" y="312822"/>
            <a:ext cx="1739438" cy="371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nchor="ctr"/>
          <a:lstStyle>
            <a:lvl1pPr>
              <a:lnSpc>
                <a:spcPct val="90000"/>
              </a:lnSpc>
              <a:defRPr sz="12500" spc="-250">
                <a:solidFill>
                  <a:srgbClr val="000000"/>
                </a:solidFill>
                <a:latin typeface="+mn-lt"/>
                <a:ea typeface="+mn-ea"/>
                <a:cs typeface="+mn-cs"/>
                <a:sym typeface="Inter Extra Bold"/>
              </a:defRPr>
            </a:lvl1pPr>
          </a:lstStyle>
          <a:p>
            <a:pPr algn="r">
              <a:lnSpc>
                <a:spcPct val="100000"/>
              </a:lnSpc>
            </a:pPr>
            <a:r>
              <a:rPr sz="2625" b="1" spc="0">
                <a:latin typeface="Arial" panose="020B0604020202020204" pitchFamily="34" charset="0"/>
                <a:cs typeface="Arial" panose="020B0604020202020204" pitchFamily="34" charset="0"/>
              </a:rPr>
              <a:t>Header H1</a:t>
            </a:r>
          </a:p>
        </p:txBody>
      </p:sp>
      <p:sp>
        <p:nvSpPr>
          <p:cNvPr id="66" name="Header H2">
            <a:extLst>
              <a:ext uri="{FF2B5EF4-FFF2-40B4-BE49-F238E27FC236}">
                <a16:creationId xmlns:a16="http://schemas.microsoft.com/office/drawing/2014/main" id="{B34989CB-5956-86A0-4FEF-C91DC18C6B6F}"/>
              </a:ext>
            </a:extLst>
          </p:cNvPr>
          <p:cNvSpPr txBox="1"/>
          <p:nvPr userDrawn="1"/>
        </p:nvSpPr>
        <p:spPr>
          <a:xfrm>
            <a:off x="3505056" y="1765072"/>
            <a:ext cx="1966454" cy="3223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nchor="ctr"/>
          <a:lstStyle>
            <a:lvl1pPr>
              <a:lnSpc>
                <a:spcPct val="100000"/>
              </a:lnSpc>
              <a:defRPr sz="6500" spc="0">
                <a:solidFill>
                  <a:srgbClr val="000000"/>
                </a:solidFill>
                <a:latin typeface="+mn-lt"/>
                <a:ea typeface="+mn-ea"/>
                <a:cs typeface="+mn-cs"/>
                <a:sym typeface="Inter Extra Bold"/>
              </a:defRPr>
            </a:lvl1pPr>
          </a:lstStyle>
          <a:p>
            <a:pPr algn="r">
              <a:lnSpc>
                <a:spcPct val="100000"/>
              </a:lnSpc>
            </a:pPr>
            <a:r>
              <a:rPr lang="en-US" sz="1350" b="1">
                <a:latin typeface="Arial" panose="020B0604020202020204" pitchFamily="34" charset="0"/>
                <a:cs typeface="Arial" panose="020B0604020202020204" pitchFamily="34" charset="0"/>
              </a:rPr>
              <a:t>Header H3</a:t>
            </a:r>
          </a:p>
        </p:txBody>
      </p:sp>
      <p:sp>
        <p:nvSpPr>
          <p:cNvPr id="67" name="Header H1">
            <a:extLst>
              <a:ext uri="{FF2B5EF4-FFF2-40B4-BE49-F238E27FC236}">
                <a16:creationId xmlns:a16="http://schemas.microsoft.com/office/drawing/2014/main" id="{3586D601-48BA-571D-FFAC-21345E930F4C}"/>
              </a:ext>
            </a:extLst>
          </p:cNvPr>
          <p:cNvSpPr txBox="1"/>
          <p:nvPr userDrawn="1"/>
        </p:nvSpPr>
        <p:spPr>
          <a:xfrm>
            <a:off x="3732072" y="1172751"/>
            <a:ext cx="1739438" cy="232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nchor="ctr"/>
          <a:lstStyle>
            <a:lvl1pPr>
              <a:lnSpc>
                <a:spcPct val="90000"/>
              </a:lnSpc>
              <a:defRPr sz="9500" spc="0">
                <a:solidFill>
                  <a:srgbClr val="000000"/>
                </a:solidFill>
                <a:latin typeface="+mn-lt"/>
                <a:ea typeface="+mn-ea"/>
                <a:cs typeface="+mn-cs"/>
                <a:sym typeface="Inter Extra Bold"/>
              </a:defRPr>
            </a:lvl1pPr>
          </a:lstStyle>
          <a:p>
            <a:pPr algn="r">
              <a:lnSpc>
                <a:spcPct val="100000"/>
              </a:lnSpc>
            </a:pPr>
            <a:r>
              <a:rPr sz="1875" b="1">
                <a:latin typeface="Arial" panose="020B0604020202020204" pitchFamily="34" charset="0"/>
                <a:cs typeface="Arial" panose="020B0604020202020204" pitchFamily="34" charset="0"/>
              </a:rPr>
              <a:t>Header H</a:t>
            </a:r>
            <a:r>
              <a:rPr lang="en-US" sz="1875" b="1">
                <a:latin typeface="Arial" panose="020B0604020202020204" pitchFamily="34" charset="0"/>
                <a:cs typeface="Arial" panose="020B0604020202020204" pitchFamily="34" charset="0"/>
              </a:rPr>
              <a:t>2</a:t>
            </a:r>
            <a:endParaRPr sz="1875" b="1">
              <a:latin typeface="Arial" panose="020B0604020202020204" pitchFamily="34" charset="0"/>
              <a:cs typeface="Arial" panose="020B0604020202020204" pitchFamily="34" charset="0"/>
            </a:endParaRPr>
          </a:p>
        </p:txBody>
      </p:sp>
      <p:sp>
        <p:nvSpPr>
          <p:cNvPr id="68" name="125 pt | Inter Extra Bold | Usage: Title and Section slides">
            <a:extLst>
              <a:ext uri="{FF2B5EF4-FFF2-40B4-BE49-F238E27FC236}">
                <a16:creationId xmlns:a16="http://schemas.microsoft.com/office/drawing/2014/main" id="{23E95FB6-6B9D-D36B-6419-3A54D1266977}"/>
              </a:ext>
            </a:extLst>
          </p:cNvPr>
          <p:cNvSpPr txBox="1"/>
          <p:nvPr userDrawn="1"/>
        </p:nvSpPr>
        <p:spPr>
          <a:xfrm>
            <a:off x="5698527" y="284610"/>
            <a:ext cx="1970512" cy="7155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35</a:t>
            </a:r>
            <a:r>
              <a:rPr sz="1050" spc="0">
                <a:solidFill>
                  <a:schemeClr val="tx1">
                    <a:lumMod val="75000"/>
                    <a:lumOff val="25000"/>
                  </a:schemeClr>
                </a:solidFill>
                <a:latin typeface="Arial" panose="020B0604020202020204" pitchFamily="34" charset="0"/>
                <a:cs typeface="Arial" panose="020B0604020202020204" pitchFamily="34" charset="0"/>
              </a:rPr>
              <a:t> pt </a:t>
            </a:r>
            <a:endParaRPr lang="en-US" sz="1050" spc="0">
              <a:solidFill>
                <a:schemeClr val="tx1">
                  <a:lumMod val="75000"/>
                  <a:lumOff val="25000"/>
                </a:schemeClr>
              </a:solidFill>
              <a:latin typeface="Arial" panose="020B0604020202020204" pitchFamily="34" charset="0"/>
              <a:cs typeface="Arial" panose="020B0604020202020204" pitchFamily="34" charset="0"/>
            </a:endParaRP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Arial Bold</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Presentation Title, Chapter</a:t>
            </a:r>
            <a:r>
              <a:rPr sz="1050" spc="0">
                <a:solidFill>
                  <a:schemeClr val="tx1">
                    <a:lumMod val="75000"/>
                    <a:lumOff val="25000"/>
                  </a:schemeClr>
                </a:solidFill>
                <a:latin typeface="Arial" panose="020B0604020202020204" pitchFamily="34" charset="0"/>
                <a:cs typeface="Arial" panose="020B0604020202020204" pitchFamily="34" charset="0"/>
              </a:rPr>
              <a:t> slides</a:t>
            </a:r>
            <a:r>
              <a:rPr lang="en-US" sz="1050" spc="0">
                <a:solidFill>
                  <a:schemeClr val="tx1">
                    <a:lumMod val="75000"/>
                    <a:lumOff val="25000"/>
                  </a:schemeClr>
                </a:solidFill>
                <a:latin typeface="Arial" panose="020B0604020202020204" pitchFamily="34" charset="0"/>
                <a:cs typeface="Arial" panose="020B0604020202020204" pitchFamily="34" charset="0"/>
              </a:rPr>
              <a:t>, Center Slide Title </a:t>
            </a:r>
            <a:endParaRPr sz="1050" spc="0">
              <a:solidFill>
                <a:schemeClr val="tx1">
                  <a:lumMod val="75000"/>
                  <a:lumOff val="25000"/>
                </a:schemeClr>
              </a:solidFill>
              <a:latin typeface="Arial" panose="020B0604020202020204" pitchFamily="34" charset="0"/>
              <a:cs typeface="Arial" panose="020B0604020202020204" pitchFamily="34" charset="0"/>
            </a:endParaRPr>
          </a:p>
        </p:txBody>
      </p:sp>
      <p:sp>
        <p:nvSpPr>
          <p:cNvPr id="71" name="Header H2">
            <a:extLst>
              <a:ext uri="{FF2B5EF4-FFF2-40B4-BE49-F238E27FC236}">
                <a16:creationId xmlns:a16="http://schemas.microsoft.com/office/drawing/2014/main" id="{E3895CE8-7082-C239-CF90-AB0390A45109}"/>
              </a:ext>
            </a:extLst>
          </p:cNvPr>
          <p:cNvSpPr txBox="1"/>
          <p:nvPr userDrawn="1"/>
        </p:nvSpPr>
        <p:spPr>
          <a:xfrm>
            <a:off x="3505056" y="2412997"/>
            <a:ext cx="1966454" cy="271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lstStyle>
            <a:lvl1pPr>
              <a:lnSpc>
                <a:spcPct val="100000"/>
              </a:lnSpc>
              <a:defRPr sz="6500" spc="0">
                <a:solidFill>
                  <a:srgbClr val="000000"/>
                </a:solidFill>
                <a:latin typeface="+mn-lt"/>
                <a:ea typeface="+mn-ea"/>
                <a:cs typeface="+mn-cs"/>
                <a:sym typeface="Inter Extra Bold"/>
              </a:defRPr>
            </a:lvl1pPr>
          </a:lstStyle>
          <a:p>
            <a:pPr algn="r">
              <a:lnSpc>
                <a:spcPct val="100000"/>
              </a:lnSpc>
            </a:pPr>
            <a:r>
              <a:rPr lang="en-US" sz="1200" b="1">
                <a:solidFill>
                  <a:schemeClr val="tx1"/>
                </a:solidFill>
                <a:latin typeface="Arial" panose="020B0604020202020204" pitchFamily="34" charset="0"/>
                <a:cs typeface="Arial" panose="020B0604020202020204" pitchFamily="34" charset="0"/>
              </a:rPr>
              <a:t>Header H4</a:t>
            </a:r>
            <a:endParaRPr sz="1200" b="1">
              <a:solidFill>
                <a:srgbClr val="1C67E3"/>
              </a:solidFill>
              <a:latin typeface="Arial" panose="020B0604020202020204" pitchFamily="34" charset="0"/>
              <a:cs typeface="Arial" panose="020B0604020202020204" pitchFamily="34" charset="0"/>
            </a:endParaRPr>
          </a:p>
        </p:txBody>
      </p:sp>
      <p:sp>
        <p:nvSpPr>
          <p:cNvPr id="73" name="125 pt | Inter Extra Bold | Usage: Title and Section slides">
            <a:extLst>
              <a:ext uri="{FF2B5EF4-FFF2-40B4-BE49-F238E27FC236}">
                <a16:creationId xmlns:a16="http://schemas.microsoft.com/office/drawing/2014/main" id="{0426BBC0-42AB-151F-D954-8CF86B0FD00E}"/>
              </a:ext>
            </a:extLst>
          </p:cNvPr>
          <p:cNvSpPr txBox="1"/>
          <p:nvPr userDrawn="1"/>
        </p:nvSpPr>
        <p:spPr>
          <a:xfrm>
            <a:off x="5698527" y="1110776"/>
            <a:ext cx="2271025" cy="553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25</a:t>
            </a:r>
            <a:r>
              <a:rPr sz="1050" spc="0">
                <a:solidFill>
                  <a:schemeClr val="tx1">
                    <a:lumMod val="75000"/>
                    <a:lumOff val="25000"/>
                  </a:schemeClr>
                </a:solidFill>
                <a:latin typeface="Arial" panose="020B0604020202020204" pitchFamily="34" charset="0"/>
                <a:cs typeface="Arial" panose="020B0604020202020204" pitchFamily="34" charset="0"/>
              </a:rPr>
              <a:t> pt </a:t>
            </a:r>
            <a:endParaRPr lang="en-US" sz="1050" spc="0">
              <a:solidFill>
                <a:schemeClr val="tx1">
                  <a:lumMod val="75000"/>
                  <a:lumOff val="25000"/>
                </a:schemeClr>
              </a:solidFill>
              <a:latin typeface="Arial" panose="020B0604020202020204" pitchFamily="34" charset="0"/>
              <a:cs typeface="Arial" panose="020B0604020202020204" pitchFamily="34" charset="0"/>
            </a:endParaRP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Arial Bold</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Slide Title, TOC Title, Quotes</a:t>
            </a:r>
            <a:endParaRPr sz="1050" spc="0">
              <a:solidFill>
                <a:schemeClr val="tx1">
                  <a:lumMod val="75000"/>
                  <a:lumOff val="25000"/>
                </a:schemeClr>
              </a:solidFill>
              <a:latin typeface="Arial" panose="020B0604020202020204" pitchFamily="34" charset="0"/>
              <a:cs typeface="Arial" panose="020B0604020202020204" pitchFamily="34" charset="0"/>
            </a:endParaRPr>
          </a:p>
        </p:txBody>
      </p:sp>
      <p:sp>
        <p:nvSpPr>
          <p:cNvPr id="81" name="125 pt | Inter Extra Bold | Usage: Title and Section slides">
            <a:extLst>
              <a:ext uri="{FF2B5EF4-FFF2-40B4-BE49-F238E27FC236}">
                <a16:creationId xmlns:a16="http://schemas.microsoft.com/office/drawing/2014/main" id="{04CF2938-F4B9-6B0E-B838-1CF0E14E9BF7}"/>
              </a:ext>
            </a:extLst>
          </p:cNvPr>
          <p:cNvSpPr txBox="1"/>
          <p:nvPr userDrawn="1"/>
        </p:nvSpPr>
        <p:spPr>
          <a:xfrm>
            <a:off x="5698527" y="1765074"/>
            <a:ext cx="2271025" cy="553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18</a:t>
            </a:r>
            <a:r>
              <a:rPr sz="1050" spc="0">
                <a:solidFill>
                  <a:schemeClr val="tx1">
                    <a:lumMod val="75000"/>
                    <a:lumOff val="25000"/>
                  </a:schemeClr>
                </a:solidFill>
                <a:latin typeface="Arial" panose="020B0604020202020204" pitchFamily="34" charset="0"/>
                <a:cs typeface="Arial" panose="020B0604020202020204" pitchFamily="34" charset="0"/>
              </a:rPr>
              <a:t> pt </a:t>
            </a:r>
            <a:endParaRPr lang="en-US" sz="1050" spc="0">
              <a:solidFill>
                <a:schemeClr val="tx1">
                  <a:lumMod val="75000"/>
                  <a:lumOff val="25000"/>
                </a:schemeClr>
              </a:solidFill>
              <a:latin typeface="Arial" panose="020B0604020202020204" pitchFamily="34" charset="0"/>
              <a:cs typeface="Arial" panose="020B0604020202020204" pitchFamily="34" charset="0"/>
            </a:endParaRP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Arial Bold</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Subhead</a:t>
            </a:r>
            <a:endParaRPr sz="1050" spc="0">
              <a:solidFill>
                <a:schemeClr val="tx1">
                  <a:lumMod val="75000"/>
                  <a:lumOff val="25000"/>
                </a:schemeClr>
              </a:solidFill>
              <a:latin typeface="Arial" panose="020B0604020202020204" pitchFamily="34" charset="0"/>
              <a:cs typeface="Arial" panose="020B0604020202020204" pitchFamily="34" charset="0"/>
            </a:endParaRPr>
          </a:p>
        </p:txBody>
      </p:sp>
      <p:sp>
        <p:nvSpPr>
          <p:cNvPr id="82" name="125 pt | Inter Extra Bold | Usage: Title and Section slides">
            <a:extLst>
              <a:ext uri="{FF2B5EF4-FFF2-40B4-BE49-F238E27FC236}">
                <a16:creationId xmlns:a16="http://schemas.microsoft.com/office/drawing/2014/main" id="{CF18E849-52B7-A6AB-5B74-D67039BC5040}"/>
              </a:ext>
            </a:extLst>
          </p:cNvPr>
          <p:cNvSpPr txBox="1"/>
          <p:nvPr userDrawn="1"/>
        </p:nvSpPr>
        <p:spPr>
          <a:xfrm>
            <a:off x="5698527" y="2410285"/>
            <a:ext cx="2271025" cy="553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14</a:t>
            </a:r>
            <a:r>
              <a:rPr sz="1050" spc="0">
                <a:solidFill>
                  <a:schemeClr val="tx1">
                    <a:lumMod val="75000"/>
                    <a:lumOff val="25000"/>
                  </a:schemeClr>
                </a:solidFill>
                <a:latin typeface="Arial" panose="020B0604020202020204" pitchFamily="34" charset="0"/>
                <a:cs typeface="Arial" panose="020B0604020202020204" pitchFamily="34" charset="0"/>
              </a:rPr>
              <a:t> pt </a:t>
            </a:r>
            <a:endParaRPr lang="en-US" sz="1050" spc="0">
              <a:solidFill>
                <a:schemeClr val="tx1">
                  <a:lumMod val="75000"/>
                  <a:lumOff val="25000"/>
                </a:schemeClr>
              </a:solidFill>
              <a:latin typeface="Arial" panose="020B0604020202020204" pitchFamily="34" charset="0"/>
              <a:cs typeface="Arial" panose="020B0604020202020204" pitchFamily="34" charset="0"/>
            </a:endParaRPr>
          </a:p>
          <a:p>
            <a:pPr marL="0" marR="0" lvl="0" indent="0" algn="l" defTabSz="914378" rtl="0" eaLnBrk="1" fontAlgn="auto" latinLnBrk="0" hangingPunct="1">
              <a:lnSpc>
                <a:spcPct val="100000"/>
              </a:lnSpc>
              <a:spcBef>
                <a:spcPts val="0"/>
              </a:spcBef>
              <a:spcAft>
                <a:spcPts val="0"/>
              </a:spcAft>
              <a:buClrTx/>
              <a:buSzTx/>
              <a:buFontTx/>
              <a:buNone/>
              <a:tabLst/>
              <a:defRPr/>
            </a:pPr>
            <a:r>
              <a:rPr lang="en-US" sz="1050" spc="0">
                <a:solidFill>
                  <a:schemeClr val="tx1">
                    <a:lumMod val="75000"/>
                    <a:lumOff val="25000"/>
                  </a:schemeClr>
                </a:solidFill>
                <a:latin typeface="Arial" panose="020B0604020202020204" pitchFamily="34" charset="0"/>
                <a:cs typeface="Arial" panose="020B0604020202020204" pitchFamily="34" charset="0"/>
              </a:rPr>
              <a:t>Arial Bold</a:t>
            </a:r>
          </a:p>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Chart Subhead</a:t>
            </a:r>
          </a:p>
        </p:txBody>
      </p:sp>
      <p:cxnSp>
        <p:nvCxnSpPr>
          <p:cNvPr id="83" name="Straight Connector 82">
            <a:extLst>
              <a:ext uri="{FF2B5EF4-FFF2-40B4-BE49-F238E27FC236}">
                <a16:creationId xmlns:a16="http://schemas.microsoft.com/office/drawing/2014/main" id="{EA008A91-D5A1-34ED-3C6A-A4F5449E2E39}"/>
              </a:ext>
            </a:extLst>
          </p:cNvPr>
          <p:cNvCxnSpPr>
            <a:cxnSpLocks/>
          </p:cNvCxnSpPr>
          <p:nvPr userDrawn="1"/>
        </p:nvCxnSpPr>
        <p:spPr>
          <a:xfrm flipV="1">
            <a:off x="5592592" y="350923"/>
            <a:ext cx="0" cy="479257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Header H2">
            <a:extLst>
              <a:ext uri="{FF2B5EF4-FFF2-40B4-BE49-F238E27FC236}">
                <a16:creationId xmlns:a16="http://schemas.microsoft.com/office/drawing/2014/main" id="{B5E330B6-B511-15DA-852C-66501A6507C8}"/>
              </a:ext>
            </a:extLst>
          </p:cNvPr>
          <p:cNvSpPr txBox="1"/>
          <p:nvPr userDrawn="1"/>
        </p:nvSpPr>
        <p:spPr>
          <a:xfrm>
            <a:off x="3505056" y="3026855"/>
            <a:ext cx="1966454" cy="271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lstStyle>
            <a:lvl1pPr>
              <a:lnSpc>
                <a:spcPct val="100000"/>
              </a:lnSpc>
              <a:defRPr sz="6500" spc="0">
                <a:solidFill>
                  <a:srgbClr val="000000"/>
                </a:solidFill>
                <a:latin typeface="+mn-lt"/>
                <a:ea typeface="+mn-ea"/>
                <a:cs typeface="+mn-cs"/>
                <a:sym typeface="Inter Extra Bold"/>
              </a:defRPr>
            </a:lvl1pPr>
          </a:lstStyle>
          <a:p>
            <a:pPr algn="r">
              <a:lnSpc>
                <a:spcPct val="100000"/>
              </a:lnSpc>
            </a:pPr>
            <a:r>
              <a:rPr lang="en-US" sz="1200" b="0">
                <a:solidFill>
                  <a:schemeClr val="tx1"/>
                </a:solidFill>
                <a:latin typeface="Arial" panose="020B0604020202020204" pitchFamily="34" charset="0"/>
                <a:cs typeface="Arial" panose="020B0604020202020204" pitchFamily="34" charset="0"/>
              </a:rPr>
              <a:t>Body Copy</a:t>
            </a:r>
            <a:endParaRPr sz="1200" b="0">
              <a:solidFill>
                <a:srgbClr val="1C67E3"/>
              </a:solidFill>
              <a:latin typeface="Arial" panose="020B0604020202020204" pitchFamily="34" charset="0"/>
              <a:cs typeface="Arial" panose="020B0604020202020204" pitchFamily="34" charset="0"/>
            </a:endParaRPr>
          </a:p>
        </p:txBody>
      </p:sp>
      <p:sp>
        <p:nvSpPr>
          <p:cNvPr id="88" name="125 pt | Inter Extra Bold | Usage: Title and Section slides">
            <a:extLst>
              <a:ext uri="{FF2B5EF4-FFF2-40B4-BE49-F238E27FC236}">
                <a16:creationId xmlns:a16="http://schemas.microsoft.com/office/drawing/2014/main" id="{8CB63FC4-F990-7F60-9324-93FD4AE47A02}"/>
              </a:ext>
            </a:extLst>
          </p:cNvPr>
          <p:cNvSpPr txBox="1"/>
          <p:nvPr userDrawn="1"/>
        </p:nvSpPr>
        <p:spPr>
          <a:xfrm>
            <a:off x="5698527" y="3024143"/>
            <a:ext cx="2271025" cy="3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14 pt </a:t>
            </a:r>
          </a:p>
          <a:p>
            <a:pPr marL="0" marR="0" lvl="0" indent="0" algn="l" defTabSz="914378" rtl="0" eaLnBrk="1" fontAlgn="auto" latinLnBrk="0" hangingPunct="1">
              <a:lnSpc>
                <a:spcPct val="100000"/>
              </a:lnSpc>
              <a:spcBef>
                <a:spcPts val="0"/>
              </a:spcBef>
              <a:spcAft>
                <a:spcPts val="0"/>
              </a:spcAft>
              <a:buClrTx/>
              <a:buSzTx/>
              <a:buFontTx/>
              <a:buNone/>
              <a:tabLst/>
              <a:defRPr/>
            </a:pPr>
            <a:r>
              <a:rPr lang="en-US" sz="1050" spc="0">
                <a:solidFill>
                  <a:schemeClr val="tx1">
                    <a:lumMod val="75000"/>
                    <a:lumOff val="25000"/>
                  </a:schemeClr>
                </a:solidFill>
                <a:latin typeface="Arial" panose="020B0604020202020204" pitchFamily="34" charset="0"/>
                <a:cs typeface="Arial" panose="020B0604020202020204" pitchFamily="34" charset="0"/>
              </a:rPr>
              <a:t>Arial Regular</a:t>
            </a:r>
          </a:p>
        </p:txBody>
      </p:sp>
      <p:sp>
        <p:nvSpPr>
          <p:cNvPr id="89" name="Header H2">
            <a:extLst>
              <a:ext uri="{FF2B5EF4-FFF2-40B4-BE49-F238E27FC236}">
                <a16:creationId xmlns:a16="http://schemas.microsoft.com/office/drawing/2014/main" id="{A7B3CF84-34E6-747F-574A-AFD872280EB5}"/>
              </a:ext>
            </a:extLst>
          </p:cNvPr>
          <p:cNvSpPr txBox="1"/>
          <p:nvPr userDrawn="1"/>
        </p:nvSpPr>
        <p:spPr>
          <a:xfrm>
            <a:off x="3505056" y="3520037"/>
            <a:ext cx="1966454" cy="271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lstStyle>
            <a:lvl1pPr>
              <a:lnSpc>
                <a:spcPct val="100000"/>
              </a:lnSpc>
              <a:defRPr sz="6500" spc="0">
                <a:solidFill>
                  <a:srgbClr val="000000"/>
                </a:solidFill>
                <a:latin typeface="+mn-lt"/>
                <a:ea typeface="+mn-ea"/>
                <a:cs typeface="+mn-cs"/>
                <a:sym typeface="Inter Extra Bold"/>
              </a:defRPr>
            </a:lvl1pPr>
          </a:lstStyle>
          <a:p>
            <a:pPr algn="r">
              <a:lnSpc>
                <a:spcPct val="100000"/>
              </a:lnSpc>
            </a:pPr>
            <a:r>
              <a:rPr lang="en-US" sz="1200" b="1">
                <a:solidFill>
                  <a:srgbClr val="1C67E3"/>
                </a:solidFill>
                <a:latin typeface="Arial" panose="020B0604020202020204" pitchFamily="34" charset="0"/>
                <a:cs typeface="Arial" panose="020B0604020202020204" pitchFamily="34" charset="0"/>
              </a:rPr>
              <a:t>Callout</a:t>
            </a:r>
            <a:endParaRPr sz="1200" b="1">
              <a:solidFill>
                <a:srgbClr val="1C67E3"/>
              </a:solidFill>
              <a:latin typeface="Arial" panose="020B0604020202020204" pitchFamily="34" charset="0"/>
              <a:cs typeface="Arial" panose="020B0604020202020204" pitchFamily="34" charset="0"/>
            </a:endParaRPr>
          </a:p>
        </p:txBody>
      </p:sp>
      <p:sp>
        <p:nvSpPr>
          <p:cNvPr id="90" name="125 pt | Inter Extra Bold | Usage: Title and Section slides">
            <a:extLst>
              <a:ext uri="{FF2B5EF4-FFF2-40B4-BE49-F238E27FC236}">
                <a16:creationId xmlns:a16="http://schemas.microsoft.com/office/drawing/2014/main" id="{1609350A-BFD5-AF2C-D684-DC239F1C9BC7}"/>
              </a:ext>
            </a:extLst>
          </p:cNvPr>
          <p:cNvSpPr txBox="1"/>
          <p:nvPr userDrawn="1"/>
        </p:nvSpPr>
        <p:spPr>
          <a:xfrm>
            <a:off x="5698527" y="3517326"/>
            <a:ext cx="2271025" cy="3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16 pt </a:t>
            </a:r>
          </a:p>
          <a:p>
            <a:pPr marL="0" marR="0" lvl="0" indent="0" algn="l" defTabSz="914378" rtl="0" eaLnBrk="1" fontAlgn="auto" latinLnBrk="0" hangingPunct="1">
              <a:lnSpc>
                <a:spcPct val="100000"/>
              </a:lnSpc>
              <a:spcBef>
                <a:spcPts val="0"/>
              </a:spcBef>
              <a:spcAft>
                <a:spcPts val="0"/>
              </a:spcAft>
              <a:buClrTx/>
              <a:buSzTx/>
              <a:buFontTx/>
              <a:buNone/>
              <a:tabLst/>
              <a:defRPr/>
            </a:pPr>
            <a:r>
              <a:rPr lang="en-US" sz="1050" spc="0">
                <a:solidFill>
                  <a:schemeClr val="tx1">
                    <a:lumMod val="75000"/>
                    <a:lumOff val="25000"/>
                  </a:schemeClr>
                </a:solidFill>
                <a:latin typeface="Arial" panose="020B0604020202020204" pitchFamily="34" charset="0"/>
                <a:cs typeface="Arial" panose="020B0604020202020204" pitchFamily="34" charset="0"/>
              </a:rPr>
              <a:t>Arial Bold</a:t>
            </a:r>
          </a:p>
        </p:txBody>
      </p:sp>
      <p:sp>
        <p:nvSpPr>
          <p:cNvPr id="91" name="Header H2">
            <a:extLst>
              <a:ext uri="{FF2B5EF4-FFF2-40B4-BE49-F238E27FC236}">
                <a16:creationId xmlns:a16="http://schemas.microsoft.com/office/drawing/2014/main" id="{B4923301-0745-96DA-EDAB-BA453EBCC368}"/>
              </a:ext>
            </a:extLst>
          </p:cNvPr>
          <p:cNvSpPr txBox="1"/>
          <p:nvPr userDrawn="1"/>
        </p:nvSpPr>
        <p:spPr>
          <a:xfrm>
            <a:off x="3505056" y="4013220"/>
            <a:ext cx="1966454" cy="197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lstStyle>
            <a:lvl1pPr>
              <a:lnSpc>
                <a:spcPct val="100000"/>
              </a:lnSpc>
              <a:defRPr sz="6500" spc="0">
                <a:solidFill>
                  <a:srgbClr val="000000"/>
                </a:solidFill>
                <a:latin typeface="+mn-lt"/>
                <a:ea typeface="+mn-ea"/>
                <a:cs typeface="+mn-cs"/>
                <a:sym typeface="Inter Extra Bold"/>
              </a:defRPr>
            </a:lvl1pPr>
          </a:lstStyle>
          <a:p>
            <a:pPr algn="r">
              <a:lnSpc>
                <a:spcPct val="100000"/>
              </a:lnSpc>
            </a:pPr>
            <a:r>
              <a:rPr lang="en-US" sz="900" b="0" i="1">
                <a:solidFill>
                  <a:schemeClr val="tx1"/>
                </a:solidFill>
                <a:latin typeface="Arial" panose="020B0604020202020204" pitchFamily="34" charset="0"/>
                <a:cs typeface="Arial" panose="020B0604020202020204" pitchFamily="34" charset="0"/>
              </a:rPr>
              <a:t>Caption</a:t>
            </a:r>
            <a:endParaRPr sz="900" b="0" i="1">
              <a:solidFill>
                <a:schemeClr val="tx1"/>
              </a:solidFill>
              <a:latin typeface="Arial" panose="020B0604020202020204" pitchFamily="34" charset="0"/>
              <a:cs typeface="Arial" panose="020B0604020202020204" pitchFamily="34" charset="0"/>
            </a:endParaRPr>
          </a:p>
        </p:txBody>
      </p:sp>
      <p:sp>
        <p:nvSpPr>
          <p:cNvPr id="92" name="125 pt | Inter Extra Bold | Usage: Title and Section slides">
            <a:extLst>
              <a:ext uri="{FF2B5EF4-FFF2-40B4-BE49-F238E27FC236}">
                <a16:creationId xmlns:a16="http://schemas.microsoft.com/office/drawing/2014/main" id="{A697AE97-CBAF-FA91-BEDF-AC062F0FFDAD}"/>
              </a:ext>
            </a:extLst>
          </p:cNvPr>
          <p:cNvSpPr txBox="1"/>
          <p:nvPr userDrawn="1"/>
        </p:nvSpPr>
        <p:spPr>
          <a:xfrm>
            <a:off x="5698527" y="4010508"/>
            <a:ext cx="2271025" cy="3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12 pt </a:t>
            </a:r>
          </a:p>
          <a:p>
            <a:pPr marL="0" marR="0" lvl="0" indent="0" algn="l" defTabSz="914378" rtl="0" eaLnBrk="1" fontAlgn="auto" latinLnBrk="0" hangingPunct="1">
              <a:lnSpc>
                <a:spcPct val="100000"/>
              </a:lnSpc>
              <a:spcBef>
                <a:spcPts val="0"/>
              </a:spcBef>
              <a:spcAft>
                <a:spcPts val="0"/>
              </a:spcAft>
              <a:buClrTx/>
              <a:buSzTx/>
              <a:buFontTx/>
              <a:buNone/>
              <a:tabLst/>
              <a:defRPr/>
            </a:pPr>
            <a:r>
              <a:rPr lang="en-US" sz="1050" spc="0">
                <a:solidFill>
                  <a:schemeClr val="tx1">
                    <a:lumMod val="75000"/>
                    <a:lumOff val="25000"/>
                  </a:schemeClr>
                </a:solidFill>
                <a:latin typeface="Arial" panose="020B0604020202020204" pitchFamily="34" charset="0"/>
                <a:cs typeface="Arial" panose="020B0604020202020204" pitchFamily="34" charset="0"/>
              </a:rPr>
              <a:t>Arial Regular Italic</a:t>
            </a:r>
          </a:p>
        </p:txBody>
      </p:sp>
      <p:sp>
        <p:nvSpPr>
          <p:cNvPr id="93" name="Header H2">
            <a:extLst>
              <a:ext uri="{FF2B5EF4-FFF2-40B4-BE49-F238E27FC236}">
                <a16:creationId xmlns:a16="http://schemas.microsoft.com/office/drawing/2014/main" id="{EB20D652-9BBC-A05A-61EE-B8DE9200E20E}"/>
              </a:ext>
            </a:extLst>
          </p:cNvPr>
          <p:cNvSpPr txBox="1"/>
          <p:nvPr userDrawn="1"/>
        </p:nvSpPr>
        <p:spPr>
          <a:xfrm>
            <a:off x="3505056" y="4506695"/>
            <a:ext cx="1966454" cy="1977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20089" rIns="0" bIns="20089"/>
          <a:lstStyle>
            <a:lvl1pPr>
              <a:lnSpc>
                <a:spcPct val="100000"/>
              </a:lnSpc>
              <a:defRPr sz="6500" spc="0">
                <a:solidFill>
                  <a:srgbClr val="000000"/>
                </a:solidFill>
                <a:latin typeface="+mn-lt"/>
                <a:ea typeface="+mn-ea"/>
                <a:cs typeface="+mn-cs"/>
                <a:sym typeface="Inter Extra Bold"/>
              </a:defRPr>
            </a:lvl1pPr>
          </a:lstStyle>
          <a:p>
            <a:pPr lvl="0" algn="r">
              <a:lnSpc>
                <a:spcPct val="100000"/>
              </a:lnSpc>
            </a:pPr>
            <a:r>
              <a:rPr lang="en-US" sz="750" spc="225">
                <a:latin typeface="Arial" panose="020B0604020202020204" pitchFamily="34" charset="0"/>
                <a:cs typeface="Arial" panose="020B0604020202020204" pitchFamily="34" charset="0"/>
              </a:rPr>
              <a:t>THEME, PROJECT, MISSION</a:t>
            </a:r>
          </a:p>
        </p:txBody>
      </p:sp>
      <p:sp>
        <p:nvSpPr>
          <p:cNvPr id="94" name="125 pt | Inter Extra Bold | Usage: Title and Section slides">
            <a:extLst>
              <a:ext uri="{FF2B5EF4-FFF2-40B4-BE49-F238E27FC236}">
                <a16:creationId xmlns:a16="http://schemas.microsoft.com/office/drawing/2014/main" id="{4C56DE4A-9C9A-5EC9-AB71-FF6AF5EC6A22}"/>
              </a:ext>
            </a:extLst>
          </p:cNvPr>
          <p:cNvSpPr txBox="1"/>
          <p:nvPr userDrawn="1"/>
        </p:nvSpPr>
        <p:spPr>
          <a:xfrm>
            <a:off x="5698527" y="4466777"/>
            <a:ext cx="2271025" cy="3924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34286" rIns="34286" bIns="34286">
            <a:spAutoFit/>
          </a:bodyPr>
          <a:lstStyle>
            <a:lvl1pPr defTabSz="1219200">
              <a:defRPr>
                <a:solidFill>
                  <a:srgbClr val="A7A7A7"/>
                </a:solidFill>
                <a:latin typeface="Inter Light"/>
                <a:ea typeface="Inter Light"/>
                <a:cs typeface="Inter Light"/>
                <a:sym typeface="Inter Light"/>
              </a:defRPr>
            </a:lvl1pPr>
          </a:lstStyle>
          <a:p>
            <a:pPr>
              <a:lnSpc>
                <a:spcPct val="100000"/>
              </a:lnSpc>
            </a:pPr>
            <a:r>
              <a:rPr lang="en-US" sz="1050" spc="0">
                <a:solidFill>
                  <a:schemeClr val="tx1">
                    <a:lumMod val="75000"/>
                    <a:lumOff val="25000"/>
                  </a:schemeClr>
                </a:solidFill>
                <a:latin typeface="Arial" panose="020B0604020202020204" pitchFamily="34" charset="0"/>
                <a:cs typeface="Arial" panose="020B0604020202020204" pitchFamily="34" charset="0"/>
              </a:rPr>
              <a:t>10 pt </a:t>
            </a:r>
          </a:p>
          <a:p>
            <a:pPr marL="0" marR="0" lvl="0" indent="0" algn="l" defTabSz="914378" rtl="0" eaLnBrk="1" fontAlgn="auto" latinLnBrk="0" hangingPunct="1">
              <a:lnSpc>
                <a:spcPct val="100000"/>
              </a:lnSpc>
              <a:spcBef>
                <a:spcPts val="0"/>
              </a:spcBef>
              <a:spcAft>
                <a:spcPts val="0"/>
              </a:spcAft>
              <a:buClrTx/>
              <a:buSzTx/>
              <a:buFontTx/>
              <a:buNone/>
              <a:tabLst/>
              <a:defRPr/>
            </a:pPr>
            <a:r>
              <a:rPr lang="en-US" sz="1050" spc="0">
                <a:solidFill>
                  <a:schemeClr val="tx1">
                    <a:lumMod val="75000"/>
                    <a:lumOff val="25000"/>
                  </a:schemeClr>
                </a:solidFill>
                <a:latin typeface="Arial" panose="020B0604020202020204" pitchFamily="34" charset="0"/>
                <a:cs typeface="Arial" panose="020B0604020202020204" pitchFamily="34" charset="0"/>
              </a:rPr>
              <a:t>Arial Regular Italic</a:t>
            </a:r>
          </a:p>
        </p:txBody>
      </p:sp>
      <p:sp>
        <p:nvSpPr>
          <p:cNvPr id="96" name="TextBox 95">
            <a:extLst>
              <a:ext uri="{FF2B5EF4-FFF2-40B4-BE49-F238E27FC236}">
                <a16:creationId xmlns:a16="http://schemas.microsoft.com/office/drawing/2014/main" id="{3F23E452-CEE3-6806-4161-30EE33165D0B}"/>
              </a:ext>
            </a:extLst>
          </p:cNvPr>
          <p:cNvSpPr txBox="1"/>
          <p:nvPr userDrawn="1"/>
        </p:nvSpPr>
        <p:spPr>
          <a:xfrm>
            <a:off x="772177" y="1135780"/>
            <a:ext cx="3502190" cy="207749"/>
          </a:xfrm>
          <a:prstGeom prst="rect">
            <a:avLst/>
          </a:prstGeom>
          <a:noFill/>
        </p:spPr>
        <p:txBody>
          <a:bodyPr wrap="square" rtlCol="0">
            <a:spAutoFit/>
          </a:bodyPr>
          <a:lstStyle/>
          <a:p>
            <a:pPr>
              <a:lnSpc>
                <a:spcPct val="100000"/>
              </a:lnSpc>
            </a:pPr>
            <a:r>
              <a:rPr lang="en-US" sz="750" b="0" spc="225">
                <a:solidFill>
                  <a:srgbClr val="1C67E3"/>
                </a:solidFill>
                <a:latin typeface="Arial" panose="020B0604020202020204" pitchFamily="34" charset="0"/>
                <a:cs typeface="Arial" panose="020B0604020202020204" pitchFamily="34" charset="0"/>
              </a:rPr>
              <a:t>TYPEFACE FAMILY </a:t>
            </a:r>
          </a:p>
        </p:txBody>
      </p:sp>
      <p:sp>
        <p:nvSpPr>
          <p:cNvPr id="3" name="Text Placeholder 20">
            <a:extLst>
              <a:ext uri="{FF2B5EF4-FFF2-40B4-BE49-F238E27FC236}">
                <a16:creationId xmlns:a16="http://schemas.microsoft.com/office/drawing/2014/main" id="{8F611821-AFC3-3ACB-A77C-20FA36F38871}"/>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Fonts</a:t>
            </a:r>
          </a:p>
        </p:txBody>
      </p:sp>
      <p:sp>
        <p:nvSpPr>
          <p:cNvPr id="4" name="Text Placeholder 18">
            <a:extLst>
              <a:ext uri="{FF2B5EF4-FFF2-40B4-BE49-F238E27FC236}">
                <a16:creationId xmlns:a16="http://schemas.microsoft.com/office/drawing/2014/main" id="{472AE7D4-B3D1-D6B6-502E-D1325A474D71}"/>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
        <p:nvSpPr>
          <p:cNvPr id="6" name="Rounded Rectangle 5">
            <a:extLst>
              <a:ext uri="{FF2B5EF4-FFF2-40B4-BE49-F238E27FC236}">
                <a16:creationId xmlns:a16="http://schemas.microsoft.com/office/drawing/2014/main" id="{2E069B2E-1AE5-F155-2B9F-20EEC84529FE}"/>
              </a:ext>
            </a:extLst>
          </p:cNvPr>
          <p:cNvSpPr/>
          <p:nvPr userDrawn="1"/>
        </p:nvSpPr>
        <p:spPr>
          <a:xfrm>
            <a:off x="7564599" y="208279"/>
            <a:ext cx="1329396" cy="935847"/>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0">
            <a:extLst>
              <a:ext uri="{FF2B5EF4-FFF2-40B4-BE49-F238E27FC236}">
                <a16:creationId xmlns:a16="http://schemas.microsoft.com/office/drawing/2014/main" id="{02549315-CB94-6D99-9789-14E04D14768A}"/>
              </a:ext>
            </a:extLst>
          </p:cNvPr>
          <p:cNvSpPr txBox="1">
            <a:spLocks/>
          </p:cNvSpPr>
          <p:nvPr userDrawn="1"/>
        </p:nvSpPr>
        <p:spPr>
          <a:xfrm>
            <a:off x="7630322" y="252732"/>
            <a:ext cx="1263672" cy="77878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spTree>
    <p:extLst>
      <p:ext uri="{BB962C8B-B14F-4D97-AF65-F5344CB8AC3E}">
        <p14:creationId xmlns:p14="http://schemas.microsoft.com/office/powerpoint/2010/main" val="2893658702"/>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struction 3">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B236FA60-3AFB-0BDD-ED62-7012214101E0}"/>
              </a:ext>
            </a:extLst>
          </p:cNvPr>
          <p:cNvSpPr txBox="1">
            <a:spLocks/>
          </p:cNvSpPr>
          <p:nvPr userDrawn="1"/>
        </p:nvSpPr>
        <p:spPr>
          <a:xfrm>
            <a:off x="862906" y="1699216"/>
            <a:ext cx="1546921" cy="1239041"/>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b="0" i="0" kern="1200">
                <a:solidFill>
                  <a:srgbClr val="4D4D4C"/>
                </a:solidFill>
                <a:effectLst/>
                <a:latin typeface="Arial" panose="020B0604020202020204" pitchFamily="34" charset="0"/>
                <a:ea typeface="+mn-ea"/>
                <a:cs typeface="Arial" panose="020B0604020202020204" pitchFamily="34" charset="0"/>
              </a:rPr>
              <a:t>There are many different layout designs to choose from. </a:t>
            </a:r>
          </a:p>
          <a:p>
            <a:r>
              <a:rPr lang="en-US" sz="1050" b="0" i="0" kern="1200">
                <a:solidFill>
                  <a:srgbClr val="4D4D4C"/>
                </a:solidFill>
                <a:effectLst/>
                <a:latin typeface="Arial" panose="020B0604020202020204" pitchFamily="34" charset="0"/>
                <a:ea typeface="+mn-ea"/>
                <a:cs typeface="Arial" panose="020B0604020202020204" pitchFamily="34" charset="0"/>
              </a:rPr>
              <a:t>To pick a layout design, click on the arrow next to </a:t>
            </a:r>
            <a:r>
              <a:rPr lang="en-US" sz="1050" b="1" i="0" kern="1200">
                <a:solidFill>
                  <a:srgbClr val="1C67E3"/>
                </a:solidFill>
                <a:effectLst/>
                <a:latin typeface="Arial" panose="020B0604020202020204" pitchFamily="34" charset="0"/>
                <a:ea typeface="+mn-ea"/>
                <a:cs typeface="Arial" panose="020B0604020202020204" pitchFamily="34" charset="0"/>
              </a:rPr>
              <a:t>New Slide</a:t>
            </a:r>
          </a:p>
        </p:txBody>
      </p:sp>
      <p:grpSp>
        <p:nvGrpSpPr>
          <p:cNvPr id="4" name="Group 3">
            <a:extLst>
              <a:ext uri="{FF2B5EF4-FFF2-40B4-BE49-F238E27FC236}">
                <a16:creationId xmlns:a16="http://schemas.microsoft.com/office/drawing/2014/main" id="{61817DD7-6FA4-7DA3-8669-E43E390EBBA8}"/>
              </a:ext>
            </a:extLst>
          </p:cNvPr>
          <p:cNvGrpSpPr/>
          <p:nvPr userDrawn="1"/>
        </p:nvGrpSpPr>
        <p:grpSpPr>
          <a:xfrm>
            <a:off x="1303606" y="3141423"/>
            <a:ext cx="590550" cy="771526"/>
            <a:chOff x="1204195" y="4574531"/>
            <a:chExt cx="787400" cy="1028701"/>
          </a:xfrm>
        </p:grpSpPr>
        <p:pic>
          <p:nvPicPr>
            <p:cNvPr id="6" name="Picture 5">
              <a:extLst>
                <a:ext uri="{FF2B5EF4-FFF2-40B4-BE49-F238E27FC236}">
                  <a16:creationId xmlns:a16="http://schemas.microsoft.com/office/drawing/2014/main" id="{165C7CAE-ADCF-464A-A243-9AF36E9CF8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04195" y="4574532"/>
              <a:ext cx="787400" cy="1028700"/>
            </a:xfrm>
            <a:prstGeom prst="rect">
              <a:avLst/>
            </a:prstGeom>
          </p:spPr>
        </p:pic>
        <p:sp>
          <p:nvSpPr>
            <p:cNvPr id="10" name="Rectangle 9">
              <a:extLst>
                <a:ext uri="{FF2B5EF4-FFF2-40B4-BE49-F238E27FC236}">
                  <a16:creationId xmlns:a16="http://schemas.microsoft.com/office/drawing/2014/main" id="{48A44540-C211-9562-039B-58A3D5E7CE4B}"/>
                </a:ext>
              </a:extLst>
            </p:cNvPr>
            <p:cNvSpPr/>
            <p:nvPr userDrawn="1"/>
          </p:nvSpPr>
          <p:spPr>
            <a:xfrm>
              <a:off x="1798983" y="4574531"/>
              <a:ext cx="192612" cy="1028699"/>
            </a:xfrm>
            <a:prstGeom prst="rect">
              <a:avLst/>
            </a:prstGeom>
            <a:solidFill>
              <a:srgbClr val="EA6F24">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highlight>
                  <a:srgbClr val="00FFFF"/>
                </a:highlight>
              </a:endParaRPr>
            </a:p>
          </p:txBody>
        </p:sp>
      </p:grpSp>
      <p:sp>
        <p:nvSpPr>
          <p:cNvPr id="11" name="Text Placeholder 10">
            <a:extLst>
              <a:ext uri="{FF2B5EF4-FFF2-40B4-BE49-F238E27FC236}">
                <a16:creationId xmlns:a16="http://schemas.microsoft.com/office/drawing/2014/main" id="{8741199B-FAE0-AD80-DCFC-59A8C5B522E8}"/>
              </a:ext>
            </a:extLst>
          </p:cNvPr>
          <p:cNvSpPr txBox="1">
            <a:spLocks/>
          </p:cNvSpPr>
          <p:nvPr userDrawn="1"/>
        </p:nvSpPr>
        <p:spPr>
          <a:xfrm>
            <a:off x="845601" y="1301426"/>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1</a:t>
            </a:r>
          </a:p>
        </p:txBody>
      </p:sp>
      <p:cxnSp>
        <p:nvCxnSpPr>
          <p:cNvPr id="12" name="Straight Connector 11">
            <a:extLst>
              <a:ext uri="{FF2B5EF4-FFF2-40B4-BE49-F238E27FC236}">
                <a16:creationId xmlns:a16="http://schemas.microsoft.com/office/drawing/2014/main" id="{8F9B34C3-4CC1-D5E1-1E7B-1B3BC19FD98B}"/>
              </a:ext>
            </a:extLst>
          </p:cNvPr>
          <p:cNvCxnSpPr>
            <a:cxnSpLocks/>
          </p:cNvCxnSpPr>
          <p:nvPr userDrawn="1"/>
        </p:nvCxnSpPr>
        <p:spPr>
          <a:xfrm>
            <a:off x="900060" y="1620444"/>
            <a:ext cx="650446" cy="0"/>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13" name="Text Placeholder 10">
            <a:extLst>
              <a:ext uri="{FF2B5EF4-FFF2-40B4-BE49-F238E27FC236}">
                <a16:creationId xmlns:a16="http://schemas.microsoft.com/office/drawing/2014/main" id="{DC9E2D84-BE01-2E69-6315-62424AE8DA53}"/>
              </a:ext>
            </a:extLst>
          </p:cNvPr>
          <p:cNvSpPr txBox="1">
            <a:spLocks/>
          </p:cNvSpPr>
          <p:nvPr userDrawn="1"/>
        </p:nvSpPr>
        <p:spPr>
          <a:xfrm>
            <a:off x="3318456" y="1699217"/>
            <a:ext cx="1857932" cy="441424"/>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25" b="0" i="0" kern="1200">
                <a:solidFill>
                  <a:srgbClr val="4D4D4C"/>
                </a:solidFill>
                <a:effectLst/>
                <a:latin typeface="Arial" panose="020B0604020202020204" pitchFamily="34" charset="0"/>
                <a:ea typeface="+mn-ea"/>
                <a:cs typeface="Arial" panose="020B0604020202020204" pitchFamily="34" charset="0"/>
              </a:rPr>
              <a:t>Choose from many layout design options available. </a:t>
            </a:r>
            <a:endParaRPr lang="en-US" sz="1125" b="1" i="0" kern="1200">
              <a:solidFill>
                <a:schemeClr val="tx2"/>
              </a:solidFill>
              <a:effectLst/>
              <a:latin typeface="Arial" panose="020B0604020202020204" pitchFamily="34" charset="0"/>
              <a:ea typeface="+mn-ea"/>
              <a:cs typeface="Arial" panose="020B0604020202020204" pitchFamily="34" charset="0"/>
            </a:endParaRPr>
          </a:p>
        </p:txBody>
      </p:sp>
      <p:sp>
        <p:nvSpPr>
          <p:cNvPr id="14" name="Text Placeholder 10">
            <a:extLst>
              <a:ext uri="{FF2B5EF4-FFF2-40B4-BE49-F238E27FC236}">
                <a16:creationId xmlns:a16="http://schemas.microsoft.com/office/drawing/2014/main" id="{2BC84655-7D53-CAFA-2BB6-00EA3F8F3545}"/>
              </a:ext>
            </a:extLst>
          </p:cNvPr>
          <p:cNvSpPr txBox="1">
            <a:spLocks/>
          </p:cNvSpPr>
          <p:nvPr userDrawn="1"/>
        </p:nvSpPr>
        <p:spPr>
          <a:xfrm>
            <a:off x="3308606" y="1301426"/>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2</a:t>
            </a:r>
          </a:p>
        </p:txBody>
      </p:sp>
      <p:cxnSp>
        <p:nvCxnSpPr>
          <p:cNvPr id="15" name="Straight Connector 14">
            <a:extLst>
              <a:ext uri="{FF2B5EF4-FFF2-40B4-BE49-F238E27FC236}">
                <a16:creationId xmlns:a16="http://schemas.microsoft.com/office/drawing/2014/main" id="{12DAEDBF-45CB-1665-3994-E07B235E6E7C}"/>
              </a:ext>
            </a:extLst>
          </p:cNvPr>
          <p:cNvCxnSpPr>
            <a:cxnSpLocks/>
          </p:cNvCxnSpPr>
          <p:nvPr userDrawn="1"/>
        </p:nvCxnSpPr>
        <p:spPr>
          <a:xfrm>
            <a:off x="3363065" y="1620444"/>
            <a:ext cx="650446" cy="0"/>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2345E5E0-B1B8-DD2B-9AE6-347FF86FCD12}"/>
              </a:ext>
            </a:extLst>
          </p:cNvPr>
          <p:cNvSpPr txBox="1">
            <a:spLocks/>
          </p:cNvSpPr>
          <p:nvPr userDrawn="1"/>
        </p:nvSpPr>
        <p:spPr>
          <a:xfrm>
            <a:off x="6297124" y="1699217"/>
            <a:ext cx="1983972" cy="564341"/>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25" b="0" i="0" kern="1200">
                <a:solidFill>
                  <a:srgbClr val="4D4D4C"/>
                </a:solidFill>
                <a:effectLst/>
                <a:latin typeface="Arial" panose="020B0604020202020204" pitchFamily="34" charset="0"/>
                <a:ea typeface="+mn-ea"/>
                <a:cs typeface="Arial" panose="020B0604020202020204" pitchFamily="34" charset="0"/>
              </a:rPr>
              <a:t>To change slide design, choose </a:t>
            </a:r>
            <a:r>
              <a:rPr lang="en-US" sz="1125" b="1" i="0" kern="1200">
                <a:solidFill>
                  <a:srgbClr val="1C67E3"/>
                </a:solidFill>
                <a:effectLst/>
                <a:latin typeface="Arial" panose="020B0604020202020204" pitchFamily="34" charset="0"/>
                <a:ea typeface="+mn-ea"/>
                <a:cs typeface="Arial" panose="020B0604020202020204" pitchFamily="34" charset="0"/>
              </a:rPr>
              <a:t>layout</a:t>
            </a:r>
            <a:r>
              <a:rPr lang="en-US" sz="1125" b="0" i="0" kern="1200">
                <a:solidFill>
                  <a:srgbClr val="4D4D4C"/>
                </a:solidFill>
                <a:effectLst/>
                <a:latin typeface="Arial" panose="020B0604020202020204" pitchFamily="34" charset="0"/>
                <a:ea typeface="+mn-ea"/>
                <a:cs typeface="Arial" panose="020B0604020202020204" pitchFamily="34" charset="0"/>
              </a:rPr>
              <a:t> and pick another slide design</a:t>
            </a:r>
            <a:endParaRPr lang="en-US" sz="1125" b="1" i="0" kern="1200">
              <a:solidFill>
                <a:schemeClr val="tx2"/>
              </a:solidFill>
              <a:effectLst/>
              <a:latin typeface="Arial" panose="020B0604020202020204" pitchFamily="34" charset="0"/>
              <a:ea typeface="+mn-ea"/>
              <a:cs typeface="Arial" panose="020B0604020202020204" pitchFamily="34" charset="0"/>
            </a:endParaRPr>
          </a:p>
        </p:txBody>
      </p:sp>
      <p:sp>
        <p:nvSpPr>
          <p:cNvPr id="17" name="Text Placeholder 10">
            <a:extLst>
              <a:ext uri="{FF2B5EF4-FFF2-40B4-BE49-F238E27FC236}">
                <a16:creationId xmlns:a16="http://schemas.microsoft.com/office/drawing/2014/main" id="{355FEE1C-F152-281F-4D67-F5C1BDD4AF71}"/>
              </a:ext>
            </a:extLst>
          </p:cNvPr>
          <p:cNvSpPr txBox="1">
            <a:spLocks/>
          </p:cNvSpPr>
          <p:nvPr userDrawn="1"/>
        </p:nvSpPr>
        <p:spPr>
          <a:xfrm>
            <a:off x="6287274" y="1301426"/>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3</a:t>
            </a:r>
          </a:p>
        </p:txBody>
      </p:sp>
      <p:cxnSp>
        <p:nvCxnSpPr>
          <p:cNvPr id="18" name="Straight Connector 17">
            <a:extLst>
              <a:ext uri="{FF2B5EF4-FFF2-40B4-BE49-F238E27FC236}">
                <a16:creationId xmlns:a16="http://schemas.microsoft.com/office/drawing/2014/main" id="{016499B1-4AC2-4754-8DA6-45DFD7129E1E}"/>
              </a:ext>
            </a:extLst>
          </p:cNvPr>
          <p:cNvCxnSpPr>
            <a:cxnSpLocks/>
          </p:cNvCxnSpPr>
          <p:nvPr userDrawn="1"/>
        </p:nvCxnSpPr>
        <p:spPr>
          <a:xfrm>
            <a:off x="6341735" y="1620444"/>
            <a:ext cx="650446" cy="0"/>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28" name="Text Placeholder 10">
            <a:extLst>
              <a:ext uri="{FF2B5EF4-FFF2-40B4-BE49-F238E27FC236}">
                <a16:creationId xmlns:a16="http://schemas.microsoft.com/office/drawing/2014/main" id="{A717647D-AB2F-9A93-3830-25B07E109CE9}"/>
              </a:ext>
            </a:extLst>
          </p:cNvPr>
          <p:cNvSpPr txBox="1">
            <a:spLocks/>
          </p:cNvSpPr>
          <p:nvPr userDrawn="1"/>
        </p:nvSpPr>
        <p:spPr>
          <a:xfrm>
            <a:off x="7630322" y="252732"/>
            <a:ext cx="1263672" cy="476878"/>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b="1">
                <a:solidFill>
                  <a:schemeClr val="tx1"/>
                </a:solidFill>
              </a:rPr>
              <a:t>Delete this informational slide when done</a:t>
            </a:r>
            <a:endParaRPr lang="en-US" sz="1050">
              <a:solidFill>
                <a:schemeClr val="tx1"/>
              </a:solidFill>
            </a:endParaRPr>
          </a:p>
        </p:txBody>
      </p:sp>
      <p:pic>
        <p:nvPicPr>
          <p:cNvPr id="2" name="Picture 1" descr="A screenshot of a computer&#10;&#10;Description automatically generated">
            <a:extLst>
              <a:ext uri="{FF2B5EF4-FFF2-40B4-BE49-F238E27FC236}">
                <a16:creationId xmlns:a16="http://schemas.microsoft.com/office/drawing/2014/main" id="{18807EFA-2E68-C163-C555-779F66C308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41735" y="2387505"/>
            <a:ext cx="2025365" cy="2121241"/>
          </a:xfrm>
          <a:prstGeom prst="rect">
            <a:avLst/>
          </a:prstGeom>
        </p:spPr>
      </p:pic>
      <p:sp>
        <p:nvSpPr>
          <p:cNvPr id="5" name="Rectangle 4">
            <a:extLst>
              <a:ext uri="{FF2B5EF4-FFF2-40B4-BE49-F238E27FC236}">
                <a16:creationId xmlns:a16="http://schemas.microsoft.com/office/drawing/2014/main" id="{82D9DCFE-8D60-B3AA-D89E-6A4C723DDCB1}"/>
              </a:ext>
            </a:extLst>
          </p:cNvPr>
          <p:cNvSpPr/>
          <p:nvPr userDrawn="1"/>
        </p:nvSpPr>
        <p:spPr>
          <a:xfrm>
            <a:off x="6341733" y="2387505"/>
            <a:ext cx="317474" cy="103067"/>
          </a:xfrm>
          <a:prstGeom prst="rect">
            <a:avLst/>
          </a:prstGeom>
          <a:solidFill>
            <a:srgbClr val="EA6F24">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highlight>
                <a:srgbClr val="00FFFF"/>
              </a:highlight>
            </a:endParaRPr>
          </a:p>
        </p:txBody>
      </p:sp>
      <p:pic>
        <p:nvPicPr>
          <p:cNvPr id="9" name="Picture 8" descr="A screenshot of a computer&#10;&#10;Description automatically generated">
            <a:extLst>
              <a:ext uri="{FF2B5EF4-FFF2-40B4-BE49-F238E27FC236}">
                <a16:creationId xmlns:a16="http://schemas.microsoft.com/office/drawing/2014/main" id="{A3AFFABB-58E0-1299-E763-808890ADF86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63064" y="2366419"/>
            <a:ext cx="2141150" cy="2142326"/>
          </a:xfrm>
          <a:prstGeom prst="rect">
            <a:avLst/>
          </a:prstGeom>
        </p:spPr>
      </p:pic>
      <p:sp>
        <p:nvSpPr>
          <p:cNvPr id="19" name="Text Placeholder 20">
            <a:extLst>
              <a:ext uri="{FF2B5EF4-FFF2-40B4-BE49-F238E27FC236}">
                <a16:creationId xmlns:a16="http://schemas.microsoft.com/office/drawing/2014/main" id="{4BD5DB83-DCC7-965E-D9E9-EB893F668C68}"/>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Adding Template Layouts:</a:t>
            </a:r>
          </a:p>
        </p:txBody>
      </p:sp>
      <p:sp>
        <p:nvSpPr>
          <p:cNvPr id="20" name="Text Placeholder 18">
            <a:extLst>
              <a:ext uri="{FF2B5EF4-FFF2-40B4-BE49-F238E27FC236}">
                <a16:creationId xmlns:a16="http://schemas.microsoft.com/office/drawing/2014/main" id="{914FEE6C-F5DC-82B0-F097-5C535977EF7B}"/>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
        <p:nvSpPr>
          <p:cNvPr id="7" name="Rounded Rectangle 6">
            <a:extLst>
              <a:ext uri="{FF2B5EF4-FFF2-40B4-BE49-F238E27FC236}">
                <a16:creationId xmlns:a16="http://schemas.microsoft.com/office/drawing/2014/main" id="{D7EC991D-71CE-EA7A-A992-B2FC30230B24}"/>
              </a:ext>
            </a:extLst>
          </p:cNvPr>
          <p:cNvSpPr/>
          <p:nvPr userDrawn="1"/>
        </p:nvSpPr>
        <p:spPr>
          <a:xfrm>
            <a:off x="7564599" y="208279"/>
            <a:ext cx="1329396" cy="935847"/>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 Placeholder 10">
            <a:extLst>
              <a:ext uri="{FF2B5EF4-FFF2-40B4-BE49-F238E27FC236}">
                <a16:creationId xmlns:a16="http://schemas.microsoft.com/office/drawing/2014/main" id="{9FA2EA4F-CA2A-4EBA-1852-AF5E3AFA436E}"/>
              </a:ext>
            </a:extLst>
          </p:cNvPr>
          <p:cNvSpPr txBox="1">
            <a:spLocks/>
          </p:cNvSpPr>
          <p:nvPr userDrawn="1"/>
        </p:nvSpPr>
        <p:spPr>
          <a:xfrm>
            <a:off x="7630322" y="252732"/>
            <a:ext cx="1263672" cy="77878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spTree>
    <p:extLst>
      <p:ext uri="{BB962C8B-B14F-4D97-AF65-F5344CB8AC3E}">
        <p14:creationId xmlns:p14="http://schemas.microsoft.com/office/powerpoint/2010/main" val="4259936085"/>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struction 4">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E8BA0A5-2615-4CE2-EC40-C324EA060E0F}"/>
              </a:ext>
            </a:extLst>
          </p:cNvPr>
          <p:cNvSpPr txBox="1"/>
          <p:nvPr userDrawn="1"/>
        </p:nvSpPr>
        <p:spPr>
          <a:xfrm>
            <a:off x="280556" y="1287713"/>
            <a:ext cx="3311972" cy="3416320"/>
          </a:xfrm>
          <a:prstGeom prst="rect">
            <a:avLst/>
          </a:prstGeom>
          <a:noFill/>
        </p:spPr>
        <p:txBody>
          <a:bodyPr wrap="square">
            <a:spAutoFit/>
          </a:bodyPr>
          <a:lstStyle/>
          <a:p>
            <a:r>
              <a:rPr lang="en-US" sz="2700"/>
              <a:t>If an element is not movable, it might be on a </a:t>
            </a:r>
            <a:r>
              <a:rPr lang="en-US" sz="2700" b="1">
                <a:solidFill>
                  <a:srgbClr val="1C67E3"/>
                </a:solidFill>
              </a:rPr>
              <a:t>Slide Master</a:t>
            </a:r>
            <a:r>
              <a:rPr lang="en-US" sz="2700"/>
              <a:t>. Click on </a:t>
            </a:r>
            <a:r>
              <a:rPr lang="en-US" sz="2700" b="1">
                <a:solidFill>
                  <a:srgbClr val="1C67E3"/>
                </a:solidFill>
              </a:rPr>
              <a:t>View </a:t>
            </a:r>
            <a:r>
              <a:rPr lang="en-US" sz="2700" b="0">
                <a:solidFill>
                  <a:schemeClr val="tx1">
                    <a:lumMod val="75000"/>
                    <a:lumOff val="25000"/>
                  </a:schemeClr>
                </a:solidFill>
              </a:rPr>
              <a:t>in the </a:t>
            </a:r>
            <a:r>
              <a:rPr lang="en-US" sz="2700" b="1">
                <a:solidFill>
                  <a:srgbClr val="1C67E3"/>
                </a:solidFill>
              </a:rPr>
              <a:t>menu bar </a:t>
            </a:r>
            <a:r>
              <a:rPr lang="en-US" sz="2700"/>
              <a:t>and </a:t>
            </a:r>
            <a:r>
              <a:rPr lang="en-US" sz="2700" b="1">
                <a:solidFill>
                  <a:srgbClr val="1C67E3"/>
                </a:solidFill>
              </a:rPr>
              <a:t>Slide Masters</a:t>
            </a:r>
            <a:r>
              <a:rPr lang="en-US" sz="2700">
                <a:solidFill>
                  <a:srgbClr val="1C67E3"/>
                </a:solidFill>
              </a:rPr>
              <a:t> </a:t>
            </a:r>
            <a:r>
              <a:rPr lang="en-US" sz="2700"/>
              <a:t>to grab elements that are on a master </a:t>
            </a:r>
          </a:p>
        </p:txBody>
      </p:sp>
      <p:grpSp>
        <p:nvGrpSpPr>
          <p:cNvPr id="35" name="Group 34">
            <a:extLst>
              <a:ext uri="{FF2B5EF4-FFF2-40B4-BE49-F238E27FC236}">
                <a16:creationId xmlns:a16="http://schemas.microsoft.com/office/drawing/2014/main" id="{13B59B36-B394-719B-BD53-56935379224D}"/>
              </a:ext>
            </a:extLst>
          </p:cNvPr>
          <p:cNvGrpSpPr/>
          <p:nvPr userDrawn="1"/>
        </p:nvGrpSpPr>
        <p:grpSpPr>
          <a:xfrm>
            <a:off x="3741356" y="2018654"/>
            <a:ext cx="1713485" cy="274007"/>
            <a:chOff x="4032250" y="2690597"/>
            <a:chExt cx="2284646" cy="365342"/>
          </a:xfrm>
        </p:grpSpPr>
        <p:pic>
          <p:nvPicPr>
            <p:cNvPr id="26" name="Picture 25" descr="A black and white photo of a black background&#10;&#10;Description automatically generated">
              <a:extLst>
                <a:ext uri="{FF2B5EF4-FFF2-40B4-BE49-F238E27FC236}">
                  <a16:creationId xmlns:a16="http://schemas.microsoft.com/office/drawing/2014/main" id="{D71AB0EB-3908-329E-B1FD-228ACB0023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32250" y="2690813"/>
              <a:ext cx="2284646" cy="365126"/>
            </a:xfrm>
            <a:prstGeom prst="rect">
              <a:avLst/>
            </a:prstGeom>
          </p:spPr>
        </p:pic>
        <p:sp>
          <p:nvSpPr>
            <p:cNvPr id="34" name="Rectangle 33">
              <a:extLst>
                <a:ext uri="{FF2B5EF4-FFF2-40B4-BE49-F238E27FC236}">
                  <a16:creationId xmlns:a16="http://schemas.microsoft.com/office/drawing/2014/main" id="{16D2D8F4-1CBE-FE7C-E381-5BF17F5B6A00}"/>
                </a:ext>
              </a:extLst>
            </p:cNvPr>
            <p:cNvSpPr/>
            <p:nvPr userDrawn="1"/>
          </p:nvSpPr>
          <p:spPr>
            <a:xfrm>
              <a:off x="5702300" y="2690597"/>
              <a:ext cx="614596" cy="352641"/>
            </a:xfrm>
            <a:prstGeom prst="rect">
              <a:avLst/>
            </a:prstGeom>
            <a:solidFill>
              <a:srgbClr val="EA6F24">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EA6F24"/>
                </a:solidFill>
              </a:endParaRPr>
            </a:p>
          </p:txBody>
        </p:sp>
      </p:grpSp>
      <p:grpSp>
        <p:nvGrpSpPr>
          <p:cNvPr id="42" name="Group 41">
            <a:extLst>
              <a:ext uri="{FF2B5EF4-FFF2-40B4-BE49-F238E27FC236}">
                <a16:creationId xmlns:a16="http://schemas.microsoft.com/office/drawing/2014/main" id="{836F9FD7-8856-1FFA-FC08-D852AB3DD726}"/>
              </a:ext>
            </a:extLst>
          </p:cNvPr>
          <p:cNvGrpSpPr/>
          <p:nvPr userDrawn="1"/>
        </p:nvGrpSpPr>
        <p:grpSpPr>
          <a:xfrm>
            <a:off x="3741357" y="2560388"/>
            <a:ext cx="1713484" cy="804502"/>
            <a:chOff x="4032249" y="3514508"/>
            <a:chExt cx="2284645" cy="1072669"/>
          </a:xfrm>
        </p:grpSpPr>
        <p:pic>
          <p:nvPicPr>
            <p:cNvPr id="37" name="Picture 36" descr="A black and white text&#10;&#10;Description automatically generated">
              <a:extLst>
                <a:ext uri="{FF2B5EF4-FFF2-40B4-BE49-F238E27FC236}">
                  <a16:creationId xmlns:a16="http://schemas.microsoft.com/office/drawing/2014/main" id="{AFB0BC98-DA1C-0D65-BB27-1CA537E223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32249" y="3514508"/>
              <a:ext cx="2284645" cy="1072669"/>
            </a:xfrm>
            <a:prstGeom prst="rect">
              <a:avLst/>
            </a:prstGeom>
          </p:spPr>
        </p:pic>
        <p:sp>
          <p:nvSpPr>
            <p:cNvPr id="39" name="Rectangle 38">
              <a:extLst>
                <a:ext uri="{FF2B5EF4-FFF2-40B4-BE49-F238E27FC236}">
                  <a16:creationId xmlns:a16="http://schemas.microsoft.com/office/drawing/2014/main" id="{AA0DE701-D731-3787-9013-6528B850E2AA}"/>
                </a:ext>
              </a:extLst>
            </p:cNvPr>
            <p:cNvSpPr/>
            <p:nvPr userDrawn="1"/>
          </p:nvSpPr>
          <p:spPr>
            <a:xfrm>
              <a:off x="4927600" y="3514508"/>
              <a:ext cx="673100" cy="1072669"/>
            </a:xfrm>
            <a:prstGeom prst="rect">
              <a:avLst/>
            </a:prstGeom>
            <a:solidFill>
              <a:srgbClr val="EA6F24">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EA6F24"/>
                </a:solidFill>
              </a:endParaRPr>
            </a:p>
          </p:txBody>
        </p:sp>
      </p:grpSp>
      <p:pic>
        <p:nvPicPr>
          <p:cNvPr id="41" name="Picture 40" descr="A screenshot of a cell phone&#10;&#10;Description automatically generated">
            <a:extLst>
              <a:ext uri="{FF2B5EF4-FFF2-40B4-BE49-F238E27FC236}">
                <a16:creationId xmlns:a16="http://schemas.microsoft.com/office/drawing/2014/main" id="{0F2BD128-A649-0465-34F5-8BC5288363D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90856" y="960224"/>
            <a:ext cx="1033043" cy="3638550"/>
          </a:xfrm>
          <a:prstGeom prst="rect">
            <a:avLst/>
          </a:prstGeom>
        </p:spPr>
      </p:pic>
      <p:sp>
        <p:nvSpPr>
          <p:cNvPr id="2" name="Text Placeholder 20">
            <a:extLst>
              <a:ext uri="{FF2B5EF4-FFF2-40B4-BE49-F238E27FC236}">
                <a16:creationId xmlns:a16="http://schemas.microsoft.com/office/drawing/2014/main" id="{27A56A1B-1EA1-B953-1B2F-EB5AB7A13419}"/>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Master Slides</a:t>
            </a:r>
          </a:p>
        </p:txBody>
      </p:sp>
      <p:sp>
        <p:nvSpPr>
          <p:cNvPr id="3" name="Text Placeholder 18">
            <a:extLst>
              <a:ext uri="{FF2B5EF4-FFF2-40B4-BE49-F238E27FC236}">
                <a16:creationId xmlns:a16="http://schemas.microsoft.com/office/drawing/2014/main" id="{61E1308A-D3E9-41E6-77D1-87597141F798}"/>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
        <p:nvSpPr>
          <p:cNvPr id="4" name="Rounded Rectangle 3">
            <a:extLst>
              <a:ext uri="{FF2B5EF4-FFF2-40B4-BE49-F238E27FC236}">
                <a16:creationId xmlns:a16="http://schemas.microsoft.com/office/drawing/2014/main" id="{7D4D6695-62D9-0367-B2DB-9D9234A8EC56}"/>
              </a:ext>
            </a:extLst>
          </p:cNvPr>
          <p:cNvSpPr/>
          <p:nvPr userDrawn="1"/>
        </p:nvSpPr>
        <p:spPr>
          <a:xfrm>
            <a:off x="7564599" y="208279"/>
            <a:ext cx="1329396" cy="935847"/>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Text Placeholder 10">
            <a:extLst>
              <a:ext uri="{FF2B5EF4-FFF2-40B4-BE49-F238E27FC236}">
                <a16:creationId xmlns:a16="http://schemas.microsoft.com/office/drawing/2014/main" id="{BFCA0394-D0DD-639C-9933-F1C3F2D8FE4F}"/>
              </a:ext>
            </a:extLst>
          </p:cNvPr>
          <p:cNvSpPr txBox="1">
            <a:spLocks/>
          </p:cNvSpPr>
          <p:nvPr userDrawn="1"/>
        </p:nvSpPr>
        <p:spPr>
          <a:xfrm>
            <a:off x="7630322" y="252732"/>
            <a:ext cx="1263672" cy="77878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spTree>
    <p:extLst>
      <p:ext uri="{BB962C8B-B14F-4D97-AF65-F5344CB8AC3E}">
        <p14:creationId xmlns:p14="http://schemas.microsoft.com/office/powerpoint/2010/main" val="1450827098"/>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struction 5">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4B247D4-6639-CD3E-16E7-DCD02BDFD99B}"/>
              </a:ext>
            </a:extLst>
          </p:cNvPr>
          <p:cNvGrpSpPr/>
          <p:nvPr userDrawn="1"/>
        </p:nvGrpSpPr>
        <p:grpSpPr>
          <a:xfrm>
            <a:off x="7564599" y="208279"/>
            <a:ext cx="1329396" cy="935847"/>
            <a:chOff x="10022632" y="277704"/>
            <a:chExt cx="1772528" cy="1247796"/>
          </a:xfrm>
        </p:grpSpPr>
        <p:sp>
          <p:nvSpPr>
            <p:cNvPr id="28" name="Rounded Rectangle 27">
              <a:extLst>
                <a:ext uri="{FF2B5EF4-FFF2-40B4-BE49-F238E27FC236}">
                  <a16:creationId xmlns:a16="http://schemas.microsoft.com/office/drawing/2014/main" id="{8C1C0FAB-35DB-3D88-78D1-91E3D7D0360B}"/>
                </a:ext>
              </a:extLst>
            </p:cNvPr>
            <p:cNvSpPr/>
            <p:nvPr userDrawn="1"/>
          </p:nvSpPr>
          <p:spPr>
            <a:xfrm>
              <a:off x="10022632" y="277704"/>
              <a:ext cx="1772528" cy="1247796"/>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9" name="Text Placeholder 10">
              <a:extLst>
                <a:ext uri="{FF2B5EF4-FFF2-40B4-BE49-F238E27FC236}">
                  <a16:creationId xmlns:a16="http://schemas.microsoft.com/office/drawing/2014/main" id="{9AD6378F-2128-D436-064B-B8516F82E699}"/>
                </a:ext>
              </a:extLst>
            </p:cNvPr>
            <p:cNvSpPr txBox="1">
              <a:spLocks/>
            </p:cNvSpPr>
            <p:nvPr userDrawn="1"/>
          </p:nvSpPr>
          <p:spPr>
            <a:xfrm>
              <a:off x="10110263" y="336975"/>
              <a:ext cx="1684896" cy="1038376"/>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grpSp>
      <p:sp>
        <p:nvSpPr>
          <p:cNvPr id="2" name="Text Placeholder 20">
            <a:extLst>
              <a:ext uri="{FF2B5EF4-FFF2-40B4-BE49-F238E27FC236}">
                <a16:creationId xmlns:a16="http://schemas.microsoft.com/office/drawing/2014/main" id="{150C0C84-B6D8-C3A9-8464-8BF3992680AC}"/>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Photography Resources:</a:t>
            </a:r>
          </a:p>
        </p:txBody>
      </p:sp>
      <p:sp>
        <p:nvSpPr>
          <p:cNvPr id="3" name="Text Placeholder 18">
            <a:extLst>
              <a:ext uri="{FF2B5EF4-FFF2-40B4-BE49-F238E27FC236}">
                <a16:creationId xmlns:a16="http://schemas.microsoft.com/office/drawing/2014/main" id="{EA037A15-BC70-F1B5-C4E1-A4A5E10CED93}"/>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Tree>
    <p:extLst>
      <p:ext uri="{BB962C8B-B14F-4D97-AF65-F5344CB8AC3E}">
        <p14:creationId xmlns:p14="http://schemas.microsoft.com/office/powerpoint/2010/main" val="1955793020"/>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struction 6">
    <p:bg>
      <p:bgPr>
        <a:solidFill>
          <a:schemeClr val="bg1"/>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CE463D12-9219-AB2A-FC7E-5C16201FE11F}"/>
              </a:ext>
            </a:extLst>
          </p:cNvPr>
          <p:cNvSpPr txBox="1">
            <a:spLocks/>
          </p:cNvSpPr>
          <p:nvPr userDrawn="1"/>
        </p:nvSpPr>
        <p:spPr>
          <a:xfrm>
            <a:off x="507747" y="2027551"/>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1</a:t>
            </a:r>
          </a:p>
        </p:txBody>
      </p:sp>
      <p:cxnSp>
        <p:nvCxnSpPr>
          <p:cNvPr id="3" name="Straight Connector 2">
            <a:extLst>
              <a:ext uri="{FF2B5EF4-FFF2-40B4-BE49-F238E27FC236}">
                <a16:creationId xmlns:a16="http://schemas.microsoft.com/office/drawing/2014/main" id="{A1C98407-C5FE-929D-FE81-DCFEF9BB3F84}"/>
              </a:ext>
            </a:extLst>
          </p:cNvPr>
          <p:cNvCxnSpPr>
            <a:cxnSpLocks/>
          </p:cNvCxnSpPr>
          <p:nvPr userDrawn="1"/>
        </p:nvCxnSpPr>
        <p:spPr>
          <a:xfrm flipV="1">
            <a:off x="1243748" y="2019386"/>
            <a:ext cx="0" cy="273845"/>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4" name="Text Placeholder 10">
            <a:extLst>
              <a:ext uri="{FF2B5EF4-FFF2-40B4-BE49-F238E27FC236}">
                <a16:creationId xmlns:a16="http://schemas.microsoft.com/office/drawing/2014/main" id="{B33CCE0B-7161-BA5E-943A-AE359C358BF1}"/>
              </a:ext>
            </a:extLst>
          </p:cNvPr>
          <p:cNvSpPr txBox="1">
            <a:spLocks/>
          </p:cNvSpPr>
          <p:nvPr userDrawn="1"/>
        </p:nvSpPr>
        <p:spPr>
          <a:xfrm>
            <a:off x="1363276" y="1988692"/>
            <a:ext cx="1164222" cy="382086"/>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25" b="0" i="0" kern="1200">
                <a:solidFill>
                  <a:srgbClr val="4D4D4C"/>
                </a:solidFill>
                <a:effectLst/>
                <a:latin typeface="Arial" panose="020B0604020202020204" pitchFamily="34" charset="0"/>
                <a:ea typeface="+mn-ea"/>
                <a:cs typeface="Arial" panose="020B0604020202020204" pitchFamily="34" charset="0"/>
              </a:rPr>
              <a:t>Click on </a:t>
            </a:r>
            <a:r>
              <a:rPr lang="en-US" sz="1125" b="1" i="0" kern="1200">
                <a:solidFill>
                  <a:srgbClr val="1C67E3"/>
                </a:solidFill>
                <a:effectLst/>
                <a:latin typeface="Arial" panose="020B0604020202020204" pitchFamily="34" charset="0"/>
                <a:ea typeface="+mn-ea"/>
                <a:cs typeface="Arial" panose="020B0604020202020204" pitchFamily="34" charset="0"/>
              </a:rPr>
              <a:t>Insert</a:t>
            </a:r>
            <a:r>
              <a:rPr lang="en-US" sz="1125" b="1" i="0" kern="1200">
                <a:solidFill>
                  <a:srgbClr val="4D4D4C"/>
                </a:solidFill>
                <a:effectLst/>
                <a:latin typeface="Arial" panose="020B0604020202020204" pitchFamily="34" charset="0"/>
                <a:ea typeface="+mn-ea"/>
                <a:cs typeface="Arial" panose="020B0604020202020204" pitchFamily="34" charset="0"/>
              </a:rPr>
              <a:t> </a:t>
            </a:r>
            <a:r>
              <a:rPr lang="en-US" sz="1125" b="0" i="0" kern="1200">
                <a:solidFill>
                  <a:srgbClr val="4D4D4C"/>
                </a:solidFill>
                <a:effectLst/>
                <a:latin typeface="Arial" panose="020B0604020202020204" pitchFamily="34" charset="0"/>
                <a:ea typeface="+mn-ea"/>
                <a:cs typeface="Arial" panose="020B0604020202020204" pitchFamily="34" charset="0"/>
              </a:rPr>
              <a:t>in </a:t>
            </a:r>
            <a:r>
              <a:rPr lang="en-US" sz="1125" b="1" i="0" kern="1200">
                <a:solidFill>
                  <a:srgbClr val="1C67E3"/>
                </a:solidFill>
                <a:effectLst/>
                <a:latin typeface="Arial" panose="020B0604020202020204" pitchFamily="34" charset="0"/>
                <a:ea typeface="+mn-ea"/>
                <a:cs typeface="Arial" panose="020B0604020202020204" pitchFamily="34" charset="0"/>
              </a:rPr>
              <a:t>menu bar</a:t>
            </a:r>
            <a:endParaRPr lang="en-US" sz="1125" b="0" i="0" kern="1200">
              <a:solidFill>
                <a:srgbClr val="1C67E3"/>
              </a:solidFill>
              <a:effectLst/>
              <a:latin typeface="Arial" panose="020B0604020202020204" pitchFamily="34" charset="0"/>
              <a:ea typeface="+mn-ea"/>
              <a:cs typeface="Arial" panose="020B0604020202020204" pitchFamily="34" charset="0"/>
            </a:endParaRPr>
          </a:p>
        </p:txBody>
      </p:sp>
      <p:sp>
        <p:nvSpPr>
          <p:cNvPr id="6" name="Text Placeholder 10">
            <a:extLst>
              <a:ext uri="{FF2B5EF4-FFF2-40B4-BE49-F238E27FC236}">
                <a16:creationId xmlns:a16="http://schemas.microsoft.com/office/drawing/2014/main" id="{D77EB35D-90BA-A2CE-3404-76039F941F0B}"/>
              </a:ext>
            </a:extLst>
          </p:cNvPr>
          <p:cNvSpPr txBox="1">
            <a:spLocks/>
          </p:cNvSpPr>
          <p:nvPr userDrawn="1"/>
        </p:nvSpPr>
        <p:spPr>
          <a:xfrm>
            <a:off x="5290297" y="1716686"/>
            <a:ext cx="1453405" cy="895887"/>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25">
                <a:effectLst/>
                <a:latin typeface="Arial" panose="020B0604020202020204" pitchFamily="34" charset="0"/>
              </a:rPr>
              <a:t>Once icon is inserted, double click on the icon to bring up </a:t>
            </a:r>
            <a:r>
              <a:rPr lang="en-US" sz="1125" b="0" i="0" kern="1200">
                <a:solidFill>
                  <a:schemeClr val="tx2"/>
                </a:solidFill>
                <a:effectLst/>
                <a:latin typeface="Arial" panose="020B0604020202020204" pitchFamily="34" charset="0"/>
                <a:ea typeface="+mn-ea"/>
                <a:cs typeface="Arial" panose="020B0604020202020204" pitchFamily="34" charset="0"/>
              </a:rPr>
              <a:t>the</a:t>
            </a:r>
            <a:r>
              <a:rPr lang="en-US" sz="1125" b="1" i="0" kern="1200">
                <a:solidFill>
                  <a:schemeClr val="tx2"/>
                </a:solidFill>
                <a:effectLst/>
                <a:latin typeface="Arial" panose="020B0604020202020204" pitchFamily="34" charset="0"/>
                <a:ea typeface="+mn-ea"/>
                <a:cs typeface="Arial" panose="020B0604020202020204" pitchFamily="34" charset="0"/>
              </a:rPr>
              <a:t> </a:t>
            </a:r>
            <a:r>
              <a:rPr lang="en-US" sz="1125" b="1" i="0" kern="1200">
                <a:solidFill>
                  <a:srgbClr val="1C67E3"/>
                </a:solidFill>
                <a:effectLst/>
                <a:latin typeface="Arial" panose="020B0604020202020204" pitchFamily="34" charset="0"/>
                <a:ea typeface="+mn-ea"/>
                <a:cs typeface="Arial" panose="020B0604020202020204" pitchFamily="34" charset="0"/>
              </a:rPr>
              <a:t>Format Graphic </a:t>
            </a:r>
            <a:r>
              <a:rPr lang="en-US" sz="1125" b="0" i="0" kern="1200">
                <a:solidFill>
                  <a:schemeClr val="tx1">
                    <a:lumMod val="75000"/>
                    <a:lumOff val="25000"/>
                  </a:schemeClr>
                </a:solidFill>
                <a:effectLst/>
                <a:latin typeface="Arial" panose="020B0604020202020204" pitchFamily="34" charset="0"/>
                <a:ea typeface="+mn-ea"/>
                <a:cs typeface="Arial" panose="020B0604020202020204" pitchFamily="34" charset="0"/>
              </a:rPr>
              <a:t>sidebar</a:t>
            </a:r>
            <a:endParaRPr lang="en-US" sz="1125" b="0">
              <a:solidFill>
                <a:schemeClr val="tx1">
                  <a:lumMod val="75000"/>
                  <a:lumOff val="25000"/>
                </a:schemeClr>
              </a:solidFill>
              <a:effectLst/>
              <a:latin typeface="Arial" panose="020B0604020202020204" pitchFamily="34" charset="0"/>
            </a:endParaRPr>
          </a:p>
        </p:txBody>
      </p:sp>
      <p:sp>
        <p:nvSpPr>
          <p:cNvPr id="10" name="Text Placeholder 10">
            <a:extLst>
              <a:ext uri="{FF2B5EF4-FFF2-40B4-BE49-F238E27FC236}">
                <a16:creationId xmlns:a16="http://schemas.microsoft.com/office/drawing/2014/main" id="{022764DA-578C-F00C-5192-118944568E8C}"/>
              </a:ext>
            </a:extLst>
          </p:cNvPr>
          <p:cNvSpPr txBox="1">
            <a:spLocks/>
          </p:cNvSpPr>
          <p:nvPr userDrawn="1"/>
        </p:nvSpPr>
        <p:spPr>
          <a:xfrm>
            <a:off x="1363277" y="3388015"/>
            <a:ext cx="1161239" cy="646397"/>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effectLst/>
                <a:latin typeface="Arial" panose="020B0604020202020204" pitchFamily="34" charset="0"/>
              </a:rPr>
              <a:t>Click on icon you want and click </a:t>
            </a:r>
            <a:r>
              <a:rPr lang="en-US" sz="1050" b="1" i="0" kern="1200">
                <a:solidFill>
                  <a:srgbClr val="1C67E3"/>
                </a:solidFill>
                <a:effectLst/>
                <a:latin typeface="Arial" panose="020B0604020202020204" pitchFamily="34" charset="0"/>
                <a:ea typeface="+mn-ea"/>
                <a:cs typeface="Arial" panose="020B0604020202020204" pitchFamily="34" charset="0"/>
              </a:rPr>
              <a:t>Insert</a:t>
            </a:r>
            <a:endParaRPr lang="en-US" sz="1200" b="1">
              <a:solidFill>
                <a:srgbClr val="1C67E3"/>
              </a:solidFill>
              <a:effectLst/>
              <a:latin typeface="Arial" panose="020B0604020202020204" pitchFamily="34" charset="0"/>
            </a:endParaRPr>
          </a:p>
        </p:txBody>
      </p:sp>
      <p:sp>
        <p:nvSpPr>
          <p:cNvPr id="11" name="Text Placeholder 10">
            <a:extLst>
              <a:ext uri="{FF2B5EF4-FFF2-40B4-BE49-F238E27FC236}">
                <a16:creationId xmlns:a16="http://schemas.microsoft.com/office/drawing/2014/main" id="{969D2FFB-7AC3-DEF6-629B-09BD211F10E7}"/>
              </a:ext>
            </a:extLst>
          </p:cNvPr>
          <p:cNvSpPr txBox="1">
            <a:spLocks/>
          </p:cNvSpPr>
          <p:nvPr userDrawn="1"/>
        </p:nvSpPr>
        <p:spPr>
          <a:xfrm>
            <a:off x="5290296" y="3129388"/>
            <a:ext cx="1453404" cy="1163646"/>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effectLst/>
                <a:latin typeface="Arial" panose="020B0604020202020204" pitchFamily="34" charset="0"/>
              </a:rPr>
              <a:t>Pick </a:t>
            </a:r>
            <a:r>
              <a:rPr lang="en-US" sz="1050" b="1" i="0" kern="1200">
                <a:solidFill>
                  <a:srgbClr val="1C67E3"/>
                </a:solidFill>
                <a:effectLst/>
                <a:latin typeface="Arial" panose="020B0604020202020204" pitchFamily="34" charset="0"/>
                <a:ea typeface="+mn-ea"/>
                <a:cs typeface="Arial" panose="020B0604020202020204" pitchFamily="34" charset="0"/>
              </a:rPr>
              <a:t>Solid Fill</a:t>
            </a:r>
            <a:r>
              <a:rPr lang="en-US" sz="1050" b="1" i="0" kern="1200">
                <a:solidFill>
                  <a:schemeClr val="tx2"/>
                </a:solidFill>
                <a:effectLst/>
                <a:latin typeface="Arial" panose="020B0604020202020204" pitchFamily="34" charset="0"/>
                <a:ea typeface="+mn-ea"/>
                <a:cs typeface="Arial" panose="020B0604020202020204" pitchFamily="34" charset="0"/>
              </a:rPr>
              <a:t> </a:t>
            </a:r>
            <a:r>
              <a:rPr lang="en-US" sz="1200">
                <a:effectLst/>
                <a:latin typeface="Arial" panose="020B0604020202020204" pitchFamily="34" charset="0"/>
              </a:rPr>
              <a:t>and which color you would like the icon to be. Icons can be resized however big you need them.</a:t>
            </a:r>
          </a:p>
        </p:txBody>
      </p:sp>
      <p:sp>
        <p:nvSpPr>
          <p:cNvPr id="12" name="Text Placeholder 10">
            <a:extLst>
              <a:ext uri="{FF2B5EF4-FFF2-40B4-BE49-F238E27FC236}">
                <a16:creationId xmlns:a16="http://schemas.microsoft.com/office/drawing/2014/main" id="{C26C40CA-218A-9CBB-A9E6-5BC6F66C015C}"/>
              </a:ext>
            </a:extLst>
          </p:cNvPr>
          <p:cNvSpPr txBox="1">
            <a:spLocks/>
          </p:cNvSpPr>
          <p:nvPr userDrawn="1"/>
        </p:nvSpPr>
        <p:spPr>
          <a:xfrm>
            <a:off x="507747" y="3574289"/>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2</a:t>
            </a:r>
          </a:p>
        </p:txBody>
      </p:sp>
      <p:cxnSp>
        <p:nvCxnSpPr>
          <p:cNvPr id="13" name="Straight Connector 12">
            <a:extLst>
              <a:ext uri="{FF2B5EF4-FFF2-40B4-BE49-F238E27FC236}">
                <a16:creationId xmlns:a16="http://schemas.microsoft.com/office/drawing/2014/main" id="{401F2AEF-4E3D-2DB7-0C84-D94F30BE75DA}"/>
              </a:ext>
            </a:extLst>
          </p:cNvPr>
          <p:cNvCxnSpPr>
            <a:cxnSpLocks/>
          </p:cNvCxnSpPr>
          <p:nvPr userDrawn="1"/>
        </p:nvCxnSpPr>
        <p:spPr>
          <a:xfrm flipV="1">
            <a:off x="1243748" y="3488614"/>
            <a:ext cx="0" cy="445194"/>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14" name="Text Placeholder 10">
            <a:extLst>
              <a:ext uri="{FF2B5EF4-FFF2-40B4-BE49-F238E27FC236}">
                <a16:creationId xmlns:a16="http://schemas.microsoft.com/office/drawing/2014/main" id="{143A9F1B-AB61-4352-8D57-76C710A6C804}"/>
              </a:ext>
            </a:extLst>
          </p:cNvPr>
          <p:cNvSpPr txBox="1">
            <a:spLocks/>
          </p:cNvSpPr>
          <p:nvPr userDrawn="1"/>
        </p:nvSpPr>
        <p:spPr>
          <a:xfrm>
            <a:off x="4434768" y="3574289"/>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solidFill>
                  <a:schemeClr val="tx1"/>
                </a:solidFill>
              </a:rPr>
              <a:t>Step 4</a:t>
            </a:r>
          </a:p>
        </p:txBody>
      </p:sp>
      <p:cxnSp>
        <p:nvCxnSpPr>
          <p:cNvPr id="15" name="Straight Connector 14">
            <a:extLst>
              <a:ext uri="{FF2B5EF4-FFF2-40B4-BE49-F238E27FC236}">
                <a16:creationId xmlns:a16="http://schemas.microsoft.com/office/drawing/2014/main" id="{F0081F4C-AD08-8C7C-1A49-9E5E590BE901}"/>
              </a:ext>
            </a:extLst>
          </p:cNvPr>
          <p:cNvCxnSpPr>
            <a:cxnSpLocks/>
          </p:cNvCxnSpPr>
          <p:nvPr userDrawn="1"/>
        </p:nvCxnSpPr>
        <p:spPr>
          <a:xfrm flipV="1">
            <a:off x="5170769" y="3222913"/>
            <a:ext cx="0" cy="976598"/>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sp>
        <p:nvSpPr>
          <p:cNvPr id="16" name="Text Placeholder 10">
            <a:extLst>
              <a:ext uri="{FF2B5EF4-FFF2-40B4-BE49-F238E27FC236}">
                <a16:creationId xmlns:a16="http://schemas.microsoft.com/office/drawing/2014/main" id="{3D0027F5-4F14-9BE1-EC4F-4A04FEE5E899}"/>
              </a:ext>
            </a:extLst>
          </p:cNvPr>
          <p:cNvSpPr txBox="1">
            <a:spLocks/>
          </p:cNvSpPr>
          <p:nvPr userDrawn="1"/>
        </p:nvSpPr>
        <p:spPr>
          <a:xfrm>
            <a:off x="4434768" y="2019387"/>
            <a:ext cx="916012" cy="273845"/>
          </a:xfrm>
          <a:prstGeom prst="rect">
            <a:avLst/>
          </a:prstGeom>
        </p:spPr>
        <p:txBody>
          <a:bodyPr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sz="1350">
                <a:solidFill>
                  <a:schemeClr val="tx1"/>
                </a:solidFill>
                <a:effectLst/>
                <a:latin typeface="Arial" panose="020B0604020202020204" pitchFamily="34" charset="0"/>
              </a:rPr>
              <a:t>Step 3</a:t>
            </a:r>
          </a:p>
        </p:txBody>
      </p:sp>
      <p:cxnSp>
        <p:nvCxnSpPr>
          <p:cNvPr id="17" name="Straight Connector 16">
            <a:extLst>
              <a:ext uri="{FF2B5EF4-FFF2-40B4-BE49-F238E27FC236}">
                <a16:creationId xmlns:a16="http://schemas.microsoft.com/office/drawing/2014/main" id="{DED3ED3E-CCD8-A5AB-B324-1489FF924F5D}"/>
              </a:ext>
            </a:extLst>
          </p:cNvPr>
          <p:cNvCxnSpPr>
            <a:cxnSpLocks/>
          </p:cNvCxnSpPr>
          <p:nvPr userDrawn="1"/>
        </p:nvCxnSpPr>
        <p:spPr>
          <a:xfrm flipV="1">
            <a:off x="5178934" y="1766602"/>
            <a:ext cx="0" cy="845972"/>
          </a:xfrm>
          <a:prstGeom prst="line">
            <a:avLst/>
          </a:prstGeom>
          <a:ln w="50800">
            <a:solidFill>
              <a:srgbClr val="1C67E3"/>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A657007-1A0C-A5F4-872F-8ABB40E022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04523" y="2852383"/>
            <a:ext cx="1453403" cy="1717658"/>
          </a:xfrm>
          <a:prstGeom prst="rect">
            <a:avLst/>
          </a:prstGeom>
        </p:spPr>
      </p:pic>
      <p:grpSp>
        <p:nvGrpSpPr>
          <p:cNvPr id="20" name="Group 19">
            <a:extLst>
              <a:ext uri="{FF2B5EF4-FFF2-40B4-BE49-F238E27FC236}">
                <a16:creationId xmlns:a16="http://schemas.microsoft.com/office/drawing/2014/main" id="{916B3FD9-6525-7EEB-E134-EFDF035A4E3B}"/>
              </a:ext>
            </a:extLst>
          </p:cNvPr>
          <p:cNvGrpSpPr/>
          <p:nvPr userDrawn="1"/>
        </p:nvGrpSpPr>
        <p:grpSpPr>
          <a:xfrm>
            <a:off x="2666006" y="2072782"/>
            <a:ext cx="1530437" cy="206141"/>
            <a:chOff x="3445818" y="2763708"/>
            <a:chExt cx="2040582" cy="274854"/>
          </a:xfrm>
        </p:grpSpPr>
        <p:pic>
          <p:nvPicPr>
            <p:cNvPr id="21" name="Picture 20">
              <a:extLst>
                <a:ext uri="{FF2B5EF4-FFF2-40B4-BE49-F238E27FC236}">
                  <a16:creationId xmlns:a16="http://schemas.microsoft.com/office/drawing/2014/main" id="{4B93F109-3E28-AE2D-EFC0-23AE6E47BB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45818" y="2763708"/>
              <a:ext cx="2040582" cy="274854"/>
            </a:xfrm>
            <a:prstGeom prst="rect">
              <a:avLst/>
            </a:prstGeom>
          </p:spPr>
        </p:pic>
        <p:sp>
          <p:nvSpPr>
            <p:cNvPr id="22" name="Rectangle 21">
              <a:extLst>
                <a:ext uri="{FF2B5EF4-FFF2-40B4-BE49-F238E27FC236}">
                  <a16:creationId xmlns:a16="http://schemas.microsoft.com/office/drawing/2014/main" id="{28099601-A834-00FA-FD6F-4C4F81C58300}"/>
                </a:ext>
              </a:extLst>
            </p:cNvPr>
            <p:cNvSpPr/>
            <p:nvPr userDrawn="1"/>
          </p:nvSpPr>
          <p:spPr>
            <a:xfrm>
              <a:off x="3951514" y="2763708"/>
              <a:ext cx="489857" cy="274854"/>
            </a:xfrm>
            <a:prstGeom prst="rect">
              <a:avLst/>
            </a:prstGeom>
            <a:solidFill>
              <a:srgbClr val="EA6F24">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EA6F24"/>
                </a:solidFill>
              </a:endParaRPr>
            </a:p>
          </p:txBody>
        </p:sp>
      </p:grpSp>
      <p:grpSp>
        <p:nvGrpSpPr>
          <p:cNvPr id="23" name="Group 22">
            <a:extLst>
              <a:ext uri="{FF2B5EF4-FFF2-40B4-BE49-F238E27FC236}">
                <a16:creationId xmlns:a16="http://schemas.microsoft.com/office/drawing/2014/main" id="{8CA41816-CB2F-5496-6756-EBF96894C50E}"/>
              </a:ext>
            </a:extLst>
          </p:cNvPr>
          <p:cNvGrpSpPr/>
          <p:nvPr userDrawn="1"/>
        </p:nvGrpSpPr>
        <p:grpSpPr>
          <a:xfrm>
            <a:off x="6843752" y="1757510"/>
            <a:ext cx="1659412" cy="1515901"/>
            <a:chOff x="9125001" y="2343344"/>
            <a:chExt cx="2212549" cy="2021201"/>
          </a:xfrm>
        </p:grpSpPr>
        <p:pic>
          <p:nvPicPr>
            <p:cNvPr id="24" name="Picture 23">
              <a:extLst>
                <a:ext uri="{FF2B5EF4-FFF2-40B4-BE49-F238E27FC236}">
                  <a16:creationId xmlns:a16="http://schemas.microsoft.com/office/drawing/2014/main" id="{80EFC6E1-3CBB-9172-1E57-8A63B35062A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125001" y="2343344"/>
              <a:ext cx="2212549" cy="2021201"/>
            </a:xfrm>
            <a:prstGeom prst="rect">
              <a:avLst/>
            </a:prstGeom>
          </p:spPr>
        </p:pic>
        <p:sp>
          <p:nvSpPr>
            <p:cNvPr id="25" name="Rectangle 24">
              <a:extLst>
                <a:ext uri="{FF2B5EF4-FFF2-40B4-BE49-F238E27FC236}">
                  <a16:creationId xmlns:a16="http://schemas.microsoft.com/office/drawing/2014/main" id="{7E1760D0-7411-C7C4-8B5A-6D25F7C1DE9D}"/>
                </a:ext>
              </a:extLst>
            </p:cNvPr>
            <p:cNvSpPr/>
            <p:nvPr userDrawn="1"/>
          </p:nvSpPr>
          <p:spPr>
            <a:xfrm>
              <a:off x="9125001" y="3227403"/>
              <a:ext cx="2212549" cy="147169"/>
            </a:xfrm>
            <a:prstGeom prst="rect">
              <a:avLst/>
            </a:prstGeom>
            <a:solidFill>
              <a:srgbClr val="EA6F24">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0" name="Rectangle 29">
              <a:extLst>
                <a:ext uri="{FF2B5EF4-FFF2-40B4-BE49-F238E27FC236}">
                  <a16:creationId xmlns:a16="http://schemas.microsoft.com/office/drawing/2014/main" id="{AB2C78B4-A7D0-7E31-1D03-43EBB2EEC9F1}"/>
                </a:ext>
              </a:extLst>
            </p:cNvPr>
            <p:cNvSpPr/>
            <p:nvPr userDrawn="1"/>
          </p:nvSpPr>
          <p:spPr>
            <a:xfrm>
              <a:off x="9125001" y="3956747"/>
              <a:ext cx="2212549" cy="147169"/>
            </a:xfrm>
            <a:prstGeom prst="rect">
              <a:avLst/>
            </a:prstGeom>
            <a:solidFill>
              <a:srgbClr val="EA6F24">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pic>
        <p:nvPicPr>
          <p:cNvPr id="31" name="Graphic 30" descr="Astronaut female outline">
            <a:extLst>
              <a:ext uri="{FF2B5EF4-FFF2-40B4-BE49-F238E27FC236}">
                <a16:creationId xmlns:a16="http://schemas.microsoft.com/office/drawing/2014/main" id="{E66008E8-EB0E-3CF9-2D73-4D062D0D1A2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863226" y="3575921"/>
            <a:ext cx="685800" cy="685800"/>
          </a:xfrm>
          <a:prstGeom prst="rect">
            <a:avLst/>
          </a:prstGeom>
        </p:spPr>
      </p:pic>
      <p:pic>
        <p:nvPicPr>
          <p:cNvPr id="32" name="Graphic 31" descr="Astronaut female outline">
            <a:extLst>
              <a:ext uri="{FF2B5EF4-FFF2-40B4-BE49-F238E27FC236}">
                <a16:creationId xmlns:a16="http://schemas.microsoft.com/office/drawing/2014/main" id="{6A7AEFCE-2657-7F7B-ACF6-CC63BE06B6C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909248" y="3575921"/>
            <a:ext cx="685800" cy="685800"/>
          </a:xfrm>
          <a:prstGeom prst="rect">
            <a:avLst/>
          </a:prstGeom>
        </p:spPr>
      </p:pic>
      <p:cxnSp>
        <p:nvCxnSpPr>
          <p:cNvPr id="33" name="Straight Arrow Connector 32">
            <a:extLst>
              <a:ext uri="{FF2B5EF4-FFF2-40B4-BE49-F238E27FC236}">
                <a16:creationId xmlns:a16="http://schemas.microsoft.com/office/drawing/2014/main" id="{32450363-5EF8-FEB6-EB82-07DAF27B5E9E}"/>
              </a:ext>
            </a:extLst>
          </p:cNvPr>
          <p:cNvCxnSpPr>
            <a:cxnSpLocks/>
          </p:cNvCxnSpPr>
          <p:nvPr userDrawn="1"/>
        </p:nvCxnSpPr>
        <p:spPr>
          <a:xfrm>
            <a:off x="7568293" y="3918821"/>
            <a:ext cx="297024" cy="0"/>
          </a:xfrm>
          <a:prstGeom prst="straightConnector1">
            <a:avLst/>
          </a:prstGeom>
          <a:ln w="34925" cap="rnd">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ext Placeholder 20">
            <a:extLst>
              <a:ext uri="{FF2B5EF4-FFF2-40B4-BE49-F238E27FC236}">
                <a16:creationId xmlns:a16="http://schemas.microsoft.com/office/drawing/2014/main" id="{9E0E359D-5F24-CFBC-8342-0F4C0FB46BA3}"/>
              </a:ext>
            </a:extLst>
          </p:cNvPr>
          <p:cNvSpPr>
            <a:spLocks noGrp="1"/>
          </p:cNvSpPr>
          <p:nvPr>
            <p:ph type="body" sz="quarter" idx="52" hasCustomPrompt="1"/>
          </p:nvPr>
        </p:nvSpPr>
        <p:spPr>
          <a:xfrm>
            <a:off x="299753" y="559076"/>
            <a:ext cx="5506428" cy="454715"/>
          </a:xfrm>
          <a:prstGeom prst="rect">
            <a:avLst/>
          </a:prstGeom>
        </p:spPr>
        <p:txBody>
          <a:bodyPr lIns="0" tIns="0" rIns="0" bIns="0" anchor="t" anchorCtr="0"/>
          <a:lstStyle>
            <a:lvl1pPr marL="0" indent="0" algn="l">
              <a:lnSpc>
                <a:spcPct val="100000"/>
              </a:lnSpc>
              <a:spcBef>
                <a:spcPts val="0"/>
              </a:spcBef>
              <a:buNone/>
              <a:defRPr sz="2475" b="0">
                <a:solidFill>
                  <a:schemeClr val="tx1"/>
                </a:solidFill>
                <a:latin typeface="+mj-lt"/>
                <a:cs typeface="Arial" panose="020B0604020202020204" pitchFamily="34" charset="0"/>
              </a:defRPr>
            </a:lvl1pPr>
          </a:lstStyle>
          <a:p>
            <a:pPr lvl="0"/>
            <a:r>
              <a:rPr lang="en-US"/>
              <a:t>Icons</a:t>
            </a:r>
          </a:p>
        </p:txBody>
      </p:sp>
      <p:sp>
        <p:nvSpPr>
          <p:cNvPr id="9" name="Text Placeholder 18">
            <a:extLst>
              <a:ext uri="{FF2B5EF4-FFF2-40B4-BE49-F238E27FC236}">
                <a16:creationId xmlns:a16="http://schemas.microsoft.com/office/drawing/2014/main" id="{31BA2B95-DEA9-7E09-8921-8DA1C73FE9CC}"/>
              </a:ext>
            </a:extLst>
          </p:cNvPr>
          <p:cNvSpPr>
            <a:spLocks noGrp="1"/>
          </p:cNvSpPr>
          <p:nvPr>
            <p:ph type="body" sz="quarter" idx="18" hasCustomPrompt="1"/>
          </p:nvPr>
        </p:nvSpPr>
        <p:spPr>
          <a:xfrm>
            <a:off x="299754" y="342900"/>
            <a:ext cx="3129395" cy="208722"/>
          </a:xfrm>
          <a:prstGeom prst="rect">
            <a:avLst/>
          </a:prstGeom>
        </p:spPr>
        <p:txBody>
          <a:bodyPr lIns="0" tIns="0" rIns="0" bIns="0" anchor="b"/>
          <a:lstStyle>
            <a:lvl1pPr marL="0" indent="0">
              <a:lnSpc>
                <a:spcPct val="100000"/>
              </a:lnSpc>
              <a:buNone/>
              <a:defRPr sz="750" spc="225">
                <a:solidFill>
                  <a:schemeClr val="tx1"/>
                </a:solidFill>
                <a:latin typeface="+mn-lt"/>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PRESENTATION</a:t>
            </a:r>
          </a:p>
        </p:txBody>
      </p:sp>
      <p:sp>
        <p:nvSpPr>
          <p:cNvPr id="36" name="Rounded Rectangle 35">
            <a:extLst>
              <a:ext uri="{FF2B5EF4-FFF2-40B4-BE49-F238E27FC236}">
                <a16:creationId xmlns:a16="http://schemas.microsoft.com/office/drawing/2014/main" id="{D0AD1FFD-5500-A1EA-6966-363958881EC4}"/>
              </a:ext>
            </a:extLst>
          </p:cNvPr>
          <p:cNvSpPr/>
          <p:nvPr userDrawn="1"/>
        </p:nvSpPr>
        <p:spPr>
          <a:xfrm>
            <a:off x="7564599" y="208279"/>
            <a:ext cx="1329396" cy="935847"/>
          </a:xfrm>
          <a:prstGeom prst="roundRect">
            <a:avLst>
              <a:gd name="adj" fmla="val 74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7" name="Text Placeholder 10">
            <a:extLst>
              <a:ext uri="{FF2B5EF4-FFF2-40B4-BE49-F238E27FC236}">
                <a16:creationId xmlns:a16="http://schemas.microsoft.com/office/drawing/2014/main" id="{A9A4920F-FF59-1B65-B20C-41C86746C0BF}"/>
              </a:ext>
            </a:extLst>
          </p:cNvPr>
          <p:cNvSpPr txBox="1">
            <a:spLocks/>
          </p:cNvSpPr>
          <p:nvPr userDrawn="1"/>
        </p:nvSpPr>
        <p:spPr>
          <a:xfrm>
            <a:off x="7630322" y="252732"/>
            <a:ext cx="1263672" cy="778782"/>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Blac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Blac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Blac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b="1">
                <a:solidFill>
                  <a:schemeClr val="tx1"/>
                </a:solidFill>
              </a:rPr>
              <a:t>Delete this informational slide and any unused master template pages to reduce file size when done</a:t>
            </a:r>
            <a:endParaRPr lang="en-US" sz="800">
              <a:solidFill>
                <a:schemeClr val="tx1"/>
              </a:solidFill>
            </a:endParaRPr>
          </a:p>
        </p:txBody>
      </p:sp>
    </p:spTree>
    <p:extLst>
      <p:ext uri="{BB962C8B-B14F-4D97-AF65-F5344CB8AC3E}">
        <p14:creationId xmlns:p14="http://schemas.microsoft.com/office/powerpoint/2010/main" val="431839533"/>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842248" y="4972050"/>
            <a:ext cx="301752" cy="17145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6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260968" y="1137425"/>
            <a:ext cx="8709053" cy="3495298"/>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6F7D64F2-04D6-5B0E-E08E-F2D6C542FF5E}"/>
              </a:ext>
            </a:extLst>
          </p:cNvPr>
          <p:cNvSpPr>
            <a:spLocks noGrp="1"/>
          </p:cNvSpPr>
          <p:nvPr>
            <p:ph type="title"/>
          </p:nvPr>
        </p:nvSpPr>
        <p:spPr>
          <a:xfrm>
            <a:off x="254726" y="333102"/>
            <a:ext cx="8023860" cy="617221"/>
          </a:xfrm>
          <a:prstGeom prst="rect">
            <a:avLst/>
          </a:prstGeom>
        </p:spPr>
        <p:txBody>
          <a:bodyPr anchor="ctr"/>
          <a:lstStyle>
            <a:lvl1pPr algn="ctr">
              <a:defRPr lang="en-US" sz="3300" baseline="0">
                <a:solidFill>
                  <a:schemeClr val="bg1"/>
                </a:solidFill>
                <a:latin typeface="+mn-lt"/>
              </a:defRPr>
            </a:lvl1pPr>
          </a:lstStyle>
          <a:p>
            <a:pPr lvl="0"/>
            <a:r>
              <a:rPr lang="en-US"/>
              <a:t>Click to edit Master title style</a:t>
            </a:r>
          </a:p>
        </p:txBody>
      </p:sp>
    </p:spTree>
    <p:extLst>
      <p:ext uri="{BB962C8B-B14F-4D97-AF65-F5344CB8AC3E}">
        <p14:creationId xmlns:p14="http://schemas.microsoft.com/office/powerpoint/2010/main" val="42220321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2" name="Picture 11" descr="A picture containing text, appliance&#10;&#10;Description automatically generated">
            <a:extLst>
              <a:ext uri="{FF2B5EF4-FFF2-40B4-BE49-F238E27FC236}">
                <a16:creationId xmlns:a16="http://schemas.microsoft.com/office/drawing/2014/main" id="{7BA836D4-4C70-898C-AF3D-4798F23F1D87}"/>
              </a:ext>
            </a:extLst>
          </p:cNvPr>
          <p:cNvPicPr>
            <a:picLocks noChangeAspect="1"/>
          </p:cNvPicPr>
          <p:nvPr userDrawn="1"/>
        </p:nvPicPr>
        <p:blipFill>
          <a:blip r:embed="rId2"/>
          <a:stretch>
            <a:fillRect/>
          </a:stretch>
        </p:blipFill>
        <p:spPr>
          <a:xfrm>
            <a:off x="1662" y="-205740"/>
            <a:ext cx="9142339" cy="5143500"/>
          </a:xfrm>
          <a:prstGeom prst="rect">
            <a:avLst/>
          </a:prstGeom>
        </p:spPr>
      </p:pic>
      <p:sp>
        <p:nvSpPr>
          <p:cNvPr id="3" name="Subtitle 2">
            <a:extLst>
              <a:ext uri="{FF2B5EF4-FFF2-40B4-BE49-F238E27FC236}">
                <a16:creationId xmlns:a16="http://schemas.microsoft.com/office/drawing/2014/main" id="{BFAA9D66-4C61-C9FC-1267-98B353707F77}"/>
              </a:ext>
            </a:extLst>
          </p:cNvPr>
          <p:cNvSpPr>
            <a:spLocks noGrp="1"/>
          </p:cNvSpPr>
          <p:nvPr>
            <p:ph type="subTitle" idx="1" hasCustomPrompt="1"/>
          </p:nvPr>
        </p:nvSpPr>
        <p:spPr>
          <a:xfrm>
            <a:off x="3718560" y="3880843"/>
            <a:ext cx="5280660" cy="315992"/>
          </a:xfrm>
          <a:prstGeom prst="rect">
            <a:avLst/>
          </a:prstGeom>
        </p:spPr>
        <p:txBody>
          <a:bodyPr/>
          <a:lstStyle>
            <a:lvl1pPr marL="0" indent="0" algn="r">
              <a:buNone/>
              <a:defRPr sz="18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Presenter’s Name</a:t>
            </a:r>
          </a:p>
        </p:txBody>
      </p:sp>
      <p:cxnSp>
        <p:nvCxnSpPr>
          <p:cNvPr id="14" name="Straight Connector 13">
            <a:extLst>
              <a:ext uri="{FF2B5EF4-FFF2-40B4-BE49-F238E27FC236}">
                <a16:creationId xmlns:a16="http://schemas.microsoft.com/office/drawing/2014/main" id="{8238A6C3-F926-CD0D-B6FD-09C698EB9CE9}"/>
              </a:ext>
            </a:extLst>
          </p:cNvPr>
          <p:cNvCxnSpPr/>
          <p:nvPr userDrawn="1"/>
        </p:nvCxnSpPr>
        <p:spPr>
          <a:xfrm>
            <a:off x="3756660" y="4053840"/>
            <a:ext cx="526542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itle 14">
            <a:extLst>
              <a:ext uri="{FF2B5EF4-FFF2-40B4-BE49-F238E27FC236}">
                <a16:creationId xmlns:a16="http://schemas.microsoft.com/office/drawing/2014/main" id="{AF1B2BA0-2683-026A-44FD-C52B5DED5AE4}"/>
              </a:ext>
            </a:extLst>
          </p:cNvPr>
          <p:cNvSpPr>
            <a:spLocks noGrp="1"/>
          </p:cNvSpPr>
          <p:nvPr>
            <p:ph type="title" hasCustomPrompt="1"/>
          </p:nvPr>
        </p:nvSpPr>
        <p:spPr>
          <a:xfrm>
            <a:off x="3661410" y="2727484"/>
            <a:ext cx="5360670" cy="994172"/>
          </a:xfrm>
          <a:prstGeom prst="rect">
            <a:avLst/>
          </a:prstGeom>
        </p:spPr>
        <p:txBody>
          <a:bodyPr>
            <a:noAutofit/>
          </a:bodyPr>
          <a:lstStyle>
            <a:lvl1pPr>
              <a:defRPr sz="3600">
                <a:solidFill>
                  <a:schemeClr val="bg1"/>
                </a:solidFill>
              </a:defRPr>
            </a:lvl1pPr>
          </a:lstStyle>
          <a:p>
            <a:r>
              <a:rPr lang="en-US"/>
              <a:t>Presentation</a:t>
            </a:r>
            <a:br>
              <a:rPr lang="en-US"/>
            </a:br>
            <a:r>
              <a:rPr lang="en-US"/>
              <a:t>Title</a:t>
            </a:r>
          </a:p>
        </p:txBody>
      </p:sp>
      <p:sp>
        <p:nvSpPr>
          <p:cNvPr id="17" name="Text Placeholder 16">
            <a:extLst>
              <a:ext uri="{FF2B5EF4-FFF2-40B4-BE49-F238E27FC236}">
                <a16:creationId xmlns:a16="http://schemas.microsoft.com/office/drawing/2014/main" id="{22DEF52D-272D-D22D-6D2C-0A4700313538}"/>
              </a:ext>
            </a:extLst>
          </p:cNvPr>
          <p:cNvSpPr>
            <a:spLocks noGrp="1"/>
          </p:cNvSpPr>
          <p:nvPr>
            <p:ph type="body" sz="quarter" idx="10" hasCustomPrompt="1"/>
          </p:nvPr>
        </p:nvSpPr>
        <p:spPr>
          <a:xfrm>
            <a:off x="3726656" y="4244816"/>
            <a:ext cx="5287566" cy="242888"/>
          </a:xfrm>
          <a:prstGeom prst="rect">
            <a:avLst/>
          </a:prstGeom>
        </p:spPr>
        <p:txBody>
          <a:bodyPr>
            <a:noAutofit/>
          </a:bodyPr>
          <a:lstStyle>
            <a:lvl1pPr marL="0" indent="0" algn="r">
              <a:buFontTx/>
              <a:buNone/>
              <a:defRPr sz="1500">
                <a:solidFill>
                  <a:schemeClr val="bg1"/>
                </a:solidFill>
              </a:defRPr>
            </a:lvl1pPr>
          </a:lstStyle>
          <a:p>
            <a:r>
              <a:rPr lang="en-US" sz="1500"/>
              <a:t>Presenter’s Center, Org, etc.</a:t>
            </a:r>
            <a:endParaRPr lang="en-US" sz="2100"/>
          </a:p>
        </p:txBody>
      </p:sp>
      <p:sp>
        <p:nvSpPr>
          <p:cNvPr id="19" name="Text Placeholder 18">
            <a:extLst>
              <a:ext uri="{FF2B5EF4-FFF2-40B4-BE49-F238E27FC236}">
                <a16:creationId xmlns:a16="http://schemas.microsoft.com/office/drawing/2014/main" id="{4CCED547-9822-EF2C-FEE6-355B7F58432E}"/>
              </a:ext>
            </a:extLst>
          </p:cNvPr>
          <p:cNvSpPr>
            <a:spLocks noGrp="1"/>
          </p:cNvSpPr>
          <p:nvPr>
            <p:ph type="body" sz="quarter" idx="11" hasCustomPrompt="1"/>
          </p:nvPr>
        </p:nvSpPr>
        <p:spPr>
          <a:xfrm>
            <a:off x="3740944" y="4678919"/>
            <a:ext cx="5281613" cy="197644"/>
          </a:xfrm>
          <a:prstGeom prst="rect">
            <a:avLst/>
          </a:prstGeom>
        </p:spPr>
        <p:txBody>
          <a:bodyPr>
            <a:noAutofit/>
          </a:bodyPr>
          <a:lstStyle>
            <a:lvl1pPr marL="0" indent="0" algn="r">
              <a:buFontTx/>
              <a:buNone/>
              <a:defRPr sz="1200">
                <a:solidFill>
                  <a:schemeClr val="bg1"/>
                </a:solidFill>
              </a:defRPr>
            </a:lvl1pPr>
          </a:lstStyle>
          <a:p>
            <a:pPr lvl="0"/>
            <a:r>
              <a:rPr lang="en-US"/>
              <a:t>Date of Presentation</a:t>
            </a:r>
          </a:p>
        </p:txBody>
      </p:sp>
    </p:spTree>
    <p:extLst>
      <p:ext uri="{BB962C8B-B14F-4D97-AF65-F5344CB8AC3E}">
        <p14:creationId xmlns:p14="http://schemas.microsoft.com/office/powerpoint/2010/main" val="15184650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E3A4A3-12AB-FC50-AFE0-2706BEFE4B59}"/>
              </a:ext>
            </a:extLst>
          </p:cNvPr>
          <p:cNvPicPr>
            <a:picLocks noChangeAspect="1"/>
          </p:cNvPicPr>
          <p:nvPr userDrawn="1"/>
        </p:nvPicPr>
        <p:blipFill rotWithShape="1">
          <a:blip r:embed="rId2"/>
          <a:srcRect t="6" b="6"/>
          <a:stretch/>
        </p:blipFill>
        <p:spPr>
          <a:xfrm>
            <a:off x="0" y="-4763"/>
            <a:ext cx="9135549" cy="5148263"/>
          </a:xfrm>
          <a:prstGeom prst="rect">
            <a:avLst/>
          </a:prstGeom>
        </p:spPr>
      </p:pic>
      <p:sp>
        <p:nvSpPr>
          <p:cNvPr id="15" name="Title 14">
            <a:extLst>
              <a:ext uri="{FF2B5EF4-FFF2-40B4-BE49-F238E27FC236}">
                <a16:creationId xmlns:a16="http://schemas.microsoft.com/office/drawing/2014/main" id="{AF1B2BA0-2683-026A-44FD-C52B5DED5AE4}"/>
              </a:ext>
            </a:extLst>
          </p:cNvPr>
          <p:cNvSpPr>
            <a:spLocks noGrp="1"/>
          </p:cNvSpPr>
          <p:nvPr>
            <p:ph type="title" hasCustomPrompt="1"/>
          </p:nvPr>
        </p:nvSpPr>
        <p:spPr>
          <a:xfrm>
            <a:off x="3502506" y="2861299"/>
            <a:ext cx="5360670" cy="994172"/>
          </a:xfrm>
          <a:prstGeom prst="rect">
            <a:avLst/>
          </a:prstGeom>
        </p:spPr>
        <p:txBody>
          <a:bodyPr>
            <a:noAutofit/>
          </a:bodyPr>
          <a:lstStyle>
            <a:lvl1pPr>
              <a:defRPr sz="3600">
                <a:solidFill>
                  <a:schemeClr val="bg1"/>
                </a:solidFill>
              </a:defRPr>
            </a:lvl1pPr>
          </a:lstStyle>
          <a:p>
            <a:r>
              <a:rPr lang="en-US"/>
              <a:t>Section Title</a:t>
            </a:r>
          </a:p>
        </p:txBody>
      </p:sp>
    </p:spTree>
    <p:extLst>
      <p:ext uri="{BB962C8B-B14F-4D97-AF65-F5344CB8AC3E}">
        <p14:creationId xmlns:p14="http://schemas.microsoft.com/office/powerpoint/2010/main" val="254170836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Agenda Pag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9DB83DC-EF88-0302-4789-496F4E012A5C}"/>
              </a:ext>
            </a:extLst>
          </p:cNvPr>
          <p:cNvPicPr>
            <a:picLocks noChangeAspect="1"/>
          </p:cNvPicPr>
          <p:nvPr userDrawn="1"/>
        </p:nvPicPr>
        <p:blipFill>
          <a:blip r:embed="rId2"/>
          <a:stretch>
            <a:fillRect/>
          </a:stretch>
        </p:blipFill>
        <p:spPr>
          <a:xfrm>
            <a:off x="-60960" y="9253"/>
            <a:ext cx="9204960" cy="5134247"/>
          </a:xfrm>
          <a:prstGeom prst="rect">
            <a:avLst/>
          </a:prstGeom>
        </p:spPr>
      </p:pic>
      <p:sp>
        <p:nvSpPr>
          <p:cNvPr id="3" name="Subtitle 2">
            <a:extLst>
              <a:ext uri="{FF2B5EF4-FFF2-40B4-BE49-F238E27FC236}">
                <a16:creationId xmlns:a16="http://schemas.microsoft.com/office/drawing/2014/main" id="{BFAA9D66-4C61-C9FC-1267-98B353707F77}"/>
              </a:ext>
            </a:extLst>
          </p:cNvPr>
          <p:cNvSpPr>
            <a:spLocks noGrp="1"/>
          </p:cNvSpPr>
          <p:nvPr>
            <p:ph type="subTitle" idx="1" hasCustomPrompt="1"/>
          </p:nvPr>
        </p:nvSpPr>
        <p:spPr>
          <a:xfrm>
            <a:off x="2956560" y="2420266"/>
            <a:ext cx="5836920" cy="2723234"/>
          </a:xfrm>
          <a:prstGeom prst="rect">
            <a:avLst/>
          </a:prstGeom>
        </p:spPr>
        <p:txBody>
          <a:bodyPr/>
          <a:lstStyle>
            <a:lvl1pPr marL="257175" indent="-257175" algn="l">
              <a:buClr>
                <a:schemeClr val="accent1">
                  <a:lumMod val="75000"/>
                </a:schemeClr>
              </a:buClr>
              <a:buFont typeface="Wingdings" pitchFamily="2" charset="2"/>
              <a:buChar char="§"/>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Agenda Item 1</a:t>
            </a:r>
          </a:p>
          <a:p>
            <a:r>
              <a:rPr lang="en-US"/>
              <a:t>Agenda Item 2</a:t>
            </a:r>
          </a:p>
        </p:txBody>
      </p:sp>
      <p:cxnSp>
        <p:nvCxnSpPr>
          <p:cNvPr id="13" name="Straight Connector 12">
            <a:extLst>
              <a:ext uri="{FF2B5EF4-FFF2-40B4-BE49-F238E27FC236}">
                <a16:creationId xmlns:a16="http://schemas.microsoft.com/office/drawing/2014/main" id="{DD5FEAFD-B40E-2EA4-1567-4A8FF719CBA6}"/>
              </a:ext>
            </a:extLst>
          </p:cNvPr>
          <p:cNvCxnSpPr/>
          <p:nvPr userDrawn="1"/>
        </p:nvCxnSpPr>
        <p:spPr>
          <a:xfrm>
            <a:off x="373380" y="121920"/>
            <a:ext cx="0" cy="4800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3F6D391-9EA7-B141-655C-5947B50D5EA0}"/>
              </a:ext>
            </a:extLst>
          </p:cNvPr>
          <p:cNvSpPr txBox="1"/>
          <p:nvPr userDrawn="1"/>
        </p:nvSpPr>
        <p:spPr>
          <a:xfrm>
            <a:off x="2873415" y="1849056"/>
            <a:ext cx="1172116" cy="415498"/>
          </a:xfrm>
          <a:prstGeom prst="rect">
            <a:avLst/>
          </a:prstGeom>
          <a:noFill/>
        </p:spPr>
        <p:txBody>
          <a:bodyPr wrap="none" rtlCol="0">
            <a:spAutoFit/>
          </a:bodyPr>
          <a:lstStyle/>
          <a:p>
            <a:r>
              <a:rPr lang="en-US" sz="2100" b="1" i="0">
                <a:solidFill>
                  <a:schemeClr val="bg1"/>
                </a:solidFill>
                <a:latin typeface="Arial" panose="020B0604020202020204" pitchFamily="34" charset="0"/>
                <a:cs typeface="Arial" panose="020B0604020202020204" pitchFamily="34" charset="0"/>
              </a:rPr>
              <a:t>Agenda</a:t>
            </a:r>
          </a:p>
        </p:txBody>
      </p:sp>
      <p:sp>
        <p:nvSpPr>
          <p:cNvPr id="16" name="Text Placeholder 15">
            <a:extLst>
              <a:ext uri="{FF2B5EF4-FFF2-40B4-BE49-F238E27FC236}">
                <a16:creationId xmlns:a16="http://schemas.microsoft.com/office/drawing/2014/main" id="{92CF501C-C747-8F80-C886-BAFC01B6593F}"/>
              </a:ext>
            </a:extLst>
          </p:cNvPr>
          <p:cNvSpPr>
            <a:spLocks noGrp="1"/>
          </p:cNvSpPr>
          <p:nvPr>
            <p:ph type="body" sz="quarter" idx="10" hasCustomPrompt="1"/>
          </p:nvPr>
        </p:nvSpPr>
        <p:spPr>
          <a:xfrm>
            <a:off x="385240" y="142759"/>
            <a:ext cx="8337947" cy="376238"/>
          </a:xfrm>
        </p:spPr>
        <p:txBody>
          <a:bodyPr>
            <a:noAutofit/>
          </a:bodyPr>
          <a:lstStyle>
            <a:lvl1pPr marL="0" indent="0">
              <a:buNone/>
              <a:defRPr sz="2700">
                <a:solidFill>
                  <a:schemeClr val="bg1"/>
                </a:solidFill>
              </a:defRPr>
            </a:lvl1pPr>
          </a:lstStyle>
          <a:p>
            <a:pPr lvl="0"/>
            <a:r>
              <a:rPr lang="en-US"/>
              <a:t>Slide Title</a:t>
            </a:r>
          </a:p>
        </p:txBody>
      </p:sp>
    </p:spTree>
    <p:extLst>
      <p:ext uri="{BB962C8B-B14F-4D97-AF65-F5344CB8AC3E}">
        <p14:creationId xmlns:p14="http://schemas.microsoft.com/office/powerpoint/2010/main" val="29351768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Bulletted Text">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2C24B43-B5FB-2F3F-0710-F92BD7B29734}"/>
              </a:ext>
            </a:extLst>
          </p:cNvPr>
          <p:cNvSpPr>
            <a:spLocks noGrp="1"/>
          </p:cNvSpPr>
          <p:nvPr>
            <p:ph type="title" hasCustomPrompt="1"/>
          </p:nvPr>
        </p:nvSpPr>
        <p:spPr>
          <a:xfrm>
            <a:off x="386111" y="125451"/>
            <a:ext cx="7886700" cy="456765"/>
          </a:xfrm>
          <a:prstGeom prst="rect">
            <a:avLst/>
          </a:prstGeom>
        </p:spPr>
        <p:txBody>
          <a:bodyPr vert="horz" lIns="91440" tIns="45720" rIns="91440" bIns="45720" rtlCol="0" anchor="ctr">
            <a:normAutofit/>
          </a:bodyPr>
          <a:lstStyle>
            <a:lvl1pPr>
              <a:defRPr sz="2400" b="0" i="0">
                <a:latin typeface="Arial" panose="020B0604020202020204" pitchFamily="34" charset="0"/>
                <a:cs typeface="Arial" panose="020B0604020202020204" pitchFamily="34" charset="0"/>
              </a:defRPr>
            </a:lvl1pPr>
          </a:lstStyle>
          <a:p>
            <a:r>
              <a:rPr lang="en-US"/>
              <a:t>Slide Title</a:t>
            </a:r>
          </a:p>
        </p:txBody>
      </p:sp>
      <p:cxnSp>
        <p:nvCxnSpPr>
          <p:cNvPr id="8" name="Straight Connector 7">
            <a:extLst>
              <a:ext uri="{FF2B5EF4-FFF2-40B4-BE49-F238E27FC236}">
                <a16:creationId xmlns:a16="http://schemas.microsoft.com/office/drawing/2014/main" id="{B365C5F1-D065-7BC1-FA18-0E5F704D9210}"/>
              </a:ext>
            </a:extLst>
          </p:cNvPr>
          <p:cNvCxnSpPr/>
          <p:nvPr userDrawn="1"/>
        </p:nvCxnSpPr>
        <p:spPr>
          <a:xfrm>
            <a:off x="373380" y="121920"/>
            <a:ext cx="0" cy="4800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189DE81F-56E4-9BB4-9810-B1488DEF17F6}"/>
              </a:ext>
            </a:extLst>
          </p:cNvPr>
          <p:cNvSpPr>
            <a:spLocks noGrp="1"/>
          </p:cNvSpPr>
          <p:nvPr>
            <p:ph type="body" sz="quarter" idx="10"/>
          </p:nvPr>
        </p:nvSpPr>
        <p:spPr>
          <a:xfrm>
            <a:off x="710804" y="1003698"/>
            <a:ext cx="7736681" cy="3796903"/>
          </a:xfrm>
        </p:spPr>
        <p:txBody>
          <a:bodyPr/>
          <a:lstStyle>
            <a:lvl1pPr marL="171450" indent="-171450">
              <a:buClr>
                <a:schemeClr val="tx2"/>
              </a:buClr>
              <a:buFont typeface="Wingdings" pitchFamily="2" charset="2"/>
              <a:buChar char="§"/>
              <a:defRPr/>
            </a:lvl1pPr>
            <a:lvl2pPr marL="514350" indent="-171450">
              <a:buClr>
                <a:schemeClr val="tx2"/>
              </a:buClr>
              <a:buFont typeface="Wingdings" pitchFamily="2" charset="2"/>
              <a:buChar char="§"/>
              <a:defRPr/>
            </a:lvl2pPr>
            <a:lvl3pPr marL="857250" indent="-171450">
              <a:buClr>
                <a:schemeClr val="tx2"/>
              </a:buClr>
              <a:buFont typeface="Wingdings" pitchFamily="2" charset="2"/>
              <a:buChar char="§"/>
              <a:defRPr/>
            </a:lvl3pPr>
            <a:lvl4pPr marL="1200150" indent="-171450">
              <a:buClr>
                <a:schemeClr val="tx2"/>
              </a:buClr>
              <a:buFont typeface="Wingdings" pitchFamily="2" charset="2"/>
              <a:buChar char="§"/>
              <a:defRPr/>
            </a:lvl4pPr>
            <a:lvl5pPr marL="1543050" indent="-171450">
              <a:buClr>
                <a:schemeClr val="tx2"/>
              </a:buCl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90401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ullet Slide with Imag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2C24B43-B5FB-2F3F-0710-F92BD7B29734}"/>
              </a:ext>
            </a:extLst>
          </p:cNvPr>
          <p:cNvSpPr>
            <a:spLocks noGrp="1"/>
          </p:cNvSpPr>
          <p:nvPr>
            <p:ph type="title" hasCustomPrompt="1"/>
          </p:nvPr>
        </p:nvSpPr>
        <p:spPr>
          <a:xfrm>
            <a:off x="386111" y="125451"/>
            <a:ext cx="7886700" cy="456765"/>
          </a:xfrm>
          <a:prstGeom prst="rect">
            <a:avLst/>
          </a:prstGeom>
        </p:spPr>
        <p:txBody>
          <a:bodyPr vert="horz" lIns="91440" tIns="45720" rIns="91440" bIns="45720" rtlCol="0" anchor="ctr">
            <a:normAutofit/>
          </a:bodyPr>
          <a:lstStyle>
            <a:lvl1pPr>
              <a:defRPr sz="2400" b="0" i="0">
                <a:latin typeface="Arial" panose="020B0604020202020204" pitchFamily="34" charset="0"/>
                <a:cs typeface="Arial" panose="020B0604020202020204" pitchFamily="34" charset="0"/>
              </a:defRPr>
            </a:lvl1pPr>
          </a:lstStyle>
          <a:p>
            <a:r>
              <a:rPr lang="en-US"/>
              <a:t>Slide Title</a:t>
            </a:r>
          </a:p>
        </p:txBody>
      </p:sp>
      <p:cxnSp>
        <p:nvCxnSpPr>
          <p:cNvPr id="8" name="Straight Connector 7">
            <a:extLst>
              <a:ext uri="{FF2B5EF4-FFF2-40B4-BE49-F238E27FC236}">
                <a16:creationId xmlns:a16="http://schemas.microsoft.com/office/drawing/2014/main" id="{B365C5F1-D065-7BC1-FA18-0E5F704D9210}"/>
              </a:ext>
            </a:extLst>
          </p:cNvPr>
          <p:cNvCxnSpPr/>
          <p:nvPr userDrawn="1"/>
        </p:nvCxnSpPr>
        <p:spPr>
          <a:xfrm>
            <a:off x="373380" y="121920"/>
            <a:ext cx="0" cy="4800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189DE81F-56E4-9BB4-9810-B1488DEF17F6}"/>
              </a:ext>
            </a:extLst>
          </p:cNvPr>
          <p:cNvSpPr>
            <a:spLocks noGrp="1"/>
          </p:cNvSpPr>
          <p:nvPr>
            <p:ph type="body" sz="quarter" idx="10"/>
          </p:nvPr>
        </p:nvSpPr>
        <p:spPr>
          <a:xfrm>
            <a:off x="710804" y="1003698"/>
            <a:ext cx="5085043" cy="3796903"/>
          </a:xfrm>
        </p:spPr>
        <p:txBody>
          <a:bodyPr/>
          <a:lstStyle>
            <a:lvl1pPr marL="171450" indent="-171450">
              <a:buClr>
                <a:schemeClr val="tx2"/>
              </a:buClr>
              <a:buFont typeface="Wingdings" pitchFamily="2" charset="2"/>
              <a:buChar char="§"/>
              <a:defRPr>
                <a:solidFill>
                  <a:schemeClr val="tx1"/>
                </a:solidFill>
              </a:defRPr>
            </a:lvl1pPr>
            <a:lvl2pPr marL="514350" indent="-171450">
              <a:buClr>
                <a:schemeClr val="tx2"/>
              </a:buClr>
              <a:buFont typeface="Wingdings" pitchFamily="2" charset="2"/>
              <a:buChar char="§"/>
              <a:defRPr>
                <a:solidFill>
                  <a:schemeClr val="tx1"/>
                </a:solidFill>
              </a:defRPr>
            </a:lvl2pPr>
            <a:lvl3pPr marL="857250" indent="-171450">
              <a:buClr>
                <a:schemeClr val="tx2"/>
              </a:buClr>
              <a:buFont typeface="Wingdings" pitchFamily="2" charset="2"/>
              <a:buChar char="§"/>
              <a:defRPr>
                <a:solidFill>
                  <a:schemeClr val="tx1"/>
                </a:solidFill>
              </a:defRPr>
            </a:lvl3pPr>
            <a:lvl4pPr marL="1200150" indent="-171450">
              <a:buClr>
                <a:schemeClr val="tx2"/>
              </a:buClr>
              <a:buFont typeface="Wingdings" pitchFamily="2" charset="2"/>
              <a:buChar char="§"/>
              <a:defRPr>
                <a:solidFill>
                  <a:schemeClr val="tx1"/>
                </a:solidFill>
              </a:defRPr>
            </a:lvl4pPr>
            <a:lvl5pPr marL="1543050" indent="-171450">
              <a:buClr>
                <a:schemeClr val="tx2"/>
              </a:buClr>
              <a:buFont typeface="Wingdings"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06231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DA98A32-ACAB-6C1B-571B-DD293B3B89FD}"/>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6" name="Picture 5" descr="Shape, circle&#10;&#10;Description automatically generated">
            <a:extLst>
              <a:ext uri="{FF2B5EF4-FFF2-40B4-BE49-F238E27FC236}">
                <a16:creationId xmlns:a16="http://schemas.microsoft.com/office/drawing/2014/main" id="{57C262FB-F2A0-6127-9CC8-551FD09EB6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3452747" cy="5357546"/>
          </a:xfrm>
          <a:prstGeom prst="rect">
            <a:avLst/>
          </a:prstGeom>
        </p:spPr>
      </p:pic>
      <p:sp>
        <p:nvSpPr>
          <p:cNvPr id="12" name="Text Placeholder 11">
            <a:extLst>
              <a:ext uri="{FF2B5EF4-FFF2-40B4-BE49-F238E27FC236}">
                <a16:creationId xmlns:a16="http://schemas.microsoft.com/office/drawing/2014/main" id="{E25E4E69-35B2-9D4F-8BA1-ED5DB4DB40C6}"/>
              </a:ext>
            </a:extLst>
          </p:cNvPr>
          <p:cNvSpPr>
            <a:spLocks noGrp="1"/>
          </p:cNvSpPr>
          <p:nvPr>
            <p:ph type="body" sz="quarter" idx="10" hasCustomPrompt="1"/>
          </p:nvPr>
        </p:nvSpPr>
        <p:spPr>
          <a:xfrm>
            <a:off x="527447" y="719138"/>
            <a:ext cx="2290763" cy="853184"/>
          </a:xfrm>
        </p:spPr>
        <p:txBody>
          <a:bodyPr/>
          <a:lstStyle>
            <a:lvl1pPr marL="0" indent="0" algn="l">
              <a:lnSpc>
                <a:spcPts val="2970"/>
              </a:lnSpc>
              <a:buFontTx/>
              <a:buNone/>
              <a:defRPr>
                <a:solidFill>
                  <a:schemeClr val="bg1"/>
                </a:solidFill>
              </a:defRPr>
            </a:lvl1pPr>
          </a:lstStyle>
          <a:p>
            <a:pPr>
              <a:lnSpc>
                <a:spcPts val="3960"/>
              </a:lnSpc>
            </a:pPr>
            <a:r>
              <a:rPr lang="en-US" sz="2100">
                <a:solidFill>
                  <a:schemeClr val="bg1"/>
                </a:solidFill>
                <a:effectLst/>
                <a:latin typeface="Arial" panose="020B0604020202020204" pitchFamily="34" charset="0"/>
                <a:cs typeface="Arial" panose="020B0604020202020204" pitchFamily="34" charset="0"/>
              </a:rPr>
              <a:t>Title or Message</a:t>
            </a:r>
          </a:p>
        </p:txBody>
      </p:sp>
      <p:sp>
        <p:nvSpPr>
          <p:cNvPr id="15" name="Text Placeholder 14">
            <a:extLst>
              <a:ext uri="{FF2B5EF4-FFF2-40B4-BE49-F238E27FC236}">
                <a16:creationId xmlns:a16="http://schemas.microsoft.com/office/drawing/2014/main" id="{5E80D88A-89BF-DDFA-DFFE-B3B8C24ED036}"/>
              </a:ext>
            </a:extLst>
          </p:cNvPr>
          <p:cNvSpPr>
            <a:spLocks noGrp="1"/>
          </p:cNvSpPr>
          <p:nvPr>
            <p:ph type="body" sz="quarter" idx="11" hasCustomPrompt="1"/>
          </p:nvPr>
        </p:nvSpPr>
        <p:spPr>
          <a:xfrm>
            <a:off x="4792499" y="4097928"/>
            <a:ext cx="3294923" cy="777478"/>
          </a:xfrm>
        </p:spPr>
        <p:txBody>
          <a:bodyPr/>
          <a:lstStyle>
            <a:lvl1pPr marL="0" indent="0" algn="ctr">
              <a:buFontTx/>
              <a:buNone/>
              <a:defRPr>
                <a:solidFill>
                  <a:schemeClr val="bg1"/>
                </a:solidFill>
              </a:defRPr>
            </a:lvl1pPr>
          </a:lstStyle>
          <a:p>
            <a:pPr lvl="0"/>
            <a:r>
              <a:rPr lang="en-US"/>
              <a:t>This images can be replaced with your own</a:t>
            </a:r>
          </a:p>
        </p:txBody>
      </p:sp>
      <p:sp>
        <p:nvSpPr>
          <p:cNvPr id="17" name="Text Placeholder 16">
            <a:extLst>
              <a:ext uri="{FF2B5EF4-FFF2-40B4-BE49-F238E27FC236}">
                <a16:creationId xmlns:a16="http://schemas.microsoft.com/office/drawing/2014/main" id="{4300DECF-3634-A61E-B274-FE64D8E52CC8}"/>
              </a:ext>
            </a:extLst>
          </p:cNvPr>
          <p:cNvSpPr>
            <a:spLocks noGrp="1"/>
          </p:cNvSpPr>
          <p:nvPr>
            <p:ph type="body" sz="quarter" idx="12" hasCustomPrompt="1"/>
          </p:nvPr>
        </p:nvSpPr>
        <p:spPr>
          <a:xfrm>
            <a:off x="569119" y="2174081"/>
            <a:ext cx="2240756" cy="1681163"/>
          </a:xfrm>
        </p:spPr>
        <p:txBody>
          <a:bodyPr>
            <a:normAutofit/>
          </a:bodyPr>
          <a:lstStyle>
            <a:lvl1pPr marL="0" indent="0">
              <a:buFontTx/>
              <a:buNone/>
              <a:defRPr sz="1500">
                <a:solidFill>
                  <a:schemeClr val="bg1"/>
                </a:solidFill>
              </a:defRPr>
            </a:lvl1pPr>
          </a:lstStyle>
          <a:p>
            <a:pPr lvl="0"/>
            <a:r>
              <a:rPr lang="en-US"/>
              <a:t>Brief Message</a:t>
            </a:r>
          </a:p>
        </p:txBody>
      </p:sp>
    </p:spTree>
    <p:extLst>
      <p:ext uri="{BB962C8B-B14F-4D97-AF65-F5344CB8AC3E}">
        <p14:creationId xmlns:p14="http://schemas.microsoft.com/office/powerpoint/2010/main" val="302387208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91728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75692F5E-0DA3-7045-9C9E-E884D8475B4C}" type="datetimeFigureOut">
              <a:rPr lang="en-US" smtClean="0"/>
              <a:t>6/2/2026</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71CE644-CAB5-424A-9160-9B504CC518A9}" type="slidenum">
              <a:rPr lang="en-US" smtClean="0"/>
              <a:t>‹#›</a:t>
            </a:fld>
            <a:endParaRPr lang="en-US"/>
          </a:p>
        </p:txBody>
      </p:sp>
    </p:spTree>
    <p:extLst>
      <p:ext uri="{BB962C8B-B14F-4D97-AF65-F5344CB8AC3E}">
        <p14:creationId xmlns:p14="http://schemas.microsoft.com/office/powerpoint/2010/main" val="7984788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75692F5E-0DA3-7045-9C9E-E884D8475B4C}" type="datetimeFigureOut">
              <a:rPr lang="en-US" smtClean="0"/>
              <a:t>6/2/2026</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871CE644-CAB5-424A-9160-9B504CC518A9}" type="slidenum">
              <a:rPr lang="en-US" smtClean="0"/>
              <a:t>‹#›</a:t>
            </a:fld>
            <a:endParaRPr lang="en-US"/>
          </a:p>
        </p:txBody>
      </p:sp>
    </p:spTree>
    <p:extLst>
      <p:ext uri="{BB962C8B-B14F-4D97-AF65-F5344CB8AC3E}">
        <p14:creationId xmlns:p14="http://schemas.microsoft.com/office/powerpoint/2010/main" val="35639857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75692F5E-0DA3-7045-9C9E-E884D8475B4C}" type="datetimeFigureOut">
              <a:rPr lang="en-US" smtClean="0"/>
              <a:t>6/2/2026</a:t>
            </a:fld>
            <a:endParaRPr 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871CE644-CAB5-424A-9160-9B504CC518A9}" type="slidenum">
              <a:rPr lang="en-US" smtClean="0"/>
              <a:t>‹#›</a:t>
            </a:fld>
            <a:endParaRPr lang="en-US"/>
          </a:p>
        </p:txBody>
      </p:sp>
    </p:spTree>
    <p:extLst>
      <p:ext uri="{BB962C8B-B14F-4D97-AF65-F5344CB8AC3E}">
        <p14:creationId xmlns:p14="http://schemas.microsoft.com/office/powerpoint/2010/main" val="24927544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75692F5E-0DA3-7045-9C9E-E884D8475B4C}" type="datetimeFigureOut">
              <a:rPr lang="en-US" smtClean="0"/>
              <a:t>6/2/2026</a:t>
            </a:fld>
            <a:endParaRPr 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871CE644-CAB5-424A-9160-9B504CC518A9}" type="slidenum">
              <a:rPr lang="en-US" smtClean="0"/>
              <a:t>‹#›</a:t>
            </a:fld>
            <a:endParaRPr lang="en-US"/>
          </a:p>
        </p:txBody>
      </p:sp>
    </p:spTree>
    <p:extLst>
      <p:ext uri="{BB962C8B-B14F-4D97-AF65-F5344CB8AC3E}">
        <p14:creationId xmlns:p14="http://schemas.microsoft.com/office/powerpoint/2010/main" val="19088493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Closeout Page">
    <p:spTree>
      <p:nvGrpSpPr>
        <p:cNvPr id="1" name=""/>
        <p:cNvGrpSpPr/>
        <p:nvPr/>
      </p:nvGrpSpPr>
      <p:grpSpPr>
        <a:xfrm>
          <a:off x="0" y="0"/>
          <a:ext cx="0" cy="0"/>
          <a:chOff x="0" y="0"/>
          <a:chExt cx="0" cy="0"/>
        </a:xfrm>
      </p:grpSpPr>
      <p:pic>
        <p:nvPicPr>
          <p:cNvPr id="6" name="Picture 5" descr="Logo, icon&#10;&#10;Description automatically generated">
            <a:extLst>
              <a:ext uri="{FF2B5EF4-FFF2-40B4-BE49-F238E27FC236}">
                <a16:creationId xmlns:a16="http://schemas.microsoft.com/office/drawing/2014/main" id="{B44510CB-7DFB-38CA-68E1-C55372D08A28}"/>
              </a:ext>
            </a:extLst>
          </p:cNvPr>
          <p:cNvPicPr>
            <a:picLocks noChangeAspect="1"/>
          </p:cNvPicPr>
          <p:nvPr userDrawn="1"/>
        </p:nvPicPr>
        <p:blipFill>
          <a:blip r:embed="rId2"/>
          <a:stretch>
            <a:fillRect/>
          </a:stretch>
        </p:blipFill>
        <p:spPr>
          <a:xfrm>
            <a:off x="3305911" y="903248"/>
            <a:ext cx="2494326" cy="2069248"/>
          </a:xfrm>
          <a:prstGeom prst="rect">
            <a:avLst/>
          </a:prstGeom>
        </p:spPr>
      </p:pic>
      <p:sp>
        <p:nvSpPr>
          <p:cNvPr id="8" name="TextBox 7">
            <a:extLst>
              <a:ext uri="{FF2B5EF4-FFF2-40B4-BE49-F238E27FC236}">
                <a16:creationId xmlns:a16="http://schemas.microsoft.com/office/drawing/2014/main" id="{C1619B05-3D60-1691-754A-4B32F8326F7A}"/>
              </a:ext>
            </a:extLst>
          </p:cNvPr>
          <p:cNvSpPr txBox="1"/>
          <p:nvPr userDrawn="1"/>
        </p:nvSpPr>
        <p:spPr>
          <a:xfrm>
            <a:off x="3210399" y="3429000"/>
            <a:ext cx="2685352" cy="248209"/>
          </a:xfrm>
          <a:prstGeom prst="rect">
            <a:avLst/>
          </a:prstGeom>
          <a:noFill/>
        </p:spPr>
        <p:txBody>
          <a:bodyPr wrap="none" rtlCol="0">
            <a:spAutoFit/>
          </a:bodyPr>
          <a:lstStyle/>
          <a:p>
            <a:pPr algn="ctr"/>
            <a:r>
              <a:rPr lang="en-US" sz="1013"/>
              <a:t>National Aeronautics and Space Administration</a:t>
            </a:r>
          </a:p>
        </p:txBody>
      </p:sp>
      <p:sp>
        <p:nvSpPr>
          <p:cNvPr id="9" name="TextBox 8">
            <a:extLst>
              <a:ext uri="{FF2B5EF4-FFF2-40B4-BE49-F238E27FC236}">
                <a16:creationId xmlns:a16="http://schemas.microsoft.com/office/drawing/2014/main" id="{24145EA0-951C-E566-DB64-81EA5431CD2E}"/>
              </a:ext>
            </a:extLst>
          </p:cNvPr>
          <p:cNvSpPr txBox="1"/>
          <p:nvPr userDrawn="1"/>
        </p:nvSpPr>
        <p:spPr>
          <a:xfrm>
            <a:off x="3141470" y="3886200"/>
            <a:ext cx="2823209" cy="323165"/>
          </a:xfrm>
          <a:prstGeom prst="rect">
            <a:avLst/>
          </a:prstGeom>
          <a:noFill/>
        </p:spPr>
        <p:txBody>
          <a:bodyPr wrap="none" rtlCol="0">
            <a:spAutoFit/>
          </a:bodyPr>
          <a:lstStyle/>
          <a:p>
            <a:pPr algn="ctr"/>
            <a:r>
              <a:rPr lang="en-US" sz="1500" b="1" i="0">
                <a:latin typeface="Arial" panose="020B0604020202020204" pitchFamily="34" charset="0"/>
                <a:cs typeface="Arial" panose="020B0604020202020204" pitchFamily="34" charset="0"/>
              </a:rPr>
              <a:t>Marshall Space Flight Center</a:t>
            </a:r>
          </a:p>
        </p:txBody>
      </p:sp>
    </p:spTree>
    <p:extLst>
      <p:ext uri="{BB962C8B-B14F-4D97-AF65-F5344CB8AC3E}">
        <p14:creationId xmlns:p14="http://schemas.microsoft.com/office/powerpoint/2010/main" val="15665380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842248" y="4972050"/>
            <a:ext cx="301752" cy="17145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6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260968" y="1137425"/>
            <a:ext cx="8709053" cy="3495298"/>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6F7D64F2-04D6-5B0E-E08E-F2D6C542FF5E}"/>
              </a:ext>
            </a:extLst>
          </p:cNvPr>
          <p:cNvSpPr>
            <a:spLocks noGrp="1"/>
          </p:cNvSpPr>
          <p:nvPr>
            <p:ph type="title"/>
          </p:nvPr>
        </p:nvSpPr>
        <p:spPr>
          <a:xfrm>
            <a:off x="254726" y="333102"/>
            <a:ext cx="8023860" cy="617221"/>
          </a:xfrm>
          <a:prstGeom prst="rect">
            <a:avLst/>
          </a:prstGeom>
        </p:spPr>
        <p:txBody>
          <a:bodyPr anchor="ctr"/>
          <a:lstStyle>
            <a:lvl1pPr algn="ctr">
              <a:defRPr lang="en-US" sz="3300" baseline="0">
                <a:solidFill>
                  <a:schemeClr val="bg1"/>
                </a:solidFill>
                <a:latin typeface="+mn-lt"/>
              </a:defRPr>
            </a:lvl1pPr>
          </a:lstStyle>
          <a:p>
            <a:pPr lvl="0"/>
            <a:r>
              <a:rPr lang="en-US"/>
              <a:t>Click to edit Master title style</a:t>
            </a:r>
          </a:p>
        </p:txBody>
      </p:sp>
    </p:spTree>
    <p:extLst>
      <p:ext uri="{BB962C8B-B14F-4D97-AF65-F5344CB8AC3E}">
        <p14:creationId xmlns:p14="http://schemas.microsoft.com/office/powerpoint/2010/main" val="25946622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6827091"/>
      </p:ext>
    </p:extLst>
  </p:cSld>
  <p:clrMap bg1="lt1" tx1="dk1" bg2="lt2" tx2="dk2" accent1="accent1" accent2="accent2" accent3="accent3" accent4="accent4" accent5="accent5" accent6="accent6" hlink="hlink" folHlink="folHlink"/>
  <p:sldLayoutIdLst>
    <p:sldLayoutId id="2147483748" r:id="rId1"/>
    <p:sldLayoutId id="2147483767" r:id="rId2"/>
    <p:sldLayoutId id="2147483753" r:id="rId3"/>
    <p:sldLayoutId id="2147483752" r:id="rId4"/>
    <p:sldLayoutId id="2147483754" r:id="rId5"/>
    <p:sldLayoutId id="2147483743" r:id="rId6"/>
    <p:sldLayoutId id="2147483650" r:id="rId7"/>
    <p:sldLayoutId id="2147483651" r:id="rId8"/>
    <p:sldLayoutId id="2147483652" r:id="rId9"/>
    <p:sldLayoutId id="2147483653" r:id="rId10"/>
    <p:sldLayoutId id="2147483656" r:id="rId11"/>
    <p:sldLayoutId id="2147483660" r:id="rId12"/>
    <p:sldLayoutId id="2147483670" r:id="rId13"/>
    <p:sldLayoutId id="2147483654" r:id="rId14"/>
    <p:sldLayoutId id="2147483655" r:id="rId15"/>
    <p:sldLayoutId id="2147483747" r:id="rId16"/>
    <p:sldLayoutId id="2147483746" r:id="rId17"/>
    <p:sldLayoutId id="2147483661" r:id="rId18"/>
    <p:sldLayoutId id="2147483657" r:id="rId19"/>
    <p:sldLayoutId id="2147483768" r:id="rId20"/>
    <p:sldLayoutId id="2147483765" r:id="rId21"/>
    <p:sldLayoutId id="2147483769" r:id="rId22"/>
    <p:sldLayoutId id="2147483770" r:id="rId23"/>
    <p:sldLayoutId id="2147483774" r:id="rId24"/>
    <p:sldLayoutId id="2147483658" r:id="rId25"/>
    <p:sldLayoutId id="2147483771" r:id="rId26"/>
    <p:sldLayoutId id="2147483744" r:id="rId27"/>
    <p:sldLayoutId id="2147483772" r:id="rId28"/>
    <p:sldLayoutId id="2147483756" r:id="rId29"/>
    <p:sldLayoutId id="2147483773" r:id="rId30"/>
    <p:sldLayoutId id="2147483745" r:id="rId31"/>
    <p:sldLayoutId id="2147483775" r:id="rId32"/>
    <p:sldLayoutId id="2147483757" r:id="rId33"/>
    <p:sldLayoutId id="2147483758" r:id="rId34"/>
    <p:sldLayoutId id="2147483762" r:id="rId35"/>
    <p:sldLayoutId id="2147483763" r:id="rId36"/>
    <p:sldLayoutId id="2147483764" r:id="rId37"/>
    <p:sldLayoutId id="2147483776" r:id="rId38"/>
    <p:sldLayoutId id="2147483671" r:id="rId39"/>
    <p:sldLayoutId id="2147483788" r:id="rId40"/>
    <p:sldLayoutId id="2147483790" r:id="rId41"/>
    <p:sldLayoutId id="2147483791" r:id="rId42"/>
    <p:sldLayoutId id="2147483794" r:id="rId43"/>
    <p:sldLayoutId id="2147483784" r:id="rId44"/>
    <p:sldLayoutId id="2147483663" r:id="rId45"/>
    <p:sldLayoutId id="2147483662" r:id="rId46"/>
    <p:sldLayoutId id="2147483751" r:id="rId47"/>
    <p:sldLayoutId id="2147483761" r:id="rId48"/>
    <p:sldLayoutId id="2147483779" r:id="rId49"/>
    <p:sldLayoutId id="2147483781" r:id="rId50"/>
    <p:sldLayoutId id="2147483777" r:id="rId51"/>
    <p:sldLayoutId id="2147483782" r:id="rId52"/>
    <p:sldLayoutId id="2147483783" r:id="rId53"/>
    <p:sldLayoutId id="2147483792" r:id="rId54"/>
    <p:sldLayoutId id="2147483795" r:id="rId55"/>
    <p:sldLayoutId id="2147483793" r:id="rId56"/>
    <p:sldLayoutId id="2147483796" r:id="rId57"/>
    <p:sldLayoutId id="2147483679" r:id="rId58"/>
    <p:sldLayoutId id="2147483797" r:id="rId59"/>
    <p:sldLayoutId id="2147483798" r:id="rId60"/>
    <p:sldLayoutId id="2147483799" r:id="rId61"/>
    <p:sldLayoutId id="2147483687" r:id="rId62"/>
    <p:sldLayoutId id="2147483802" r:id="rId63"/>
    <p:sldLayoutId id="2147483688" r:id="rId64"/>
    <p:sldLayoutId id="2147483818" r:id="rId65"/>
    <p:sldLayoutId id="2147483803" r:id="rId66"/>
    <p:sldLayoutId id="2147483819" r:id="rId67"/>
    <p:sldLayoutId id="2147483684" r:id="rId68"/>
    <p:sldLayoutId id="2147483800" r:id="rId69"/>
    <p:sldLayoutId id="2147483691" r:id="rId70"/>
    <p:sldLayoutId id="2147483692" r:id="rId71"/>
    <p:sldLayoutId id="2147483810" r:id="rId72"/>
    <p:sldLayoutId id="2147483804" r:id="rId73"/>
    <p:sldLayoutId id="2147483805" r:id="rId74"/>
    <p:sldLayoutId id="2147483725" r:id="rId75"/>
    <p:sldLayoutId id="2147483809" r:id="rId76"/>
    <p:sldLayoutId id="2147483694" r:id="rId77"/>
    <p:sldLayoutId id="2147483811" r:id="rId78"/>
    <p:sldLayoutId id="2147483695" r:id="rId79"/>
    <p:sldLayoutId id="2147483697" r:id="rId80"/>
    <p:sldLayoutId id="2147483698" r:id="rId81"/>
    <p:sldLayoutId id="2147483812" r:id="rId82"/>
    <p:sldLayoutId id="2147483813" r:id="rId83"/>
    <p:sldLayoutId id="2147483814" r:id="rId84"/>
    <p:sldLayoutId id="2147483815" r:id="rId85"/>
    <p:sldLayoutId id="2147483701" r:id="rId86"/>
    <p:sldLayoutId id="2147483709" r:id="rId87"/>
    <p:sldLayoutId id="2147483710" r:id="rId88"/>
    <p:sldLayoutId id="2147483715" r:id="rId89"/>
    <p:sldLayoutId id="2147483730" r:id="rId90"/>
    <p:sldLayoutId id="2147483718" r:id="rId91"/>
    <p:sldLayoutId id="2147483817" r:id="rId92"/>
    <p:sldLayoutId id="2147483719" r:id="rId93"/>
    <p:sldLayoutId id="2147483717" r:id="rId94"/>
    <p:sldLayoutId id="2147483720" r:id="rId95"/>
    <p:sldLayoutId id="2147483722" r:id="rId96"/>
    <p:sldLayoutId id="2147483816" r:id="rId97"/>
    <p:sldLayoutId id="2147483724" r:id="rId98"/>
    <p:sldLayoutId id="2147483806" r:id="rId99"/>
    <p:sldLayoutId id="2147483807" r:id="rId100"/>
    <p:sldLayoutId id="2147483808" r:id="rId101"/>
    <p:sldLayoutId id="2147483726" r:id="rId102"/>
    <p:sldLayoutId id="2147483736" r:id="rId103"/>
    <p:sldLayoutId id="2147483740" r:id="rId104"/>
    <p:sldLayoutId id="2147483666" r:id="rId105"/>
    <p:sldLayoutId id="2147483668" r:id="rId106"/>
    <p:sldLayoutId id="2147483786" r:id="rId107"/>
    <p:sldLayoutId id="2147483667" r:id="rId108"/>
    <p:sldLayoutId id="2147483785" r:id="rId109"/>
    <p:sldLayoutId id="2147483669" r:id="rId110"/>
    <p:sldLayoutId id="2147483789" r:id="rId111"/>
    <p:sldLayoutId id="2147483728" r:id="rId112"/>
    <p:sldLayoutId id="2147483729" r:id="rId113"/>
    <p:sldLayoutId id="2147483741" r:id="rId114"/>
    <p:sldLayoutId id="2147483732" r:id="rId115"/>
    <p:sldLayoutId id="2147483733" r:id="rId116"/>
    <p:sldLayoutId id="2147483734" r:id="rId117"/>
    <p:sldLayoutId id="2147483739" r:id="rId118"/>
    <p:sldLayoutId id="2147483735" r:id="rId119"/>
    <p:sldLayoutId id="2147483738" r:id="rId120"/>
    <p:sldLayoutId id="2147483820" r:id="rId121"/>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0" userDrawn="1">
          <p15:clr>
            <a:srgbClr val="F26B43"/>
          </p15:clr>
        </p15:guide>
        <p15:guide id="2" pos="5580" userDrawn="1">
          <p15:clr>
            <a:srgbClr val="F26B43"/>
          </p15:clr>
        </p15:guide>
        <p15:guide id="3" orient="horz" pos="216" userDrawn="1">
          <p15:clr>
            <a:srgbClr val="F26B43"/>
          </p15:clr>
        </p15:guide>
        <p15:guide id="4" orient="horz" pos="3024" userDrawn="1">
          <p15:clr>
            <a:srgbClr val="F26B43"/>
          </p15:clr>
        </p15:guide>
        <p15:guide id="5" pos="792" userDrawn="1">
          <p15:clr>
            <a:srgbClr val="F26B43"/>
          </p15:clr>
        </p15:guide>
        <p15:guide id="6" pos="864" userDrawn="1">
          <p15:clr>
            <a:srgbClr val="F26B43"/>
          </p15:clr>
        </p15:guide>
        <p15:guide id="7" pos="1476" userDrawn="1">
          <p15:clr>
            <a:srgbClr val="F26B43"/>
          </p15:clr>
        </p15:guide>
        <p15:guide id="8" pos="1548" userDrawn="1">
          <p15:clr>
            <a:srgbClr val="F26B43"/>
          </p15:clr>
        </p15:guide>
        <p15:guide id="9" pos="2160" userDrawn="1">
          <p15:clr>
            <a:srgbClr val="F26B43"/>
          </p15:clr>
        </p15:guide>
        <p15:guide id="10" pos="2232" userDrawn="1">
          <p15:clr>
            <a:srgbClr val="F26B43"/>
          </p15:clr>
        </p15:guide>
        <p15:guide id="11" pos="2844" userDrawn="1">
          <p15:clr>
            <a:srgbClr val="F26B43"/>
          </p15:clr>
        </p15:guide>
        <p15:guide id="12" pos="2916" userDrawn="1">
          <p15:clr>
            <a:srgbClr val="F26B43"/>
          </p15:clr>
        </p15:guide>
        <p15:guide id="13" pos="3528" userDrawn="1">
          <p15:clr>
            <a:srgbClr val="F26B43"/>
          </p15:clr>
        </p15:guide>
        <p15:guide id="14" pos="3600" userDrawn="1">
          <p15:clr>
            <a:srgbClr val="F26B43"/>
          </p15:clr>
        </p15:guide>
        <p15:guide id="15" pos="4212" userDrawn="1">
          <p15:clr>
            <a:srgbClr val="F26B43"/>
          </p15:clr>
        </p15:guide>
        <p15:guide id="16" pos="4284" userDrawn="1">
          <p15:clr>
            <a:srgbClr val="F26B43"/>
          </p15:clr>
        </p15:guide>
        <p15:guide id="17" pos="4896" userDrawn="1">
          <p15:clr>
            <a:srgbClr val="F26B43"/>
          </p15:clr>
        </p15:guide>
        <p15:guide id="18" pos="4968" userDrawn="1">
          <p15:clr>
            <a:srgbClr val="F26B43"/>
          </p15:clr>
        </p15:guide>
        <p15:guide id="19" pos="2880" userDrawn="1">
          <p15:clr>
            <a:srgbClr val="F26B43"/>
          </p15:clr>
        </p15:guide>
        <p15:guide id="20" orient="horz" pos="16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74324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defTabSz="685800" rtl="0" eaLnBrk="1" latinLnBrk="0" hangingPunct="1">
        <a:lnSpc>
          <a:spcPct val="90000"/>
        </a:lnSpc>
        <a:spcBef>
          <a:spcPct val="0"/>
        </a:spcBef>
        <a:buNone/>
        <a:defRPr sz="3300" b="0" i="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11.xml"/><Relationship Id="rId5" Type="http://schemas.openxmlformats.org/officeDocument/2006/relationships/image" Target="../media/image58.jpeg"/><Relationship Id="rId4" Type="http://schemas.openxmlformats.org/officeDocument/2006/relationships/image" Target="../media/image57.png"/></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8.xml"/></Relationships>
</file>

<file path=ppt/slides/_rels/slide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jpeg"/></Relationships>
</file>

<file path=ppt/slides/_rels/slide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353E26-590D-3224-72B8-67B75324689F}"/>
              </a:ext>
            </a:extLst>
          </p:cNvPr>
          <p:cNvSpPr>
            <a:spLocks noGrp="1"/>
          </p:cNvSpPr>
          <p:nvPr>
            <p:ph type="body" sz="quarter" idx="18"/>
          </p:nvPr>
        </p:nvSpPr>
        <p:spPr>
          <a:xfrm>
            <a:off x="5717549" y="743764"/>
            <a:ext cx="3150759" cy="381857"/>
          </a:xfrm>
        </p:spPr>
        <p:txBody>
          <a:bodyPr/>
          <a:lstStyle/>
          <a:p>
            <a:r>
              <a:rPr lang="en-US" sz="1050">
                <a:solidFill>
                  <a:srgbClr val="E3022B"/>
                </a:solidFill>
                <a:latin typeface="Arial"/>
                <a:cs typeface="Arial"/>
              </a:rPr>
              <a:t>The Future of </a:t>
            </a:r>
            <a:br>
              <a:rPr lang="en-US" sz="1050" dirty="0">
                <a:solidFill>
                  <a:srgbClr val="E3022B"/>
                </a:solidFill>
                <a:latin typeface="Arial"/>
                <a:cs typeface="Arial"/>
              </a:rPr>
            </a:br>
            <a:r>
              <a:rPr lang="en-US" sz="1050">
                <a:solidFill>
                  <a:srgbClr val="E3022B"/>
                </a:solidFill>
                <a:latin typeface="Arial"/>
                <a:cs typeface="Arial"/>
              </a:rPr>
              <a:t>Electronics RESHAPED 2026 </a:t>
            </a:r>
            <a:endParaRPr lang="en-US"/>
          </a:p>
        </p:txBody>
      </p:sp>
      <p:sp>
        <p:nvSpPr>
          <p:cNvPr id="5" name="Text Placeholder 4">
            <a:extLst>
              <a:ext uri="{FF2B5EF4-FFF2-40B4-BE49-F238E27FC236}">
                <a16:creationId xmlns:a16="http://schemas.microsoft.com/office/drawing/2014/main" id="{010DAA96-7DC5-ABEF-F76B-C300D94877CD}"/>
              </a:ext>
            </a:extLst>
          </p:cNvPr>
          <p:cNvSpPr>
            <a:spLocks noGrp="1"/>
          </p:cNvSpPr>
          <p:nvPr>
            <p:ph type="body" sz="quarter" idx="22"/>
          </p:nvPr>
        </p:nvSpPr>
        <p:spPr/>
        <p:txBody>
          <a:bodyPr/>
          <a:lstStyle/>
          <a:p>
            <a:r>
              <a:rPr lang="en-US"/>
              <a:t>June 10, 2026</a:t>
            </a:r>
          </a:p>
        </p:txBody>
      </p:sp>
      <p:sp>
        <p:nvSpPr>
          <p:cNvPr id="6" name="Text Placeholder 5">
            <a:extLst>
              <a:ext uri="{FF2B5EF4-FFF2-40B4-BE49-F238E27FC236}">
                <a16:creationId xmlns:a16="http://schemas.microsoft.com/office/drawing/2014/main" id="{86B46B6D-2E9E-7CDE-F389-0A3CB43F64B1}"/>
              </a:ext>
            </a:extLst>
          </p:cNvPr>
          <p:cNvSpPr>
            <a:spLocks noGrp="1"/>
          </p:cNvSpPr>
          <p:nvPr>
            <p:ph type="body" sz="quarter" idx="23"/>
          </p:nvPr>
        </p:nvSpPr>
        <p:spPr/>
        <p:txBody>
          <a:bodyPr/>
          <a:lstStyle/>
          <a:p>
            <a:r>
              <a:rPr lang="en-US"/>
              <a:t>Cadré Francis	</a:t>
            </a:r>
          </a:p>
        </p:txBody>
      </p:sp>
      <p:sp>
        <p:nvSpPr>
          <p:cNvPr id="7" name="Text Placeholder 6">
            <a:extLst>
              <a:ext uri="{FF2B5EF4-FFF2-40B4-BE49-F238E27FC236}">
                <a16:creationId xmlns:a16="http://schemas.microsoft.com/office/drawing/2014/main" id="{67C5C380-691A-8088-978E-79C6E22A28CA}"/>
              </a:ext>
            </a:extLst>
          </p:cNvPr>
          <p:cNvSpPr>
            <a:spLocks noGrp="1"/>
          </p:cNvSpPr>
          <p:nvPr>
            <p:ph type="body" sz="quarter" idx="24"/>
          </p:nvPr>
        </p:nvSpPr>
        <p:spPr>
          <a:xfrm>
            <a:off x="5733572" y="3434018"/>
            <a:ext cx="3129395" cy="375982"/>
          </a:xfrm>
        </p:spPr>
        <p:txBody>
          <a:bodyPr/>
          <a:lstStyle/>
          <a:p>
            <a:r>
              <a:rPr lang="en-US" dirty="0"/>
              <a:t>Electronics Lead</a:t>
            </a:r>
            <a:br>
              <a:rPr lang="en-US" dirty="0"/>
            </a:br>
            <a:r>
              <a:rPr lang="en-US" dirty="0"/>
              <a:t>In-Space Manufacturing - Advanced Space Technologies for Resilient Operations </a:t>
            </a:r>
            <a:br>
              <a:rPr lang="en-US" dirty="0"/>
            </a:br>
            <a:r>
              <a:rPr lang="en-US" dirty="0"/>
              <a:t>Space Systems Department, NASA Marshall Space Flight Center</a:t>
            </a:r>
          </a:p>
        </p:txBody>
      </p:sp>
      <p:sp>
        <p:nvSpPr>
          <p:cNvPr id="8" name="Text Placeholder 7">
            <a:extLst>
              <a:ext uri="{FF2B5EF4-FFF2-40B4-BE49-F238E27FC236}">
                <a16:creationId xmlns:a16="http://schemas.microsoft.com/office/drawing/2014/main" id="{B7F1B017-33F3-1E62-6D35-8C03E2C075C2}"/>
              </a:ext>
            </a:extLst>
          </p:cNvPr>
          <p:cNvSpPr>
            <a:spLocks noGrp="1"/>
          </p:cNvSpPr>
          <p:nvPr>
            <p:ph type="body" sz="quarter" idx="19"/>
          </p:nvPr>
        </p:nvSpPr>
        <p:spPr/>
        <p:txBody>
          <a:bodyPr/>
          <a:lstStyle/>
          <a:p>
            <a:r>
              <a:rPr lang="en-US" dirty="0"/>
              <a:t>In-Space Manufacturing of Electronics																							</a:t>
            </a:r>
          </a:p>
        </p:txBody>
      </p:sp>
      <p:sp>
        <p:nvSpPr>
          <p:cNvPr id="9" name="Text Placeholder 8">
            <a:extLst>
              <a:ext uri="{FF2B5EF4-FFF2-40B4-BE49-F238E27FC236}">
                <a16:creationId xmlns:a16="http://schemas.microsoft.com/office/drawing/2014/main" id="{B776BE20-4DC4-71CB-BDF3-F94B5E6AC2A7}"/>
              </a:ext>
            </a:extLst>
          </p:cNvPr>
          <p:cNvSpPr>
            <a:spLocks noGrp="1"/>
          </p:cNvSpPr>
          <p:nvPr>
            <p:ph type="body" sz="quarter" idx="11"/>
          </p:nvPr>
        </p:nvSpPr>
        <p:spPr/>
        <p:txBody>
          <a:bodyPr/>
          <a:lstStyle/>
          <a:p>
            <a:r>
              <a:rPr lang="en-US"/>
              <a:t>nasa.gov | Approved for public release.</a:t>
            </a:r>
          </a:p>
        </p:txBody>
      </p:sp>
    </p:spTree>
    <p:extLst>
      <p:ext uri="{BB962C8B-B14F-4D97-AF65-F5344CB8AC3E}">
        <p14:creationId xmlns:p14="http://schemas.microsoft.com/office/powerpoint/2010/main" val="3774853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EDE340-6C08-CEAA-7FAB-D52E3999B91D}"/>
              </a:ext>
            </a:extLst>
          </p:cNvPr>
          <p:cNvSpPr>
            <a:spLocks noGrp="1"/>
          </p:cNvSpPr>
          <p:nvPr>
            <p:ph type="body" sz="quarter" idx="10"/>
          </p:nvPr>
        </p:nvSpPr>
        <p:spPr/>
        <p:txBody>
          <a:bodyPr/>
          <a:lstStyle/>
          <a:p>
            <a:r>
              <a:rPr lang="en-US"/>
              <a:t>Mission Motivation</a:t>
            </a:r>
          </a:p>
        </p:txBody>
      </p:sp>
      <p:sp>
        <p:nvSpPr>
          <p:cNvPr id="4" name="Text Placeholder 3">
            <a:extLst>
              <a:ext uri="{FF2B5EF4-FFF2-40B4-BE49-F238E27FC236}">
                <a16:creationId xmlns:a16="http://schemas.microsoft.com/office/drawing/2014/main" id="{59183E10-AB6E-A180-6B0D-56926A766BE9}"/>
              </a:ext>
            </a:extLst>
          </p:cNvPr>
          <p:cNvSpPr>
            <a:spLocks noGrp="1"/>
          </p:cNvSpPr>
          <p:nvPr>
            <p:ph type="body" sz="quarter" idx="11"/>
          </p:nvPr>
        </p:nvSpPr>
        <p:spPr/>
        <p:txBody>
          <a:bodyPr lIns="91440" tIns="45720" rIns="91440" bIns="45720" anchor="ctr"/>
          <a:lstStyle/>
          <a:p>
            <a:r>
              <a:rPr lang="en-US">
                <a:cs typeface="Arial"/>
              </a:rPr>
              <a:t>03 / 0:00</a:t>
            </a:r>
            <a:endParaRPr lang="en-US"/>
          </a:p>
        </p:txBody>
      </p:sp>
      <p:sp>
        <p:nvSpPr>
          <p:cNvPr id="5" name="Text Placeholder 4">
            <a:extLst>
              <a:ext uri="{FF2B5EF4-FFF2-40B4-BE49-F238E27FC236}">
                <a16:creationId xmlns:a16="http://schemas.microsoft.com/office/drawing/2014/main" id="{394C5ACC-321E-6317-7B5B-AA5E83D0ED55}"/>
              </a:ext>
            </a:extLst>
          </p:cNvPr>
          <p:cNvSpPr>
            <a:spLocks noGrp="1"/>
          </p:cNvSpPr>
          <p:nvPr>
            <p:ph type="body" sz="quarter" idx="22"/>
          </p:nvPr>
        </p:nvSpPr>
        <p:spPr/>
        <p:txBody>
          <a:bodyPr/>
          <a:lstStyle/>
          <a:p>
            <a:r>
              <a:rPr lang="en-US"/>
              <a:t>Agenda</a:t>
            </a:r>
          </a:p>
        </p:txBody>
      </p:sp>
      <p:sp>
        <p:nvSpPr>
          <p:cNvPr id="6" name="Text Placeholder 5">
            <a:extLst>
              <a:ext uri="{FF2B5EF4-FFF2-40B4-BE49-F238E27FC236}">
                <a16:creationId xmlns:a16="http://schemas.microsoft.com/office/drawing/2014/main" id="{61678C67-57C4-8305-758A-5455C1AC89D0}"/>
              </a:ext>
            </a:extLst>
          </p:cNvPr>
          <p:cNvSpPr>
            <a:spLocks noGrp="1"/>
          </p:cNvSpPr>
          <p:nvPr>
            <p:ph type="body" sz="quarter" idx="24"/>
          </p:nvPr>
        </p:nvSpPr>
        <p:spPr/>
        <p:txBody>
          <a:bodyPr lIns="91440" tIns="45720" rIns="91440" bIns="45720" anchor="ctr"/>
          <a:lstStyle/>
          <a:p>
            <a:r>
              <a:rPr lang="en-US"/>
              <a:t>TRL Pathway</a:t>
            </a:r>
            <a:endParaRPr lang="en-US">
              <a:solidFill>
                <a:srgbClr val="FFFFFF"/>
              </a:solidFill>
              <a:cs typeface="Arial"/>
            </a:endParaRPr>
          </a:p>
        </p:txBody>
      </p:sp>
      <p:sp>
        <p:nvSpPr>
          <p:cNvPr id="7" name="Text Placeholder 6">
            <a:extLst>
              <a:ext uri="{FF2B5EF4-FFF2-40B4-BE49-F238E27FC236}">
                <a16:creationId xmlns:a16="http://schemas.microsoft.com/office/drawing/2014/main" id="{E3E44BC9-E4F4-0D38-32AD-E65C062456A9}"/>
              </a:ext>
            </a:extLst>
          </p:cNvPr>
          <p:cNvSpPr>
            <a:spLocks noGrp="1"/>
          </p:cNvSpPr>
          <p:nvPr>
            <p:ph type="body" sz="quarter" idx="25"/>
          </p:nvPr>
        </p:nvSpPr>
        <p:spPr/>
        <p:txBody>
          <a:bodyPr lIns="91440" tIns="45720" rIns="91440" bIns="45720" anchor="ctr"/>
          <a:lstStyle/>
          <a:p>
            <a:r>
              <a:rPr lang="en-US">
                <a:cs typeface="Arial"/>
              </a:rPr>
              <a:t>05 / 2:00</a:t>
            </a:r>
            <a:endParaRPr lang="en-US"/>
          </a:p>
        </p:txBody>
      </p:sp>
      <p:sp>
        <p:nvSpPr>
          <p:cNvPr id="8" name="Text Placeholder 7">
            <a:extLst>
              <a:ext uri="{FF2B5EF4-FFF2-40B4-BE49-F238E27FC236}">
                <a16:creationId xmlns:a16="http://schemas.microsoft.com/office/drawing/2014/main" id="{23583D18-7047-4AF2-00FA-F5DBFC0D2FE7}"/>
              </a:ext>
            </a:extLst>
          </p:cNvPr>
          <p:cNvSpPr>
            <a:spLocks noGrp="1"/>
          </p:cNvSpPr>
          <p:nvPr>
            <p:ph type="body" sz="quarter" idx="26"/>
          </p:nvPr>
        </p:nvSpPr>
        <p:spPr>
          <a:xfrm>
            <a:off x="1359027" y="2975677"/>
            <a:ext cx="3157830" cy="309530"/>
          </a:xfrm>
        </p:spPr>
        <p:txBody>
          <a:bodyPr lIns="91440" tIns="45720" rIns="91440" bIns="45720" anchor="ctr"/>
          <a:lstStyle/>
          <a:p>
            <a:r>
              <a:rPr lang="en-US"/>
              <a:t>Additive Electronics in Microgravity</a:t>
            </a:r>
            <a:endParaRPr lang="en-US">
              <a:solidFill>
                <a:srgbClr val="FFFFFF"/>
              </a:solidFill>
              <a:cs typeface="Arial"/>
            </a:endParaRPr>
          </a:p>
        </p:txBody>
      </p:sp>
      <p:sp>
        <p:nvSpPr>
          <p:cNvPr id="9" name="Text Placeholder 8">
            <a:extLst>
              <a:ext uri="{FF2B5EF4-FFF2-40B4-BE49-F238E27FC236}">
                <a16:creationId xmlns:a16="http://schemas.microsoft.com/office/drawing/2014/main" id="{8F5CFE9F-808C-3AAF-DB98-950EA954F7C6}"/>
              </a:ext>
            </a:extLst>
          </p:cNvPr>
          <p:cNvSpPr>
            <a:spLocks noGrp="1"/>
          </p:cNvSpPr>
          <p:nvPr>
            <p:ph type="body" sz="quarter" idx="27"/>
          </p:nvPr>
        </p:nvSpPr>
        <p:spPr/>
        <p:txBody>
          <a:bodyPr lIns="91440" tIns="45720" rIns="91440" bIns="45720" anchor="ctr"/>
          <a:lstStyle/>
          <a:p>
            <a:r>
              <a:rPr lang="en-US">
                <a:cs typeface="Arial"/>
              </a:rPr>
              <a:t>05 / 3:00</a:t>
            </a:r>
            <a:endParaRPr lang="en-US"/>
          </a:p>
        </p:txBody>
      </p:sp>
      <p:sp>
        <p:nvSpPr>
          <p:cNvPr id="10" name="Text Placeholder 9">
            <a:extLst>
              <a:ext uri="{FF2B5EF4-FFF2-40B4-BE49-F238E27FC236}">
                <a16:creationId xmlns:a16="http://schemas.microsoft.com/office/drawing/2014/main" id="{030D8094-F7B1-282C-C75A-3DC676503E51}"/>
              </a:ext>
            </a:extLst>
          </p:cNvPr>
          <p:cNvSpPr>
            <a:spLocks noGrp="1"/>
          </p:cNvSpPr>
          <p:nvPr>
            <p:ph type="body" sz="quarter" idx="28"/>
          </p:nvPr>
        </p:nvSpPr>
        <p:spPr>
          <a:xfrm>
            <a:off x="1359027" y="3318137"/>
            <a:ext cx="3157830" cy="309530"/>
          </a:xfrm>
        </p:spPr>
        <p:txBody>
          <a:bodyPr lIns="91440" tIns="45720" rIns="91440" bIns="45720" anchor="ctr"/>
          <a:lstStyle/>
          <a:p>
            <a:r>
              <a:rPr lang="en-US"/>
              <a:t>Microgravity Demonstrations</a:t>
            </a:r>
          </a:p>
        </p:txBody>
      </p:sp>
      <p:sp>
        <p:nvSpPr>
          <p:cNvPr id="11" name="Text Placeholder 10">
            <a:extLst>
              <a:ext uri="{FF2B5EF4-FFF2-40B4-BE49-F238E27FC236}">
                <a16:creationId xmlns:a16="http://schemas.microsoft.com/office/drawing/2014/main" id="{831B7ECE-A377-8A33-DC5A-80E4C7BC25B4}"/>
              </a:ext>
            </a:extLst>
          </p:cNvPr>
          <p:cNvSpPr>
            <a:spLocks noGrp="1"/>
          </p:cNvSpPr>
          <p:nvPr>
            <p:ph type="body" sz="quarter" idx="29"/>
          </p:nvPr>
        </p:nvSpPr>
        <p:spPr/>
        <p:txBody>
          <a:bodyPr lIns="91440" tIns="45720" rIns="91440" bIns="45720" anchor="ctr"/>
          <a:lstStyle/>
          <a:p>
            <a:r>
              <a:rPr lang="en-US">
                <a:cs typeface="Arial"/>
              </a:rPr>
              <a:t>07 / 6:00</a:t>
            </a:r>
            <a:endParaRPr lang="en-US"/>
          </a:p>
        </p:txBody>
      </p:sp>
      <p:sp>
        <p:nvSpPr>
          <p:cNvPr id="12" name="Text Placeholder 11">
            <a:extLst>
              <a:ext uri="{FF2B5EF4-FFF2-40B4-BE49-F238E27FC236}">
                <a16:creationId xmlns:a16="http://schemas.microsoft.com/office/drawing/2014/main" id="{7B448873-E020-20BE-1464-CD4739F872DB}"/>
              </a:ext>
            </a:extLst>
          </p:cNvPr>
          <p:cNvSpPr>
            <a:spLocks noGrp="1"/>
          </p:cNvSpPr>
          <p:nvPr>
            <p:ph type="body" sz="quarter" idx="30"/>
          </p:nvPr>
        </p:nvSpPr>
        <p:spPr>
          <a:xfrm>
            <a:off x="1359027" y="3660598"/>
            <a:ext cx="3157830" cy="309530"/>
          </a:xfrm>
        </p:spPr>
        <p:txBody>
          <a:bodyPr lIns="91440" tIns="45720" rIns="91440" bIns="45720" anchor="ctr"/>
          <a:lstStyle/>
          <a:p>
            <a:r>
              <a:rPr lang="en-US"/>
              <a:t>Program Structure </a:t>
            </a:r>
          </a:p>
        </p:txBody>
      </p:sp>
      <p:sp>
        <p:nvSpPr>
          <p:cNvPr id="13" name="Text Placeholder 12">
            <a:extLst>
              <a:ext uri="{FF2B5EF4-FFF2-40B4-BE49-F238E27FC236}">
                <a16:creationId xmlns:a16="http://schemas.microsoft.com/office/drawing/2014/main" id="{B8ABD7AB-93C4-4C41-E684-29B2C5F227F7}"/>
              </a:ext>
            </a:extLst>
          </p:cNvPr>
          <p:cNvSpPr>
            <a:spLocks noGrp="1"/>
          </p:cNvSpPr>
          <p:nvPr>
            <p:ph type="body" sz="quarter" idx="32"/>
          </p:nvPr>
        </p:nvSpPr>
        <p:spPr>
          <a:xfrm>
            <a:off x="1359027" y="4003058"/>
            <a:ext cx="3157830" cy="309530"/>
          </a:xfrm>
        </p:spPr>
        <p:txBody>
          <a:bodyPr lIns="91440" tIns="45720" rIns="91440" bIns="45720" anchor="ctr"/>
          <a:lstStyle/>
          <a:p>
            <a:r>
              <a:rPr lang="en-US"/>
              <a:t>Partnerships</a:t>
            </a:r>
          </a:p>
        </p:txBody>
      </p:sp>
      <p:sp>
        <p:nvSpPr>
          <p:cNvPr id="14" name="Text Placeholder 13">
            <a:extLst>
              <a:ext uri="{FF2B5EF4-FFF2-40B4-BE49-F238E27FC236}">
                <a16:creationId xmlns:a16="http://schemas.microsoft.com/office/drawing/2014/main" id="{2F92F2BB-BCC2-178F-C516-FB50095DD99A}"/>
              </a:ext>
            </a:extLst>
          </p:cNvPr>
          <p:cNvSpPr>
            <a:spLocks noGrp="1"/>
          </p:cNvSpPr>
          <p:nvPr>
            <p:ph type="body" sz="quarter" idx="33"/>
          </p:nvPr>
        </p:nvSpPr>
        <p:spPr/>
        <p:txBody>
          <a:bodyPr lIns="91440" tIns="45720" rIns="91440" bIns="45720" anchor="ctr"/>
          <a:lstStyle/>
          <a:p>
            <a:r>
              <a:rPr lang="en-US">
                <a:cs typeface="Arial"/>
              </a:rPr>
              <a:t>12 / 12:00</a:t>
            </a:r>
            <a:endParaRPr lang="en-US"/>
          </a:p>
        </p:txBody>
      </p:sp>
      <p:sp>
        <p:nvSpPr>
          <p:cNvPr id="15" name="Text Placeholder 14">
            <a:extLst>
              <a:ext uri="{FF2B5EF4-FFF2-40B4-BE49-F238E27FC236}">
                <a16:creationId xmlns:a16="http://schemas.microsoft.com/office/drawing/2014/main" id="{E0C93D14-688C-FD52-FE93-ECFA4778CB07}"/>
              </a:ext>
            </a:extLst>
          </p:cNvPr>
          <p:cNvSpPr>
            <a:spLocks noGrp="1"/>
          </p:cNvSpPr>
          <p:nvPr>
            <p:ph type="body" sz="quarter" idx="34"/>
          </p:nvPr>
        </p:nvSpPr>
        <p:spPr>
          <a:xfrm>
            <a:off x="1359027" y="4345958"/>
            <a:ext cx="3157830" cy="309530"/>
          </a:xfrm>
        </p:spPr>
        <p:txBody>
          <a:bodyPr lIns="91440" tIns="45720" rIns="91440" bIns="45720" anchor="ctr"/>
          <a:lstStyle/>
          <a:p>
            <a:r>
              <a:rPr lang="en-US"/>
              <a:t>Q &amp; A</a:t>
            </a:r>
          </a:p>
        </p:txBody>
      </p:sp>
      <p:sp>
        <p:nvSpPr>
          <p:cNvPr id="16" name="Text Placeholder 15">
            <a:extLst>
              <a:ext uri="{FF2B5EF4-FFF2-40B4-BE49-F238E27FC236}">
                <a16:creationId xmlns:a16="http://schemas.microsoft.com/office/drawing/2014/main" id="{4F2560C7-A6B2-E64E-05EE-4519846C9502}"/>
              </a:ext>
            </a:extLst>
          </p:cNvPr>
          <p:cNvSpPr>
            <a:spLocks noGrp="1"/>
          </p:cNvSpPr>
          <p:nvPr>
            <p:ph type="body" sz="quarter" idx="35"/>
          </p:nvPr>
        </p:nvSpPr>
        <p:spPr/>
        <p:txBody>
          <a:bodyPr lIns="91440" tIns="45720" rIns="91440" bIns="45720" anchor="ctr"/>
          <a:lstStyle/>
          <a:p>
            <a:r>
              <a:rPr lang="en-US">
                <a:cs typeface="Arial"/>
              </a:rPr>
              <a:t>13 / 14:00</a:t>
            </a:r>
            <a:endParaRPr lang="en-US"/>
          </a:p>
        </p:txBody>
      </p:sp>
      <p:sp>
        <p:nvSpPr>
          <p:cNvPr id="17" name="Text Placeholder 16">
            <a:extLst>
              <a:ext uri="{FF2B5EF4-FFF2-40B4-BE49-F238E27FC236}">
                <a16:creationId xmlns:a16="http://schemas.microsoft.com/office/drawing/2014/main" id="{DEFBA18A-5EAD-527B-848B-4490700A9932}"/>
              </a:ext>
            </a:extLst>
          </p:cNvPr>
          <p:cNvSpPr>
            <a:spLocks noGrp="1"/>
          </p:cNvSpPr>
          <p:nvPr>
            <p:ph type="body" sz="quarter" idx="36"/>
          </p:nvPr>
        </p:nvSpPr>
        <p:spPr>
          <a:xfrm>
            <a:off x="1372017" y="2671189"/>
            <a:ext cx="3157830" cy="309530"/>
          </a:xfrm>
        </p:spPr>
        <p:txBody>
          <a:bodyPr lIns="91440" tIns="45720" rIns="91440" bIns="45720" anchor="ctr"/>
          <a:lstStyle/>
          <a:p>
            <a:r>
              <a:rPr lang="en-US">
                <a:cs typeface="Arial"/>
              </a:rPr>
              <a:t>Key Challenges</a:t>
            </a:r>
            <a:endParaRPr lang="en-US"/>
          </a:p>
        </p:txBody>
      </p:sp>
      <p:sp>
        <p:nvSpPr>
          <p:cNvPr id="18" name="Text Placeholder 17">
            <a:extLst>
              <a:ext uri="{FF2B5EF4-FFF2-40B4-BE49-F238E27FC236}">
                <a16:creationId xmlns:a16="http://schemas.microsoft.com/office/drawing/2014/main" id="{A9A3169D-5BD8-07C6-766D-F243A76879E1}"/>
              </a:ext>
            </a:extLst>
          </p:cNvPr>
          <p:cNvSpPr>
            <a:spLocks noGrp="1"/>
          </p:cNvSpPr>
          <p:nvPr>
            <p:ph type="body" sz="quarter" idx="37"/>
          </p:nvPr>
        </p:nvSpPr>
        <p:spPr/>
        <p:txBody>
          <a:bodyPr lIns="91440" tIns="45720" rIns="91440" bIns="45720" anchor="ctr"/>
          <a:lstStyle/>
          <a:p>
            <a:r>
              <a:rPr lang="en-US">
                <a:cs typeface="Arial"/>
              </a:rPr>
              <a:t>14 / 15:00</a:t>
            </a:r>
            <a:endParaRPr lang="en-US"/>
          </a:p>
        </p:txBody>
      </p:sp>
      <p:sp>
        <p:nvSpPr>
          <p:cNvPr id="19" name="Text Placeholder 18">
            <a:extLst>
              <a:ext uri="{FF2B5EF4-FFF2-40B4-BE49-F238E27FC236}">
                <a16:creationId xmlns:a16="http://schemas.microsoft.com/office/drawing/2014/main" id="{30A7FF14-8929-E986-F8A4-2BF0D02690A0}"/>
              </a:ext>
            </a:extLst>
          </p:cNvPr>
          <p:cNvSpPr>
            <a:spLocks noGrp="1"/>
          </p:cNvSpPr>
          <p:nvPr>
            <p:ph type="body" sz="quarter" idx="38"/>
          </p:nvPr>
        </p:nvSpPr>
        <p:spPr/>
        <p:txBody>
          <a:bodyPr lIns="91440" tIns="45720" rIns="91440" bIns="45720" anchor="ctr"/>
          <a:lstStyle/>
          <a:p>
            <a:r>
              <a:rPr lang="en-US">
                <a:cs typeface="Arial"/>
              </a:rPr>
              <a:t>11 / 9:00</a:t>
            </a:r>
          </a:p>
        </p:txBody>
      </p:sp>
      <p:sp>
        <p:nvSpPr>
          <p:cNvPr id="20" name="Text Placeholder 8">
            <a:extLst>
              <a:ext uri="{FF2B5EF4-FFF2-40B4-BE49-F238E27FC236}">
                <a16:creationId xmlns:a16="http://schemas.microsoft.com/office/drawing/2014/main" id="{13A9291C-F1A4-7F36-1BC1-817E3F797A23}"/>
              </a:ext>
            </a:extLst>
          </p:cNvPr>
          <p:cNvSpPr>
            <a:spLocks noGrp="1"/>
          </p:cNvSpPr>
          <p:nvPr>
            <p:ph type="body" sz="quarter" idx="23"/>
          </p:nvPr>
        </p:nvSpPr>
        <p:spPr>
          <a:xfrm>
            <a:off x="342194" y="4793544"/>
            <a:ext cx="4229100" cy="342900"/>
          </a:xfrm>
        </p:spPr>
        <p:txBody>
          <a:bodyPr/>
          <a:lstStyle/>
          <a:p>
            <a:r>
              <a:rPr lang="en-US"/>
              <a:t>nasa.gov | Approved for public release.</a:t>
            </a:r>
          </a:p>
        </p:txBody>
      </p:sp>
    </p:spTree>
    <p:extLst>
      <p:ext uri="{BB962C8B-B14F-4D97-AF65-F5344CB8AC3E}">
        <p14:creationId xmlns:p14="http://schemas.microsoft.com/office/powerpoint/2010/main" val="140587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B776127-DC07-E19A-56D3-E768A9E3BE9A}"/>
              </a:ext>
            </a:extLst>
          </p:cNvPr>
          <p:cNvSpPr>
            <a:spLocks noGrp="1"/>
          </p:cNvSpPr>
          <p:nvPr>
            <p:ph type="body" sz="quarter" idx="19"/>
          </p:nvPr>
        </p:nvSpPr>
        <p:spPr/>
        <p:txBody>
          <a:bodyPr/>
          <a:lstStyle/>
          <a:p>
            <a:r>
              <a:rPr lang="en-US"/>
              <a:t>Why In-Space Manufacturing?</a:t>
            </a:r>
          </a:p>
        </p:txBody>
      </p:sp>
      <p:pic>
        <p:nvPicPr>
          <p:cNvPr id="8" name="Picture 7">
            <a:extLst>
              <a:ext uri="{FF2B5EF4-FFF2-40B4-BE49-F238E27FC236}">
                <a16:creationId xmlns:a16="http://schemas.microsoft.com/office/drawing/2014/main" id="{6F5DCFCC-BA6C-B7A0-1207-5D7AE9FB4689}"/>
              </a:ext>
            </a:extLst>
          </p:cNvPr>
          <p:cNvPicPr>
            <a:picLocks noChangeAspect="1"/>
          </p:cNvPicPr>
          <p:nvPr/>
        </p:nvPicPr>
        <p:blipFill>
          <a:blip r:embed="rId2"/>
          <a:stretch>
            <a:fillRect/>
          </a:stretch>
        </p:blipFill>
        <p:spPr>
          <a:xfrm>
            <a:off x="202527" y="621104"/>
            <a:ext cx="8738945" cy="4179496"/>
          </a:xfrm>
          <a:prstGeom prst="rect">
            <a:avLst/>
          </a:prstGeom>
        </p:spPr>
      </p:pic>
      <p:sp>
        <p:nvSpPr>
          <p:cNvPr id="17" name="Text Placeholder 8">
            <a:extLst>
              <a:ext uri="{FF2B5EF4-FFF2-40B4-BE49-F238E27FC236}">
                <a16:creationId xmlns:a16="http://schemas.microsoft.com/office/drawing/2014/main" id="{D90006F2-1821-9A68-0112-FF70881E2EEC}"/>
              </a:ext>
            </a:extLst>
          </p:cNvPr>
          <p:cNvSpPr>
            <a:spLocks noGrp="1"/>
          </p:cNvSpPr>
          <p:nvPr>
            <p:ph type="body" sz="quarter" idx="33"/>
          </p:nvPr>
        </p:nvSpPr>
        <p:spPr>
          <a:xfrm>
            <a:off x="285750" y="4800600"/>
            <a:ext cx="4229100" cy="342900"/>
          </a:xfrm>
        </p:spPr>
        <p:txBody>
          <a:bodyPr/>
          <a:lstStyle/>
          <a:p>
            <a:r>
              <a:rPr lang="en-US"/>
              <a:t>nasa.gov | Approved for public release.</a:t>
            </a:r>
          </a:p>
        </p:txBody>
      </p:sp>
    </p:spTree>
    <p:extLst>
      <p:ext uri="{BB962C8B-B14F-4D97-AF65-F5344CB8AC3E}">
        <p14:creationId xmlns:p14="http://schemas.microsoft.com/office/powerpoint/2010/main" val="227216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340573E-3F23-B035-F3D3-B8DF3189ADA1}"/>
              </a:ext>
            </a:extLst>
          </p:cNvPr>
          <p:cNvSpPr>
            <a:spLocks noGrp="1"/>
          </p:cNvSpPr>
          <p:nvPr>
            <p:ph type="body" sz="quarter" idx="22"/>
          </p:nvPr>
        </p:nvSpPr>
        <p:spPr>
          <a:xfrm>
            <a:off x="5733569" y="4119081"/>
            <a:ext cx="3129395" cy="920826"/>
          </a:xfrm>
        </p:spPr>
        <p:txBody>
          <a:bodyPr/>
          <a:lstStyle/>
          <a:p>
            <a:pPr marL="171450" indent="-171450">
              <a:spcBef>
                <a:spcPts val="0"/>
              </a:spcBef>
              <a:buFont typeface="Wingdings" panose="05000000000000000000" pitchFamily="2" charset="2"/>
              <a:buChar char="§"/>
            </a:pPr>
            <a:r>
              <a:rPr lang="en-US" sz="900">
                <a:latin typeface="+mn-lt"/>
                <a:ea typeface="Calibri" panose="020F0502020204030204" pitchFamily="34" charset="0"/>
                <a:cs typeface="Calibri" panose="020F0502020204030204" pitchFamily="34" charset="0"/>
              </a:rPr>
              <a:t>Development of in-space manufacturing of electronics capabilities for microgravity manufacturing of electronics, sensors, and semiconductors</a:t>
            </a:r>
          </a:p>
          <a:p>
            <a:pPr>
              <a:spcBef>
                <a:spcPts val="0"/>
              </a:spcBef>
            </a:pPr>
            <a:endParaRPr lang="en-US" sz="900">
              <a:latin typeface="+mn-lt"/>
              <a:ea typeface="Calibri" panose="020F0502020204030204" pitchFamily="34" charset="0"/>
              <a:cs typeface="Calibri" panose="020F0502020204030204" pitchFamily="34" charset="0"/>
            </a:endParaRPr>
          </a:p>
          <a:p>
            <a:pPr marL="685787" lvl="1" indent="-171450">
              <a:spcBef>
                <a:spcPts val="0"/>
              </a:spcBef>
              <a:buFont typeface="Wingdings" panose="05000000000000000000" pitchFamily="2" charset="2"/>
              <a:buChar char="Ø"/>
            </a:pPr>
            <a:r>
              <a:rPr lang="en-US" sz="900">
                <a:solidFill>
                  <a:schemeClr val="bg1"/>
                </a:solidFill>
                <a:ea typeface="Calibri" panose="020F0502020204030204" pitchFamily="34" charset="0"/>
                <a:cs typeface="Calibri" panose="020F0502020204030204" pitchFamily="34" charset="0"/>
              </a:rPr>
              <a:t>Primarily for </a:t>
            </a:r>
            <a:r>
              <a:rPr lang="en-US" sz="900" b="1" u="sng">
                <a:solidFill>
                  <a:schemeClr val="bg1"/>
                </a:solidFill>
                <a:ea typeface="Calibri" panose="020F0502020204030204" pitchFamily="34" charset="0"/>
                <a:cs typeface="Calibri" panose="020F0502020204030204" pitchFamily="34" charset="0"/>
              </a:rPr>
              <a:t>Use on Earth</a:t>
            </a:r>
            <a:endParaRPr lang="en-US" sz="900">
              <a:solidFill>
                <a:schemeClr val="bg1"/>
              </a:solidFill>
              <a:ea typeface="Calibri" panose="020F0502020204030204" pitchFamily="34" charset="0"/>
              <a:cs typeface="Calibri" panose="020F0502020204030204" pitchFamily="34" charset="0"/>
            </a:endParaRPr>
          </a:p>
        </p:txBody>
      </p:sp>
      <p:sp>
        <p:nvSpPr>
          <p:cNvPr id="26" name="Text Placeholder 25">
            <a:extLst>
              <a:ext uri="{FF2B5EF4-FFF2-40B4-BE49-F238E27FC236}">
                <a16:creationId xmlns:a16="http://schemas.microsoft.com/office/drawing/2014/main" id="{FE759357-6825-A5BC-0E57-318DD21A4E23}"/>
              </a:ext>
            </a:extLst>
          </p:cNvPr>
          <p:cNvSpPr>
            <a:spLocks noGrp="1"/>
          </p:cNvSpPr>
          <p:nvPr>
            <p:ph type="body" sz="quarter" idx="11"/>
          </p:nvPr>
        </p:nvSpPr>
        <p:spPr>
          <a:xfrm>
            <a:off x="267619" y="338153"/>
            <a:ext cx="4405786" cy="956401"/>
          </a:xfrm>
          <a:prstGeom prst="rect">
            <a:avLst/>
          </a:prstGeom>
        </p:spPr>
        <p:txBody>
          <a:bodyPr/>
          <a:lstStyle/>
          <a:p>
            <a:br>
              <a:rPr lang="en-US" sz="1200" b="1"/>
            </a:br>
            <a:r>
              <a:rPr lang="en-US" sz="1200" b="1"/>
              <a:t>In-Space Manufacturing:</a:t>
            </a:r>
            <a:br>
              <a:rPr lang="en-US" sz="1200" b="1"/>
            </a:br>
            <a:r>
              <a:rPr lang="en-US" sz="1200" b="1"/>
              <a:t>Advanced Space Technologies for Resilient Operations</a:t>
            </a:r>
          </a:p>
        </p:txBody>
      </p:sp>
      <p:cxnSp>
        <p:nvCxnSpPr>
          <p:cNvPr id="10" name="Straight Connector 9">
            <a:extLst>
              <a:ext uri="{FF2B5EF4-FFF2-40B4-BE49-F238E27FC236}">
                <a16:creationId xmlns:a16="http://schemas.microsoft.com/office/drawing/2014/main" id="{AF88158A-9171-62D0-88D9-A294865CF24A}"/>
              </a:ext>
            </a:extLst>
          </p:cNvPr>
          <p:cNvCxnSpPr>
            <a:cxnSpLocks/>
          </p:cNvCxnSpPr>
          <p:nvPr/>
        </p:nvCxnSpPr>
        <p:spPr>
          <a:xfrm>
            <a:off x="4600267" y="3174961"/>
            <a:ext cx="4171407"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118485-1128-4296-498B-B058FC81D0BA}"/>
              </a:ext>
            </a:extLst>
          </p:cNvPr>
          <p:cNvCxnSpPr>
            <a:cxnSpLocks/>
          </p:cNvCxnSpPr>
          <p:nvPr/>
        </p:nvCxnSpPr>
        <p:spPr>
          <a:xfrm>
            <a:off x="4602191" y="3991145"/>
            <a:ext cx="4155120" cy="0"/>
          </a:xfrm>
          <a:prstGeom prst="line">
            <a:avLst/>
          </a:prstGeom>
          <a:ln w="9525">
            <a:solidFill>
              <a:srgbClr val="22222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E8A47E-9796-C1FD-18B8-19464396FA68}"/>
              </a:ext>
            </a:extLst>
          </p:cNvPr>
          <p:cNvCxnSpPr>
            <a:cxnSpLocks/>
          </p:cNvCxnSpPr>
          <p:nvPr/>
        </p:nvCxnSpPr>
        <p:spPr>
          <a:xfrm>
            <a:off x="4657119" y="2057467"/>
            <a:ext cx="4171407" cy="0"/>
          </a:xfrm>
          <a:prstGeom prst="line">
            <a:avLst/>
          </a:prstGeom>
          <a:ln w="38100">
            <a:solidFill>
              <a:srgbClr val="222222"/>
            </a:solidFill>
          </a:ln>
        </p:spPr>
        <p:style>
          <a:lnRef idx="1">
            <a:schemeClr val="accent1"/>
          </a:lnRef>
          <a:fillRef idx="0">
            <a:schemeClr val="accent1"/>
          </a:fillRef>
          <a:effectRef idx="0">
            <a:schemeClr val="accent1"/>
          </a:effectRef>
          <a:fontRef idx="minor">
            <a:schemeClr val="tx1"/>
          </a:fontRef>
        </p:style>
      </p:cxnSp>
      <p:pic>
        <p:nvPicPr>
          <p:cNvPr id="6" name="Google Shape;172;p3">
            <a:extLst>
              <a:ext uri="{FF2B5EF4-FFF2-40B4-BE49-F238E27FC236}">
                <a16:creationId xmlns:a16="http://schemas.microsoft.com/office/drawing/2014/main" id="{E2E61C6F-63D7-7F03-CEA3-C4473A1541EC}"/>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378164" y="2181069"/>
            <a:ext cx="1987023" cy="566016"/>
          </a:xfrm>
          <a:prstGeom prst="rect">
            <a:avLst/>
          </a:prstGeom>
          <a:noFill/>
          <a:ln>
            <a:noFill/>
          </a:ln>
        </p:spPr>
      </p:pic>
      <p:sp>
        <p:nvSpPr>
          <p:cNvPr id="7" name="Google Shape;173;p3">
            <a:extLst>
              <a:ext uri="{FF2B5EF4-FFF2-40B4-BE49-F238E27FC236}">
                <a16:creationId xmlns:a16="http://schemas.microsoft.com/office/drawing/2014/main" id="{E5F24140-C3F6-EBF9-69D2-C75D48CDCA8B}"/>
              </a:ext>
            </a:extLst>
          </p:cNvPr>
          <p:cNvSpPr txBox="1"/>
          <p:nvPr/>
        </p:nvSpPr>
        <p:spPr>
          <a:xfrm>
            <a:off x="2672333" y="4484856"/>
            <a:ext cx="1282513" cy="26157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Calibri"/>
              <a:buNone/>
            </a:pPr>
            <a:r>
              <a:rPr lang="en-US" sz="1100" b="1" i="0" u="none" strike="noStrike" cap="none">
                <a:solidFill>
                  <a:schemeClr val="bg1"/>
                </a:solidFill>
                <a:latin typeface="Calibri"/>
                <a:ea typeface="Calibri"/>
                <a:cs typeface="Calibri"/>
                <a:sym typeface="Calibri"/>
              </a:rPr>
              <a:t>CO</a:t>
            </a:r>
            <a:r>
              <a:rPr lang="en-US" sz="1100" b="1" i="0" u="none" strike="noStrike" cap="none" baseline="-25000">
                <a:solidFill>
                  <a:schemeClr val="bg1"/>
                </a:solidFill>
                <a:latin typeface="Calibri"/>
                <a:ea typeface="Calibri"/>
                <a:cs typeface="Calibri"/>
                <a:sym typeface="Calibri"/>
              </a:rPr>
              <a:t>2 </a:t>
            </a:r>
            <a:r>
              <a:rPr lang="en-US" sz="1100" b="1" i="0" u="none" strike="noStrike" cap="none">
                <a:solidFill>
                  <a:schemeClr val="bg1"/>
                </a:solidFill>
                <a:latin typeface="Calibri"/>
                <a:ea typeface="Calibri"/>
                <a:cs typeface="Calibri"/>
                <a:sym typeface="Calibri"/>
              </a:rPr>
              <a:t>Sensor</a:t>
            </a:r>
            <a:endParaRPr sz="1100">
              <a:solidFill>
                <a:schemeClr val="bg1"/>
              </a:solidFill>
            </a:endParaRPr>
          </a:p>
        </p:txBody>
      </p:sp>
      <p:sp>
        <p:nvSpPr>
          <p:cNvPr id="8" name="Google Shape;175;p3">
            <a:extLst>
              <a:ext uri="{FF2B5EF4-FFF2-40B4-BE49-F238E27FC236}">
                <a16:creationId xmlns:a16="http://schemas.microsoft.com/office/drawing/2014/main" id="{B15239CB-88B0-0B77-C615-90DCCBAABD55}"/>
              </a:ext>
            </a:extLst>
          </p:cNvPr>
          <p:cNvSpPr txBox="1"/>
          <p:nvPr/>
        </p:nvSpPr>
        <p:spPr>
          <a:xfrm>
            <a:off x="182071" y="4119081"/>
            <a:ext cx="1962217"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Calibri"/>
              <a:buNone/>
            </a:pPr>
            <a:r>
              <a:rPr lang="en-US" sz="1100" b="1" i="0" u="none" strike="noStrike" cap="none">
                <a:solidFill>
                  <a:schemeClr val="bg1"/>
                </a:solidFill>
                <a:latin typeface="Calibri"/>
                <a:ea typeface="Calibri"/>
                <a:cs typeface="Calibri"/>
                <a:sym typeface="Calibri"/>
              </a:rPr>
              <a:t>Crew Health Wearable Wireless Sensor</a:t>
            </a:r>
            <a:endParaRPr sz="1100">
              <a:solidFill>
                <a:schemeClr val="bg1"/>
              </a:solidFill>
            </a:endParaRPr>
          </a:p>
        </p:txBody>
      </p:sp>
      <p:pic>
        <p:nvPicPr>
          <p:cNvPr id="13" name="Picture 12">
            <a:extLst>
              <a:ext uri="{FF2B5EF4-FFF2-40B4-BE49-F238E27FC236}">
                <a16:creationId xmlns:a16="http://schemas.microsoft.com/office/drawing/2014/main" id="{B63C4993-B6DD-6FE4-5874-E475DBEFDCC2}"/>
              </a:ext>
            </a:extLst>
          </p:cNvPr>
          <p:cNvPicPr>
            <a:picLocks noChangeAspect="1"/>
          </p:cNvPicPr>
          <p:nvPr/>
        </p:nvPicPr>
        <p:blipFill rotWithShape="1">
          <a:blip r:embed="rId3"/>
          <a:srcRect l="7445" t="43253" r="53790" b="5061"/>
          <a:stretch/>
        </p:blipFill>
        <p:spPr>
          <a:xfrm>
            <a:off x="105984" y="2004689"/>
            <a:ext cx="2114392" cy="2114392"/>
          </a:xfrm>
          <a:prstGeom prst="roundRect">
            <a:avLst>
              <a:gd name="adj" fmla="val 2906"/>
            </a:avLst>
          </a:prstGeom>
        </p:spPr>
      </p:pic>
      <p:pic>
        <p:nvPicPr>
          <p:cNvPr id="14" name="Picture 13">
            <a:extLst>
              <a:ext uri="{FF2B5EF4-FFF2-40B4-BE49-F238E27FC236}">
                <a16:creationId xmlns:a16="http://schemas.microsoft.com/office/drawing/2014/main" id="{B5218C6D-2338-9C21-5017-D73C349150C0}"/>
              </a:ext>
            </a:extLst>
          </p:cNvPr>
          <p:cNvPicPr>
            <a:picLocks noChangeAspect="1"/>
          </p:cNvPicPr>
          <p:nvPr/>
        </p:nvPicPr>
        <p:blipFill>
          <a:blip r:embed="rId4"/>
          <a:srcRect t="49517"/>
          <a:stretch>
            <a:fillRect/>
          </a:stretch>
        </p:blipFill>
        <p:spPr>
          <a:xfrm>
            <a:off x="2479769" y="3787544"/>
            <a:ext cx="1861327" cy="624718"/>
          </a:xfrm>
          <a:prstGeom prst="rect">
            <a:avLst/>
          </a:prstGeom>
        </p:spPr>
      </p:pic>
      <p:sp>
        <p:nvSpPr>
          <p:cNvPr id="16" name="Google Shape;173;p3">
            <a:extLst>
              <a:ext uri="{FF2B5EF4-FFF2-40B4-BE49-F238E27FC236}">
                <a16:creationId xmlns:a16="http://schemas.microsoft.com/office/drawing/2014/main" id="{888DD4F8-D34F-5334-C3D3-40F68459ED1E}"/>
              </a:ext>
            </a:extLst>
          </p:cNvPr>
          <p:cNvSpPr txBox="1"/>
          <p:nvPr/>
        </p:nvSpPr>
        <p:spPr>
          <a:xfrm>
            <a:off x="2672333" y="2700970"/>
            <a:ext cx="1282513"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Calibri"/>
              <a:buNone/>
            </a:pPr>
            <a:r>
              <a:rPr lang="en-US" sz="1100" b="1" i="0" u="none" strike="noStrike" cap="none" dirty="0">
                <a:solidFill>
                  <a:schemeClr val="bg1"/>
                </a:solidFill>
                <a:latin typeface="Calibri"/>
                <a:ea typeface="Calibri"/>
                <a:cs typeface="Calibri"/>
                <a:sym typeface="Calibri"/>
              </a:rPr>
              <a:t>Plant growth strain sensor</a:t>
            </a:r>
            <a:endParaRPr sz="1100" dirty="0">
              <a:solidFill>
                <a:schemeClr val="bg1"/>
              </a:solidFill>
            </a:endParaRPr>
          </a:p>
        </p:txBody>
      </p:sp>
      <p:sp>
        <p:nvSpPr>
          <p:cNvPr id="34" name="Text Placeholder 26">
            <a:extLst>
              <a:ext uri="{FF2B5EF4-FFF2-40B4-BE49-F238E27FC236}">
                <a16:creationId xmlns:a16="http://schemas.microsoft.com/office/drawing/2014/main" id="{78A0D340-B997-F55D-2D5F-3CBF5A14FD8F}"/>
              </a:ext>
            </a:extLst>
          </p:cNvPr>
          <p:cNvSpPr txBox="1">
            <a:spLocks/>
          </p:cNvSpPr>
          <p:nvPr/>
        </p:nvSpPr>
        <p:spPr>
          <a:xfrm>
            <a:off x="4673405" y="2071305"/>
            <a:ext cx="942853" cy="783856"/>
          </a:xfrm>
          <a:prstGeom prst="rect">
            <a:avLst/>
          </a:prstGeom>
        </p:spPr>
        <p:txBody>
          <a:bodyPr lIns="0" tIns="0" rIns="0" bIns="0" anchor="ctr"/>
          <a:lstStyle>
            <a:lvl1pPr marL="0" indent="0" algn="l" defTabSz="685783" rtl="0" eaLnBrk="1" latinLnBrk="0" hangingPunct="1">
              <a:lnSpc>
                <a:spcPct val="100000"/>
              </a:lnSpc>
              <a:spcBef>
                <a:spcPts val="750"/>
              </a:spcBef>
              <a:buFont typeface="Arial" panose="020B0604020202020204" pitchFamily="34" charset="0"/>
              <a:buNone/>
              <a:defRPr sz="900" b="1" kern="1200">
                <a:solidFill>
                  <a:srgbClr val="E4022B"/>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Why in-space electronics?</a:t>
            </a:r>
          </a:p>
        </p:txBody>
      </p:sp>
      <p:sp>
        <p:nvSpPr>
          <p:cNvPr id="35" name="Text Placeholder 19">
            <a:extLst>
              <a:ext uri="{FF2B5EF4-FFF2-40B4-BE49-F238E27FC236}">
                <a16:creationId xmlns:a16="http://schemas.microsoft.com/office/drawing/2014/main" id="{2193B37D-D00B-FB0F-C115-034EF2C075B9}"/>
              </a:ext>
            </a:extLst>
          </p:cNvPr>
          <p:cNvSpPr txBox="1">
            <a:spLocks/>
          </p:cNvSpPr>
          <p:nvPr/>
        </p:nvSpPr>
        <p:spPr>
          <a:xfrm>
            <a:off x="5733571" y="2164875"/>
            <a:ext cx="3371928" cy="920826"/>
          </a:xfrm>
          <a:prstGeom prst="rect">
            <a:avLst/>
          </a:prstGeom>
        </p:spPr>
        <p:txBody>
          <a:bodyPr lIns="0" tIns="0" rIns="0" bIns="0" anchor="ctr"/>
          <a:lstStyle>
            <a:lvl1pPr marL="0" indent="0" algn="l" defTabSz="685783" rtl="0" eaLnBrk="1" latinLnBrk="0" hangingPunct="1">
              <a:lnSpc>
                <a:spcPct val="100000"/>
              </a:lnSpc>
              <a:spcBef>
                <a:spcPts val="750"/>
              </a:spcBef>
              <a:buFont typeface="Arial" panose="020B0604020202020204" pitchFamily="34" charset="0"/>
              <a:buNone/>
              <a:defRPr sz="900" b="0" kern="1200">
                <a:solidFill>
                  <a:schemeClr val="bg1"/>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lnSpc>
                <a:spcPct val="200000"/>
              </a:lnSpc>
              <a:spcBef>
                <a:spcPts val="0"/>
              </a:spcBef>
              <a:buFont typeface="Wingdings" panose="05000000000000000000" pitchFamily="2" charset="2"/>
              <a:buChar char="§"/>
            </a:pPr>
            <a:r>
              <a:rPr lang="en-US">
                <a:latin typeface="+mn-lt"/>
                <a:ea typeface="Calibri" panose="020F0502020204030204" pitchFamily="34" charset="0"/>
                <a:cs typeface="Calibri" panose="020F0502020204030204" pitchFamily="34" charset="0"/>
              </a:rPr>
              <a:t>Long-duration missions need adaptable, repairable systems</a:t>
            </a:r>
          </a:p>
          <a:p>
            <a:pPr marL="171450" indent="-171450">
              <a:lnSpc>
                <a:spcPct val="200000"/>
              </a:lnSpc>
              <a:spcBef>
                <a:spcPts val="0"/>
              </a:spcBef>
              <a:buFont typeface="Wingdings" panose="05000000000000000000" pitchFamily="2" charset="2"/>
              <a:buChar char="§"/>
            </a:pPr>
            <a:r>
              <a:rPr lang="en-US">
                <a:latin typeface="+mn-lt"/>
                <a:ea typeface="Calibri" panose="020F0502020204030204" pitchFamily="34" charset="0"/>
                <a:cs typeface="Calibri" panose="020F0502020204030204" pitchFamily="34" charset="0"/>
              </a:rPr>
              <a:t>Spares add mass &amp; mission risk</a:t>
            </a:r>
          </a:p>
          <a:p>
            <a:pPr marL="171450" indent="-171450">
              <a:lnSpc>
                <a:spcPct val="200000"/>
              </a:lnSpc>
              <a:spcBef>
                <a:spcPts val="0"/>
              </a:spcBef>
              <a:buFont typeface="Wingdings" panose="05000000000000000000" pitchFamily="2" charset="2"/>
              <a:buChar char="§"/>
            </a:pPr>
            <a:r>
              <a:rPr lang="en-US">
                <a:latin typeface="+mn-lt"/>
                <a:ea typeface="Calibri" panose="020F0502020204030204" pitchFamily="34" charset="0"/>
                <a:cs typeface="Calibri" panose="020F0502020204030204" pitchFamily="34" charset="0"/>
              </a:rPr>
              <a:t>On-demand manufacturing facilitates resilience and autonomy</a:t>
            </a:r>
          </a:p>
        </p:txBody>
      </p:sp>
      <p:sp>
        <p:nvSpPr>
          <p:cNvPr id="44" name="Text Placeholder 26">
            <a:extLst>
              <a:ext uri="{FF2B5EF4-FFF2-40B4-BE49-F238E27FC236}">
                <a16:creationId xmlns:a16="http://schemas.microsoft.com/office/drawing/2014/main" id="{354D573A-1838-46C6-7917-0D7D4F828663}"/>
              </a:ext>
            </a:extLst>
          </p:cNvPr>
          <p:cNvSpPr txBox="1">
            <a:spLocks/>
          </p:cNvSpPr>
          <p:nvPr/>
        </p:nvSpPr>
        <p:spPr>
          <a:xfrm>
            <a:off x="4673405" y="4158000"/>
            <a:ext cx="942853" cy="783856"/>
          </a:xfrm>
          <a:prstGeom prst="rect">
            <a:avLst/>
          </a:prstGeom>
        </p:spPr>
        <p:txBody>
          <a:bodyPr lIns="0" tIns="0" rIns="0" bIns="0" anchor="ctr"/>
          <a:lstStyle>
            <a:lvl1pPr marL="0" indent="0" algn="l" defTabSz="685783" rtl="0" eaLnBrk="1" latinLnBrk="0" hangingPunct="1">
              <a:lnSpc>
                <a:spcPct val="100000"/>
              </a:lnSpc>
              <a:spcBef>
                <a:spcPts val="750"/>
              </a:spcBef>
              <a:buFont typeface="Arial" panose="020B0604020202020204" pitchFamily="34" charset="0"/>
              <a:buNone/>
              <a:defRPr sz="900" b="1" kern="1200">
                <a:solidFill>
                  <a:srgbClr val="E4022B"/>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Objective 2</a:t>
            </a:r>
          </a:p>
        </p:txBody>
      </p:sp>
      <p:sp>
        <p:nvSpPr>
          <p:cNvPr id="45" name="Text Placeholder 26">
            <a:extLst>
              <a:ext uri="{FF2B5EF4-FFF2-40B4-BE49-F238E27FC236}">
                <a16:creationId xmlns:a16="http://schemas.microsoft.com/office/drawing/2014/main" id="{1B14537A-5485-3B05-1850-785D3486534E}"/>
              </a:ext>
            </a:extLst>
          </p:cNvPr>
          <p:cNvSpPr txBox="1">
            <a:spLocks/>
          </p:cNvSpPr>
          <p:nvPr/>
        </p:nvSpPr>
        <p:spPr>
          <a:xfrm>
            <a:off x="4657119" y="3204052"/>
            <a:ext cx="942853" cy="783856"/>
          </a:xfrm>
          <a:prstGeom prst="rect">
            <a:avLst/>
          </a:prstGeom>
        </p:spPr>
        <p:txBody>
          <a:bodyPr lIns="0" tIns="0" rIns="0" bIns="0" anchor="ctr"/>
          <a:lstStyle>
            <a:lvl1pPr marL="0" indent="0" algn="l" defTabSz="685783" rtl="0" eaLnBrk="1" latinLnBrk="0" hangingPunct="1">
              <a:lnSpc>
                <a:spcPct val="100000"/>
              </a:lnSpc>
              <a:spcBef>
                <a:spcPts val="750"/>
              </a:spcBef>
              <a:buFont typeface="Arial" panose="020B0604020202020204" pitchFamily="34" charset="0"/>
              <a:buNone/>
              <a:defRPr sz="900" b="1" kern="1200">
                <a:solidFill>
                  <a:srgbClr val="E4022B"/>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Objective 1</a:t>
            </a:r>
          </a:p>
        </p:txBody>
      </p:sp>
      <p:sp>
        <p:nvSpPr>
          <p:cNvPr id="47" name="Text Placeholder 46">
            <a:extLst>
              <a:ext uri="{FF2B5EF4-FFF2-40B4-BE49-F238E27FC236}">
                <a16:creationId xmlns:a16="http://schemas.microsoft.com/office/drawing/2014/main" id="{4F91C809-EF26-092C-8A8A-D1601AF55155}"/>
              </a:ext>
            </a:extLst>
          </p:cNvPr>
          <p:cNvSpPr>
            <a:spLocks noGrp="1"/>
          </p:cNvSpPr>
          <p:nvPr>
            <p:ph type="body" sz="quarter" idx="18"/>
          </p:nvPr>
        </p:nvSpPr>
        <p:spPr/>
        <p:txBody>
          <a:bodyPr/>
          <a:lstStyle/>
          <a:p>
            <a:r>
              <a:rPr lang="en-US" sz="800" b="1"/>
              <a:t>ISM-ASTRO</a:t>
            </a:r>
          </a:p>
        </p:txBody>
      </p:sp>
      <p:sp>
        <p:nvSpPr>
          <p:cNvPr id="48" name="Text Placeholder 19">
            <a:extLst>
              <a:ext uri="{FF2B5EF4-FFF2-40B4-BE49-F238E27FC236}">
                <a16:creationId xmlns:a16="http://schemas.microsoft.com/office/drawing/2014/main" id="{CAFFD2A2-548F-5F83-2544-B2C1CF8EBEC9}"/>
              </a:ext>
            </a:extLst>
          </p:cNvPr>
          <p:cNvSpPr txBox="1">
            <a:spLocks/>
          </p:cNvSpPr>
          <p:nvPr/>
        </p:nvSpPr>
        <p:spPr>
          <a:xfrm>
            <a:off x="5733568" y="3282368"/>
            <a:ext cx="3129395" cy="920826"/>
          </a:xfrm>
          <a:prstGeom prst="rect">
            <a:avLst/>
          </a:prstGeom>
        </p:spPr>
        <p:txBody>
          <a:bodyPr lIns="0" tIns="0" rIns="0" bIns="0"/>
          <a:lstStyle>
            <a:lvl1pPr marL="0" indent="0" algn="l" defTabSz="685783" rtl="0" eaLnBrk="1" latinLnBrk="0" hangingPunct="1">
              <a:lnSpc>
                <a:spcPct val="100000"/>
              </a:lnSpc>
              <a:spcBef>
                <a:spcPts val="750"/>
              </a:spcBef>
              <a:buFont typeface="Arial" panose="020B0604020202020204" pitchFamily="34" charset="0"/>
              <a:buNone/>
              <a:defRPr sz="675" b="0" kern="1200">
                <a:solidFill>
                  <a:schemeClr val="bg1"/>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spcBef>
                <a:spcPts val="0"/>
              </a:spcBef>
              <a:buFont typeface="Wingdings" panose="05000000000000000000" pitchFamily="2" charset="2"/>
              <a:buChar char="§"/>
            </a:pPr>
            <a:r>
              <a:rPr lang="en-US" sz="900">
                <a:latin typeface="+mn-lt"/>
                <a:ea typeface="Calibri" panose="020F0502020204030204" pitchFamily="34" charset="0"/>
                <a:cs typeface="Calibri" panose="020F0502020204030204" pitchFamily="34" charset="0"/>
              </a:rPr>
              <a:t>Development of electronics, sensors, and semiconductors for in-space manufacturing</a:t>
            </a:r>
          </a:p>
          <a:p>
            <a:pPr>
              <a:spcBef>
                <a:spcPts val="0"/>
              </a:spcBef>
            </a:pPr>
            <a:endParaRPr lang="en-US" sz="900">
              <a:latin typeface="+mn-lt"/>
              <a:ea typeface="Calibri" panose="020F0502020204030204" pitchFamily="34" charset="0"/>
              <a:cs typeface="Calibri" panose="020F0502020204030204" pitchFamily="34" charset="0"/>
            </a:endParaRPr>
          </a:p>
          <a:p>
            <a:pPr marL="685787" lvl="1" indent="-171450">
              <a:spcBef>
                <a:spcPts val="0"/>
              </a:spcBef>
              <a:buFont typeface="Wingdings" panose="05000000000000000000" pitchFamily="2" charset="2"/>
              <a:buChar char="Ø"/>
            </a:pPr>
            <a:r>
              <a:rPr lang="en-US" sz="900">
                <a:solidFill>
                  <a:schemeClr val="bg1"/>
                </a:solidFill>
                <a:ea typeface="Calibri" panose="020F0502020204030204" pitchFamily="34" charset="0"/>
                <a:cs typeface="Calibri" panose="020F0502020204030204" pitchFamily="34" charset="0"/>
              </a:rPr>
              <a:t>Primarily for </a:t>
            </a:r>
            <a:r>
              <a:rPr lang="en-US" sz="900" b="1" u="sng">
                <a:solidFill>
                  <a:schemeClr val="bg1"/>
                </a:solidFill>
                <a:ea typeface="Calibri" panose="020F0502020204030204" pitchFamily="34" charset="0"/>
                <a:cs typeface="Calibri" panose="020F0502020204030204" pitchFamily="34" charset="0"/>
              </a:rPr>
              <a:t>Use in Space</a:t>
            </a:r>
            <a:endParaRPr lang="en-US" sz="900">
              <a:solidFill>
                <a:schemeClr val="bg1"/>
              </a:solidFill>
              <a:ea typeface="Calibri" panose="020F0502020204030204" pitchFamily="34" charset="0"/>
              <a:cs typeface="Calibri" panose="020F0502020204030204" pitchFamily="34" charset="0"/>
            </a:endParaRPr>
          </a:p>
        </p:txBody>
      </p:sp>
      <p:sp>
        <p:nvSpPr>
          <p:cNvPr id="49" name="Freeform 18">
            <a:extLst>
              <a:ext uri="{FF2B5EF4-FFF2-40B4-BE49-F238E27FC236}">
                <a16:creationId xmlns:a16="http://schemas.microsoft.com/office/drawing/2014/main" id="{1B12EFAC-A9CA-61B5-F112-CD0A88C0EDC1}"/>
              </a:ext>
            </a:extLst>
          </p:cNvPr>
          <p:cNvSpPr/>
          <p:nvPr/>
        </p:nvSpPr>
        <p:spPr>
          <a:xfrm>
            <a:off x="1048829" y="1197264"/>
            <a:ext cx="2357217" cy="717762"/>
          </a:xfrm>
          <a:custGeom>
            <a:avLst/>
            <a:gdLst>
              <a:gd name="connsiteX0" fmla="*/ 0 w 3059130"/>
              <a:gd name="connsiteY0" fmla="*/ 0 h 974791"/>
              <a:gd name="connsiteX1" fmla="*/ 2571735 w 3059130"/>
              <a:gd name="connsiteY1" fmla="*/ 0 h 974791"/>
              <a:gd name="connsiteX2" fmla="*/ 3059130 w 3059130"/>
              <a:gd name="connsiteY2" fmla="*/ 487396 h 974791"/>
              <a:gd name="connsiteX3" fmla="*/ 2571735 w 3059130"/>
              <a:gd name="connsiteY3" fmla="*/ 974791 h 974791"/>
              <a:gd name="connsiteX4" fmla="*/ 0 w 3059130"/>
              <a:gd name="connsiteY4" fmla="*/ 974791 h 974791"/>
              <a:gd name="connsiteX5" fmla="*/ 487396 w 3059130"/>
              <a:gd name="connsiteY5" fmla="*/ 487396 h 974791"/>
              <a:gd name="connsiteX6" fmla="*/ 0 w 3059130"/>
              <a:gd name="connsiteY6" fmla="*/ 0 h 97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130" h="974791">
                <a:moveTo>
                  <a:pt x="0" y="0"/>
                </a:moveTo>
                <a:lnTo>
                  <a:pt x="2571735" y="0"/>
                </a:lnTo>
                <a:lnTo>
                  <a:pt x="3059130" y="487396"/>
                </a:lnTo>
                <a:lnTo>
                  <a:pt x="2571735" y="974791"/>
                </a:lnTo>
                <a:lnTo>
                  <a:pt x="0" y="974791"/>
                </a:lnTo>
                <a:lnTo>
                  <a:pt x="487396" y="487396"/>
                </a:lnTo>
                <a:lnTo>
                  <a:pt x="0" y="0"/>
                </a:lnTo>
                <a:close/>
              </a:path>
            </a:pathLst>
          </a:cu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a:outerShdw blurRad="50800" dist="38100" dir="2700000" algn="tl" rotWithShape="0">
              <a:prstClr val="black">
                <a:alpha val="40000"/>
              </a:prstClr>
            </a:outerShdw>
          </a:effectLst>
        </p:spPr>
        <p:txBody>
          <a:bodyPr spcFirstLastPara="0" vert="horz" wrap="square" lIns="510256" tIns="11430" rIns="487395" bIns="11430" numCol="1" spcCol="1270" anchor="ctr" anchorCtr="0">
            <a:noAutofit/>
          </a:bodyPr>
          <a:lstStyle/>
          <a:p>
            <a:pPr marL="0" marR="0" lvl="0" indent="0" algn="ctr" defTabSz="800100" eaLnBrk="1" fontAlgn="auto" latinLnBrk="0" hangingPunct="1">
              <a:lnSpc>
                <a:spcPct val="90000"/>
              </a:lnSpc>
              <a:spcBef>
                <a:spcPct val="0"/>
              </a:spcBef>
              <a:spcAft>
                <a:spcPct val="35000"/>
              </a:spcAft>
              <a:buClrTx/>
              <a:buSzTx/>
              <a:buFontTx/>
              <a:buNone/>
              <a:tabLst/>
              <a:defRPr/>
            </a:pPr>
            <a:r>
              <a:rPr kumimoji="0" lang="en-US" sz="900" b="0" i="0" u="none" strike="noStrike" kern="0" cap="none" spc="0" normalizeH="0" baseline="0" noProof="0">
                <a:ln>
                  <a:noFill/>
                </a:ln>
                <a:solidFill>
                  <a:prstClr val="white"/>
                </a:solidFill>
                <a:effectLst/>
                <a:uLnTx/>
                <a:uFillTx/>
                <a:latin typeface="Calibri" panose="020F0502020204030204"/>
                <a:ea typeface="+mn-ea"/>
                <a:cs typeface="+mn-cs"/>
              </a:rPr>
              <a:t>Electronics</a:t>
            </a:r>
          </a:p>
        </p:txBody>
      </p:sp>
      <p:sp>
        <p:nvSpPr>
          <p:cNvPr id="50" name="Freeform 19">
            <a:extLst>
              <a:ext uri="{FF2B5EF4-FFF2-40B4-BE49-F238E27FC236}">
                <a16:creationId xmlns:a16="http://schemas.microsoft.com/office/drawing/2014/main" id="{28BF85B5-F015-43F4-0ACF-8BDDDE38772D}"/>
              </a:ext>
            </a:extLst>
          </p:cNvPr>
          <p:cNvSpPr/>
          <p:nvPr/>
        </p:nvSpPr>
        <p:spPr>
          <a:xfrm>
            <a:off x="3757733" y="1207449"/>
            <a:ext cx="2290924" cy="717759"/>
          </a:xfrm>
          <a:custGeom>
            <a:avLst/>
            <a:gdLst>
              <a:gd name="connsiteX0" fmla="*/ 0 w 2973097"/>
              <a:gd name="connsiteY0" fmla="*/ 0 h 974787"/>
              <a:gd name="connsiteX1" fmla="*/ 2485704 w 2973097"/>
              <a:gd name="connsiteY1" fmla="*/ 0 h 974787"/>
              <a:gd name="connsiteX2" fmla="*/ 2973097 w 2973097"/>
              <a:gd name="connsiteY2" fmla="*/ 487394 h 974787"/>
              <a:gd name="connsiteX3" fmla="*/ 2485704 w 2973097"/>
              <a:gd name="connsiteY3" fmla="*/ 974787 h 974787"/>
              <a:gd name="connsiteX4" fmla="*/ 0 w 2973097"/>
              <a:gd name="connsiteY4" fmla="*/ 974787 h 974787"/>
              <a:gd name="connsiteX5" fmla="*/ 487394 w 2973097"/>
              <a:gd name="connsiteY5" fmla="*/ 487394 h 974787"/>
              <a:gd name="connsiteX6" fmla="*/ 0 w 2973097"/>
              <a:gd name="connsiteY6" fmla="*/ 0 h 9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3097" h="974787">
                <a:moveTo>
                  <a:pt x="0" y="0"/>
                </a:moveTo>
                <a:lnTo>
                  <a:pt x="2485704" y="0"/>
                </a:lnTo>
                <a:lnTo>
                  <a:pt x="2973097" y="487394"/>
                </a:lnTo>
                <a:lnTo>
                  <a:pt x="2485704" y="974787"/>
                </a:lnTo>
                <a:lnTo>
                  <a:pt x="0" y="974787"/>
                </a:lnTo>
                <a:lnTo>
                  <a:pt x="487394" y="487394"/>
                </a:lnTo>
                <a:lnTo>
                  <a:pt x="0" y="0"/>
                </a:lnTo>
                <a:close/>
              </a:path>
            </a:pathLst>
          </a:custGeo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a:outerShdw blurRad="50800" dist="38100" dir="2700000" algn="tl" rotWithShape="0">
              <a:prstClr val="black">
                <a:alpha val="40000"/>
              </a:prstClr>
            </a:outerShdw>
          </a:effectLst>
        </p:spPr>
        <p:txBody>
          <a:bodyPr spcFirstLastPara="0" vert="horz" wrap="square" lIns="505174" tIns="8890" rIns="487393" bIns="8890"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lang="en-US" sz="900" kern="0">
                <a:latin typeface="Calibri" panose="020F0502020204030204"/>
              </a:rPr>
              <a:t>Additive manufacturing of PCBs</a:t>
            </a:r>
          </a:p>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900" b="0" i="0" u="none" strike="noStrike" kern="0" cap="none" spc="0" normalizeH="0" baseline="0" noProof="0">
                <a:ln>
                  <a:noFill/>
                </a:ln>
                <a:effectLst/>
                <a:uLnTx/>
                <a:uFillTx/>
                <a:latin typeface="Calibri" panose="020F0502020204030204"/>
                <a:ea typeface="+mn-ea"/>
                <a:cs typeface="+mn-cs"/>
              </a:rPr>
              <a:t>Material properties in space</a:t>
            </a:r>
          </a:p>
          <a:p>
            <a:pPr marL="0" marR="0" lvl="0" indent="0" algn="ctr" defTabSz="622300" eaLnBrk="1" fontAlgn="auto" latinLnBrk="0" hangingPunct="1">
              <a:lnSpc>
                <a:spcPct val="90000"/>
              </a:lnSpc>
              <a:spcBef>
                <a:spcPct val="0"/>
              </a:spcBef>
              <a:spcAft>
                <a:spcPct val="35000"/>
              </a:spcAft>
              <a:buClrTx/>
              <a:buSzTx/>
              <a:buFontTx/>
              <a:buNone/>
              <a:tabLst/>
              <a:defRPr/>
            </a:pPr>
            <a:r>
              <a:rPr lang="en-US" sz="900" kern="0">
                <a:latin typeface="Calibri" panose="020F0502020204030204"/>
              </a:rPr>
              <a:t>Electronics printers</a:t>
            </a:r>
            <a:endParaRPr kumimoji="0" lang="en-US" sz="900" b="0" i="0" u="none" strike="noStrike" kern="0" cap="none" spc="0" normalizeH="0" baseline="0" noProof="0">
              <a:ln>
                <a:noFill/>
              </a:ln>
              <a:effectLst/>
              <a:uLnTx/>
              <a:uFillTx/>
              <a:latin typeface="Calibri" panose="020F0502020204030204"/>
              <a:ea typeface="+mn-ea"/>
              <a:cs typeface="+mn-cs"/>
            </a:endParaRPr>
          </a:p>
        </p:txBody>
      </p:sp>
      <p:sp>
        <p:nvSpPr>
          <p:cNvPr id="51" name="Freeform 21">
            <a:extLst>
              <a:ext uri="{FF2B5EF4-FFF2-40B4-BE49-F238E27FC236}">
                <a16:creationId xmlns:a16="http://schemas.microsoft.com/office/drawing/2014/main" id="{11CD8AC2-78CF-75C0-4B87-374C62116157}"/>
              </a:ext>
            </a:extLst>
          </p:cNvPr>
          <p:cNvSpPr/>
          <p:nvPr/>
        </p:nvSpPr>
        <p:spPr>
          <a:xfrm>
            <a:off x="6466387" y="1192107"/>
            <a:ext cx="2290924" cy="717759"/>
          </a:xfrm>
          <a:custGeom>
            <a:avLst/>
            <a:gdLst>
              <a:gd name="connsiteX0" fmla="*/ 0 w 2973097"/>
              <a:gd name="connsiteY0" fmla="*/ 0 h 974787"/>
              <a:gd name="connsiteX1" fmla="*/ 2485704 w 2973097"/>
              <a:gd name="connsiteY1" fmla="*/ 0 h 974787"/>
              <a:gd name="connsiteX2" fmla="*/ 2973097 w 2973097"/>
              <a:gd name="connsiteY2" fmla="*/ 487394 h 974787"/>
              <a:gd name="connsiteX3" fmla="*/ 2485704 w 2973097"/>
              <a:gd name="connsiteY3" fmla="*/ 974787 h 974787"/>
              <a:gd name="connsiteX4" fmla="*/ 0 w 2973097"/>
              <a:gd name="connsiteY4" fmla="*/ 974787 h 974787"/>
              <a:gd name="connsiteX5" fmla="*/ 487394 w 2973097"/>
              <a:gd name="connsiteY5" fmla="*/ 487394 h 974787"/>
              <a:gd name="connsiteX6" fmla="*/ 0 w 2973097"/>
              <a:gd name="connsiteY6" fmla="*/ 0 h 9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3097" h="974787">
                <a:moveTo>
                  <a:pt x="0" y="0"/>
                </a:moveTo>
                <a:lnTo>
                  <a:pt x="2485704" y="0"/>
                </a:lnTo>
                <a:lnTo>
                  <a:pt x="2973097" y="487394"/>
                </a:lnTo>
                <a:lnTo>
                  <a:pt x="2485704" y="974787"/>
                </a:lnTo>
                <a:lnTo>
                  <a:pt x="0" y="974787"/>
                </a:lnTo>
                <a:lnTo>
                  <a:pt x="487394" y="487394"/>
                </a:lnTo>
                <a:lnTo>
                  <a:pt x="0" y="0"/>
                </a:lnTo>
                <a:close/>
              </a:path>
            </a:pathLst>
          </a:custGeom>
          <a:solidFill>
            <a:srgbClr val="4472C4">
              <a:alpha val="90000"/>
              <a:tint val="40000"/>
              <a:hueOff val="0"/>
              <a:satOff val="0"/>
              <a:lumOff val="0"/>
              <a:alphaOff val="0"/>
            </a:srgbClr>
          </a:solidFill>
          <a:ln w="12700" cap="flat" cmpd="sng" algn="ctr">
            <a:solidFill>
              <a:srgbClr val="4472C4">
                <a:alpha val="90000"/>
                <a:tint val="40000"/>
                <a:hueOff val="0"/>
                <a:satOff val="0"/>
                <a:lumOff val="0"/>
                <a:alphaOff val="0"/>
              </a:srgbClr>
            </a:solidFill>
            <a:prstDash val="solid"/>
            <a:miter lim="800000"/>
          </a:ln>
          <a:effectLst>
            <a:outerShdw blurRad="50800" dist="38100" dir="2700000" algn="tl" rotWithShape="0">
              <a:prstClr val="black">
                <a:alpha val="40000"/>
              </a:prstClr>
            </a:outerShdw>
          </a:effectLst>
        </p:spPr>
        <p:txBody>
          <a:bodyPr spcFirstLastPara="0" vert="horz" wrap="square" lIns="505174" tIns="8890" rIns="487393" bIns="8890" numCol="1" spcCol="1270" anchor="ctr" anchorCtr="0">
            <a:noAutofit/>
          </a:bodyPr>
          <a:lstStyle/>
          <a:p>
            <a:pPr algn="ctr" defTabSz="622300">
              <a:lnSpc>
                <a:spcPct val="90000"/>
              </a:lnSpc>
              <a:spcBef>
                <a:spcPct val="0"/>
              </a:spcBef>
              <a:spcAft>
                <a:spcPct val="35000"/>
              </a:spcAft>
              <a:defRPr/>
            </a:pPr>
            <a:r>
              <a:rPr kumimoji="0" lang="en-US" sz="900" b="0" i="0" u="none" strike="noStrike" kern="0" cap="none" spc="0" normalizeH="0" baseline="0" noProof="0">
                <a:ln>
                  <a:noFill/>
                </a:ln>
                <a:effectLst/>
                <a:uLnTx/>
                <a:uFillTx/>
                <a:latin typeface="Calibri" panose="020F0502020204030204"/>
                <a:ea typeface="+mn-ea"/>
                <a:cs typeface="+mn-cs"/>
              </a:rPr>
              <a:t>Microelectronics and Sensors</a:t>
            </a:r>
          </a:p>
          <a:p>
            <a:pPr algn="ctr" defTabSz="622300">
              <a:lnSpc>
                <a:spcPct val="90000"/>
              </a:lnSpc>
              <a:spcBef>
                <a:spcPct val="0"/>
              </a:spcBef>
              <a:spcAft>
                <a:spcPct val="35000"/>
              </a:spcAft>
              <a:defRPr/>
            </a:pPr>
            <a:r>
              <a:rPr lang="en-US" sz="900" kern="0">
                <a:latin typeface="Calibri" panose="020F0502020204030204"/>
              </a:rPr>
              <a:t>Semiconductors</a:t>
            </a:r>
            <a:endParaRPr kumimoji="0" lang="en-US" sz="900" b="0" i="0" u="none" strike="noStrike" kern="0" cap="none" spc="0" normalizeH="0" baseline="0" noProof="0">
              <a:ln>
                <a:noFill/>
              </a:ln>
              <a:effectLst/>
              <a:uLnTx/>
              <a:uFillTx/>
              <a:latin typeface="Calibri" panose="020F0502020204030204"/>
              <a:ea typeface="+mn-ea"/>
              <a:cs typeface="+mn-cs"/>
            </a:endParaRPr>
          </a:p>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900" b="0" i="0" u="none" strike="noStrike" kern="0" cap="none" spc="0" normalizeH="0" baseline="0" noProof="0">
                <a:ln>
                  <a:noFill/>
                </a:ln>
                <a:effectLst/>
                <a:uLnTx/>
                <a:uFillTx/>
                <a:latin typeface="Calibri" panose="020F0502020204030204"/>
                <a:ea typeface="+mn-ea"/>
                <a:cs typeface="+mn-cs"/>
              </a:rPr>
              <a:t>Energy/Power</a:t>
            </a:r>
          </a:p>
        </p:txBody>
      </p:sp>
      <p:pic>
        <p:nvPicPr>
          <p:cNvPr id="52" name="Picture 51">
            <a:extLst>
              <a:ext uri="{FF2B5EF4-FFF2-40B4-BE49-F238E27FC236}">
                <a16:creationId xmlns:a16="http://schemas.microsoft.com/office/drawing/2014/main" id="{B334F895-A16F-FC65-2539-89A180A6EACA}"/>
              </a:ext>
            </a:extLst>
          </p:cNvPr>
          <p:cNvPicPr>
            <a:picLocks noChangeAspect="1"/>
          </p:cNvPicPr>
          <p:nvPr/>
        </p:nvPicPr>
        <p:blipFill rotWithShape="1">
          <a:blip r:embed="rId5"/>
          <a:srcRect l="21235" t="48732" r="10025" b="-162"/>
          <a:stretch/>
        </p:blipFill>
        <p:spPr>
          <a:xfrm>
            <a:off x="2612487" y="3085701"/>
            <a:ext cx="1134426" cy="789431"/>
          </a:xfrm>
          <a:prstGeom prst="rect">
            <a:avLst/>
          </a:prstGeom>
        </p:spPr>
      </p:pic>
      <p:sp>
        <p:nvSpPr>
          <p:cNvPr id="53" name="Text Placeholder 8">
            <a:extLst>
              <a:ext uri="{FF2B5EF4-FFF2-40B4-BE49-F238E27FC236}">
                <a16:creationId xmlns:a16="http://schemas.microsoft.com/office/drawing/2014/main" id="{AEA50B9B-BF85-D2E1-52A3-059CB6AF4283}"/>
              </a:ext>
            </a:extLst>
          </p:cNvPr>
          <p:cNvSpPr txBox="1">
            <a:spLocks/>
          </p:cNvSpPr>
          <p:nvPr/>
        </p:nvSpPr>
        <p:spPr>
          <a:xfrm>
            <a:off x="20263" y="4868457"/>
            <a:ext cx="2057132" cy="342900"/>
          </a:xfrm>
          <a:prstGeom prst="rect">
            <a:avLst/>
          </a:prstGeom>
        </p:spPr>
        <p:txBody>
          <a:bodyPr anchor="ctr"/>
          <a:lstStyle>
            <a:lvl1pPr marL="0" indent="0" algn="l" defTabSz="685783" rtl="0" eaLnBrk="1" latinLnBrk="0" hangingPunct="1">
              <a:lnSpc>
                <a:spcPct val="90000"/>
              </a:lnSpc>
              <a:spcBef>
                <a:spcPts val="750"/>
              </a:spcBef>
              <a:buFont typeface="Arial" panose="020B0604020202020204" pitchFamily="34" charset="0"/>
              <a:buNone/>
              <a:defRPr sz="525" kern="1200">
                <a:solidFill>
                  <a:schemeClr val="bg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nasa.gov | Approved for public release.</a:t>
            </a:r>
          </a:p>
        </p:txBody>
      </p:sp>
    </p:spTree>
    <p:extLst>
      <p:ext uri="{BB962C8B-B14F-4D97-AF65-F5344CB8AC3E}">
        <p14:creationId xmlns:p14="http://schemas.microsoft.com/office/powerpoint/2010/main" val="2005183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7275F9F-8F38-D0CA-EB91-FE3FA5F2D0CB}"/>
              </a:ext>
            </a:extLst>
          </p:cNvPr>
          <p:cNvPicPr>
            <a:picLocks noChangeAspect="1"/>
          </p:cNvPicPr>
          <p:nvPr/>
        </p:nvPicPr>
        <p:blipFill>
          <a:blip r:embed="rId2"/>
          <a:stretch>
            <a:fillRect/>
          </a:stretch>
        </p:blipFill>
        <p:spPr>
          <a:xfrm>
            <a:off x="8617063" y="316196"/>
            <a:ext cx="529999" cy="449377"/>
          </a:xfrm>
          <a:prstGeom prst="rect">
            <a:avLst/>
          </a:prstGeom>
        </p:spPr>
      </p:pic>
      <p:pic>
        <p:nvPicPr>
          <p:cNvPr id="43" name="Picture 42">
            <a:extLst>
              <a:ext uri="{FF2B5EF4-FFF2-40B4-BE49-F238E27FC236}">
                <a16:creationId xmlns:a16="http://schemas.microsoft.com/office/drawing/2014/main" id="{18135FF8-9434-0584-D9FD-06CC99AF2921}"/>
              </a:ext>
            </a:extLst>
          </p:cNvPr>
          <p:cNvPicPr>
            <a:picLocks noChangeAspect="1"/>
          </p:cNvPicPr>
          <p:nvPr/>
        </p:nvPicPr>
        <p:blipFill>
          <a:blip r:embed="rId3"/>
          <a:stretch>
            <a:fillRect/>
          </a:stretch>
        </p:blipFill>
        <p:spPr>
          <a:xfrm>
            <a:off x="533881" y="0"/>
            <a:ext cx="8076237" cy="4870383"/>
          </a:xfrm>
          <a:prstGeom prst="rect">
            <a:avLst/>
          </a:prstGeom>
        </p:spPr>
      </p:pic>
      <p:sp>
        <p:nvSpPr>
          <p:cNvPr id="46" name="Text Placeholder 8">
            <a:extLst>
              <a:ext uri="{FF2B5EF4-FFF2-40B4-BE49-F238E27FC236}">
                <a16:creationId xmlns:a16="http://schemas.microsoft.com/office/drawing/2014/main" id="{420C9402-019F-FAFF-53FC-89DC662AA7E5}"/>
              </a:ext>
            </a:extLst>
          </p:cNvPr>
          <p:cNvSpPr txBox="1">
            <a:spLocks/>
          </p:cNvSpPr>
          <p:nvPr/>
        </p:nvSpPr>
        <p:spPr>
          <a:xfrm>
            <a:off x="137011" y="4805412"/>
            <a:ext cx="2057132" cy="342900"/>
          </a:xfrm>
          <a:prstGeom prst="rect">
            <a:avLst/>
          </a:prstGeom>
        </p:spPr>
        <p:txBody>
          <a:bodyPr anchor="ctr"/>
          <a:lstStyle>
            <a:lvl1pPr marL="0" indent="0" algn="l" defTabSz="685783" rtl="0" eaLnBrk="1" latinLnBrk="0" hangingPunct="1">
              <a:lnSpc>
                <a:spcPct val="90000"/>
              </a:lnSpc>
              <a:spcBef>
                <a:spcPts val="750"/>
              </a:spcBef>
              <a:buFont typeface="Arial" panose="020B0604020202020204" pitchFamily="34" charset="0"/>
              <a:buNone/>
              <a:defRPr sz="525" kern="1200">
                <a:solidFill>
                  <a:schemeClr val="bg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525"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525" b="0" i="0" u="none" strike="noStrike" kern="1200" cap="none" spc="0" normalizeH="0" baseline="0" noProof="0">
                <a:ln>
                  <a:noFill/>
                </a:ln>
                <a:solidFill>
                  <a:schemeClr val="tx1"/>
                </a:solidFill>
                <a:effectLst/>
                <a:uLnTx/>
                <a:uFillTx/>
                <a:latin typeface="Arial" panose="020B0604020202020204"/>
                <a:ea typeface="+mn-ea"/>
                <a:cs typeface="+mn-cs"/>
              </a:rPr>
              <a:t>nasa.gov | Approved for public release.</a:t>
            </a:r>
          </a:p>
        </p:txBody>
      </p:sp>
    </p:spTree>
    <p:extLst>
      <p:ext uri="{BB962C8B-B14F-4D97-AF65-F5344CB8AC3E}">
        <p14:creationId xmlns:p14="http://schemas.microsoft.com/office/powerpoint/2010/main" val="197355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C121C-0858-1454-3FA5-BB8FB08EB291}"/>
            </a:ext>
          </a:extLst>
        </p:cNvPr>
        <p:cNvGrpSpPr/>
        <p:nvPr/>
      </p:nvGrpSpPr>
      <p:grpSpPr>
        <a:xfrm>
          <a:off x="0" y="0"/>
          <a:ext cx="0" cy="0"/>
          <a:chOff x="0" y="0"/>
          <a:chExt cx="0" cy="0"/>
        </a:xfrm>
      </p:grpSpPr>
      <p:sp>
        <p:nvSpPr>
          <p:cNvPr id="32" name="Text Placeholder 31">
            <a:extLst>
              <a:ext uri="{FF2B5EF4-FFF2-40B4-BE49-F238E27FC236}">
                <a16:creationId xmlns:a16="http://schemas.microsoft.com/office/drawing/2014/main" id="{1C8D07DF-939B-14C7-90C0-4BAF43591722}"/>
              </a:ext>
            </a:extLst>
          </p:cNvPr>
          <p:cNvSpPr>
            <a:spLocks noGrp="1"/>
          </p:cNvSpPr>
          <p:nvPr>
            <p:ph type="body" sz="quarter" idx="19"/>
          </p:nvPr>
        </p:nvSpPr>
        <p:spPr/>
        <p:txBody>
          <a:bodyPr/>
          <a:lstStyle/>
          <a:p>
            <a:r>
              <a:rPr lang="en-US" sz="1400"/>
              <a:t>Materials – related µg Impacts </a:t>
            </a:r>
          </a:p>
        </p:txBody>
      </p:sp>
      <p:pic>
        <p:nvPicPr>
          <p:cNvPr id="6" name="Picture 5">
            <a:extLst>
              <a:ext uri="{FF2B5EF4-FFF2-40B4-BE49-F238E27FC236}">
                <a16:creationId xmlns:a16="http://schemas.microsoft.com/office/drawing/2014/main" id="{CA799979-C986-248F-97CB-2E1384C6148B}"/>
              </a:ext>
            </a:extLst>
          </p:cNvPr>
          <p:cNvPicPr>
            <a:picLocks noChangeAspect="1"/>
          </p:cNvPicPr>
          <p:nvPr/>
        </p:nvPicPr>
        <p:blipFill>
          <a:blip r:embed="rId2"/>
          <a:stretch>
            <a:fillRect/>
          </a:stretch>
        </p:blipFill>
        <p:spPr>
          <a:xfrm>
            <a:off x="286308" y="473855"/>
            <a:ext cx="5726138" cy="531506"/>
          </a:xfrm>
          <a:prstGeom prst="rect">
            <a:avLst/>
          </a:prstGeom>
        </p:spPr>
      </p:pic>
      <p:sp>
        <p:nvSpPr>
          <p:cNvPr id="30" name="Text Placeholder 8">
            <a:extLst>
              <a:ext uri="{FF2B5EF4-FFF2-40B4-BE49-F238E27FC236}">
                <a16:creationId xmlns:a16="http://schemas.microsoft.com/office/drawing/2014/main" id="{5FD96EFC-B9DD-30F3-436F-484059B5E66F}"/>
              </a:ext>
            </a:extLst>
          </p:cNvPr>
          <p:cNvSpPr>
            <a:spLocks noGrp="1"/>
          </p:cNvSpPr>
          <p:nvPr>
            <p:ph type="body" sz="quarter" idx="33"/>
          </p:nvPr>
        </p:nvSpPr>
        <p:spPr>
          <a:xfrm>
            <a:off x="285750" y="4800600"/>
            <a:ext cx="4229100" cy="342900"/>
          </a:xfrm>
        </p:spPr>
        <p:txBody>
          <a:bodyPr/>
          <a:lstStyle/>
          <a:p>
            <a:r>
              <a:rPr lang="en-US"/>
              <a:t>nasa.gov | Approved for public release.</a:t>
            </a:r>
          </a:p>
        </p:txBody>
      </p:sp>
      <p:pic>
        <p:nvPicPr>
          <p:cNvPr id="1026" name="Picture 2">
            <a:extLst>
              <a:ext uri="{FF2B5EF4-FFF2-40B4-BE49-F238E27FC236}">
                <a16:creationId xmlns:a16="http://schemas.microsoft.com/office/drawing/2014/main" id="{FE444387-F7E1-87F2-E5C1-20C0588AD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82" y="1042560"/>
            <a:ext cx="7753150" cy="3841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812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6308" y="325818"/>
            <a:ext cx="4508500" cy="481012"/>
          </a:xfrm>
          <a:prstGeom prst="rect">
            <a:avLst/>
          </a:prstGeom>
        </p:spPr>
        <p:txBody>
          <a:bodyPr>
            <a:normAutofit fontScale="90000"/>
          </a:bodyPr>
          <a:lstStyle/>
          <a:p>
            <a:r>
              <a:rPr lang="en-US" sz="1600">
                <a:solidFill>
                  <a:schemeClr val="bg1"/>
                </a:solidFill>
              </a:rPr>
              <a:t>ISM Electronics Technology Development Approach</a:t>
            </a:r>
          </a:p>
        </p:txBody>
      </p:sp>
      <p:grpSp>
        <p:nvGrpSpPr>
          <p:cNvPr id="28" name="Group 27">
            <a:extLst>
              <a:ext uri="{FF2B5EF4-FFF2-40B4-BE49-F238E27FC236}">
                <a16:creationId xmlns:a16="http://schemas.microsoft.com/office/drawing/2014/main" id="{B4A3BDAC-D495-D4EE-8697-6742B70EAB04}"/>
              </a:ext>
            </a:extLst>
          </p:cNvPr>
          <p:cNvGrpSpPr/>
          <p:nvPr/>
        </p:nvGrpSpPr>
        <p:grpSpPr>
          <a:xfrm>
            <a:off x="2866408" y="787243"/>
            <a:ext cx="6174689" cy="3207724"/>
            <a:chOff x="1096192" y="1803387"/>
            <a:chExt cx="10693472" cy="4821778"/>
          </a:xfrm>
        </p:grpSpPr>
        <p:grpSp>
          <p:nvGrpSpPr>
            <p:cNvPr id="29" name="Group 28">
              <a:extLst>
                <a:ext uri="{FF2B5EF4-FFF2-40B4-BE49-F238E27FC236}">
                  <a16:creationId xmlns:a16="http://schemas.microsoft.com/office/drawing/2014/main" id="{38BEB0CF-98DE-DB0C-36CC-8D32F9D981B2}"/>
                </a:ext>
              </a:extLst>
            </p:cNvPr>
            <p:cNvGrpSpPr/>
            <p:nvPr/>
          </p:nvGrpSpPr>
          <p:grpSpPr>
            <a:xfrm>
              <a:off x="4982762" y="1803387"/>
              <a:ext cx="3051438" cy="2345300"/>
              <a:chOff x="5064137" y="1845747"/>
              <a:chExt cx="3051438" cy="2345300"/>
            </a:xfrm>
          </p:grpSpPr>
          <p:pic>
            <p:nvPicPr>
              <p:cNvPr id="45" name="Picture 2" descr="Spacewalkers Thomas Pesquet and Akihiko Hoshide">
                <a:extLst>
                  <a:ext uri="{FF2B5EF4-FFF2-40B4-BE49-F238E27FC236}">
                    <a16:creationId xmlns:a16="http://schemas.microsoft.com/office/drawing/2014/main" id="{8A4AFB59-92BE-2B91-E2F0-9BC3A8CD450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29813" y="1845747"/>
                <a:ext cx="2908470" cy="1938980"/>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3AF869B8-DE46-5DA1-AC08-5AA0F369ADA6}"/>
                  </a:ext>
                </a:extLst>
              </p:cNvPr>
              <p:cNvSpPr txBox="1"/>
              <p:nvPr/>
            </p:nvSpPr>
            <p:spPr>
              <a:xfrm>
                <a:off x="5064137" y="3820933"/>
                <a:ext cx="3051438" cy="370114"/>
              </a:xfrm>
              <a:prstGeom prst="rect">
                <a:avLst/>
              </a:prstGeom>
              <a:noFill/>
            </p:spPr>
            <p:txBody>
              <a:bodyPr wrap="square" lIns="91440" tIns="45720" rIns="91440" bIns="45720" rtlCol="0" anchor="t">
                <a:spAutoFit/>
              </a:bodyPr>
              <a:lstStyle/>
              <a:p>
                <a:pPr defTabSz="685800">
                  <a:defRPr/>
                </a:pPr>
                <a:r>
                  <a:rPr lang="en-US" sz="1000" b="1">
                    <a:solidFill>
                      <a:schemeClr val="bg1"/>
                    </a:solidFill>
                    <a:latin typeface="Calibri" panose="020F0502020204030204"/>
                  </a:rPr>
                  <a:t>Microgravity – Demonstrate</a:t>
                </a:r>
                <a:endParaRPr lang="en-US" sz="1000">
                  <a:solidFill>
                    <a:schemeClr val="bg1"/>
                  </a:solidFill>
                </a:endParaRPr>
              </a:p>
            </p:txBody>
          </p:sp>
        </p:grpSp>
        <p:grpSp>
          <p:nvGrpSpPr>
            <p:cNvPr id="30" name="Group 29">
              <a:extLst>
                <a:ext uri="{FF2B5EF4-FFF2-40B4-BE49-F238E27FC236}">
                  <a16:creationId xmlns:a16="http://schemas.microsoft.com/office/drawing/2014/main" id="{128722B5-C499-F80B-B7DD-341D7D89B099}"/>
                </a:ext>
              </a:extLst>
            </p:cNvPr>
            <p:cNvGrpSpPr/>
            <p:nvPr/>
          </p:nvGrpSpPr>
          <p:grpSpPr>
            <a:xfrm>
              <a:off x="8415617" y="1803387"/>
              <a:ext cx="3374047" cy="2320910"/>
              <a:chOff x="8224090" y="1881981"/>
              <a:chExt cx="3697833" cy="2543634"/>
            </a:xfrm>
          </p:grpSpPr>
          <p:pic>
            <p:nvPicPr>
              <p:cNvPr id="42" name="Picture 4" descr="Image provided by ICON, which is working with NASA’s Moon to Mars Autonomous Construction Technologies project.">
                <a:extLst>
                  <a:ext uri="{FF2B5EF4-FFF2-40B4-BE49-F238E27FC236}">
                    <a16:creationId xmlns:a16="http://schemas.microsoft.com/office/drawing/2014/main" id="{310856E0-B362-34A0-CDE7-E882DDE9B1C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224090" y="1881981"/>
                <a:ext cx="3697833" cy="2080031"/>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36CD21D9-3F1C-0840-8994-C2AC8E3BA163}"/>
                  </a:ext>
                </a:extLst>
              </p:cNvPr>
              <p:cNvSpPr txBox="1"/>
              <p:nvPr/>
            </p:nvSpPr>
            <p:spPr>
              <a:xfrm>
                <a:off x="8489336" y="4019414"/>
                <a:ext cx="3096512" cy="406201"/>
              </a:xfrm>
              <a:prstGeom prst="rect">
                <a:avLst/>
              </a:prstGeom>
              <a:noFill/>
            </p:spPr>
            <p:txBody>
              <a:bodyPr wrap="square" rtlCol="0">
                <a:spAutoFit/>
              </a:bodyPr>
              <a:lstStyle/>
              <a:p>
                <a:pPr defTabSz="685800">
                  <a:defRPr/>
                </a:pPr>
                <a:r>
                  <a:rPr lang="en-US" sz="1013" b="1">
                    <a:solidFill>
                      <a:schemeClr val="bg1"/>
                    </a:solidFill>
                    <a:latin typeface="Calibri" panose="020F0502020204030204"/>
                  </a:rPr>
                  <a:t>Lunar Habitat – Use </a:t>
                </a:r>
              </a:p>
            </p:txBody>
          </p:sp>
        </p:grpSp>
        <p:sp>
          <p:nvSpPr>
            <p:cNvPr id="31" name="Right Arrow 30">
              <a:extLst>
                <a:ext uri="{FF2B5EF4-FFF2-40B4-BE49-F238E27FC236}">
                  <a16:creationId xmlns:a16="http://schemas.microsoft.com/office/drawing/2014/main" id="{DAA42861-13AB-2AAC-7E43-1A67D3594C48}"/>
                </a:ext>
              </a:extLst>
            </p:cNvPr>
            <p:cNvSpPr/>
            <p:nvPr/>
          </p:nvSpPr>
          <p:spPr>
            <a:xfrm>
              <a:off x="4684524" y="2882952"/>
              <a:ext cx="243840" cy="18287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defRPr/>
              </a:pPr>
              <a:endParaRPr lang="en-US" sz="1013">
                <a:solidFill>
                  <a:prstClr val="white"/>
                </a:solidFill>
                <a:latin typeface="Calibri" panose="020F0502020204030204"/>
              </a:endParaRPr>
            </a:p>
          </p:txBody>
        </p:sp>
        <p:sp>
          <p:nvSpPr>
            <p:cNvPr id="32" name="Right Arrow 31">
              <a:extLst>
                <a:ext uri="{FF2B5EF4-FFF2-40B4-BE49-F238E27FC236}">
                  <a16:creationId xmlns:a16="http://schemas.microsoft.com/office/drawing/2014/main" id="{0901CD77-1612-8C0F-D063-FD8AB7DA4875}"/>
                </a:ext>
              </a:extLst>
            </p:cNvPr>
            <p:cNvSpPr/>
            <p:nvPr/>
          </p:nvSpPr>
          <p:spPr>
            <a:xfrm>
              <a:off x="8071015" y="2913431"/>
              <a:ext cx="243840" cy="18287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defRPr/>
              </a:pPr>
              <a:endParaRPr lang="en-US" sz="1013">
                <a:solidFill>
                  <a:prstClr val="white"/>
                </a:solidFill>
                <a:latin typeface="Calibri" panose="020F0502020204030204"/>
              </a:endParaRPr>
            </a:p>
          </p:txBody>
        </p:sp>
        <p:grpSp>
          <p:nvGrpSpPr>
            <p:cNvPr id="33" name="Group 32">
              <a:extLst>
                <a:ext uri="{FF2B5EF4-FFF2-40B4-BE49-F238E27FC236}">
                  <a16:creationId xmlns:a16="http://schemas.microsoft.com/office/drawing/2014/main" id="{C444E275-5BAD-9B62-B568-02A72908797B}"/>
                </a:ext>
              </a:extLst>
            </p:cNvPr>
            <p:cNvGrpSpPr/>
            <p:nvPr/>
          </p:nvGrpSpPr>
          <p:grpSpPr>
            <a:xfrm>
              <a:off x="7287835" y="4623429"/>
              <a:ext cx="4501827" cy="2001736"/>
              <a:chOff x="4747680" y="4100831"/>
              <a:chExt cx="4721870" cy="2018236"/>
            </a:xfrm>
          </p:grpSpPr>
          <p:pic>
            <p:nvPicPr>
              <p:cNvPr id="39" name="Picture 2" descr="Image">
                <a:extLst>
                  <a:ext uri="{FF2B5EF4-FFF2-40B4-BE49-F238E27FC236}">
                    <a16:creationId xmlns:a16="http://schemas.microsoft.com/office/drawing/2014/main" id="{A2722A48-DE8A-4710-EF90-F1A9463EC8D1}"/>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4747680" y="4100831"/>
                <a:ext cx="4721870" cy="169033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73474D05-9F99-2E07-BCEF-2B8B7573B730}"/>
                  </a:ext>
                </a:extLst>
              </p:cNvPr>
              <p:cNvSpPr txBox="1"/>
              <p:nvPr/>
            </p:nvSpPr>
            <p:spPr>
              <a:xfrm>
                <a:off x="5979716" y="5745379"/>
                <a:ext cx="2461803" cy="373688"/>
              </a:xfrm>
              <a:prstGeom prst="rect">
                <a:avLst/>
              </a:prstGeom>
              <a:noFill/>
            </p:spPr>
            <p:txBody>
              <a:bodyPr wrap="none" rtlCol="0">
                <a:spAutoFit/>
              </a:bodyPr>
              <a:lstStyle/>
              <a:p>
                <a:pPr defTabSz="685800">
                  <a:defRPr/>
                </a:pPr>
                <a:r>
                  <a:rPr lang="en-US" sz="1013" b="1">
                    <a:solidFill>
                      <a:schemeClr val="bg1"/>
                    </a:solidFill>
                    <a:latin typeface="Calibri" panose="020F0502020204030204"/>
                  </a:rPr>
                  <a:t>CLDs – Commercialize </a:t>
                </a:r>
              </a:p>
            </p:txBody>
          </p:sp>
        </p:grpSp>
        <p:sp>
          <p:nvSpPr>
            <p:cNvPr id="34" name="Bent-Up Arrow 33">
              <a:extLst>
                <a:ext uri="{FF2B5EF4-FFF2-40B4-BE49-F238E27FC236}">
                  <a16:creationId xmlns:a16="http://schemas.microsoft.com/office/drawing/2014/main" id="{95E6927D-1E47-43E2-6D6B-DAD5732576E5}"/>
                </a:ext>
              </a:extLst>
            </p:cNvPr>
            <p:cNvSpPr/>
            <p:nvPr/>
          </p:nvSpPr>
          <p:spPr>
            <a:xfrm rot="5400000">
              <a:off x="6291311" y="4719570"/>
              <a:ext cx="908797" cy="575450"/>
            </a:xfrm>
            <a:prstGeom prst="bentUpArrow">
              <a:avLst>
                <a:gd name="adj1" fmla="val 20380"/>
                <a:gd name="adj2" fmla="val 25000"/>
                <a:gd name="adj3" fmla="val 296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35" name="Picture 4" descr="Types of Analogs">
              <a:extLst>
                <a:ext uri="{FF2B5EF4-FFF2-40B4-BE49-F238E27FC236}">
                  <a16:creationId xmlns:a16="http://schemas.microsoft.com/office/drawing/2014/main" id="{DEF3E0C3-9CE3-4C9C-CDF2-A06311963B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6192" y="1845747"/>
              <a:ext cx="3427398" cy="1907918"/>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9DDC459F-4CE4-02B5-18E8-331E44902B93}"/>
                </a:ext>
              </a:extLst>
            </p:cNvPr>
            <p:cNvSpPr txBox="1"/>
            <p:nvPr/>
          </p:nvSpPr>
          <p:spPr>
            <a:xfrm>
              <a:off x="1316000" y="3770546"/>
              <a:ext cx="2404675" cy="373102"/>
            </a:xfrm>
            <a:prstGeom prst="rect">
              <a:avLst/>
            </a:prstGeom>
            <a:noFill/>
          </p:spPr>
          <p:txBody>
            <a:bodyPr wrap="none" lIns="91440" tIns="45720" rIns="91440" bIns="45720" rtlCol="0" anchor="t">
              <a:spAutoFit/>
            </a:bodyPr>
            <a:lstStyle/>
            <a:p>
              <a:pPr defTabSz="685800">
                <a:defRPr/>
              </a:pPr>
              <a:r>
                <a:rPr lang="en-US" sz="1000" b="1">
                  <a:solidFill>
                    <a:schemeClr val="bg1"/>
                  </a:solidFill>
                  <a:latin typeface="Calibri" panose="020F0502020204030204"/>
                </a:rPr>
                <a:t>Parabolic Flights - Test</a:t>
              </a:r>
              <a:endParaRPr lang="en-US" sz="1000" b="1">
                <a:solidFill>
                  <a:schemeClr val="bg1"/>
                </a:solidFill>
                <a:latin typeface="Calibri" panose="020F0502020204030204"/>
                <a:ea typeface="Calibri"/>
                <a:cs typeface="Calibri"/>
              </a:endParaRPr>
            </a:p>
          </p:txBody>
        </p:sp>
      </p:grpSp>
      <p:pic>
        <p:nvPicPr>
          <p:cNvPr id="2050" name="Picture 2" descr="Laboratory consultancy and laboratory planner services from Buro Happold">
            <a:extLst>
              <a:ext uri="{FF2B5EF4-FFF2-40B4-BE49-F238E27FC236}">
                <a16:creationId xmlns:a16="http://schemas.microsoft.com/office/drawing/2014/main" id="{E537BCC2-FC71-8AAA-E4DA-88C50235A664}"/>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55818" y="785239"/>
            <a:ext cx="1944764" cy="1296509"/>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21CD9FB1-4951-E816-EBE0-28E4B67FC324}"/>
              </a:ext>
            </a:extLst>
          </p:cNvPr>
          <p:cNvSpPr/>
          <p:nvPr/>
        </p:nvSpPr>
        <p:spPr>
          <a:xfrm>
            <a:off x="2563145" y="1448644"/>
            <a:ext cx="144088" cy="12247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defRPr/>
            </a:pPr>
            <a:endParaRPr lang="en-US" sz="1013">
              <a:solidFill>
                <a:prstClr val="white"/>
              </a:solidFill>
              <a:latin typeface="Calibri" panose="020F0502020204030204"/>
            </a:endParaRPr>
          </a:p>
        </p:txBody>
      </p:sp>
      <p:sp>
        <p:nvSpPr>
          <p:cNvPr id="6" name="TextBox 5">
            <a:extLst>
              <a:ext uri="{FF2B5EF4-FFF2-40B4-BE49-F238E27FC236}">
                <a16:creationId xmlns:a16="http://schemas.microsoft.com/office/drawing/2014/main" id="{156473ED-043E-05B2-4FD4-9F0CD75229F2}"/>
              </a:ext>
            </a:extLst>
          </p:cNvPr>
          <p:cNvSpPr txBox="1"/>
          <p:nvPr/>
        </p:nvSpPr>
        <p:spPr>
          <a:xfrm>
            <a:off x="701584" y="2081256"/>
            <a:ext cx="1351652" cy="248209"/>
          </a:xfrm>
          <a:prstGeom prst="rect">
            <a:avLst/>
          </a:prstGeom>
          <a:noFill/>
        </p:spPr>
        <p:txBody>
          <a:bodyPr wrap="none" lIns="91440" tIns="45720" rIns="91440" bIns="45720" rtlCol="0" anchor="t">
            <a:spAutoFit/>
          </a:bodyPr>
          <a:lstStyle/>
          <a:p>
            <a:pPr defTabSz="685800">
              <a:defRPr/>
            </a:pPr>
            <a:r>
              <a:rPr lang="en-US" sz="1000" b="1">
                <a:solidFill>
                  <a:schemeClr val="bg1"/>
                </a:solidFill>
                <a:latin typeface="Calibri" panose="020F0502020204030204"/>
              </a:rPr>
              <a:t>Ground Development</a:t>
            </a:r>
            <a:endParaRPr lang="en-US" sz="1000" b="1">
              <a:solidFill>
                <a:schemeClr val="bg1"/>
              </a:solidFill>
              <a:latin typeface="Calibri" panose="020F0502020204030204"/>
              <a:ea typeface="Calibri"/>
              <a:cs typeface="Calibri"/>
            </a:endParaRPr>
          </a:p>
        </p:txBody>
      </p:sp>
      <p:pic>
        <p:nvPicPr>
          <p:cNvPr id="8" name="Picture 7">
            <a:extLst>
              <a:ext uri="{FF2B5EF4-FFF2-40B4-BE49-F238E27FC236}">
                <a16:creationId xmlns:a16="http://schemas.microsoft.com/office/drawing/2014/main" id="{FC8D8BA6-5535-9576-60A9-764163B08FD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55712" y="52379"/>
            <a:ext cx="951067" cy="612487"/>
          </a:xfrm>
          <a:prstGeom prst="rect">
            <a:avLst/>
          </a:prstGeom>
        </p:spPr>
      </p:pic>
      <p:sp>
        <p:nvSpPr>
          <p:cNvPr id="5" name="TextBox 4">
            <a:extLst>
              <a:ext uri="{FF2B5EF4-FFF2-40B4-BE49-F238E27FC236}">
                <a16:creationId xmlns:a16="http://schemas.microsoft.com/office/drawing/2014/main" id="{8CBBCEEA-4481-B515-59AC-F5CC8D87E82B}"/>
              </a:ext>
            </a:extLst>
          </p:cNvPr>
          <p:cNvSpPr txBox="1"/>
          <p:nvPr/>
        </p:nvSpPr>
        <p:spPr>
          <a:xfrm>
            <a:off x="455818" y="2519578"/>
            <a:ext cx="4929902" cy="1826141"/>
          </a:xfrm>
          <a:prstGeom prst="rect">
            <a:avLst/>
          </a:prstGeom>
          <a:solidFill>
            <a:schemeClr val="tx2">
              <a:lumMod val="20000"/>
              <a:lumOff val="80000"/>
            </a:schemeClr>
          </a:solidFill>
        </p:spPr>
        <p:txBody>
          <a:bodyPr wrap="square" rtlCol="0">
            <a:spAutoFit/>
          </a:bodyPr>
          <a:lstStyle/>
          <a:p>
            <a:pPr marL="171450" indent="-171450">
              <a:spcAft>
                <a:spcPts val="450"/>
              </a:spcAft>
              <a:buFont typeface="Wingdings" panose="05000000000000000000" pitchFamily="2" charset="2"/>
              <a:buChar char="q"/>
            </a:pPr>
            <a:r>
              <a:rPr lang="en-US" sz="1200" b="1" dirty="0"/>
              <a:t>Ground-based development and optimization of technologies.</a:t>
            </a:r>
          </a:p>
          <a:p>
            <a:pPr marL="171450" indent="-171450">
              <a:spcAft>
                <a:spcPts val="450"/>
              </a:spcAft>
              <a:buFont typeface="Wingdings" panose="05000000000000000000" pitchFamily="2" charset="2"/>
              <a:buChar char="q"/>
            </a:pPr>
            <a:r>
              <a:rPr lang="en-US" sz="1200" b="1" dirty="0"/>
              <a:t>High-throughput experiments for data and validation.</a:t>
            </a:r>
          </a:p>
          <a:p>
            <a:pPr marL="171450" indent="-171450">
              <a:spcAft>
                <a:spcPts val="450"/>
              </a:spcAft>
              <a:buFont typeface="Wingdings" panose="05000000000000000000" pitchFamily="2" charset="2"/>
              <a:buChar char="q"/>
            </a:pPr>
            <a:r>
              <a:rPr lang="en-US" sz="1200" b="1" dirty="0"/>
              <a:t>Enabling more infrastructure for experiments and future volume manufacturing.</a:t>
            </a:r>
          </a:p>
          <a:p>
            <a:pPr marL="171450" indent="-171450">
              <a:spcAft>
                <a:spcPts val="450"/>
              </a:spcAft>
              <a:buFont typeface="Wingdings" panose="05000000000000000000" pitchFamily="2" charset="2"/>
              <a:buChar char="q"/>
            </a:pPr>
            <a:r>
              <a:rPr lang="en-US" sz="1200" b="1" dirty="0"/>
              <a:t>Parabolic flight campaigns to reduce risk of microgravity manufacturing.</a:t>
            </a:r>
          </a:p>
          <a:p>
            <a:pPr marL="171450" indent="-171450">
              <a:spcAft>
                <a:spcPts val="450"/>
              </a:spcAft>
              <a:buFont typeface="Wingdings" panose="05000000000000000000" pitchFamily="2" charset="2"/>
              <a:buChar char="q"/>
            </a:pPr>
            <a:r>
              <a:rPr lang="en-US" sz="1200" b="1" dirty="0"/>
              <a:t>Working with ISS NL and multiple integration partners for microgravity demonstrations of semiconductor </a:t>
            </a:r>
            <a:r>
              <a:rPr lang="en-US" sz="1200" b="1"/>
              <a:t>technologies.</a:t>
            </a:r>
            <a:endParaRPr lang="en-US" sz="1200" b="1" dirty="0"/>
          </a:p>
        </p:txBody>
      </p:sp>
      <p:sp>
        <p:nvSpPr>
          <p:cNvPr id="7" name="Text Placeholder 8">
            <a:extLst>
              <a:ext uri="{FF2B5EF4-FFF2-40B4-BE49-F238E27FC236}">
                <a16:creationId xmlns:a16="http://schemas.microsoft.com/office/drawing/2014/main" id="{59C6988C-072C-6472-6A43-3A31858CEDB8}"/>
              </a:ext>
            </a:extLst>
          </p:cNvPr>
          <p:cNvSpPr>
            <a:spLocks noGrp="1"/>
          </p:cNvSpPr>
          <p:nvPr>
            <p:ph type="body" sz="quarter" idx="23"/>
          </p:nvPr>
        </p:nvSpPr>
        <p:spPr>
          <a:xfrm>
            <a:off x="285750" y="4800600"/>
            <a:ext cx="4229100" cy="342900"/>
          </a:xfrm>
        </p:spPr>
        <p:txBody>
          <a:bodyPr/>
          <a:lstStyle/>
          <a:p>
            <a:r>
              <a:rPr lang="en-US"/>
              <a:t>nasa.gov | Approved for public release.</a:t>
            </a:r>
          </a:p>
        </p:txBody>
      </p:sp>
    </p:spTree>
    <p:extLst>
      <p:ext uri="{BB962C8B-B14F-4D97-AF65-F5344CB8AC3E}">
        <p14:creationId xmlns:p14="http://schemas.microsoft.com/office/powerpoint/2010/main" val="2429173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88CADF5-B88B-83A1-0C0D-12C5F34A2A47}"/>
              </a:ext>
            </a:extLst>
          </p:cNvPr>
          <p:cNvSpPr>
            <a:spLocks noGrp="1"/>
          </p:cNvSpPr>
          <p:nvPr>
            <p:ph type="body" sz="quarter" idx="18"/>
          </p:nvPr>
        </p:nvSpPr>
        <p:spPr>
          <a:xfrm>
            <a:off x="333801" y="584703"/>
            <a:ext cx="3129395" cy="275035"/>
          </a:xfrm>
        </p:spPr>
        <p:txBody>
          <a:bodyPr/>
          <a:lstStyle/>
          <a:p>
            <a:r>
              <a:rPr lang="en-US" sz="1400"/>
              <a:t>Predictive Modeling</a:t>
            </a:r>
          </a:p>
        </p:txBody>
      </p:sp>
      <p:pic>
        <p:nvPicPr>
          <p:cNvPr id="13" name="Picture 12">
            <a:extLst>
              <a:ext uri="{FF2B5EF4-FFF2-40B4-BE49-F238E27FC236}">
                <a16:creationId xmlns:a16="http://schemas.microsoft.com/office/drawing/2014/main" id="{EF144420-5ECB-3777-DBA1-909AB5CF1F96}"/>
              </a:ext>
            </a:extLst>
          </p:cNvPr>
          <p:cNvPicPr>
            <a:picLocks noChangeAspect="1"/>
          </p:cNvPicPr>
          <p:nvPr/>
        </p:nvPicPr>
        <p:blipFill>
          <a:blip r:embed="rId2"/>
          <a:stretch>
            <a:fillRect/>
          </a:stretch>
        </p:blipFill>
        <p:spPr>
          <a:xfrm>
            <a:off x="68094" y="1308370"/>
            <a:ext cx="5083628" cy="3326859"/>
          </a:xfrm>
          <a:prstGeom prst="rect">
            <a:avLst/>
          </a:prstGeom>
        </p:spPr>
      </p:pic>
      <p:sp>
        <p:nvSpPr>
          <p:cNvPr id="26" name="Text Placeholder 8">
            <a:extLst>
              <a:ext uri="{FF2B5EF4-FFF2-40B4-BE49-F238E27FC236}">
                <a16:creationId xmlns:a16="http://schemas.microsoft.com/office/drawing/2014/main" id="{B57DA854-A9E2-94DF-3573-489A67D4F14A}"/>
              </a:ext>
            </a:extLst>
          </p:cNvPr>
          <p:cNvSpPr>
            <a:spLocks noGrp="1"/>
          </p:cNvSpPr>
          <p:nvPr>
            <p:ph type="body" sz="quarter" idx="11"/>
          </p:nvPr>
        </p:nvSpPr>
        <p:spPr>
          <a:xfrm>
            <a:off x="285750" y="4800600"/>
            <a:ext cx="4229100" cy="342900"/>
          </a:xfrm>
        </p:spPr>
        <p:txBody>
          <a:bodyPr/>
          <a:lstStyle/>
          <a:p>
            <a:r>
              <a:rPr lang="en-US"/>
              <a:t>nasa.gov | Approved for public release.</a:t>
            </a:r>
          </a:p>
        </p:txBody>
      </p:sp>
    </p:spTree>
    <p:extLst>
      <p:ext uri="{BB962C8B-B14F-4D97-AF65-F5344CB8AC3E}">
        <p14:creationId xmlns:p14="http://schemas.microsoft.com/office/powerpoint/2010/main" val="3087075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312A25-19A0-3708-74B7-2C5659217A47}"/>
              </a:ext>
            </a:extLst>
          </p:cNvPr>
          <p:cNvPicPr>
            <a:picLocks noChangeAspect="1"/>
          </p:cNvPicPr>
          <p:nvPr/>
        </p:nvPicPr>
        <p:blipFill rotWithShape="1">
          <a:blip r:embed="rId2"/>
          <a:srcRect b="33928"/>
          <a:stretch/>
        </p:blipFill>
        <p:spPr>
          <a:xfrm>
            <a:off x="726440" y="689552"/>
            <a:ext cx="7223119" cy="3936629"/>
          </a:xfrm>
          <a:prstGeom prst="rect">
            <a:avLst/>
          </a:prstGeom>
        </p:spPr>
      </p:pic>
      <p:sp>
        <p:nvSpPr>
          <p:cNvPr id="30" name="Text Placeholder 8">
            <a:extLst>
              <a:ext uri="{FF2B5EF4-FFF2-40B4-BE49-F238E27FC236}">
                <a16:creationId xmlns:a16="http://schemas.microsoft.com/office/drawing/2014/main" id="{563FE257-4F52-002E-88F7-E4C45A2A9E29}"/>
              </a:ext>
            </a:extLst>
          </p:cNvPr>
          <p:cNvSpPr>
            <a:spLocks noGrp="1"/>
          </p:cNvSpPr>
          <p:nvPr>
            <p:ph type="body" sz="quarter" idx="11"/>
          </p:nvPr>
        </p:nvSpPr>
        <p:spPr>
          <a:xfrm>
            <a:off x="5715000" y="4800600"/>
            <a:ext cx="2057400" cy="342900"/>
          </a:xfrm>
        </p:spPr>
        <p:txBody>
          <a:bodyPr/>
          <a:lstStyle/>
          <a:p>
            <a:r>
              <a:rPr lang="en-US"/>
              <a:t>nasa.gov | Approved for public release.</a:t>
            </a:r>
          </a:p>
        </p:txBody>
      </p:sp>
    </p:spTree>
    <p:extLst>
      <p:ext uri="{BB962C8B-B14F-4D97-AF65-F5344CB8AC3E}">
        <p14:creationId xmlns:p14="http://schemas.microsoft.com/office/powerpoint/2010/main" val="2192271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5479B-CD82-A48A-7B6E-9735B12C6021}"/>
            </a:ext>
          </a:extLst>
        </p:cNvPr>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EFF33730-2CB4-2350-79F4-1EFE8D765E50}"/>
              </a:ext>
            </a:extLst>
          </p:cNvPr>
          <p:cNvSpPr txBox="1">
            <a:spLocks/>
          </p:cNvSpPr>
          <p:nvPr/>
        </p:nvSpPr>
        <p:spPr>
          <a:xfrm>
            <a:off x="0" y="3189093"/>
            <a:ext cx="3799840" cy="2099187"/>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900" b="1" i="0" u="none" strike="noStrike" kern="1200" cap="none" spc="0" normalizeH="0" baseline="0" noProof="0" dirty="0">
                <a:ln>
                  <a:noFill/>
                </a:ln>
                <a:effectLst/>
                <a:uLnTx/>
                <a:uFillTx/>
                <a:latin typeface="+mn-lt"/>
                <a:ea typeface="ＭＳ Ｐゴシック" charset="-128"/>
                <a:cs typeface="Calibri Light" panose="020F0302020204030204" pitchFamily="34" charset="0"/>
              </a:rPr>
              <a:t>Multi-Layer Printing</a:t>
            </a:r>
          </a:p>
          <a:p>
            <a:pPr marL="279400" marR="0" lvl="1" indent="-165100" algn="l" defTabSz="457200" rtl="0" eaLnBrk="0" fontAlgn="base" latinLnBrk="0" hangingPunct="0">
              <a:lnSpc>
                <a:spcPct val="95000"/>
              </a:lnSpc>
              <a:spcBef>
                <a:spcPts val="500"/>
              </a:spcBef>
              <a:spcAft>
                <a:spcPct val="0"/>
              </a:spcAft>
              <a:buClrTx/>
              <a:buSzTx/>
              <a:buFont typeface="Arial" charset="0"/>
              <a:buChar char="•"/>
              <a:tabLst/>
              <a:defRPr/>
            </a:pPr>
            <a:r>
              <a:rPr kumimoji="0" lang="en-US" sz="900" b="0" i="0" u="none" strike="noStrike" kern="1200" cap="none" spc="0" normalizeH="0" baseline="0" noProof="0" dirty="0">
                <a:ln>
                  <a:noFill/>
                </a:ln>
                <a:effectLst/>
                <a:uLnTx/>
                <a:uFillTx/>
                <a:latin typeface="+mn-lt"/>
                <a:ea typeface="ＭＳ Ｐゴシック" charset="-128"/>
                <a:cs typeface="Calibri Light" panose="020F0302020204030204" pitchFamily="34" charset="0"/>
              </a:rPr>
              <a:t>Filling vias between substrate layers to connect circuit layers.</a:t>
            </a:r>
          </a:p>
          <a:p>
            <a:pPr marL="279400" marR="0" lvl="1" indent="-165100" algn="l" defTabSz="457200" rtl="0" eaLnBrk="0" fontAlgn="base" latinLnBrk="0" hangingPunct="0">
              <a:lnSpc>
                <a:spcPct val="95000"/>
              </a:lnSpc>
              <a:spcBef>
                <a:spcPts val="500"/>
              </a:spcBef>
              <a:spcAft>
                <a:spcPct val="0"/>
              </a:spcAft>
              <a:buClrTx/>
              <a:buSzTx/>
              <a:buFont typeface="Arial" charset="0"/>
              <a:buChar char="•"/>
              <a:tabLst/>
              <a:defRPr/>
            </a:pPr>
            <a:r>
              <a:rPr kumimoji="0" lang="en-US" sz="900" b="0" i="0" u="none" strike="noStrike" kern="1200" cap="none" spc="0" normalizeH="0" baseline="0" noProof="0" dirty="0">
                <a:ln>
                  <a:noFill/>
                </a:ln>
                <a:effectLst/>
                <a:uLnTx/>
                <a:uFillTx/>
                <a:latin typeface="+mn-lt"/>
                <a:ea typeface="ＭＳ Ｐゴシック" charset="-128"/>
                <a:cs typeface="Calibri Light" panose="020F0302020204030204" pitchFamily="34" charset="0"/>
              </a:rPr>
              <a:t>Printed crossovers using conductive and insulating inks.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900" b="1" i="0" u="none" strike="noStrike" kern="1200" cap="none" spc="0" normalizeH="0" baseline="0" noProof="0" dirty="0">
                <a:ln>
                  <a:noFill/>
                </a:ln>
                <a:effectLst/>
                <a:uLnTx/>
                <a:uFillTx/>
                <a:latin typeface="+mn-lt"/>
                <a:ea typeface="ＭＳ Ｐゴシック" charset="-128"/>
                <a:cs typeface="Calibri Light" panose="020F0302020204030204" pitchFamily="34" charset="0"/>
              </a:rPr>
              <a:t>Chip Integration</a:t>
            </a:r>
          </a:p>
          <a:p>
            <a:pPr marL="279400" marR="0" lvl="1" indent="-165100" algn="l" defTabSz="457200" rtl="0" eaLnBrk="0" fontAlgn="base" latinLnBrk="0" hangingPunct="0">
              <a:lnSpc>
                <a:spcPct val="95000"/>
              </a:lnSpc>
              <a:spcBef>
                <a:spcPts val="500"/>
              </a:spcBef>
              <a:spcAft>
                <a:spcPct val="0"/>
              </a:spcAft>
              <a:buClrTx/>
              <a:buSzTx/>
              <a:buFont typeface="Arial" charset="0"/>
              <a:buChar char="•"/>
              <a:tabLst/>
              <a:defRPr/>
            </a:pPr>
            <a:r>
              <a:rPr kumimoji="0" lang="en-US" sz="900" b="0" i="0" u="none" strike="noStrike" kern="1200" cap="none" spc="0" normalizeH="0" baseline="0" noProof="0" dirty="0">
                <a:ln>
                  <a:noFill/>
                </a:ln>
                <a:effectLst/>
                <a:uLnTx/>
                <a:uFillTx/>
                <a:latin typeface="+mn-lt"/>
                <a:ea typeface="ＭＳ Ｐゴシック" charset="-128"/>
                <a:cs typeface="Calibri Light" panose="020F0302020204030204" pitchFamily="34" charset="0"/>
              </a:rPr>
              <a:t>Printed insulator to hold chips in place and fill moats (printed chambers).</a:t>
            </a:r>
          </a:p>
          <a:p>
            <a:pPr marL="279400" marR="0" lvl="1" indent="-165100" algn="l" defTabSz="457200" rtl="0" eaLnBrk="0" fontAlgn="base" latinLnBrk="0" hangingPunct="0">
              <a:lnSpc>
                <a:spcPct val="95000"/>
              </a:lnSpc>
              <a:spcBef>
                <a:spcPts val="500"/>
              </a:spcBef>
              <a:spcAft>
                <a:spcPct val="0"/>
              </a:spcAft>
              <a:buClrTx/>
              <a:buSzTx/>
              <a:buFont typeface="Arial" charset="0"/>
              <a:buChar char="•"/>
              <a:tabLst/>
              <a:defRPr/>
            </a:pPr>
            <a:r>
              <a:rPr kumimoji="0" lang="en-US" sz="900" b="0" i="0" u="none" strike="noStrike" kern="1200" cap="none" spc="0" normalizeH="0" baseline="0" noProof="0" dirty="0">
                <a:ln>
                  <a:noFill/>
                </a:ln>
                <a:effectLst/>
                <a:uLnTx/>
                <a:uFillTx/>
                <a:latin typeface="+mn-lt"/>
                <a:ea typeface="ＭＳ Ｐゴシック" charset="-128"/>
                <a:cs typeface="Calibri Light" panose="020F0302020204030204" pitchFamily="34" charset="0"/>
              </a:rPr>
              <a:t>Printed interconnects over moats to component pads top of chips </a:t>
            </a:r>
          </a:p>
          <a:p>
            <a:pPr marL="279400" marR="0" lvl="1" indent="-165100" algn="l" defTabSz="457200" rtl="0" eaLnBrk="0" fontAlgn="base" latinLnBrk="0" hangingPunct="0">
              <a:lnSpc>
                <a:spcPct val="95000"/>
              </a:lnSpc>
              <a:spcBef>
                <a:spcPts val="500"/>
              </a:spcBef>
              <a:spcAft>
                <a:spcPct val="0"/>
              </a:spcAft>
              <a:buClrTx/>
              <a:buSzTx/>
              <a:buFont typeface="Arial" charset="0"/>
              <a:buChar char="•"/>
              <a:tabLst/>
              <a:defRPr/>
            </a:pPr>
            <a:r>
              <a:rPr kumimoji="0" lang="en-US" sz="900" b="0" i="0" u="none" strike="noStrike" kern="1200" cap="none" spc="0" normalizeH="0" baseline="0" noProof="0" dirty="0">
                <a:ln>
                  <a:noFill/>
                </a:ln>
                <a:effectLst/>
                <a:uLnTx/>
                <a:uFillTx/>
                <a:latin typeface="+mn-lt"/>
                <a:ea typeface="ＭＳ Ｐゴシック" charset="-128"/>
                <a:cs typeface="Calibri Light" panose="020F0302020204030204" pitchFamily="34" charset="0"/>
              </a:rPr>
              <a:t>Developing technology to insert a wider range of components.</a:t>
            </a:r>
          </a:p>
          <a:p>
            <a:pPr marL="0" marR="0" lvl="0" indent="0" algn="l" defTabSz="457200" rtl="0" eaLnBrk="0" fontAlgn="base" latinLnBrk="0" hangingPunct="0">
              <a:lnSpc>
                <a:spcPct val="95000"/>
              </a:lnSpc>
              <a:spcBef>
                <a:spcPts val="1000"/>
              </a:spcBef>
              <a:spcAft>
                <a:spcPct val="0"/>
              </a:spcAft>
              <a:buClrTx/>
              <a:buSzTx/>
              <a:buFontTx/>
              <a:buNone/>
              <a:tabLst/>
              <a:defRPr/>
            </a:pPr>
            <a:endParaRPr kumimoji="0" lang="en-US" sz="1200" b="1" i="0" u="none" strike="noStrike" kern="1200" cap="none" spc="0" normalizeH="0" baseline="0" noProof="0" dirty="0">
              <a:ln>
                <a:noFill/>
              </a:ln>
              <a:effectLst/>
              <a:uLnTx/>
              <a:uFillTx/>
              <a:latin typeface="+mn-lt"/>
              <a:ea typeface="ＭＳ Ｐゴシック" charset="-128"/>
            </a:endParaRPr>
          </a:p>
        </p:txBody>
      </p:sp>
      <p:pic>
        <p:nvPicPr>
          <p:cNvPr id="28" name="Picture 27">
            <a:extLst>
              <a:ext uri="{FF2B5EF4-FFF2-40B4-BE49-F238E27FC236}">
                <a16:creationId xmlns:a16="http://schemas.microsoft.com/office/drawing/2014/main" id="{A79260A8-D784-2E7C-0951-70C7BA0AC07A}"/>
              </a:ext>
            </a:extLst>
          </p:cNvPr>
          <p:cNvPicPr>
            <a:picLocks noChangeAspect="1"/>
          </p:cNvPicPr>
          <p:nvPr/>
        </p:nvPicPr>
        <p:blipFill>
          <a:blip r:embed="rId2"/>
          <a:stretch>
            <a:fillRect/>
          </a:stretch>
        </p:blipFill>
        <p:spPr>
          <a:xfrm>
            <a:off x="5163287" y="1083449"/>
            <a:ext cx="3269038" cy="3357848"/>
          </a:xfrm>
          <a:prstGeom prst="rect">
            <a:avLst/>
          </a:prstGeom>
        </p:spPr>
      </p:pic>
      <p:sp>
        <p:nvSpPr>
          <p:cNvPr id="30" name="Text Placeholder 8">
            <a:extLst>
              <a:ext uri="{FF2B5EF4-FFF2-40B4-BE49-F238E27FC236}">
                <a16:creationId xmlns:a16="http://schemas.microsoft.com/office/drawing/2014/main" id="{2CC9B5FF-6B0F-3B49-9608-76B959279631}"/>
              </a:ext>
            </a:extLst>
          </p:cNvPr>
          <p:cNvSpPr>
            <a:spLocks noGrp="1"/>
          </p:cNvSpPr>
          <p:nvPr>
            <p:ph type="body" sz="quarter" idx="11"/>
          </p:nvPr>
        </p:nvSpPr>
        <p:spPr>
          <a:xfrm>
            <a:off x="5715000" y="4800600"/>
            <a:ext cx="2057400" cy="342900"/>
          </a:xfrm>
        </p:spPr>
        <p:txBody>
          <a:bodyPr/>
          <a:lstStyle/>
          <a:p>
            <a:r>
              <a:rPr lang="en-US"/>
              <a:t>nasa.gov | Approved for public release.</a:t>
            </a:r>
          </a:p>
        </p:txBody>
      </p:sp>
    </p:spTree>
    <p:extLst>
      <p:ext uri="{BB962C8B-B14F-4D97-AF65-F5344CB8AC3E}">
        <p14:creationId xmlns:p14="http://schemas.microsoft.com/office/powerpoint/2010/main" val="707781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4F3B0-3F30-F646-81D4-A5FB957546CB}"/>
            </a:ext>
          </a:extLst>
        </p:cNvPr>
        <p:cNvGrpSpPr/>
        <p:nvPr/>
      </p:nvGrpSpPr>
      <p:grpSpPr>
        <a:xfrm>
          <a:off x="0" y="0"/>
          <a:ext cx="0" cy="0"/>
          <a:chOff x="0" y="0"/>
          <a:chExt cx="0" cy="0"/>
        </a:xfrm>
      </p:grpSpPr>
      <p:sp>
        <p:nvSpPr>
          <p:cNvPr id="32" name="Text Placeholder 31">
            <a:extLst>
              <a:ext uri="{FF2B5EF4-FFF2-40B4-BE49-F238E27FC236}">
                <a16:creationId xmlns:a16="http://schemas.microsoft.com/office/drawing/2014/main" id="{1187BC40-CEB6-AD0B-E284-74E6EC51E10C}"/>
              </a:ext>
            </a:extLst>
          </p:cNvPr>
          <p:cNvSpPr>
            <a:spLocks noGrp="1"/>
          </p:cNvSpPr>
          <p:nvPr>
            <p:ph type="body" sz="quarter" idx="19"/>
          </p:nvPr>
        </p:nvSpPr>
        <p:spPr>
          <a:xfrm>
            <a:off x="286308" y="184150"/>
            <a:ext cx="3978025" cy="590813"/>
          </a:xfrm>
        </p:spPr>
        <p:txBody>
          <a:bodyPr/>
          <a:lstStyle/>
          <a:p>
            <a:r>
              <a:rPr lang="en-US" sz="1600"/>
              <a:t>Parabolic Flights : Deposition Phenomena</a:t>
            </a:r>
          </a:p>
        </p:txBody>
      </p:sp>
      <p:sp>
        <p:nvSpPr>
          <p:cNvPr id="35" name="Text Placeholder 34">
            <a:extLst>
              <a:ext uri="{FF2B5EF4-FFF2-40B4-BE49-F238E27FC236}">
                <a16:creationId xmlns:a16="http://schemas.microsoft.com/office/drawing/2014/main" id="{60ABF0A2-57CD-9E8D-2646-A9C2092CF972}"/>
              </a:ext>
            </a:extLst>
          </p:cNvPr>
          <p:cNvSpPr>
            <a:spLocks noGrp="1"/>
          </p:cNvSpPr>
          <p:nvPr>
            <p:ph type="body" sz="quarter" idx="32"/>
          </p:nvPr>
        </p:nvSpPr>
        <p:spPr>
          <a:xfrm>
            <a:off x="1722148" y="1008606"/>
            <a:ext cx="734132" cy="342900"/>
          </a:xfrm>
        </p:spPr>
        <p:txBody>
          <a:bodyPr/>
          <a:lstStyle/>
          <a:p>
            <a:r>
              <a:rPr lang="en-US" sz="1100" dirty="0">
                <a:ea typeface="Calibri" panose="020F0502020204030204" pitchFamily="34" charset="0"/>
                <a:cs typeface="Calibri" panose="020F0502020204030204" pitchFamily="34" charset="0"/>
              </a:rPr>
              <a:t>Thin-Film</a:t>
            </a:r>
          </a:p>
        </p:txBody>
      </p:sp>
      <p:sp>
        <p:nvSpPr>
          <p:cNvPr id="36" name="Text Placeholder 35">
            <a:extLst>
              <a:ext uri="{FF2B5EF4-FFF2-40B4-BE49-F238E27FC236}">
                <a16:creationId xmlns:a16="http://schemas.microsoft.com/office/drawing/2014/main" id="{AE9F5622-BB91-907E-C3EB-6D58C7188263}"/>
              </a:ext>
            </a:extLst>
          </p:cNvPr>
          <p:cNvSpPr>
            <a:spLocks noGrp="1"/>
          </p:cNvSpPr>
          <p:nvPr>
            <p:ph type="body" sz="quarter" idx="33"/>
          </p:nvPr>
        </p:nvSpPr>
        <p:spPr/>
        <p:txBody>
          <a:bodyPr lIns="91440" tIns="45720" rIns="91440" bIns="45720" anchor="ctr"/>
          <a:lstStyle/>
          <a:p>
            <a:r>
              <a:rPr lang="en-US" sz="600">
                <a:cs typeface="Arial"/>
              </a:rPr>
              <a:t>nasa.gov | Approved for public release.</a:t>
            </a:r>
          </a:p>
        </p:txBody>
      </p:sp>
      <p:sp>
        <p:nvSpPr>
          <p:cNvPr id="37" name="Text Placeholder 34">
            <a:extLst>
              <a:ext uri="{FF2B5EF4-FFF2-40B4-BE49-F238E27FC236}">
                <a16:creationId xmlns:a16="http://schemas.microsoft.com/office/drawing/2014/main" id="{FF4547D0-DB2A-803D-91A0-E78C66C09CA4}"/>
              </a:ext>
            </a:extLst>
          </p:cNvPr>
          <p:cNvSpPr txBox="1">
            <a:spLocks/>
          </p:cNvSpPr>
          <p:nvPr/>
        </p:nvSpPr>
        <p:spPr>
          <a:xfrm>
            <a:off x="5680106" y="1004262"/>
            <a:ext cx="1795566" cy="342901"/>
          </a:xfrm>
          <a:prstGeom prst="rect">
            <a:avLst/>
          </a:prstGeom>
        </p:spPr>
        <p:txBody>
          <a:bodyPr lIns="0" tIns="0" rIns="0" bIns="0" anchor="ctr" anchorCtr="0"/>
          <a:lstStyle>
            <a:lvl1pPr marL="0" indent="0" algn="l" defTabSz="685783" rtl="0" eaLnBrk="1" latinLnBrk="0" hangingPunct="1">
              <a:lnSpc>
                <a:spcPct val="100000"/>
              </a:lnSpc>
              <a:spcBef>
                <a:spcPts val="0"/>
              </a:spcBef>
              <a:buFont typeface="Arial" panose="020B0604020202020204" pitchFamily="34" charset="0"/>
              <a:buNone/>
              <a:defRPr sz="3000" b="0" kern="1200">
                <a:solidFill>
                  <a:srgbClr val="0031A0"/>
                </a:solidFill>
                <a:latin typeface="+mj-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a:t>Advanced Toolplate System</a:t>
            </a:r>
          </a:p>
        </p:txBody>
      </p:sp>
      <p:sp>
        <p:nvSpPr>
          <p:cNvPr id="4" name="TextBox 3">
            <a:extLst>
              <a:ext uri="{FF2B5EF4-FFF2-40B4-BE49-F238E27FC236}">
                <a16:creationId xmlns:a16="http://schemas.microsoft.com/office/drawing/2014/main" id="{09F7104B-464E-322B-9836-B53BEE56635B}"/>
              </a:ext>
            </a:extLst>
          </p:cNvPr>
          <p:cNvSpPr txBox="1"/>
          <p:nvPr/>
        </p:nvSpPr>
        <p:spPr>
          <a:xfrm>
            <a:off x="4220308" y="3306707"/>
            <a:ext cx="2357581" cy="106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SmartPump modification was successful. No clogging or stiction issues were experienced during the flight.</a:t>
            </a:r>
          </a:p>
          <a:p>
            <a:endParaRPr lang="en-US" sz="9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Samples used to inform partner model being developed to better understand DIW-deposition in microgravity.</a:t>
            </a:r>
          </a:p>
        </p:txBody>
      </p:sp>
      <p:pic>
        <p:nvPicPr>
          <p:cNvPr id="5" name="Picture 4" descr="A screenshot of a computer screen&#10;&#10;Description automatically generated">
            <a:extLst>
              <a:ext uri="{FF2B5EF4-FFF2-40B4-BE49-F238E27FC236}">
                <a16:creationId xmlns:a16="http://schemas.microsoft.com/office/drawing/2014/main" id="{BC9FDFF6-94D7-E1E6-19BC-CD9C92ACAD6D}"/>
              </a:ext>
            </a:extLst>
          </p:cNvPr>
          <p:cNvPicPr>
            <a:picLocks noChangeAspect="1"/>
          </p:cNvPicPr>
          <p:nvPr/>
        </p:nvPicPr>
        <p:blipFill>
          <a:blip r:embed="rId2"/>
          <a:stretch>
            <a:fillRect/>
          </a:stretch>
        </p:blipFill>
        <p:spPr>
          <a:xfrm>
            <a:off x="4572000" y="1338092"/>
            <a:ext cx="1654198" cy="1778610"/>
          </a:xfrm>
          <a:prstGeom prst="rect">
            <a:avLst/>
          </a:prstGeom>
        </p:spPr>
      </p:pic>
      <p:pic>
        <p:nvPicPr>
          <p:cNvPr id="11" name="Picture 10">
            <a:extLst>
              <a:ext uri="{FF2B5EF4-FFF2-40B4-BE49-F238E27FC236}">
                <a16:creationId xmlns:a16="http://schemas.microsoft.com/office/drawing/2014/main" id="{89FDEC6F-B4CE-0670-773A-015F4FAD9044}"/>
              </a:ext>
            </a:extLst>
          </p:cNvPr>
          <p:cNvPicPr>
            <a:picLocks noChangeAspect="1"/>
          </p:cNvPicPr>
          <p:nvPr/>
        </p:nvPicPr>
        <p:blipFill>
          <a:blip r:embed="rId3"/>
          <a:stretch>
            <a:fillRect/>
          </a:stretch>
        </p:blipFill>
        <p:spPr>
          <a:xfrm flipH="1">
            <a:off x="6278167" y="1548527"/>
            <a:ext cx="753276" cy="1143766"/>
          </a:xfrm>
          <a:prstGeom prst="rect">
            <a:avLst/>
          </a:prstGeom>
        </p:spPr>
      </p:pic>
      <p:pic>
        <p:nvPicPr>
          <p:cNvPr id="12" name="Picture 11">
            <a:extLst>
              <a:ext uri="{FF2B5EF4-FFF2-40B4-BE49-F238E27FC236}">
                <a16:creationId xmlns:a16="http://schemas.microsoft.com/office/drawing/2014/main" id="{8426E669-B434-C5DC-BFAE-AFC540B089AA}"/>
              </a:ext>
            </a:extLst>
          </p:cNvPr>
          <p:cNvPicPr>
            <a:picLocks noChangeAspect="1"/>
          </p:cNvPicPr>
          <p:nvPr/>
        </p:nvPicPr>
        <p:blipFill>
          <a:blip r:embed="rId4"/>
          <a:stretch>
            <a:fillRect/>
          </a:stretch>
        </p:blipFill>
        <p:spPr>
          <a:xfrm flipH="1">
            <a:off x="7055700" y="1547676"/>
            <a:ext cx="758266" cy="1143766"/>
          </a:xfrm>
          <a:prstGeom prst="rect">
            <a:avLst/>
          </a:prstGeom>
        </p:spPr>
      </p:pic>
      <p:pic>
        <p:nvPicPr>
          <p:cNvPr id="13" name="Picture 12">
            <a:extLst>
              <a:ext uri="{FF2B5EF4-FFF2-40B4-BE49-F238E27FC236}">
                <a16:creationId xmlns:a16="http://schemas.microsoft.com/office/drawing/2014/main" id="{53653B0E-890B-96FE-80E1-EB21091DF075}"/>
              </a:ext>
            </a:extLst>
          </p:cNvPr>
          <p:cNvPicPr>
            <a:picLocks noChangeAspect="1"/>
          </p:cNvPicPr>
          <p:nvPr/>
        </p:nvPicPr>
        <p:blipFill>
          <a:blip r:embed="rId5"/>
          <a:stretch>
            <a:fillRect/>
          </a:stretch>
        </p:blipFill>
        <p:spPr>
          <a:xfrm flipH="1">
            <a:off x="7838222" y="1547676"/>
            <a:ext cx="1069527" cy="1113031"/>
          </a:xfrm>
          <a:prstGeom prst="rect">
            <a:avLst/>
          </a:prstGeom>
        </p:spPr>
      </p:pic>
      <p:sp>
        <p:nvSpPr>
          <p:cNvPr id="20" name="TextBox 19">
            <a:extLst>
              <a:ext uri="{FF2B5EF4-FFF2-40B4-BE49-F238E27FC236}">
                <a16:creationId xmlns:a16="http://schemas.microsoft.com/office/drawing/2014/main" id="{FA1C816B-35CD-5A81-ACE1-A2DCCBCED85B}"/>
              </a:ext>
            </a:extLst>
          </p:cNvPr>
          <p:cNvSpPr txBox="1"/>
          <p:nvPr/>
        </p:nvSpPr>
        <p:spPr>
          <a:xfrm>
            <a:off x="6433239" y="2691442"/>
            <a:ext cx="235758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A Vertical Interconnect Access (Via) is a small hole used to connect different layers of a circuit. </a:t>
            </a:r>
          </a:p>
          <a:p>
            <a:endParaRPr lang="en-US" sz="9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Via-filling is a pivotal part of fabricating high-performance circuits.</a:t>
            </a:r>
          </a:p>
          <a:p>
            <a:endParaRPr lang="en-US" sz="9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Moat filling involves dispensing dielectric paste around embedded components.</a:t>
            </a:r>
          </a:p>
          <a:p>
            <a:endParaRPr lang="en-US" sz="9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Moat filling is required to evaluate component placing and device manufacturability in microgravity.</a:t>
            </a:r>
          </a:p>
        </p:txBody>
      </p:sp>
      <p:sp>
        <p:nvSpPr>
          <p:cNvPr id="23" name="TextBox 22">
            <a:extLst>
              <a:ext uri="{FF2B5EF4-FFF2-40B4-BE49-F238E27FC236}">
                <a16:creationId xmlns:a16="http://schemas.microsoft.com/office/drawing/2014/main" id="{6679BB99-6220-C17D-BA1A-1B6A0B005159}"/>
              </a:ext>
            </a:extLst>
          </p:cNvPr>
          <p:cNvSpPr txBox="1"/>
          <p:nvPr/>
        </p:nvSpPr>
        <p:spPr>
          <a:xfrm>
            <a:off x="6654805" y="1270715"/>
            <a:ext cx="498028"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b="1">
                <a:latin typeface="Calibri" panose="020F0502020204030204" pitchFamily="34" charset="0"/>
                <a:ea typeface="Calibri" panose="020F0502020204030204" pitchFamily="34" charset="0"/>
                <a:cs typeface="Calibri" panose="020F0502020204030204" pitchFamily="34" charset="0"/>
              </a:rPr>
              <a:t>Via Filling</a:t>
            </a:r>
          </a:p>
        </p:txBody>
      </p:sp>
      <p:sp>
        <p:nvSpPr>
          <p:cNvPr id="24" name="TextBox 23">
            <a:extLst>
              <a:ext uri="{FF2B5EF4-FFF2-40B4-BE49-F238E27FC236}">
                <a16:creationId xmlns:a16="http://schemas.microsoft.com/office/drawing/2014/main" id="{1D05514F-0492-C2CB-14ED-17B73F151698}"/>
              </a:ext>
            </a:extLst>
          </p:cNvPr>
          <p:cNvSpPr txBox="1"/>
          <p:nvPr/>
        </p:nvSpPr>
        <p:spPr>
          <a:xfrm>
            <a:off x="7978092" y="1275708"/>
            <a:ext cx="600945"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b="1">
                <a:latin typeface="Calibri" panose="020F0502020204030204" pitchFamily="34" charset="0"/>
                <a:ea typeface="Calibri" panose="020F0502020204030204" pitchFamily="34" charset="0"/>
                <a:cs typeface="Calibri" panose="020F0502020204030204" pitchFamily="34" charset="0"/>
              </a:rPr>
              <a:t>Moat Filling</a:t>
            </a:r>
          </a:p>
        </p:txBody>
      </p:sp>
      <p:pic>
        <p:nvPicPr>
          <p:cNvPr id="25" name="Picture 24">
            <a:extLst>
              <a:ext uri="{FF2B5EF4-FFF2-40B4-BE49-F238E27FC236}">
                <a16:creationId xmlns:a16="http://schemas.microsoft.com/office/drawing/2014/main" id="{CA2F95EF-9B34-AD96-A428-6D38FDB3A1FE}"/>
              </a:ext>
            </a:extLst>
          </p:cNvPr>
          <p:cNvPicPr>
            <a:picLocks noChangeAspect="1"/>
          </p:cNvPicPr>
          <p:nvPr/>
        </p:nvPicPr>
        <p:blipFill>
          <a:blip r:embed="rId6"/>
          <a:stretch>
            <a:fillRect/>
          </a:stretch>
        </p:blipFill>
        <p:spPr>
          <a:xfrm>
            <a:off x="202793" y="1338092"/>
            <a:ext cx="3772843" cy="2322467"/>
          </a:xfrm>
          <a:prstGeom prst="rect">
            <a:avLst/>
          </a:prstGeom>
        </p:spPr>
      </p:pic>
      <p:sp>
        <p:nvSpPr>
          <p:cNvPr id="28" name="TextBox 27">
            <a:extLst>
              <a:ext uri="{FF2B5EF4-FFF2-40B4-BE49-F238E27FC236}">
                <a16:creationId xmlns:a16="http://schemas.microsoft.com/office/drawing/2014/main" id="{78AA5ADA-61F1-8348-3D47-436247561E52}"/>
              </a:ext>
            </a:extLst>
          </p:cNvPr>
          <p:cNvSpPr txBox="1"/>
          <p:nvPr/>
        </p:nvSpPr>
        <p:spPr>
          <a:xfrm>
            <a:off x="164747" y="3630415"/>
            <a:ext cx="3978025" cy="1200329"/>
          </a:xfrm>
          <a:prstGeom prst="rect">
            <a:avLst/>
          </a:prstGeom>
          <a:noFill/>
        </p:spPr>
        <p:txBody>
          <a:bodyPr wrap="square">
            <a:spAutoFit/>
          </a:bodyPr>
          <a:lstStyle/>
          <a:p>
            <a:pPr marL="283210" indent="-283210">
              <a:buFont typeface="Arial,Sans-Serif"/>
              <a:buChar char="•"/>
            </a:pPr>
            <a:r>
              <a:rPr lang="en-US" sz="900">
                <a:latin typeface="Calibri" panose="020F0502020204030204" pitchFamily="34" charset="0"/>
                <a:ea typeface="Calibri" panose="020F0502020204030204" pitchFamily="34" charset="0"/>
                <a:cs typeface="Calibri" panose="020F0502020204030204" pitchFamily="34" charset="0"/>
              </a:rPr>
              <a:t>Formulate and test inks in reduced gravity environments</a:t>
            </a:r>
          </a:p>
          <a:p>
            <a:pPr marL="740410" lvl="1" indent="-283210">
              <a:buFont typeface="Arial,Sans-Serif"/>
              <a:buChar char="•"/>
            </a:pPr>
            <a:r>
              <a:rPr lang="en-US" sz="900">
                <a:latin typeface="Calibri" panose="020F0502020204030204" pitchFamily="34" charset="0"/>
                <a:ea typeface="Calibri" panose="020F0502020204030204" pitchFamily="34" charset="0"/>
                <a:cs typeface="Calibri" panose="020F0502020204030204" pitchFamily="34" charset="0"/>
              </a:rPr>
              <a:t>Inks include Ag, BaTiO3, </a:t>
            </a:r>
            <a:r>
              <a:rPr lang="en-US" sz="900" err="1">
                <a:latin typeface="Calibri" panose="020F0502020204030204" pitchFamily="34" charset="0"/>
                <a:ea typeface="Calibri" panose="020F0502020204030204" pitchFamily="34" charset="0"/>
                <a:cs typeface="Calibri" panose="020F0502020204030204" pitchFamily="34" charset="0"/>
              </a:rPr>
              <a:t>ZnO</a:t>
            </a:r>
            <a:r>
              <a:rPr lang="en-US" sz="900">
                <a:latin typeface="Calibri" panose="020F0502020204030204" pitchFamily="34" charset="0"/>
                <a:ea typeface="Calibri" panose="020F0502020204030204" pitchFamily="34" charset="0"/>
                <a:cs typeface="Calibri" panose="020F0502020204030204" pitchFamily="34" charset="0"/>
              </a:rPr>
              <a:t>, PDMS</a:t>
            </a:r>
          </a:p>
          <a:p>
            <a:pPr marL="740410" lvl="1" indent="-283210">
              <a:buFont typeface="Arial,Sans-Serif"/>
              <a:buChar char="•"/>
            </a:pPr>
            <a:endParaRPr lang="en-US" sz="900">
              <a:latin typeface="Calibri" panose="020F0502020204030204" pitchFamily="34" charset="0"/>
              <a:ea typeface="Calibri" panose="020F0502020204030204" pitchFamily="34" charset="0"/>
              <a:cs typeface="Calibri" panose="020F0502020204030204" pitchFamily="34" charset="0"/>
            </a:endParaRPr>
          </a:p>
          <a:p>
            <a:pPr marL="283210" indent="-28321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Micro-structures of printed patterns results in denser structure with fewer pores</a:t>
            </a:r>
          </a:p>
          <a:p>
            <a:pPr marL="283210" indent="-283210">
              <a:buFont typeface="Arial"/>
              <a:buChar char="•"/>
            </a:pPr>
            <a:endParaRPr lang="en-US" sz="900">
              <a:latin typeface="Calibri" panose="020F0502020204030204" pitchFamily="34" charset="0"/>
              <a:ea typeface="Calibri" panose="020F0502020204030204" pitchFamily="34" charset="0"/>
              <a:cs typeface="Calibri" panose="020F0502020204030204" pitchFamily="34" charset="0"/>
            </a:endParaRPr>
          </a:p>
          <a:p>
            <a:pPr marL="283210" indent="-283210">
              <a:buFont typeface="Arial"/>
              <a:buChar char="•"/>
            </a:pPr>
            <a:r>
              <a:rPr lang="en-US" sz="900">
                <a:latin typeface="Calibri" panose="020F0502020204030204" pitchFamily="34" charset="0"/>
                <a:ea typeface="Calibri" panose="020F0502020204030204" pitchFamily="34" charset="0"/>
                <a:cs typeface="Calibri" panose="020F0502020204030204" pitchFamily="34" charset="0"/>
              </a:rPr>
              <a:t>Silver loading can be increased from 35 % (at 1g) to 50 % (at mg) due to less agglomeration </a:t>
            </a:r>
            <a:r>
              <a:rPr lang="en-US" sz="900">
                <a:latin typeface="Calibri" panose="020F0502020204030204" pitchFamily="34" charset="0"/>
                <a:ea typeface="Calibri" panose="020F0502020204030204" pitchFamily="34" charset="0"/>
                <a:cs typeface="Calibri" panose="020F0502020204030204" pitchFamily="34" charset="0"/>
                <a:sym typeface="Wingdings"/>
              </a:rPr>
              <a:t></a:t>
            </a:r>
            <a:r>
              <a:rPr lang="en-US" sz="900">
                <a:latin typeface="Calibri" panose="020F0502020204030204" pitchFamily="34" charset="0"/>
                <a:ea typeface="Calibri" panose="020F0502020204030204" pitchFamily="34" charset="0"/>
                <a:cs typeface="Calibri" panose="020F0502020204030204" pitchFamily="34" charset="0"/>
              </a:rPr>
              <a:t> 8.1 times higher conductivity</a:t>
            </a:r>
          </a:p>
        </p:txBody>
      </p:sp>
      <p:sp>
        <p:nvSpPr>
          <p:cNvPr id="7" name="Text Placeholder 8">
            <a:extLst>
              <a:ext uri="{FF2B5EF4-FFF2-40B4-BE49-F238E27FC236}">
                <a16:creationId xmlns:a16="http://schemas.microsoft.com/office/drawing/2014/main" id="{3E4B17EE-8287-EC53-C401-F70998876A80}"/>
              </a:ext>
            </a:extLst>
          </p:cNvPr>
          <p:cNvSpPr txBox="1">
            <a:spLocks/>
          </p:cNvSpPr>
          <p:nvPr/>
        </p:nvSpPr>
        <p:spPr>
          <a:xfrm>
            <a:off x="0" y="4800600"/>
            <a:ext cx="2057132" cy="342900"/>
          </a:xfrm>
          <a:prstGeom prst="rect">
            <a:avLst/>
          </a:prstGeom>
        </p:spPr>
        <p:txBody>
          <a:bodyPr lIns="91440" tIns="45720" rIns="91440" bIns="45720" anchor="t"/>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0815" indent="-170815"/>
            <a:endParaRPr lang="en-US">
              <a:cs typeface="Arial"/>
            </a:endParaRPr>
          </a:p>
        </p:txBody>
      </p:sp>
    </p:spTree>
    <p:extLst>
      <p:ext uri="{BB962C8B-B14F-4D97-AF65-F5344CB8AC3E}">
        <p14:creationId xmlns:p14="http://schemas.microsoft.com/office/powerpoint/2010/main" val="3609000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F3A2313-1309-78BB-CEDD-48F30BE53ED0}"/>
              </a:ext>
            </a:extLst>
          </p:cNvPr>
          <p:cNvSpPr>
            <a:spLocks noGrp="1"/>
          </p:cNvSpPr>
          <p:nvPr>
            <p:ph type="body" sz="quarter" idx="4294967295"/>
          </p:nvPr>
        </p:nvSpPr>
        <p:spPr>
          <a:xfrm>
            <a:off x="286308" y="441149"/>
            <a:ext cx="5444275" cy="3996714"/>
          </a:xfrm>
          <a:prstGeom prst="rect">
            <a:avLst/>
          </a:prstGeom>
        </p:spPr>
        <p:txBody>
          <a:bodyPr/>
          <a:lstStyle/>
          <a:p>
            <a:pPr>
              <a:lnSpc>
                <a:spcPct val="1345117"/>
              </a:lnSpc>
            </a:pPr>
            <a:r>
              <a:rPr lang="en-US"/>
              <a:t>Chapter Breaks</a:t>
            </a:r>
          </a:p>
        </p:txBody>
      </p:sp>
      <p:pic>
        <p:nvPicPr>
          <p:cNvPr id="3" name="Picture 2">
            <a:extLst>
              <a:ext uri="{FF2B5EF4-FFF2-40B4-BE49-F238E27FC236}">
                <a16:creationId xmlns:a16="http://schemas.microsoft.com/office/drawing/2014/main" id="{ADE403BC-71FF-42C3-7EA3-6EA498A3CCC1}"/>
              </a:ext>
            </a:extLst>
          </p:cNvPr>
          <p:cNvPicPr>
            <a:picLocks noChangeAspect="1"/>
          </p:cNvPicPr>
          <p:nvPr/>
        </p:nvPicPr>
        <p:blipFill>
          <a:blip r:embed="rId3"/>
          <a:stretch>
            <a:fillRect/>
          </a:stretch>
        </p:blipFill>
        <p:spPr>
          <a:xfrm>
            <a:off x="286308" y="441149"/>
            <a:ext cx="8344498" cy="4376295"/>
          </a:xfrm>
          <a:prstGeom prst="rect">
            <a:avLst/>
          </a:prstGeom>
        </p:spPr>
      </p:pic>
      <p:sp>
        <p:nvSpPr>
          <p:cNvPr id="4" name="Text Placeholder 8">
            <a:extLst>
              <a:ext uri="{FF2B5EF4-FFF2-40B4-BE49-F238E27FC236}">
                <a16:creationId xmlns:a16="http://schemas.microsoft.com/office/drawing/2014/main" id="{D8276604-5B77-B62A-D127-B86BDE37C191}"/>
              </a:ext>
            </a:extLst>
          </p:cNvPr>
          <p:cNvSpPr>
            <a:spLocks noGrp="1"/>
          </p:cNvSpPr>
          <p:nvPr>
            <p:ph type="body" sz="quarter" idx="11"/>
          </p:nvPr>
        </p:nvSpPr>
        <p:spPr>
          <a:xfrm>
            <a:off x="5825542" y="4800600"/>
            <a:ext cx="2057132" cy="342900"/>
          </a:xfrm>
        </p:spPr>
        <p:txBody>
          <a:bodyPr/>
          <a:lstStyle/>
          <a:p>
            <a:r>
              <a:rPr lang="en-US"/>
              <a:t>nasa.gov | Approved for public release.</a:t>
            </a:r>
          </a:p>
        </p:txBody>
      </p:sp>
    </p:spTree>
    <p:extLst>
      <p:ext uri="{BB962C8B-B14F-4D97-AF65-F5344CB8AC3E}">
        <p14:creationId xmlns:p14="http://schemas.microsoft.com/office/powerpoint/2010/main" val="117657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FA8B1-A68F-61FE-1811-F87F788A5C26}"/>
            </a:ext>
          </a:extLst>
        </p:cNvPr>
        <p:cNvGrpSpPr/>
        <p:nvPr/>
      </p:nvGrpSpPr>
      <p:grpSpPr>
        <a:xfrm>
          <a:off x="0" y="0"/>
          <a:ext cx="0" cy="0"/>
          <a:chOff x="0" y="0"/>
          <a:chExt cx="0" cy="0"/>
        </a:xfrm>
      </p:grpSpPr>
      <p:sp>
        <p:nvSpPr>
          <p:cNvPr id="339" name="TextBox 338">
            <a:extLst>
              <a:ext uri="{FF2B5EF4-FFF2-40B4-BE49-F238E27FC236}">
                <a16:creationId xmlns:a16="http://schemas.microsoft.com/office/drawing/2014/main" id="{5E3D5A4C-255C-5A5F-AD59-085544A80603}"/>
              </a:ext>
            </a:extLst>
          </p:cNvPr>
          <p:cNvSpPr txBox="1"/>
          <p:nvPr/>
        </p:nvSpPr>
        <p:spPr>
          <a:xfrm>
            <a:off x="212941" y="827632"/>
            <a:ext cx="3391720" cy="10618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Exploration &amp; Science</a:t>
            </a:r>
            <a:endPar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NASA Exploration and Support "In Space for Space" development</a:t>
            </a: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ECLSS Sensors</a:t>
            </a: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Wearable sensors</a:t>
            </a: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Printed Power &amp; Energy</a:t>
            </a: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lang="en-US" sz="900" kern="0">
                <a:solidFill>
                  <a:schemeClr val="bg1"/>
                </a:solidFill>
                <a:latin typeface="Calibri" panose="020F0502020204030204" pitchFamily="34" charset="0"/>
                <a:ea typeface="Calibri" panose="020F0502020204030204" pitchFamily="34" charset="0"/>
                <a:cs typeface="Calibri" panose="020F0502020204030204" pitchFamily="34" charset="0"/>
              </a:rPr>
              <a:t>Avionics</a:t>
            </a:r>
            <a:endPar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Logistics – spares and upgrades for missions</a:t>
            </a:r>
          </a:p>
        </p:txBody>
      </p:sp>
      <p:sp>
        <p:nvSpPr>
          <p:cNvPr id="340" name="TextBox 339">
            <a:extLst>
              <a:ext uri="{FF2B5EF4-FFF2-40B4-BE49-F238E27FC236}">
                <a16:creationId xmlns:a16="http://schemas.microsoft.com/office/drawing/2014/main" id="{0A33DF25-FFE5-F661-604A-6FCBB8FB53BF}"/>
              </a:ext>
            </a:extLst>
          </p:cNvPr>
          <p:cNvSpPr txBox="1"/>
          <p:nvPr/>
        </p:nvSpPr>
        <p:spPr>
          <a:xfrm>
            <a:off x="212941" y="1907606"/>
            <a:ext cx="2884609"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Commercialization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Support "In Space for Earth Applications" development</a:t>
            </a:r>
          </a:p>
          <a:p>
            <a:pPr marL="1714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US" sz="900" b="0" i="0" u="none" strike="noStrike" kern="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Semiconductors</a:t>
            </a:r>
          </a:p>
        </p:txBody>
      </p:sp>
      <p:sp>
        <p:nvSpPr>
          <p:cNvPr id="663" name="TextBox 662">
            <a:extLst>
              <a:ext uri="{FF2B5EF4-FFF2-40B4-BE49-F238E27FC236}">
                <a16:creationId xmlns:a16="http://schemas.microsoft.com/office/drawing/2014/main" id="{1E68FF15-EFBE-E789-FBB8-204030593BCA}"/>
              </a:ext>
            </a:extLst>
          </p:cNvPr>
          <p:cNvSpPr txBox="1"/>
          <p:nvPr/>
        </p:nvSpPr>
        <p:spPr>
          <a:xfrm>
            <a:off x="5180161" y="418030"/>
            <a:ext cx="4001631" cy="1754326"/>
          </a:xfrm>
          <a:prstGeom prst="rect">
            <a:avLst/>
          </a:prstGeom>
          <a:noFill/>
        </p:spPr>
        <p:txBody>
          <a:bodyPr wrap="square" lIns="91440" tIns="45720" rIns="91440" bIns="45720" numCol="2"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43D474"/>
                </a:solidFill>
                <a:effectLst/>
                <a:uLnTx/>
                <a:uFillTx/>
                <a:latin typeface="Calibri" panose="020F0502020204030204" pitchFamily="34" charset="0"/>
                <a:ea typeface="Calibri" panose="020F0502020204030204" pitchFamily="34" charset="0"/>
                <a:cs typeface="Calibri" panose="020F0502020204030204" pitchFamily="34" charset="0"/>
              </a:rPr>
              <a:t>Academic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University of Louisville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University of Alabama Huntsville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Appalachian State </a:t>
            </a: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University</a:t>
            </a: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Auburn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Boise State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Georgia Institute of Technology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California Institute of Technology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Iowa State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Florida A&amp;M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Oregon State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West Virginia University</a:t>
            </a:r>
          </a:p>
          <a:p>
            <a:pPr marL="171450" lvl="0" indent="-171450" defTabSz="914400">
              <a:buFont typeface="Arial" panose="020B0604020202020204" pitchFamily="34" charset="0"/>
              <a:buChar char="•"/>
              <a:defRPr/>
            </a:pPr>
            <a:endParaRPr lang="en-US" sz="90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University of Louisville</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University of Alabama Huntsville</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Appalachian State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Auburn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Boise State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Georgia Institute of Technology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California Institute of Technology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Iowa State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Florida A&amp;M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Oregon State University</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West Virginia University</a:t>
            </a: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64" name="TextBox 663">
            <a:extLst>
              <a:ext uri="{FF2B5EF4-FFF2-40B4-BE49-F238E27FC236}">
                <a16:creationId xmlns:a16="http://schemas.microsoft.com/office/drawing/2014/main" id="{0B5EA6CB-1199-8B92-DB0F-090709B9C97C}"/>
              </a:ext>
            </a:extLst>
          </p:cNvPr>
          <p:cNvSpPr txBox="1"/>
          <p:nvPr/>
        </p:nvSpPr>
        <p:spPr>
          <a:xfrm>
            <a:off x="5183202" y="2173725"/>
            <a:ext cx="1959697"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rPr>
              <a:t>NASA Centers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Marshall Space Flight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Ames Research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Johnson Space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Kennedy Space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Goddard Space Flight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Glenn Research Center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Armstrong Flight Research Center</a:t>
            </a:r>
          </a:p>
        </p:txBody>
      </p:sp>
      <p:sp>
        <p:nvSpPr>
          <p:cNvPr id="666" name="TextBox 665">
            <a:extLst>
              <a:ext uri="{FF2B5EF4-FFF2-40B4-BE49-F238E27FC236}">
                <a16:creationId xmlns:a16="http://schemas.microsoft.com/office/drawing/2014/main" id="{D7953658-F226-02B1-8607-4E5C05BAF01D}"/>
              </a:ext>
            </a:extLst>
          </p:cNvPr>
          <p:cNvSpPr txBox="1"/>
          <p:nvPr/>
        </p:nvSpPr>
        <p:spPr>
          <a:xfrm>
            <a:off x="5180161" y="3374054"/>
            <a:ext cx="3416518" cy="1754326"/>
          </a:xfrm>
          <a:prstGeom prst="rect">
            <a:avLst/>
          </a:prstGeom>
          <a:noFill/>
        </p:spPr>
        <p:txBody>
          <a:bodyPr wrap="square" lIns="91440" tIns="45720" rIns="91440" bIns="45720" numCol="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accent3"/>
                </a:solidFill>
                <a:effectLst/>
                <a:uLnTx/>
                <a:uFillTx/>
                <a:latin typeface="Calibri" panose="020F0502020204030204" pitchFamily="34" charset="0"/>
                <a:ea typeface="Calibri" panose="020F0502020204030204" pitchFamily="34" charset="0"/>
                <a:cs typeface="Calibri" panose="020F0502020204030204" pitchFamily="34" charset="0"/>
              </a:rPr>
              <a:t>Industry/Government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Redwire Space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Cornerstone Research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LambdaVision</a:t>
            </a: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Faraday Incorporated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Laboratory for Physical Sciences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Intel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Lockheed Martin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err="1">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ThinkOrbital</a:t>
            </a: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defTabSz="914400">
              <a:defRPr/>
            </a:pPr>
            <a:endParaRPr lang="en-US" sz="90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Fujifilm</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Axiom Space</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ISS National Lab</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Goeppert</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NextFlex</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nScrypt</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Sciperio</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Multi3D</a:t>
            </a:r>
          </a:p>
          <a:p>
            <a:pPr marL="171450" lvl="0" indent="-171450" defTabSz="914400">
              <a:buFont typeface="Arial" panose="020B0604020202020204" pitchFamily="34" charset="0"/>
              <a:buChar char="•"/>
              <a:defRPr/>
            </a:pPr>
            <a:r>
              <a:rPr lang="en-US" sz="900">
                <a:solidFill>
                  <a:schemeClr val="bg1"/>
                </a:solidFill>
                <a:latin typeface="Calibri" panose="020F0502020204030204" pitchFamily="34" charset="0"/>
                <a:ea typeface="Calibri" panose="020F0502020204030204" pitchFamily="34" charset="0"/>
                <a:cs typeface="Calibri" panose="020F0502020204030204" pitchFamily="34" charset="0"/>
              </a:rPr>
              <a:t>Astral Materials</a:t>
            </a:r>
          </a:p>
          <a:p>
            <a:pPr marL="285750" lvl="0" indent="-285750" defTabSz="914400">
              <a:buFont typeface="Arial" panose="020B0604020202020204" pitchFamily="34" charset="0"/>
              <a:buChar char="•"/>
              <a:defRPr/>
            </a:pPr>
            <a:endParaRPr lang="en-US" sz="9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667" name="Group 666">
            <a:extLst>
              <a:ext uri="{FF2B5EF4-FFF2-40B4-BE49-F238E27FC236}">
                <a16:creationId xmlns:a16="http://schemas.microsoft.com/office/drawing/2014/main" id="{AD1F0F65-4AF6-5B30-6204-BDEFABA657EE}"/>
              </a:ext>
            </a:extLst>
          </p:cNvPr>
          <p:cNvGrpSpPr/>
          <p:nvPr/>
        </p:nvGrpSpPr>
        <p:grpSpPr>
          <a:xfrm>
            <a:off x="1818279" y="2292300"/>
            <a:ext cx="3278298" cy="2337451"/>
            <a:chOff x="1530350" y="659046"/>
            <a:chExt cx="8830414" cy="5589353"/>
          </a:xfrm>
        </p:grpSpPr>
        <p:sp>
          <p:nvSpPr>
            <p:cNvPr id="668" name="Freeform 12">
              <a:extLst>
                <a:ext uri="{FF2B5EF4-FFF2-40B4-BE49-F238E27FC236}">
                  <a16:creationId xmlns:a16="http://schemas.microsoft.com/office/drawing/2014/main" id="{6BF9AD97-91A4-D885-C09A-96AF6492C04C}"/>
                </a:ext>
              </a:extLst>
            </p:cNvPr>
            <p:cNvSpPr/>
            <p:nvPr/>
          </p:nvSpPr>
          <p:spPr>
            <a:xfrm>
              <a:off x="7442367" y="4043277"/>
              <a:ext cx="635096" cy="1035523"/>
            </a:xfrm>
            <a:custGeom>
              <a:avLst/>
              <a:gdLst>
                <a:gd name="connsiteX0" fmla="*/ 210429 w 635096"/>
                <a:gd name="connsiteY0" fmla="*/ 1010800 h 1035523"/>
                <a:gd name="connsiteX1" fmla="*/ 214238 w 635096"/>
                <a:gd name="connsiteY1" fmla="*/ 941385 h 1035523"/>
                <a:gd name="connsiteX2" fmla="*/ 205668 w 635096"/>
                <a:gd name="connsiteY2" fmla="*/ 929974 h 1035523"/>
                <a:gd name="connsiteX3" fmla="*/ 189481 w 635096"/>
                <a:gd name="connsiteY3" fmla="*/ 923318 h 1035523"/>
                <a:gd name="connsiteX4" fmla="*/ 165677 w 635096"/>
                <a:gd name="connsiteY4" fmla="*/ 896693 h 1035523"/>
                <a:gd name="connsiteX5" fmla="*/ 170438 w 635096"/>
                <a:gd name="connsiteY5" fmla="*/ 869117 h 1035523"/>
                <a:gd name="connsiteX6" fmla="*/ 635096 w 635096"/>
                <a:gd name="connsiteY6" fmla="*/ 820621 h 1035523"/>
                <a:gd name="connsiteX7" fmla="*/ 628432 w 635096"/>
                <a:gd name="connsiteY7" fmla="*/ 799702 h 1035523"/>
                <a:gd name="connsiteX8" fmla="*/ 614149 w 635096"/>
                <a:gd name="connsiteY8" fmla="*/ 785438 h 1035523"/>
                <a:gd name="connsiteX9" fmla="*/ 609388 w 635096"/>
                <a:gd name="connsiteY9" fmla="*/ 772126 h 1035523"/>
                <a:gd name="connsiteX10" fmla="*/ 615101 w 635096"/>
                <a:gd name="connsiteY10" fmla="*/ 712219 h 1035523"/>
                <a:gd name="connsiteX11" fmla="*/ 592249 w 635096"/>
                <a:gd name="connsiteY11" fmla="*/ 658018 h 1035523"/>
                <a:gd name="connsiteX12" fmla="*/ 597009 w 635096"/>
                <a:gd name="connsiteY12" fmla="*/ 633295 h 1035523"/>
                <a:gd name="connsiteX13" fmla="*/ 599866 w 635096"/>
                <a:gd name="connsiteY13" fmla="*/ 598112 h 1035523"/>
                <a:gd name="connsiteX14" fmla="*/ 620814 w 635096"/>
                <a:gd name="connsiteY14" fmla="*/ 561978 h 1035523"/>
                <a:gd name="connsiteX15" fmla="*/ 618910 w 635096"/>
                <a:gd name="connsiteY15" fmla="*/ 551518 h 1035523"/>
                <a:gd name="connsiteX16" fmla="*/ 602723 w 635096"/>
                <a:gd name="connsiteY16" fmla="*/ 542009 h 1035523"/>
                <a:gd name="connsiteX17" fmla="*/ 602723 w 635096"/>
                <a:gd name="connsiteY17" fmla="*/ 511581 h 1035523"/>
                <a:gd name="connsiteX18" fmla="*/ 585584 w 635096"/>
                <a:gd name="connsiteY18" fmla="*/ 493514 h 1035523"/>
                <a:gd name="connsiteX19" fmla="*/ 557971 w 635096"/>
                <a:gd name="connsiteY19" fmla="*/ 435509 h 1035523"/>
                <a:gd name="connsiteX20" fmla="*/ 435141 w 635096"/>
                <a:gd name="connsiteY20" fmla="*/ 0 h 1035523"/>
                <a:gd name="connsiteX21" fmla="*/ 0 w 635096"/>
                <a:gd name="connsiteY21" fmla="*/ 38036 h 1035523"/>
                <a:gd name="connsiteX22" fmla="*/ 12378 w 635096"/>
                <a:gd name="connsiteY22" fmla="*/ 57054 h 1035523"/>
                <a:gd name="connsiteX23" fmla="*/ 0 w 635096"/>
                <a:gd name="connsiteY23" fmla="*/ 694152 h 1035523"/>
                <a:gd name="connsiteX24" fmla="*/ 41895 w 635096"/>
                <a:gd name="connsiteY24" fmla="*/ 1009849 h 1035523"/>
                <a:gd name="connsiteX25" fmla="*/ 50465 w 635096"/>
                <a:gd name="connsiteY25" fmla="*/ 1005095 h 1035523"/>
                <a:gd name="connsiteX26" fmla="*/ 62843 w 635096"/>
                <a:gd name="connsiteY26" fmla="*/ 1006046 h 1035523"/>
                <a:gd name="connsiteX27" fmla="*/ 68556 w 635096"/>
                <a:gd name="connsiteY27" fmla="*/ 1009849 h 1035523"/>
                <a:gd name="connsiteX28" fmla="*/ 76174 w 635096"/>
                <a:gd name="connsiteY28" fmla="*/ 1008898 h 1035523"/>
                <a:gd name="connsiteX29" fmla="*/ 95217 w 635096"/>
                <a:gd name="connsiteY29" fmla="*/ 972764 h 1035523"/>
                <a:gd name="connsiteX30" fmla="*/ 95217 w 635096"/>
                <a:gd name="connsiteY30" fmla="*/ 950894 h 1035523"/>
                <a:gd name="connsiteX31" fmla="*/ 105691 w 635096"/>
                <a:gd name="connsiteY31" fmla="*/ 940434 h 1035523"/>
                <a:gd name="connsiteX32" fmla="*/ 119021 w 635096"/>
                <a:gd name="connsiteY32" fmla="*/ 945188 h 1035523"/>
                <a:gd name="connsiteX33" fmla="*/ 151395 w 635096"/>
                <a:gd name="connsiteY33" fmla="*/ 1006046 h 1035523"/>
                <a:gd name="connsiteX34" fmla="*/ 151395 w 635096"/>
                <a:gd name="connsiteY34" fmla="*/ 1014603 h 1035523"/>
                <a:gd name="connsiteX35" fmla="*/ 119973 w 635096"/>
                <a:gd name="connsiteY35" fmla="*/ 1035523 h 1035523"/>
                <a:gd name="connsiteX36" fmla="*/ 153299 w 635096"/>
                <a:gd name="connsiteY36" fmla="*/ 1031720 h 1035523"/>
                <a:gd name="connsiteX37" fmla="*/ 199955 w 635096"/>
                <a:gd name="connsiteY37" fmla="*/ 1016505 h 103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35096" h="1035523">
                  <a:moveTo>
                    <a:pt x="210429" y="1010800"/>
                  </a:moveTo>
                  <a:lnTo>
                    <a:pt x="214238" y="941385"/>
                  </a:lnTo>
                  <a:lnTo>
                    <a:pt x="205668" y="929974"/>
                  </a:lnTo>
                  <a:lnTo>
                    <a:pt x="189481" y="923318"/>
                  </a:lnTo>
                  <a:lnTo>
                    <a:pt x="165677" y="896693"/>
                  </a:lnTo>
                  <a:lnTo>
                    <a:pt x="170438" y="869117"/>
                  </a:lnTo>
                  <a:lnTo>
                    <a:pt x="635096" y="820621"/>
                  </a:lnTo>
                  <a:lnTo>
                    <a:pt x="628432" y="799702"/>
                  </a:lnTo>
                  <a:lnTo>
                    <a:pt x="614149" y="785438"/>
                  </a:lnTo>
                  <a:lnTo>
                    <a:pt x="609388" y="772126"/>
                  </a:lnTo>
                  <a:lnTo>
                    <a:pt x="615101" y="712219"/>
                  </a:lnTo>
                  <a:lnTo>
                    <a:pt x="592249" y="658018"/>
                  </a:lnTo>
                  <a:lnTo>
                    <a:pt x="597009" y="633295"/>
                  </a:lnTo>
                  <a:lnTo>
                    <a:pt x="599866" y="598112"/>
                  </a:lnTo>
                  <a:lnTo>
                    <a:pt x="620814" y="561978"/>
                  </a:lnTo>
                  <a:lnTo>
                    <a:pt x="618910" y="551518"/>
                  </a:lnTo>
                  <a:lnTo>
                    <a:pt x="602723" y="542009"/>
                  </a:lnTo>
                  <a:lnTo>
                    <a:pt x="602723" y="511581"/>
                  </a:lnTo>
                  <a:lnTo>
                    <a:pt x="585584" y="493514"/>
                  </a:lnTo>
                  <a:lnTo>
                    <a:pt x="557971" y="435509"/>
                  </a:lnTo>
                  <a:lnTo>
                    <a:pt x="435141" y="0"/>
                  </a:lnTo>
                  <a:lnTo>
                    <a:pt x="0" y="38036"/>
                  </a:lnTo>
                  <a:lnTo>
                    <a:pt x="12378" y="57054"/>
                  </a:lnTo>
                  <a:lnTo>
                    <a:pt x="0" y="694152"/>
                  </a:lnTo>
                  <a:lnTo>
                    <a:pt x="41895" y="1009849"/>
                  </a:lnTo>
                  <a:lnTo>
                    <a:pt x="50465" y="1005095"/>
                  </a:lnTo>
                  <a:lnTo>
                    <a:pt x="62843" y="1006046"/>
                  </a:lnTo>
                  <a:lnTo>
                    <a:pt x="68556" y="1009849"/>
                  </a:lnTo>
                  <a:lnTo>
                    <a:pt x="76174" y="1008898"/>
                  </a:lnTo>
                  <a:lnTo>
                    <a:pt x="95217" y="972764"/>
                  </a:lnTo>
                  <a:lnTo>
                    <a:pt x="95217" y="950894"/>
                  </a:lnTo>
                  <a:lnTo>
                    <a:pt x="105691" y="940434"/>
                  </a:lnTo>
                  <a:lnTo>
                    <a:pt x="119021" y="945188"/>
                  </a:lnTo>
                  <a:lnTo>
                    <a:pt x="151395" y="1006046"/>
                  </a:lnTo>
                  <a:lnTo>
                    <a:pt x="151395" y="1014603"/>
                  </a:lnTo>
                  <a:lnTo>
                    <a:pt x="119973" y="1035523"/>
                  </a:lnTo>
                  <a:lnTo>
                    <a:pt x="153299" y="1031720"/>
                  </a:lnTo>
                  <a:lnTo>
                    <a:pt x="199955" y="1016505"/>
                  </a:lnTo>
                  <a:close/>
                </a:path>
              </a:pathLst>
            </a:custGeom>
            <a:pattFill prst="wdDnDiag">
              <a:fgClr>
                <a:srgbClr val="00B0F0"/>
              </a:fgClr>
              <a:bgClr>
                <a:srgbClr val="43D474"/>
              </a:bgClr>
            </a:patt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69" name="Freeform 13">
              <a:extLst>
                <a:ext uri="{FF2B5EF4-FFF2-40B4-BE49-F238E27FC236}">
                  <a16:creationId xmlns:a16="http://schemas.microsoft.com/office/drawing/2014/main" id="{3F4BF16D-F5BD-D3CF-CB24-E63A8984DA6B}"/>
                </a:ext>
              </a:extLst>
            </p:cNvPr>
            <p:cNvSpPr/>
            <p:nvPr/>
          </p:nvSpPr>
          <p:spPr>
            <a:xfrm>
              <a:off x="1623662" y="4721264"/>
              <a:ext cx="1984320" cy="1480541"/>
            </a:xfrm>
            <a:custGeom>
              <a:avLst/>
              <a:gdLst>
                <a:gd name="connsiteX0" fmla="*/ 57130 w 1984320"/>
                <a:gd name="connsiteY0" fmla="*/ 1327448 h 1480541"/>
                <a:gd name="connsiteX1" fmla="*/ 79982 w 1984320"/>
                <a:gd name="connsiteY1" fmla="*/ 1327448 h 1480541"/>
                <a:gd name="connsiteX2" fmla="*/ 86647 w 1984320"/>
                <a:gd name="connsiteY2" fmla="*/ 1334104 h 1480541"/>
                <a:gd name="connsiteX3" fmla="*/ 77126 w 1984320"/>
                <a:gd name="connsiteY3" fmla="*/ 1345515 h 1480541"/>
                <a:gd name="connsiteX4" fmla="*/ 59034 w 1984320"/>
                <a:gd name="connsiteY4" fmla="*/ 1347416 h 1480541"/>
                <a:gd name="connsiteX5" fmla="*/ 35230 w 1984320"/>
                <a:gd name="connsiteY5" fmla="*/ 1359778 h 1480541"/>
                <a:gd name="connsiteX6" fmla="*/ 0 w 1984320"/>
                <a:gd name="connsiteY6" fmla="*/ 1358827 h 1480541"/>
                <a:gd name="connsiteX7" fmla="*/ 20948 w 1984320"/>
                <a:gd name="connsiteY7" fmla="*/ 1350269 h 1480541"/>
                <a:gd name="connsiteX8" fmla="*/ 23804 w 1984320"/>
                <a:gd name="connsiteY8" fmla="*/ 1339809 h 1480541"/>
                <a:gd name="connsiteX9" fmla="*/ 47608 w 1984320"/>
                <a:gd name="connsiteY9" fmla="*/ 1336957 h 1480541"/>
                <a:gd name="connsiteX10" fmla="*/ 136160 w 1984320"/>
                <a:gd name="connsiteY10" fmla="*/ 1311283 h 1480541"/>
                <a:gd name="connsiteX11" fmla="*/ 148538 w 1984320"/>
                <a:gd name="connsiteY11" fmla="*/ 1316037 h 1480541"/>
                <a:gd name="connsiteX12" fmla="*/ 157108 w 1984320"/>
                <a:gd name="connsiteY12" fmla="*/ 1316037 h 1480541"/>
                <a:gd name="connsiteX13" fmla="*/ 161869 w 1984320"/>
                <a:gd name="connsiteY13" fmla="*/ 1327448 h 1480541"/>
                <a:gd name="connsiteX14" fmla="*/ 164725 w 1984320"/>
                <a:gd name="connsiteY14" fmla="*/ 1321743 h 1480541"/>
                <a:gd name="connsiteX15" fmla="*/ 173295 w 1984320"/>
                <a:gd name="connsiteY15" fmla="*/ 1323644 h 1480541"/>
                <a:gd name="connsiteX16" fmla="*/ 183769 w 1984320"/>
                <a:gd name="connsiteY16" fmla="*/ 1337907 h 1480541"/>
                <a:gd name="connsiteX17" fmla="*/ 183769 w 1984320"/>
                <a:gd name="connsiteY17" fmla="*/ 1342662 h 1480541"/>
                <a:gd name="connsiteX18" fmla="*/ 143778 w 1984320"/>
                <a:gd name="connsiteY18" fmla="*/ 1360729 h 1480541"/>
                <a:gd name="connsiteX19" fmla="*/ 120925 w 1984320"/>
                <a:gd name="connsiteY19" fmla="*/ 1359778 h 1480541"/>
                <a:gd name="connsiteX20" fmla="*/ 111404 w 1984320"/>
                <a:gd name="connsiteY20" fmla="*/ 1355024 h 1480541"/>
                <a:gd name="connsiteX21" fmla="*/ 100930 w 1984320"/>
                <a:gd name="connsiteY21" fmla="*/ 1361680 h 1480541"/>
                <a:gd name="connsiteX22" fmla="*/ 81887 w 1984320"/>
                <a:gd name="connsiteY22" fmla="*/ 1361680 h 1480541"/>
                <a:gd name="connsiteX23" fmla="*/ 71413 w 1984320"/>
                <a:gd name="connsiteY23" fmla="*/ 1348368 h 1480541"/>
                <a:gd name="connsiteX24" fmla="*/ 116165 w 1984320"/>
                <a:gd name="connsiteY24" fmla="*/ 1343613 h 1480541"/>
                <a:gd name="connsiteX25" fmla="*/ 187577 w 1984320"/>
                <a:gd name="connsiteY25" fmla="*/ 1310332 h 1480541"/>
                <a:gd name="connsiteX26" fmla="*/ 197099 w 1984320"/>
                <a:gd name="connsiteY26" fmla="*/ 1311283 h 1480541"/>
                <a:gd name="connsiteX27" fmla="*/ 203764 w 1984320"/>
                <a:gd name="connsiteY27" fmla="*/ 1317939 h 1480541"/>
                <a:gd name="connsiteX28" fmla="*/ 203764 w 1984320"/>
                <a:gd name="connsiteY28" fmla="*/ 1327448 h 1480541"/>
                <a:gd name="connsiteX29" fmla="*/ 191386 w 1984320"/>
                <a:gd name="connsiteY29" fmla="*/ 1328398 h 1480541"/>
                <a:gd name="connsiteX30" fmla="*/ 182816 w 1984320"/>
                <a:gd name="connsiteY30" fmla="*/ 1317939 h 1480541"/>
                <a:gd name="connsiteX31" fmla="*/ 211382 w 1984320"/>
                <a:gd name="connsiteY31" fmla="*/ 1313184 h 1480541"/>
                <a:gd name="connsiteX32" fmla="*/ 223760 w 1984320"/>
                <a:gd name="connsiteY32" fmla="*/ 1312234 h 1480541"/>
                <a:gd name="connsiteX33" fmla="*/ 222808 w 1984320"/>
                <a:gd name="connsiteY33" fmla="*/ 1321743 h 1480541"/>
                <a:gd name="connsiteX34" fmla="*/ 212334 w 1984320"/>
                <a:gd name="connsiteY34" fmla="*/ 1327448 h 1480541"/>
                <a:gd name="connsiteX35" fmla="*/ 214238 w 1984320"/>
                <a:gd name="connsiteY35" fmla="*/ 1334104 h 1480541"/>
                <a:gd name="connsiteX36" fmla="*/ 246612 w 1984320"/>
                <a:gd name="connsiteY36" fmla="*/ 1333153 h 1480541"/>
                <a:gd name="connsiteX37" fmla="*/ 248516 w 1984320"/>
                <a:gd name="connsiteY37" fmla="*/ 1343613 h 1480541"/>
                <a:gd name="connsiteX38" fmla="*/ 236138 w 1984320"/>
                <a:gd name="connsiteY38" fmla="*/ 1344564 h 1480541"/>
                <a:gd name="connsiteX39" fmla="*/ 233281 w 1984320"/>
                <a:gd name="connsiteY39" fmla="*/ 1339809 h 1480541"/>
                <a:gd name="connsiteX40" fmla="*/ 225664 w 1984320"/>
                <a:gd name="connsiteY40" fmla="*/ 1345515 h 1480541"/>
                <a:gd name="connsiteX41" fmla="*/ 221855 w 1984320"/>
                <a:gd name="connsiteY41" fmla="*/ 1339809 h 1480541"/>
                <a:gd name="connsiteX42" fmla="*/ 213286 w 1984320"/>
                <a:gd name="connsiteY42" fmla="*/ 1337907 h 1480541"/>
                <a:gd name="connsiteX43" fmla="*/ 1797695 w 1984320"/>
                <a:gd name="connsiteY43" fmla="*/ 1406372 h 1480541"/>
                <a:gd name="connsiteX44" fmla="*/ 1817691 w 1984320"/>
                <a:gd name="connsiteY44" fmla="*/ 1407323 h 1480541"/>
                <a:gd name="connsiteX45" fmla="*/ 1808169 w 1984320"/>
                <a:gd name="connsiteY45" fmla="*/ 1425390 h 1480541"/>
                <a:gd name="connsiteX46" fmla="*/ 1797695 w 1984320"/>
                <a:gd name="connsiteY46" fmla="*/ 1424439 h 1480541"/>
                <a:gd name="connsiteX47" fmla="*/ 1793886 w 1984320"/>
                <a:gd name="connsiteY47" fmla="*/ 1416832 h 1480541"/>
                <a:gd name="connsiteX48" fmla="*/ 1798647 w 1984320"/>
                <a:gd name="connsiteY48" fmla="*/ 1404470 h 1480541"/>
                <a:gd name="connsiteX49" fmla="*/ 1788173 w 1984320"/>
                <a:gd name="connsiteY49" fmla="*/ 1376894 h 1480541"/>
                <a:gd name="connsiteX50" fmla="*/ 1793886 w 1984320"/>
                <a:gd name="connsiteY50" fmla="*/ 1364533 h 1480541"/>
                <a:gd name="connsiteX51" fmla="*/ 1791982 w 1984320"/>
                <a:gd name="connsiteY51" fmla="*/ 1342662 h 1480541"/>
                <a:gd name="connsiteX52" fmla="*/ 1814834 w 1984320"/>
                <a:gd name="connsiteY52" fmla="*/ 1337907 h 1480541"/>
                <a:gd name="connsiteX53" fmla="*/ 1857682 w 1984320"/>
                <a:gd name="connsiteY53" fmla="*/ 1379747 h 1480541"/>
                <a:gd name="connsiteX54" fmla="*/ 1870060 w 1984320"/>
                <a:gd name="connsiteY54" fmla="*/ 1412078 h 1480541"/>
                <a:gd name="connsiteX55" fmla="*/ 1888151 w 1984320"/>
                <a:gd name="connsiteY55" fmla="*/ 1427292 h 1480541"/>
                <a:gd name="connsiteX56" fmla="*/ 1891007 w 1984320"/>
                <a:gd name="connsiteY56" fmla="*/ 1475787 h 1480541"/>
                <a:gd name="connsiteX57" fmla="*/ 1877677 w 1984320"/>
                <a:gd name="connsiteY57" fmla="*/ 1475787 h 1480541"/>
                <a:gd name="connsiteX58" fmla="*/ 1865299 w 1984320"/>
                <a:gd name="connsiteY58" fmla="*/ 1453917 h 1480541"/>
                <a:gd name="connsiteX59" fmla="*/ 1835782 w 1984320"/>
                <a:gd name="connsiteY59" fmla="*/ 1431095 h 1480541"/>
                <a:gd name="connsiteX60" fmla="*/ 1830069 w 1984320"/>
                <a:gd name="connsiteY60" fmla="*/ 1431095 h 1480541"/>
                <a:gd name="connsiteX61" fmla="*/ 1840543 w 1984320"/>
                <a:gd name="connsiteY61" fmla="*/ 1457720 h 1480541"/>
                <a:gd name="connsiteX62" fmla="*/ 1856729 w 1984320"/>
                <a:gd name="connsiteY62" fmla="*/ 1459622 h 1480541"/>
                <a:gd name="connsiteX63" fmla="*/ 1858634 w 1984320"/>
                <a:gd name="connsiteY63" fmla="*/ 1479591 h 1480541"/>
                <a:gd name="connsiteX64" fmla="*/ 1850064 w 1984320"/>
                <a:gd name="connsiteY64" fmla="*/ 1480541 h 1480541"/>
                <a:gd name="connsiteX65" fmla="*/ 1811025 w 1984320"/>
                <a:gd name="connsiteY65" fmla="*/ 1438702 h 1480541"/>
                <a:gd name="connsiteX66" fmla="*/ 1810073 w 1984320"/>
                <a:gd name="connsiteY66" fmla="*/ 1430144 h 1480541"/>
                <a:gd name="connsiteX67" fmla="*/ 1828164 w 1984320"/>
                <a:gd name="connsiteY67" fmla="*/ 1420635 h 1480541"/>
                <a:gd name="connsiteX68" fmla="*/ 1828164 w 1984320"/>
                <a:gd name="connsiteY68" fmla="*/ 1411126 h 1480541"/>
                <a:gd name="connsiteX69" fmla="*/ 1823404 w 1984320"/>
                <a:gd name="connsiteY69" fmla="*/ 1403519 h 1480541"/>
                <a:gd name="connsiteX70" fmla="*/ 1808169 w 1984320"/>
                <a:gd name="connsiteY70" fmla="*/ 1397814 h 1480541"/>
                <a:gd name="connsiteX71" fmla="*/ 1791982 w 1984320"/>
                <a:gd name="connsiteY71" fmla="*/ 1385452 h 1480541"/>
                <a:gd name="connsiteX72" fmla="*/ 1805312 w 1984320"/>
                <a:gd name="connsiteY72" fmla="*/ 1386403 h 1480541"/>
                <a:gd name="connsiteX73" fmla="*/ 1810073 w 1984320"/>
                <a:gd name="connsiteY73" fmla="*/ 1382600 h 1480541"/>
                <a:gd name="connsiteX74" fmla="*/ 1804360 w 1984320"/>
                <a:gd name="connsiteY74" fmla="*/ 1374042 h 1480541"/>
                <a:gd name="connsiteX75" fmla="*/ 1798647 w 1984320"/>
                <a:gd name="connsiteY75" fmla="*/ 1378796 h 1480541"/>
                <a:gd name="connsiteX76" fmla="*/ 1753895 w 1984320"/>
                <a:gd name="connsiteY76" fmla="*/ 1290363 h 1480541"/>
                <a:gd name="connsiteX77" fmla="*/ 1766273 w 1984320"/>
                <a:gd name="connsiteY77" fmla="*/ 1291314 h 1480541"/>
                <a:gd name="connsiteX78" fmla="*/ 1789125 w 1984320"/>
                <a:gd name="connsiteY78" fmla="*/ 1315086 h 1480541"/>
                <a:gd name="connsiteX79" fmla="*/ 1787221 w 1984320"/>
                <a:gd name="connsiteY79" fmla="*/ 1322693 h 1480541"/>
                <a:gd name="connsiteX80" fmla="*/ 1779604 w 1984320"/>
                <a:gd name="connsiteY80" fmla="*/ 1321743 h 1480541"/>
                <a:gd name="connsiteX81" fmla="*/ 1778652 w 1984320"/>
                <a:gd name="connsiteY81" fmla="*/ 1338859 h 1480541"/>
                <a:gd name="connsiteX82" fmla="*/ 1783413 w 1984320"/>
                <a:gd name="connsiteY82" fmla="*/ 1343613 h 1480541"/>
                <a:gd name="connsiteX83" fmla="*/ 1783413 w 1984320"/>
                <a:gd name="connsiteY83" fmla="*/ 1357877 h 1480541"/>
                <a:gd name="connsiteX84" fmla="*/ 1775795 w 1984320"/>
                <a:gd name="connsiteY84" fmla="*/ 1360729 h 1480541"/>
                <a:gd name="connsiteX85" fmla="*/ 1771986 w 1984320"/>
                <a:gd name="connsiteY85" fmla="*/ 1372140 h 1480541"/>
                <a:gd name="connsiteX86" fmla="*/ 1764369 w 1984320"/>
                <a:gd name="connsiteY86" fmla="*/ 1368336 h 1480541"/>
                <a:gd name="connsiteX87" fmla="*/ 1760560 w 1984320"/>
                <a:gd name="connsiteY87" fmla="*/ 1347416 h 1480541"/>
                <a:gd name="connsiteX88" fmla="*/ 1771034 w 1984320"/>
                <a:gd name="connsiteY88" fmla="*/ 1334104 h 1480541"/>
                <a:gd name="connsiteX89" fmla="*/ 1751039 w 1984320"/>
                <a:gd name="connsiteY89" fmla="*/ 1313184 h 1480541"/>
                <a:gd name="connsiteX90" fmla="*/ 1751991 w 1984320"/>
                <a:gd name="connsiteY90" fmla="*/ 1301774 h 1480541"/>
                <a:gd name="connsiteX91" fmla="*/ 1768178 w 1984320"/>
                <a:gd name="connsiteY91" fmla="*/ 1276099 h 1480541"/>
                <a:gd name="connsiteX92" fmla="*/ 1786269 w 1984320"/>
                <a:gd name="connsiteY92" fmla="*/ 1278001 h 1480541"/>
                <a:gd name="connsiteX93" fmla="*/ 1810073 w 1984320"/>
                <a:gd name="connsiteY93" fmla="*/ 1278952 h 1480541"/>
                <a:gd name="connsiteX94" fmla="*/ 1842447 w 1984320"/>
                <a:gd name="connsiteY94" fmla="*/ 1309381 h 1480541"/>
                <a:gd name="connsiteX95" fmla="*/ 1840543 w 1984320"/>
                <a:gd name="connsiteY95" fmla="*/ 1314135 h 1480541"/>
                <a:gd name="connsiteX96" fmla="*/ 1830069 w 1984320"/>
                <a:gd name="connsiteY96" fmla="*/ 1319841 h 1480541"/>
                <a:gd name="connsiteX97" fmla="*/ 1819595 w 1984320"/>
                <a:gd name="connsiteY97" fmla="*/ 1317939 h 1480541"/>
                <a:gd name="connsiteX98" fmla="*/ 1818643 w 1984320"/>
                <a:gd name="connsiteY98" fmla="*/ 1311283 h 1480541"/>
                <a:gd name="connsiteX99" fmla="*/ 1807217 w 1984320"/>
                <a:gd name="connsiteY99" fmla="*/ 1296068 h 1480541"/>
                <a:gd name="connsiteX100" fmla="*/ 1804360 w 1984320"/>
                <a:gd name="connsiteY100" fmla="*/ 1302725 h 1480541"/>
                <a:gd name="connsiteX101" fmla="*/ 1813882 w 1984320"/>
                <a:gd name="connsiteY101" fmla="*/ 1315086 h 1480541"/>
                <a:gd name="connsiteX102" fmla="*/ 1811978 w 1984320"/>
                <a:gd name="connsiteY102" fmla="*/ 1326497 h 1480541"/>
                <a:gd name="connsiteX103" fmla="*/ 1804360 w 1984320"/>
                <a:gd name="connsiteY103" fmla="*/ 1325546 h 1480541"/>
                <a:gd name="connsiteX104" fmla="*/ 1791982 w 1984320"/>
                <a:gd name="connsiteY104" fmla="*/ 1327448 h 1480541"/>
                <a:gd name="connsiteX105" fmla="*/ 1791030 w 1984320"/>
                <a:gd name="connsiteY105" fmla="*/ 1311283 h 1480541"/>
                <a:gd name="connsiteX106" fmla="*/ 1766273 w 1984320"/>
                <a:gd name="connsiteY106" fmla="*/ 1284658 h 1480541"/>
                <a:gd name="connsiteX107" fmla="*/ 1647252 w 1984320"/>
                <a:gd name="connsiteY107" fmla="*/ 1191470 h 1480541"/>
                <a:gd name="connsiteX108" fmla="*/ 1655822 w 1984320"/>
                <a:gd name="connsiteY108" fmla="*/ 1187666 h 1480541"/>
                <a:gd name="connsiteX109" fmla="*/ 1671057 w 1984320"/>
                <a:gd name="connsiteY109" fmla="*/ 1187666 h 1480541"/>
                <a:gd name="connsiteX110" fmla="*/ 1677722 w 1984320"/>
                <a:gd name="connsiteY110" fmla="*/ 1182912 h 1480541"/>
                <a:gd name="connsiteX111" fmla="*/ 1716761 w 1984320"/>
                <a:gd name="connsiteY111" fmla="*/ 1203832 h 1480541"/>
                <a:gd name="connsiteX112" fmla="*/ 1717713 w 1984320"/>
                <a:gd name="connsiteY112" fmla="*/ 1218095 h 1480541"/>
                <a:gd name="connsiteX113" fmla="*/ 1712952 w 1984320"/>
                <a:gd name="connsiteY113" fmla="*/ 1222849 h 1480541"/>
                <a:gd name="connsiteX114" fmla="*/ 1705335 w 1984320"/>
                <a:gd name="connsiteY114" fmla="*/ 1222849 h 1480541"/>
                <a:gd name="connsiteX115" fmla="*/ 1692004 w 1984320"/>
                <a:gd name="connsiteY115" fmla="*/ 1216193 h 1480541"/>
                <a:gd name="connsiteX116" fmla="*/ 1702478 w 1984320"/>
                <a:gd name="connsiteY116" fmla="*/ 1228555 h 1480541"/>
                <a:gd name="connsiteX117" fmla="*/ 1719617 w 1984320"/>
                <a:gd name="connsiteY117" fmla="*/ 1228555 h 1480541"/>
                <a:gd name="connsiteX118" fmla="*/ 1724378 w 1984320"/>
                <a:gd name="connsiteY118" fmla="*/ 1247573 h 1480541"/>
                <a:gd name="connsiteX119" fmla="*/ 1715808 w 1984320"/>
                <a:gd name="connsiteY119" fmla="*/ 1247573 h 1480541"/>
                <a:gd name="connsiteX120" fmla="*/ 1694861 w 1984320"/>
                <a:gd name="connsiteY120" fmla="*/ 1233309 h 1480541"/>
                <a:gd name="connsiteX121" fmla="*/ 1684387 w 1984320"/>
                <a:gd name="connsiteY121" fmla="*/ 1231408 h 1480541"/>
                <a:gd name="connsiteX122" fmla="*/ 1690100 w 1984320"/>
                <a:gd name="connsiteY122" fmla="*/ 1243769 h 1480541"/>
                <a:gd name="connsiteX123" fmla="*/ 1691052 w 1984320"/>
                <a:gd name="connsiteY123" fmla="*/ 1252327 h 1480541"/>
                <a:gd name="connsiteX124" fmla="*/ 1698669 w 1984320"/>
                <a:gd name="connsiteY124" fmla="*/ 1246622 h 1480541"/>
                <a:gd name="connsiteX125" fmla="*/ 1714856 w 1984320"/>
                <a:gd name="connsiteY125" fmla="*/ 1258033 h 1480541"/>
                <a:gd name="connsiteX126" fmla="*/ 1727234 w 1984320"/>
                <a:gd name="connsiteY126" fmla="*/ 1257081 h 1480541"/>
                <a:gd name="connsiteX127" fmla="*/ 1725330 w 1984320"/>
                <a:gd name="connsiteY127" fmla="*/ 1264689 h 1480541"/>
                <a:gd name="connsiteX128" fmla="*/ 1743421 w 1984320"/>
                <a:gd name="connsiteY128" fmla="*/ 1305577 h 1480541"/>
                <a:gd name="connsiteX129" fmla="*/ 1743421 w 1984320"/>
                <a:gd name="connsiteY129" fmla="*/ 1337907 h 1480541"/>
                <a:gd name="connsiteX130" fmla="*/ 1747230 w 1984320"/>
                <a:gd name="connsiteY130" fmla="*/ 1357877 h 1480541"/>
                <a:gd name="connsiteX131" fmla="*/ 1739613 w 1984320"/>
                <a:gd name="connsiteY131" fmla="*/ 1360729 h 1480541"/>
                <a:gd name="connsiteX132" fmla="*/ 1728187 w 1984320"/>
                <a:gd name="connsiteY132" fmla="*/ 1341711 h 1480541"/>
                <a:gd name="connsiteX133" fmla="*/ 1723426 w 1984320"/>
                <a:gd name="connsiteY133" fmla="*/ 1327448 h 1480541"/>
                <a:gd name="connsiteX134" fmla="*/ 1708191 w 1984320"/>
                <a:gd name="connsiteY134" fmla="*/ 1312234 h 1480541"/>
                <a:gd name="connsiteX135" fmla="*/ 1706287 w 1984320"/>
                <a:gd name="connsiteY135" fmla="*/ 1286559 h 1480541"/>
                <a:gd name="connsiteX136" fmla="*/ 1700574 w 1984320"/>
                <a:gd name="connsiteY136" fmla="*/ 1270394 h 1480541"/>
                <a:gd name="connsiteX137" fmla="*/ 1693909 w 1984320"/>
                <a:gd name="connsiteY137" fmla="*/ 1270394 h 1480541"/>
                <a:gd name="connsiteX138" fmla="*/ 1696765 w 1984320"/>
                <a:gd name="connsiteY138" fmla="*/ 1280854 h 1480541"/>
                <a:gd name="connsiteX139" fmla="*/ 1696765 w 1984320"/>
                <a:gd name="connsiteY139" fmla="*/ 1285608 h 1480541"/>
                <a:gd name="connsiteX140" fmla="*/ 1683435 w 1984320"/>
                <a:gd name="connsiteY140" fmla="*/ 1295117 h 1480541"/>
                <a:gd name="connsiteX141" fmla="*/ 1684387 w 1984320"/>
                <a:gd name="connsiteY141" fmla="*/ 1263738 h 1480541"/>
                <a:gd name="connsiteX142" fmla="*/ 1669152 w 1984320"/>
                <a:gd name="connsiteY142" fmla="*/ 1248524 h 1480541"/>
                <a:gd name="connsiteX143" fmla="*/ 1656774 w 1984320"/>
                <a:gd name="connsiteY143" fmla="*/ 1226653 h 1480541"/>
                <a:gd name="connsiteX144" fmla="*/ 1645348 w 1984320"/>
                <a:gd name="connsiteY144" fmla="*/ 1215242 h 1480541"/>
                <a:gd name="connsiteX145" fmla="*/ 1715808 w 1984320"/>
                <a:gd name="connsiteY145" fmla="*/ 1169600 h 1480541"/>
                <a:gd name="connsiteX146" fmla="*/ 1726282 w 1984320"/>
                <a:gd name="connsiteY146" fmla="*/ 1186716 h 1480541"/>
                <a:gd name="connsiteX147" fmla="*/ 1749134 w 1984320"/>
                <a:gd name="connsiteY147" fmla="*/ 1185764 h 1480541"/>
                <a:gd name="connsiteX148" fmla="*/ 1758656 w 1984320"/>
                <a:gd name="connsiteY148" fmla="*/ 1205734 h 1480541"/>
                <a:gd name="connsiteX149" fmla="*/ 1752943 w 1984320"/>
                <a:gd name="connsiteY149" fmla="*/ 1211439 h 1480541"/>
                <a:gd name="connsiteX150" fmla="*/ 1771986 w 1984320"/>
                <a:gd name="connsiteY150" fmla="*/ 1241867 h 1480541"/>
                <a:gd name="connsiteX151" fmla="*/ 1771986 w 1984320"/>
                <a:gd name="connsiteY151" fmla="*/ 1254229 h 1480541"/>
                <a:gd name="connsiteX152" fmla="*/ 1760560 w 1984320"/>
                <a:gd name="connsiteY152" fmla="*/ 1261836 h 1480541"/>
                <a:gd name="connsiteX153" fmla="*/ 1760560 w 1984320"/>
                <a:gd name="connsiteY153" fmla="*/ 1268492 h 1480541"/>
                <a:gd name="connsiteX154" fmla="*/ 1741517 w 1984320"/>
                <a:gd name="connsiteY154" fmla="*/ 1286559 h 1480541"/>
                <a:gd name="connsiteX155" fmla="*/ 1736756 w 1984320"/>
                <a:gd name="connsiteY155" fmla="*/ 1273247 h 1480541"/>
                <a:gd name="connsiteX156" fmla="*/ 1735804 w 1984320"/>
                <a:gd name="connsiteY156" fmla="*/ 1260885 h 1480541"/>
                <a:gd name="connsiteX157" fmla="*/ 1741517 w 1984320"/>
                <a:gd name="connsiteY157" fmla="*/ 1254229 h 1480541"/>
                <a:gd name="connsiteX158" fmla="*/ 1741517 w 1984320"/>
                <a:gd name="connsiteY158" fmla="*/ 1243769 h 1480541"/>
                <a:gd name="connsiteX159" fmla="*/ 1727234 w 1984320"/>
                <a:gd name="connsiteY159" fmla="*/ 1225702 h 1480541"/>
                <a:gd name="connsiteX160" fmla="*/ 1722474 w 1984320"/>
                <a:gd name="connsiteY160" fmla="*/ 1190519 h 1480541"/>
                <a:gd name="connsiteX161" fmla="*/ 1713904 w 1984320"/>
                <a:gd name="connsiteY161" fmla="*/ 1176255 h 1480541"/>
                <a:gd name="connsiteX162" fmla="*/ 1175929 w 1984320"/>
                <a:gd name="connsiteY162" fmla="*/ 995586 h 1480541"/>
                <a:gd name="connsiteX163" fmla="*/ 1137842 w 1984320"/>
                <a:gd name="connsiteY163" fmla="*/ 1034573 h 1480541"/>
                <a:gd name="connsiteX164" fmla="*/ 1137842 w 1984320"/>
                <a:gd name="connsiteY164" fmla="*/ 1049787 h 1480541"/>
                <a:gd name="connsiteX165" fmla="*/ 1157837 w 1984320"/>
                <a:gd name="connsiteY165" fmla="*/ 1042180 h 1480541"/>
                <a:gd name="connsiteX166" fmla="*/ 1165455 w 1984320"/>
                <a:gd name="connsiteY166" fmla="*/ 1024112 h 1480541"/>
                <a:gd name="connsiteX167" fmla="*/ 1186402 w 1984320"/>
                <a:gd name="connsiteY167" fmla="*/ 1001291 h 1480541"/>
                <a:gd name="connsiteX168" fmla="*/ 875043 w 1984320"/>
                <a:gd name="connsiteY168" fmla="*/ 1153434 h 1480541"/>
                <a:gd name="connsiteX169" fmla="*/ 875043 w 1984320"/>
                <a:gd name="connsiteY169" fmla="*/ 1159139 h 1480541"/>
                <a:gd name="connsiteX170" fmla="*/ 892182 w 1984320"/>
                <a:gd name="connsiteY170" fmla="*/ 1170550 h 1480541"/>
                <a:gd name="connsiteX171" fmla="*/ 894087 w 1984320"/>
                <a:gd name="connsiteY171" fmla="*/ 1157238 h 1480541"/>
                <a:gd name="connsiteX172" fmla="*/ 899800 w 1984320"/>
                <a:gd name="connsiteY172" fmla="*/ 1165796 h 1480541"/>
                <a:gd name="connsiteX173" fmla="*/ 933126 w 1984320"/>
                <a:gd name="connsiteY173" fmla="*/ 1166747 h 1480541"/>
                <a:gd name="connsiteX174" fmla="*/ 939791 w 1984320"/>
                <a:gd name="connsiteY174" fmla="*/ 1161041 h 1480541"/>
                <a:gd name="connsiteX175" fmla="*/ 941695 w 1984320"/>
                <a:gd name="connsiteY175" fmla="*/ 1143925 h 1480541"/>
                <a:gd name="connsiteX176" fmla="*/ 936934 w 1984320"/>
                <a:gd name="connsiteY176" fmla="*/ 1137269 h 1480541"/>
                <a:gd name="connsiteX177" fmla="*/ 923604 w 1984320"/>
                <a:gd name="connsiteY177" fmla="*/ 1137269 h 1480541"/>
                <a:gd name="connsiteX178" fmla="*/ 923604 w 1984320"/>
                <a:gd name="connsiteY178" fmla="*/ 1129662 h 1480541"/>
                <a:gd name="connsiteX179" fmla="*/ 927413 w 1984320"/>
                <a:gd name="connsiteY179" fmla="*/ 1123956 h 1480541"/>
                <a:gd name="connsiteX180" fmla="*/ 927413 w 1984320"/>
                <a:gd name="connsiteY180" fmla="*/ 1120153 h 1480541"/>
                <a:gd name="connsiteX181" fmla="*/ 913130 w 1984320"/>
                <a:gd name="connsiteY181" fmla="*/ 1117301 h 1480541"/>
                <a:gd name="connsiteX182" fmla="*/ 881708 w 1984320"/>
                <a:gd name="connsiteY182" fmla="*/ 1151532 h 1480541"/>
                <a:gd name="connsiteX183" fmla="*/ 797918 w 1984320"/>
                <a:gd name="connsiteY183" fmla="*/ 1212390 h 1480541"/>
                <a:gd name="connsiteX184" fmla="*/ 812200 w 1984320"/>
                <a:gd name="connsiteY184" fmla="*/ 1267542 h 1480541"/>
                <a:gd name="connsiteX185" fmla="*/ 832196 w 1984320"/>
                <a:gd name="connsiteY185" fmla="*/ 1267542 h 1480541"/>
                <a:gd name="connsiteX186" fmla="*/ 855048 w 1984320"/>
                <a:gd name="connsiteY186" fmla="*/ 1243769 h 1480541"/>
                <a:gd name="connsiteX187" fmla="*/ 857904 w 1984320"/>
                <a:gd name="connsiteY187" fmla="*/ 1255180 h 1480541"/>
                <a:gd name="connsiteX188" fmla="*/ 917891 w 1984320"/>
                <a:gd name="connsiteY188" fmla="*/ 1217144 h 1480541"/>
                <a:gd name="connsiteX189" fmla="*/ 924556 w 1984320"/>
                <a:gd name="connsiteY189" fmla="*/ 1207635 h 1480541"/>
                <a:gd name="connsiteX190" fmla="*/ 915034 w 1984320"/>
                <a:gd name="connsiteY190" fmla="*/ 1197175 h 1480541"/>
                <a:gd name="connsiteX191" fmla="*/ 915034 w 1984320"/>
                <a:gd name="connsiteY191" fmla="*/ 1190519 h 1480541"/>
                <a:gd name="connsiteX192" fmla="*/ 919795 w 1984320"/>
                <a:gd name="connsiteY192" fmla="*/ 1178157 h 1480541"/>
                <a:gd name="connsiteX193" fmla="*/ 911226 w 1984320"/>
                <a:gd name="connsiteY193" fmla="*/ 1177207 h 1480541"/>
                <a:gd name="connsiteX194" fmla="*/ 892182 w 1984320"/>
                <a:gd name="connsiteY194" fmla="*/ 1186716 h 1480541"/>
                <a:gd name="connsiteX195" fmla="*/ 892182 w 1984320"/>
                <a:gd name="connsiteY195" fmla="*/ 1175305 h 1480541"/>
                <a:gd name="connsiteX196" fmla="*/ 866474 w 1984320"/>
                <a:gd name="connsiteY196" fmla="*/ 1169600 h 1480541"/>
                <a:gd name="connsiteX197" fmla="*/ 843622 w 1984320"/>
                <a:gd name="connsiteY197" fmla="*/ 1172452 h 1480541"/>
                <a:gd name="connsiteX198" fmla="*/ 841717 w 1984320"/>
                <a:gd name="connsiteY198" fmla="*/ 1204782 h 1480541"/>
                <a:gd name="connsiteX199" fmla="*/ 834100 w 1984320"/>
                <a:gd name="connsiteY199" fmla="*/ 1185764 h 1480541"/>
                <a:gd name="connsiteX200" fmla="*/ 819817 w 1984320"/>
                <a:gd name="connsiteY200" fmla="*/ 1184814 h 1480541"/>
                <a:gd name="connsiteX201" fmla="*/ 810296 w 1984320"/>
                <a:gd name="connsiteY201" fmla="*/ 1190519 h 1480541"/>
                <a:gd name="connsiteX202" fmla="*/ 776970 w 1984320"/>
                <a:gd name="connsiteY202" fmla="*/ 1290363 h 1480541"/>
                <a:gd name="connsiteX203" fmla="*/ 777922 w 1984320"/>
                <a:gd name="connsiteY203" fmla="*/ 1283707 h 1480541"/>
                <a:gd name="connsiteX204" fmla="*/ 797918 w 1984320"/>
                <a:gd name="connsiteY204" fmla="*/ 1271345 h 1480541"/>
                <a:gd name="connsiteX205" fmla="*/ 803631 w 1984320"/>
                <a:gd name="connsiteY205" fmla="*/ 1274198 h 1480541"/>
                <a:gd name="connsiteX206" fmla="*/ 816009 w 1984320"/>
                <a:gd name="connsiteY206" fmla="*/ 1276099 h 1480541"/>
                <a:gd name="connsiteX207" fmla="*/ 828387 w 1984320"/>
                <a:gd name="connsiteY207" fmla="*/ 1287510 h 1480541"/>
                <a:gd name="connsiteX208" fmla="*/ 807439 w 1984320"/>
                <a:gd name="connsiteY208" fmla="*/ 1285608 h 1480541"/>
                <a:gd name="connsiteX209" fmla="*/ 803631 w 1984320"/>
                <a:gd name="connsiteY209" fmla="*/ 1279903 h 1480541"/>
                <a:gd name="connsiteX210" fmla="*/ 794109 w 1984320"/>
                <a:gd name="connsiteY210" fmla="*/ 1285608 h 1480541"/>
                <a:gd name="connsiteX211" fmla="*/ 727457 w 1984320"/>
                <a:gd name="connsiteY211" fmla="*/ 1321743 h 1480541"/>
                <a:gd name="connsiteX212" fmla="*/ 716983 w 1984320"/>
                <a:gd name="connsiteY212" fmla="*/ 1329350 h 1480541"/>
                <a:gd name="connsiteX213" fmla="*/ 731266 w 1984320"/>
                <a:gd name="connsiteY213" fmla="*/ 1342662 h 1480541"/>
                <a:gd name="connsiteX214" fmla="*/ 738883 w 1984320"/>
                <a:gd name="connsiteY214" fmla="*/ 1336006 h 1480541"/>
                <a:gd name="connsiteX215" fmla="*/ 737931 w 1984320"/>
                <a:gd name="connsiteY215" fmla="*/ 1323644 h 1480541"/>
                <a:gd name="connsiteX216" fmla="*/ 667470 w 1984320"/>
                <a:gd name="connsiteY216" fmla="*/ 1246622 h 1480541"/>
                <a:gd name="connsiteX217" fmla="*/ 680801 w 1984320"/>
                <a:gd name="connsiteY217" fmla="*/ 1247573 h 1480541"/>
                <a:gd name="connsiteX218" fmla="*/ 684609 w 1984320"/>
                <a:gd name="connsiteY218" fmla="*/ 1253278 h 1480541"/>
                <a:gd name="connsiteX219" fmla="*/ 667470 w 1984320"/>
                <a:gd name="connsiteY219" fmla="*/ 1254229 h 1480541"/>
                <a:gd name="connsiteX220" fmla="*/ 535119 w 1984320"/>
                <a:gd name="connsiteY220" fmla="*/ 1359778 h 1480541"/>
                <a:gd name="connsiteX221" fmla="*/ 535119 w 1984320"/>
                <a:gd name="connsiteY221" fmla="*/ 1364533 h 1480541"/>
                <a:gd name="connsiteX222" fmla="*/ 541784 w 1984320"/>
                <a:gd name="connsiteY222" fmla="*/ 1365484 h 1480541"/>
                <a:gd name="connsiteX223" fmla="*/ 540832 w 1984320"/>
                <a:gd name="connsiteY223" fmla="*/ 1359778 h 1480541"/>
                <a:gd name="connsiteX224" fmla="*/ 531310 w 1984320"/>
                <a:gd name="connsiteY224" fmla="*/ 1329350 h 1480541"/>
                <a:gd name="connsiteX225" fmla="*/ 521789 w 1984320"/>
                <a:gd name="connsiteY225" fmla="*/ 1338859 h 1480541"/>
                <a:gd name="connsiteX226" fmla="*/ 521789 w 1984320"/>
                <a:gd name="connsiteY226" fmla="*/ 1343613 h 1480541"/>
                <a:gd name="connsiteX227" fmla="*/ 528454 w 1984320"/>
                <a:gd name="connsiteY227" fmla="*/ 1354073 h 1480541"/>
                <a:gd name="connsiteX228" fmla="*/ 537976 w 1984320"/>
                <a:gd name="connsiteY228" fmla="*/ 1344564 h 1480541"/>
                <a:gd name="connsiteX229" fmla="*/ 531310 w 1984320"/>
                <a:gd name="connsiteY229" fmla="*/ 1343613 h 1480541"/>
                <a:gd name="connsiteX230" fmla="*/ 512267 w 1984320"/>
                <a:gd name="connsiteY230" fmla="*/ 1321743 h 1480541"/>
                <a:gd name="connsiteX231" fmla="*/ 509410 w 1984320"/>
                <a:gd name="connsiteY231" fmla="*/ 1331252 h 1480541"/>
                <a:gd name="connsiteX232" fmla="*/ 497032 w 1984320"/>
                <a:gd name="connsiteY232" fmla="*/ 1332202 h 1480541"/>
                <a:gd name="connsiteX233" fmla="*/ 493224 w 1984320"/>
                <a:gd name="connsiteY233" fmla="*/ 1334104 h 1480541"/>
                <a:gd name="connsiteX234" fmla="*/ 493224 w 1984320"/>
                <a:gd name="connsiteY234" fmla="*/ 1346466 h 1480541"/>
                <a:gd name="connsiteX235" fmla="*/ 488463 w 1984320"/>
                <a:gd name="connsiteY235" fmla="*/ 1355024 h 1480541"/>
                <a:gd name="connsiteX236" fmla="*/ 494176 w 1984320"/>
                <a:gd name="connsiteY236" fmla="*/ 1355024 h 1480541"/>
                <a:gd name="connsiteX237" fmla="*/ 500841 w 1984320"/>
                <a:gd name="connsiteY237" fmla="*/ 1346466 h 1480541"/>
                <a:gd name="connsiteX238" fmla="*/ 508458 w 1984320"/>
                <a:gd name="connsiteY238" fmla="*/ 1345515 h 1480541"/>
                <a:gd name="connsiteX239" fmla="*/ 517028 w 1984320"/>
                <a:gd name="connsiteY239" fmla="*/ 1336006 h 1480541"/>
                <a:gd name="connsiteX240" fmla="*/ 518932 w 1984320"/>
                <a:gd name="connsiteY240" fmla="*/ 1323644 h 1480541"/>
                <a:gd name="connsiteX241" fmla="*/ 470371 w 1984320"/>
                <a:gd name="connsiteY241" fmla="*/ 1302725 h 1480541"/>
                <a:gd name="connsiteX242" fmla="*/ 468467 w 1984320"/>
                <a:gd name="connsiteY242" fmla="*/ 1319841 h 1480541"/>
                <a:gd name="connsiteX243" fmla="*/ 481798 w 1984320"/>
                <a:gd name="connsiteY243" fmla="*/ 1327448 h 1480541"/>
                <a:gd name="connsiteX244" fmla="*/ 493224 w 1984320"/>
                <a:gd name="connsiteY244" fmla="*/ 1321743 h 1480541"/>
                <a:gd name="connsiteX245" fmla="*/ 493224 w 1984320"/>
                <a:gd name="connsiteY245" fmla="*/ 1312234 h 1480541"/>
                <a:gd name="connsiteX246" fmla="*/ 509410 w 1984320"/>
                <a:gd name="connsiteY246" fmla="*/ 1309381 h 1480541"/>
                <a:gd name="connsiteX247" fmla="*/ 508458 w 1984320"/>
                <a:gd name="connsiteY247" fmla="*/ 1303675 h 1480541"/>
                <a:gd name="connsiteX248" fmla="*/ 499889 w 1984320"/>
                <a:gd name="connsiteY248" fmla="*/ 1301774 h 1480541"/>
                <a:gd name="connsiteX249" fmla="*/ 493224 w 1984320"/>
                <a:gd name="connsiteY249" fmla="*/ 1307479 h 1480541"/>
                <a:gd name="connsiteX250" fmla="*/ 484654 w 1984320"/>
                <a:gd name="connsiteY250" fmla="*/ 1302725 h 1480541"/>
                <a:gd name="connsiteX251" fmla="*/ 423715 w 1984320"/>
                <a:gd name="connsiteY251" fmla="*/ 1301774 h 1480541"/>
                <a:gd name="connsiteX252" fmla="*/ 433237 w 1984320"/>
                <a:gd name="connsiteY252" fmla="*/ 1308430 h 1480541"/>
                <a:gd name="connsiteX253" fmla="*/ 430380 w 1984320"/>
                <a:gd name="connsiteY253" fmla="*/ 1319841 h 1480541"/>
                <a:gd name="connsiteX254" fmla="*/ 417050 w 1984320"/>
                <a:gd name="connsiteY254" fmla="*/ 1309381 h 1480541"/>
                <a:gd name="connsiteX255" fmla="*/ 383724 w 1984320"/>
                <a:gd name="connsiteY255" fmla="*/ 1314135 h 1480541"/>
                <a:gd name="connsiteX256" fmla="*/ 397054 w 1984320"/>
                <a:gd name="connsiteY256" fmla="*/ 1315086 h 1480541"/>
                <a:gd name="connsiteX257" fmla="*/ 390389 w 1984320"/>
                <a:gd name="connsiteY257" fmla="*/ 1322693 h 1480541"/>
                <a:gd name="connsiteX258" fmla="*/ 350398 w 1984320"/>
                <a:gd name="connsiteY258" fmla="*/ 1342662 h 1480541"/>
                <a:gd name="connsiteX259" fmla="*/ 367537 w 1984320"/>
                <a:gd name="connsiteY259" fmla="*/ 1353122 h 1480541"/>
                <a:gd name="connsiteX260" fmla="*/ 351350 w 1984320"/>
                <a:gd name="connsiteY260" fmla="*/ 1354073 h 1480541"/>
                <a:gd name="connsiteX261" fmla="*/ 108547 w 1984320"/>
                <a:gd name="connsiteY261" fmla="*/ 1045983 h 1480541"/>
                <a:gd name="connsiteX262" fmla="*/ 119973 w 1984320"/>
                <a:gd name="connsiteY262" fmla="*/ 1051689 h 1480541"/>
                <a:gd name="connsiteX263" fmla="*/ 112356 w 1984320"/>
                <a:gd name="connsiteY263" fmla="*/ 1057394 h 1480541"/>
                <a:gd name="connsiteX264" fmla="*/ 101882 w 1984320"/>
                <a:gd name="connsiteY264" fmla="*/ 986077 h 1480541"/>
                <a:gd name="connsiteX265" fmla="*/ 105691 w 1984320"/>
                <a:gd name="connsiteY265" fmla="*/ 997488 h 1480541"/>
                <a:gd name="connsiteX266" fmla="*/ 113308 w 1984320"/>
                <a:gd name="connsiteY266" fmla="*/ 986077 h 1480541"/>
                <a:gd name="connsiteX267" fmla="*/ 333259 w 1984320"/>
                <a:gd name="connsiteY267" fmla="*/ 802554 h 1480541"/>
                <a:gd name="connsiteX268" fmla="*/ 347542 w 1984320"/>
                <a:gd name="connsiteY268" fmla="*/ 801604 h 1480541"/>
                <a:gd name="connsiteX269" fmla="*/ 356111 w 1984320"/>
                <a:gd name="connsiteY269" fmla="*/ 805407 h 1480541"/>
                <a:gd name="connsiteX270" fmla="*/ 366585 w 1984320"/>
                <a:gd name="connsiteY270" fmla="*/ 800652 h 1480541"/>
                <a:gd name="connsiteX271" fmla="*/ 378963 w 1984320"/>
                <a:gd name="connsiteY271" fmla="*/ 799702 h 1480541"/>
                <a:gd name="connsiteX272" fmla="*/ 394198 w 1984320"/>
                <a:gd name="connsiteY272" fmla="*/ 807309 h 1480541"/>
                <a:gd name="connsiteX273" fmla="*/ 401815 w 1984320"/>
                <a:gd name="connsiteY273" fmla="*/ 825376 h 1480541"/>
                <a:gd name="connsiteX274" fmla="*/ 400863 w 1984320"/>
                <a:gd name="connsiteY274" fmla="*/ 833934 h 1480541"/>
                <a:gd name="connsiteX275" fmla="*/ 389437 w 1984320"/>
                <a:gd name="connsiteY275" fmla="*/ 852952 h 1480541"/>
                <a:gd name="connsiteX276" fmla="*/ 366585 w 1984320"/>
                <a:gd name="connsiteY276" fmla="*/ 851050 h 1480541"/>
                <a:gd name="connsiteX277" fmla="*/ 346590 w 1984320"/>
                <a:gd name="connsiteY277" fmla="*/ 833934 h 1480541"/>
                <a:gd name="connsiteX278" fmla="*/ 337068 w 1984320"/>
                <a:gd name="connsiteY278" fmla="*/ 830130 h 1480541"/>
                <a:gd name="connsiteX279" fmla="*/ 326594 w 1984320"/>
                <a:gd name="connsiteY279" fmla="*/ 811113 h 1480541"/>
                <a:gd name="connsiteX280" fmla="*/ 132351 w 1984320"/>
                <a:gd name="connsiteY280" fmla="*/ 665626 h 1480541"/>
                <a:gd name="connsiteX281" fmla="*/ 133304 w 1984320"/>
                <a:gd name="connsiteY281" fmla="*/ 683693 h 1480541"/>
                <a:gd name="connsiteX282" fmla="*/ 152347 w 1984320"/>
                <a:gd name="connsiteY282" fmla="*/ 702710 h 1480541"/>
                <a:gd name="connsiteX283" fmla="*/ 152347 w 1984320"/>
                <a:gd name="connsiteY283" fmla="*/ 707465 h 1480541"/>
                <a:gd name="connsiteX284" fmla="*/ 144730 w 1984320"/>
                <a:gd name="connsiteY284" fmla="*/ 705563 h 1480541"/>
                <a:gd name="connsiteX285" fmla="*/ 128543 w 1984320"/>
                <a:gd name="connsiteY285" fmla="*/ 697956 h 1480541"/>
                <a:gd name="connsiteX286" fmla="*/ 125686 w 1984320"/>
                <a:gd name="connsiteY286" fmla="*/ 687496 h 1480541"/>
                <a:gd name="connsiteX287" fmla="*/ 122830 w 1984320"/>
                <a:gd name="connsiteY287" fmla="*/ 672282 h 1480541"/>
                <a:gd name="connsiteX288" fmla="*/ 306598 w 1984320"/>
                <a:gd name="connsiteY288" fmla="*/ 444068 h 1480541"/>
                <a:gd name="connsiteX289" fmla="*/ 306598 w 1984320"/>
                <a:gd name="connsiteY289" fmla="*/ 455478 h 1480541"/>
                <a:gd name="connsiteX290" fmla="*/ 324690 w 1984320"/>
                <a:gd name="connsiteY290" fmla="*/ 472594 h 1480541"/>
                <a:gd name="connsiteX291" fmla="*/ 346590 w 1984320"/>
                <a:gd name="connsiteY291" fmla="*/ 472594 h 1480541"/>
                <a:gd name="connsiteX292" fmla="*/ 352303 w 1984320"/>
                <a:gd name="connsiteY292" fmla="*/ 483054 h 1480541"/>
                <a:gd name="connsiteX293" fmla="*/ 352303 w 1984320"/>
                <a:gd name="connsiteY293" fmla="*/ 498268 h 1480541"/>
                <a:gd name="connsiteX294" fmla="*/ 372298 w 1984320"/>
                <a:gd name="connsiteY294" fmla="*/ 516336 h 1480541"/>
                <a:gd name="connsiteX295" fmla="*/ 389437 w 1984320"/>
                <a:gd name="connsiteY295" fmla="*/ 527746 h 1480541"/>
                <a:gd name="connsiteX296" fmla="*/ 388485 w 1984320"/>
                <a:gd name="connsiteY296" fmla="*/ 534402 h 1480541"/>
                <a:gd name="connsiteX297" fmla="*/ 381820 w 1984320"/>
                <a:gd name="connsiteY297" fmla="*/ 544862 h 1480541"/>
                <a:gd name="connsiteX298" fmla="*/ 368489 w 1984320"/>
                <a:gd name="connsiteY298" fmla="*/ 533451 h 1480541"/>
                <a:gd name="connsiteX299" fmla="*/ 348494 w 1984320"/>
                <a:gd name="connsiteY299" fmla="*/ 534402 h 1480541"/>
                <a:gd name="connsiteX300" fmla="*/ 340876 w 1984320"/>
                <a:gd name="connsiteY300" fmla="*/ 526795 h 1480541"/>
                <a:gd name="connsiteX301" fmla="*/ 332307 w 1984320"/>
                <a:gd name="connsiteY301" fmla="*/ 506827 h 1480541"/>
                <a:gd name="connsiteX302" fmla="*/ 318024 w 1984320"/>
                <a:gd name="connsiteY302" fmla="*/ 485907 h 1480541"/>
                <a:gd name="connsiteX303" fmla="*/ 293268 w 1984320"/>
                <a:gd name="connsiteY303" fmla="*/ 484956 h 1480541"/>
                <a:gd name="connsiteX304" fmla="*/ 283746 w 1984320"/>
                <a:gd name="connsiteY304" fmla="*/ 478300 h 1480541"/>
                <a:gd name="connsiteX305" fmla="*/ 293268 w 1984320"/>
                <a:gd name="connsiteY305" fmla="*/ 458331 h 1480541"/>
                <a:gd name="connsiteX306" fmla="*/ 466563 w 1984320"/>
                <a:gd name="connsiteY306" fmla="*/ 401277 h 1480541"/>
                <a:gd name="connsiteX307" fmla="*/ 476084 w 1984320"/>
                <a:gd name="connsiteY307" fmla="*/ 401277 h 1480541"/>
                <a:gd name="connsiteX308" fmla="*/ 477037 w 1984320"/>
                <a:gd name="connsiteY308" fmla="*/ 411737 h 1480541"/>
                <a:gd name="connsiteX309" fmla="*/ 467515 w 1984320"/>
                <a:gd name="connsiteY309" fmla="*/ 411737 h 1480541"/>
                <a:gd name="connsiteX310" fmla="*/ 620814 w 1984320"/>
                <a:gd name="connsiteY310" fmla="*/ 588603 h 1480541"/>
                <a:gd name="connsiteX311" fmla="*/ 629384 w 1984320"/>
                <a:gd name="connsiteY311" fmla="*/ 589554 h 1480541"/>
                <a:gd name="connsiteX312" fmla="*/ 629384 w 1984320"/>
                <a:gd name="connsiteY312" fmla="*/ 600965 h 1480541"/>
                <a:gd name="connsiteX313" fmla="*/ 613197 w 1984320"/>
                <a:gd name="connsiteY313" fmla="*/ 596211 h 1480541"/>
                <a:gd name="connsiteX314" fmla="*/ 1837686 w 1984320"/>
                <a:gd name="connsiteY314" fmla="*/ 1327448 h 1480541"/>
                <a:gd name="connsiteX315" fmla="*/ 1826260 w 1984320"/>
                <a:gd name="connsiteY315" fmla="*/ 1331252 h 1480541"/>
                <a:gd name="connsiteX316" fmla="*/ 1825308 w 1984320"/>
                <a:gd name="connsiteY316" fmla="*/ 1341711 h 1480541"/>
                <a:gd name="connsiteX317" fmla="*/ 1836734 w 1984320"/>
                <a:gd name="connsiteY317" fmla="*/ 1341711 h 1480541"/>
                <a:gd name="connsiteX318" fmla="*/ 337068 w 1984320"/>
                <a:gd name="connsiteY318" fmla="*/ 1284658 h 1480541"/>
                <a:gd name="connsiteX319" fmla="*/ 324690 w 1984320"/>
                <a:gd name="connsiteY319" fmla="*/ 1280854 h 1480541"/>
                <a:gd name="connsiteX320" fmla="*/ 285651 w 1984320"/>
                <a:gd name="connsiteY320" fmla="*/ 1286559 h 1480541"/>
                <a:gd name="connsiteX321" fmla="*/ 258990 w 1984320"/>
                <a:gd name="connsiteY321" fmla="*/ 1299872 h 1480541"/>
                <a:gd name="connsiteX322" fmla="*/ 258038 w 1984320"/>
                <a:gd name="connsiteY322" fmla="*/ 1317939 h 1480541"/>
                <a:gd name="connsiteX323" fmla="*/ 276129 w 1984320"/>
                <a:gd name="connsiteY323" fmla="*/ 1324595 h 1480541"/>
                <a:gd name="connsiteX324" fmla="*/ 290412 w 1984320"/>
                <a:gd name="connsiteY324" fmla="*/ 1316037 h 1480541"/>
                <a:gd name="connsiteX325" fmla="*/ 306598 w 1984320"/>
                <a:gd name="connsiteY325" fmla="*/ 1315086 h 1480541"/>
                <a:gd name="connsiteX326" fmla="*/ 351350 w 1984320"/>
                <a:gd name="connsiteY326" fmla="*/ 1328398 h 1480541"/>
                <a:gd name="connsiteX327" fmla="*/ 352303 w 1984320"/>
                <a:gd name="connsiteY327" fmla="*/ 1316037 h 1480541"/>
                <a:gd name="connsiteX328" fmla="*/ 337068 w 1984320"/>
                <a:gd name="connsiteY328" fmla="*/ 1305577 h 1480541"/>
                <a:gd name="connsiteX329" fmla="*/ 357063 w 1984320"/>
                <a:gd name="connsiteY329" fmla="*/ 1306528 h 1480541"/>
                <a:gd name="connsiteX330" fmla="*/ 353255 w 1984320"/>
                <a:gd name="connsiteY330" fmla="*/ 1293216 h 1480541"/>
                <a:gd name="connsiteX331" fmla="*/ 364681 w 1984320"/>
                <a:gd name="connsiteY331" fmla="*/ 1295117 h 1480541"/>
                <a:gd name="connsiteX332" fmla="*/ 365633 w 1984320"/>
                <a:gd name="connsiteY332" fmla="*/ 1308430 h 1480541"/>
                <a:gd name="connsiteX333" fmla="*/ 382772 w 1984320"/>
                <a:gd name="connsiteY333" fmla="*/ 1308430 h 1480541"/>
                <a:gd name="connsiteX334" fmla="*/ 386581 w 1984320"/>
                <a:gd name="connsiteY334" fmla="*/ 1284658 h 1480541"/>
                <a:gd name="connsiteX335" fmla="*/ 389437 w 1984320"/>
                <a:gd name="connsiteY335" fmla="*/ 1307479 h 1480541"/>
                <a:gd name="connsiteX336" fmla="*/ 413241 w 1984320"/>
                <a:gd name="connsiteY336" fmla="*/ 1306528 h 1480541"/>
                <a:gd name="connsiteX337" fmla="*/ 443711 w 1984320"/>
                <a:gd name="connsiteY337" fmla="*/ 1275149 h 1480541"/>
                <a:gd name="connsiteX338" fmla="*/ 451328 w 1984320"/>
                <a:gd name="connsiteY338" fmla="*/ 1276099 h 1480541"/>
                <a:gd name="connsiteX339" fmla="*/ 444663 w 1984320"/>
                <a:gd name="connsiteY339" fmla="*/ 1288461 h 1480541"/>
                <a:gd name="connsiteX340" fmla="*/ 457993 w 1984320"/>
                <a:gd name="connsiteY340" fmla="*/ 1297019 h 1480541"/>
                <a:gd name="connsiteX341" fmla="*/ 497984 w 1984320"/>
                <a:gd name="connsiteY341" fmla="*/ 1295117 h 1480541"/>
                <a:gd name="connsiteX342" fmla="*/ 522741 w 1984320"/>
                <a:gd name="connsiteY342" fmla="*/ 1283707 h 1480541"/>
                <a:gd name="connsiteX343" fmla="*/ 536071 w 1984320"/>
                <a:gd name="connsiteY343" fmla="*/ 1282756 h 1480541"/>
                <a:gd name="connsiteX344" fmla="*/ 538928 w 1984320"/>
                <a:gd name="connsiteY344" fmla="*/ 1297019 h 1480541"/>
                <a:gd name="connsiteX345" fmla="*/ 544641 w 1984320"/>
                <a:gd name="connsiteY345" fmla="*/ 1292265 h 1480541"/>
                <a:gd name="connsiteX346" fmla="*/ 548449 w 1984320"/>
                <a:gd name="connsiteY346" fmla="*/ 1278952 h 1480541"/>
                <a:gd name="connsiteX347" fmla="*/ 604627 w 1984320"/>
                <a:gd name="connsiteY347" fmla="*/ 1280854 h 1480541"/>
                <a:gd name="connsiteX348" fmla="*/ 622718 w 1984320"/>
                <a:gd name="connsiteY348" fmla="*/ 1265640 h 1480541"/>
                <a:gd name="connsiteX349" fmla="*/ 610340 w 1984320"/>
                <a:gd name="connsiteY349" fmla="*/ 1255180 h 1480541"/>
                <a:gd name="connsiteX350" fmla="*/ 616053 w 1984320"/>
                <a:gd name="connsiteY350" fmla="*/ 1243769 h 1480541"/>
                <a:gd name="connsiteX351" fmla="*/ 640810 w 1984320"/>
                <a:gd name="connsiteY351" fmla="*/ 1245671 h 1480541"/>
                <a:gd name="connsiteX352" fmla="*/ 638905 w 1984320"/>
                <a:gd name="connsiteY352" fmla="*/ 1234260 h 1480541"/>
                <a:gd name="connsiteX353" fmla="*/ 662710 w 1984320"/>
                <a:gd name="connsiteY353" fmla="*/ 1236162 h 1480541"/>
                <a:gd name="connsiteX354" fmla="*/ 669375 w 1984320"/>
                <a:gd name="connsiteY354" fmla="*/ 1225702 h 1480541"/>
                <a:gd name="connsiteX355" fmla="*/ 679849 w 1984320"/>
                <a:gd name="connsiteY355" fmla="*/ 1227604 h 1480541"/>
                <a:gd name="connsiteX356" fmla="*/ 723648 w 1984320"/>
                <a:gd name="connsiteY356" fmla="*/ 1209537 h 1480541"/>
                <a:gd name="connsiteX357" fmla="*/ 725553 w 1984320"/>
                <a:gd name="connsiteY357" fmla="*/ 1193372 h 1480541"/>
                <a:gd name="connsiteX358" fmla="*/ 778874 w 1984320"/>
                <a:gd name="connsiteY358" fmla="*/ 1170550 h 1480541"/>
                <a:gd name="connsiteX359" fmla="*/ 797918 w 1984320"/>
                <a:gd name="connsiteY359" fmla="*/ 1152483 h 1480541"/>
                <a:gd name="connsiteX360" fmla="*/ 809344 w 1984320"/>
                <a:gd name="connsiteY360" fmla="*/ 1146778 h 1480541"/>
                <a:gd name="connsiteX361" fmla="*/ 821722 w 1984320"/>
                <a:gd name="connsiteY361" fmla="*/ 1154385 h 1480541"/>
                <a:gd name="connsiteX362" fmla="*/ 843622 w 1984320"/>
                <a:gd name="connsiteY362" fmla="*/ 1145827 h 1480541"/>
                <a:gd name="connsiteX363" fmla="*/ 854096 w 1984320"/>
                <a:gd name="connsiteY363" fmla="*/ 1127760 h 1480541"/>
                <a:gd name="connsiteX364" fmla="*/ 858856 w 1984320"/>
                <a:gd name="connsiteY364" fmla="*/ 1115399 h 1480541"/>
                <a:gd name="connsiteX365" fmla="*/ 875043 w 1984320"/>
                <a:gd name="connsiteY365" fmla="*/ 1106840 h 1480541"/>
                <a:gd name="connsiteX366" fmla="*/ 889326 w 1984320"/>
                <a:gd name="connsiteY366" fmla="*/ 1100184 h 1480541"/>
                <a:gd name="connsiteX367" fmla="*/ 893134 w 1984320"/>
                <a:gd name="connsiteY367" fmla="*/ 1086872 h 1480541"/>
                <a:gd name="connsiteX368" fmla="*/ 882661 w 1984320"/>
                <a:gd name="connsiteY368" fmla="*/ 1070706 h 1480541"/>
                <a:gd name="connsiteX369" fmla="*/ 861713 w 1984320"/>
                <a:gd name="connsiteY369" fmla="*/ 1068805 h 1480541"/>
                <a:gd name="connsiteX370" fmla="*/ 859809 w 1984320"/>
                <a:gd name="connsiteY370" fmla="*/ 1056443 h 1480541"/>
                <a:gd name="connsiteX371" fmla="*/ 867426 w 1984320"/>
                <a:gd name="connsiteY371" fmla="*/ 1041229 h 1480541"/>
                <a:gd name="connsiteX372" fmla="*/ 880756 w 1984320"/>
                <a:gd name="connsiteY372" fmla="*/ 1039327 h 1480541"/>
                <a:gd name="connsiteX373" fmla="*/ 893134 w 1984320"/>
                <a:gd name="connsiteY373" fmla="*/ 1025064 h 1480541"/>
                <a:gd name="connsiteX374" fmla="*/ 911226 w 1984320"/>
                <a:gd name="connsiteY374" fmla="*/ 1024112 h 1480541"/>
                <a:gd name="connsiteX375" fmla="*/ 943599 w 1984320"/>
                <a:gd name="connsiteY375" fmla="*/ 993684 h 1480541"/>
                <a:gd name="connsiteX376" fmla="*/ 947408 w 1984320"/>
                <a:gd name="connsiteY376" fmla="*/ 980372 h 1480541"/>
                <a:gd name="connsiteX377" fmla="*/ 961691 w 1984320"/>
                <a:gd name="connsiteY377" fmla="*/ 958501 h 1480541"/>
                <a:gd name="connsiteX378" fmla="*/ 997873 w 1984320"/>
                <a:gd name="connsiteY378" fmla="*/ 919514 h 1480541"/>
                <a:gd name="connsiteX379" fmla="*/ 1021677 w 1984320"/>
                <a:gd name="connsiteY379" fmla="*/ 910956 h 1480541"/>
                <a:gd name="connsiteX380" fmla="*/ 1039768 w 1984320"/>
                <a:gd name="connsiteY380" fmla="*/ 902398 h 1480541"/>
                <a:gd name="connsiteX381" fmla="*/ 1059764 w 1984320"/>
                <a:gd name="connsiteY381" fmla="*/ 910005 h 1480541"/>
                <a:gd name="connsiteX382" fmla="*/ 1073094 w 1984320"/>
                <a:gd name="connsiteY382" fmla="*/ 934729 h 1480541"/>
                <a:gd name="connsiteX383" fmla="*/ 1058812 w 1984320"/>
                <a:gd name="connsiteY383" fmla="*/ 934729 h 1480541"/>
                <a:gd name="connsiteX384" fmla="*/ 1045481 w 1984320"/>
                <a:gd name="connsiteY384" fmla="*/ 920465 h 1480541"/>
                <a:gd name="connsiteX385" fmla="*/ 1016916 w 1984320"/>
                <a:gd name="connsiteY385" fmla="*/ 939483 h 1480541"/>
                <a:gd name="connsiteX386" fmla="*/ 1000730 w 1984320"/>
                <a:gd name="connsiteY386" fmla="*/ 940434 h 1480541"/>
                <a:gd name="connsiteX387" fmla="*/ 998825 w 1984320"/>
                <a:gd name="connsiteY387" fmla="*/ 969912 h 1480541"/>
                <a:gd name="connsiteX388" fmla="*/ 969308 w 1984320"/>
                <a:gd name="connsiteY388" fmla="*/ 1016505 h 1480541"/>
                <a:gd name="connsiteX389" fmla="*/ 975021 w 1984320"/>
                <a:gd name="connsiteY389" fmla="*/ 1035523 h 1480541"/>
                <a:gd name="connsiteX390" fmla="*/ 996921 w 1984320"/>
                <a:gd name="connsiteY390" fmla="*/ 1035523 h 1480541"/>
                <a:gd name="connsiteX391" fmla="*/ 991208 w 1984320"/>
                <a:gd name="connsiteY391" fmla="*/ 1045032 h 1480541"/>
                <a:gd name="connsiteX392" fmla="*/ 977878 w 1984320"/>
                <a:gd name="connsiteY392" fmla="*/ 1045983 h 1480541"/>
                <a:gd name="connsiteX393" fmla="*/ 955025 w 1984320"/>
                <a:gd name="connsiteY393" fmla="*/ 1063099 h 1480541"/>
                <a:gd name="connsiteX394" fmla="*/ 955025 w 1984320"/>
                <a:gd name="connsiteY394" fmla="*/ 1071657 h 1480541"/>
                <a:gd name="connsiteX395" fmla="*/ 973117 w 1984320"/>
                <a:gd name="connsiteY395" fmla="*/ 1081166 h 1480541"/>
                <a:gd name="connsiteX396" fmla="*/ 1005490 w 1984320"/>
                <a:gd name="connsiteY396" fmla="*/ 1075461 h 1480541"/>
                <a:gd name="connsiteX397" fmla="*/ 1018821 w 1984320"/>
                <a:gd name="connsiteY397" fmla="*/ 1059296 h 1480541"/>
                <a:gd name="connsiteX398" fmla="*/ 1032151 w 1984320"/>
                <a:gd name="connsiteY398" fmla="*/ 1060247 h 1480541"/>
                <a:gd name="connsiteX399" fmla="*/ 1060716 w 1984320"/>
                <a:gd name="connsiteY399" fmla="*/ 1044082 h 1480541"/>
                <a:gd name="connsiteX400" fmla="*/ 1065477 w 1984320"/>
                <a:gd name="connsiteY400" fmla="*/ 1022211 h 1480541"/>
                <a:gd name="connsiteX401" fmla="*/ 1080712 w 1984320"/>
                <a:gd name="connsiteY401" fmla="*/ 1021260 h 1480541"/>
                <a:gd name="connsiteX402" fmla="*/ 1140698 w 1984320"/>
                <a:gd name="connsiteY402" fmla="*/ 1028867 h 1480541"/>
                <a:gd name="connsiteX403" fmla="*/ 1150220 w 1984320"/>
                <a:gd name="connsiteY403" fmla="*/ 1018407 h 1480541"/>
                <a:gd name="connsiteX404" fmla="*/ 1159742 w 1984320"/>
                <a:gd name="connsiteY404" fmla="*/ 975617 h 1480541"/>
                <a:gd name="connsiteX405" fmla="*/ 1144507 w 1984320"/>
                <a:gd name="connsiteY405" fmla="*/ 986077 h 1480541"/>
                <a:gd name="connsiteX406" fmla="*/ 1150220 w 1984320"/>
                <a:gd name="connsiteY406" fmla="*/ 965157 h 1480541"/>
                <a:gd name="connsiteX407" fmla="*/ 1134985 w 1984320"/>
                <a:gd name="connsiteY407" fmla="*/ 951845 h 1480541"/>
                <a:gd name="connsiteX408" fmla="*/ 1142603 w 1984320"/>
                <a:gd name="connsiteY408" fmla="*/ 937581 h 1480541"/>
                <a:gd name="connsiteX409" fmla="*/ 1143555 w 1984320"/>
                <a:gd name="connsiteY409" fmla="*/ 951845 h 1480541"/>
                <a:gd name="connsiteX410" fmla="*/ 1175929 w 1984320"/>
                <a:gd name="connsiteY410" fmla="*/ 951845 h 1480541"/>
                <a:gd name="connsiteX411" fmla="*/ 1182594 w 1984320"/>
                <a:gd name="connsiteY411" fmla="*/ 942336 h 1480541"/>
                <a:gd name="connsiteX412" fmla="*/ 1197829 w 1984320"/>
                <a:gd name="connsiteY412" fmla="*/ 941385 h 1480541"/>
                <a:gd name="connsiteX413" fmla="*/ 1194972 w 1984320"/>
                <a:gd name="connsiteY413" fmla="*/ 957550 h 1480541"/>
                <a:gd name="connsiteX414" fmla="*/ 1213063 w 1984320"/>
                <a:gd name="connsiteY414" fmla="*/ 958501 h 1480541"/>
                <a:gd name="connsiteX415" fmla="*/ 1194972 w 1984320"/>
                <a:gd name="connsiteY415" fmla="*/ 970863 h 1480541"/>
                <a:gd name="connsiteX416" fmla="*/ 1234011 w 1984320"/>
                <a:gd name="connsiteY416" fmla="*/ 981322 h 1480541"/>
                <a:gd name="connsiteX417" fmla="*/ 1200685 w 1984320"/>
                <a:gd name="connsiteY417" fmla="*/ 985126 h 1480541"/>
                <a:gd name="connsiteX418" fmla="*/ 1188307 w 1984320"/>
                <a:gd name="connsiteY418" fmla="*/ 996537 h 1480541"/>
                <a:gd name="connsiteX419" fmla="*/ 1196876 w 1984320"/>
                <a:gd name="connsiteY419" fmla="*/ 1009849 h 1480541"/>
                <a:gd name="connsiteX420" fmla="*/ 1240676 w 1984320"/>
                <a:gd name="connsiteY420" fmla="*/ 993684 h 1480541"/>
                <a:gd name="connsiteX421" fmla="*/ 1262576 w 1984320"/>
                <a:gd name="connsiteY421" fmla="*/ 1009849 h 1480541"/>
                <a:gd name="connsiteX422" fmla="*/ 1269241 w 1984320"/>
                <a:gd name="connsiteY422" fmla="*/ 1001291 h 1480541"/>
                <a:gd name="connsiteX423" fmla="*/ 1274954 w 1984320"/>
                <a:gd name="connsiteY423" fmla="*/ 1014603 h 1480541"/>
                <a:gd name="connsiteX424" fmla="*/ 1313041 w 1984320"/>
                <a:gd name="connsiteY424" fmla="*/ 1036475 h 1480541"/>
                <a:gd name="connsiteX425" fmla="*/ 1340654 w 1984320"/>
                <a:gd name="connsiteY425" fmla="*/ 1036475 h 1480541"/>
                <a:gd name="connsiteX426" fmla="*/ 1377788 w 1984320"/>
                <a:gd name="connsiteY426" fmla="*/ 1031720 h 1480541"/>
                <a:gd name="connsiteX427" fmla="*/ 1418732 w 1984320"/>
                <a:gd name="connsiteY427" fmla="*/ 1042180 h 1480541"/>
                <a:gd name="connsiteX428" fmla="*/ 1437775 w 1984320"/>
                <a:gd name="connsiteY428" fmla="*/ 1060247 h 1480541"/>
                <a:gd name="connsiteX429" fmla="*/ 1480623 w 1984320"/>
                <a:gd name="connsiteY429" fmla="*/ 1064050 h 1480541"/>
                <a:gd name="connsiteX430" fmla="*/ 1497762 w 1984320"/>
                <a:gd name="connsiteY430" fmla="*/ 1049787 h 1480541"/>
                <a:gd name="connsiteX431" fmla="*/ 1505379 w 1984320"/>
                <a:gd name="connsiteY431" fmla="*/ 1072608 h 1480541"/>
                <a:gd name="connsiteX432" fmla="*/ 1488240 w 1984320"/>
                <a:gd name="connsiteY432" fmla="*/ 1079265 h 1480541"/>
                <a:gd name="connsiteX433" fmla="*/ 1499666 w 1984320"/>
                <a:gd name="connsiteY433" fmla="*/ 1090675 h 1480541"/>
                <a:gd name="connsiteX434" fmla="*/ 1570127 w 1984320"/>
                <a:gd name="connsiteY434" fmla="*/ 1126809 h 1480541"/>
                <a:gd name="connsiteX435" fmla="*/ 1583457 w 1984320"/>
                <a:gd name="connsiteY435" fmla="*/ 1150582 h 1480541"/>
                <a:gd name="connsiteX436" fmla="*/ 1634874 w 1984320"/>
                <a:gd name="connsiteY436" fmla="*/ 1189568 h 1480541"/>
                <a:gd name="connsiteX437" fmla="*/ 1666296 w 1984320"/>
                <a:gd name="connsiteY437" fmla="*/ 1170550 h 1480541"/>
                <a:gd name="connsiteX438" fmla="*/ 1660583 w 1984320"/>
                <a:gd name="connsiteY438" fmla="*/ 1149631 h 1480541"/>
                <a:gd name="connsiteX439" fmla="*/ 1627257 w 1984320"/>
                <a:gd name="connsiteY439" fmla="*/ 1130613 h 1480541"/>
                <a:gd name="connsiteX440" fmla="*/ 1656774 w 1984320"/>
                <a:gd name="connsiteY440" fmla="*/ 1142024 h 1480541"/>
                <a:gd name="connsiteX441" fmla="*/ 1661535 w 1984320"/>
                <a:gd name="connsiteY441" fmla="*/ 1135367 h 1480541"/>
                <a:gd name="connsiteX442" fmla="*/ 1670104 w 1984320"/>
                <a:gd name="connsiteY442" fmla="*/ 1147729 h 1480541"/>
                <a:gd name="connsiteX443" fmla="*/ 1670104 w 1984320"/>
                <a:gd name="connsiteY443" fmla="*/ 1173403 h 1480541"/>
                <a:gd name="connsiteX444" fmla="*/ 1690100 w 1984320"/>
                <a:gd name="connsiteY444" fmla="*/ 1167698 h 1480541"/>
                <a:gd name="connsiteX445" fmla="*/ 1710095 w 1984320"/>
                <a:gd name="connsiteY445" fmla="*/ 1184814 h 1480541"/>
                <a:gd name="connsiteX446" fmla="*/ 1686291 w 1984320"/>
                <a:gd name="connsiteY446" fmla="*/ 1091626 h 1480541"/>
                <a:gd name="connsiteX447" fmla="*/ 1697717 w 1984320"/>
                <a:gd name="connsiteY447" fmla="*/ 1103988 h 1480541"/>
                <a:gd name="connsiteX448" fmla="*/ 1711048 w 1984320"/>
                <a:gd name="connsiteY448" fmla="*/ 1161041 h 1480541"/>
                <a:gd name="connsiteX449" fmla="*/ 1731995 w 1984320"/>
                <a:gd name="connsiteY449" fmla="*/ 1184814 h 1480541"/>
                <a:gd name="connsiteX450" fmla="*/ 1754847 w 1984320"/>
                <a:gd name="connsiteY450" fmla="*/ 1181010 h 1480541"/>
                <a:gd name="connsiteX451" fmla="*/ 1771986 w 1984320"/>
                <a:gd name="connsiteY451" fmla="*/ 1214291 h 1480541"/>
                <a:gd name="connsiteX452" fmla="*/ 1780556 w 1984320"/>
                <a:gd name="connsiteY452" fmla="*/ 1214291 h 1480541"/>
                <a:gd name="connsiteX453" fmla="*/ 1786269 w 1984320"/>
                <a:gd name="connsiteY453" fmla="*/ 1267542 h 1480541"/>
                <a:gd name="connsiteX454" fmla="*/ 1818643 w 1984320"/>
                <a:gd name="connsiteY454" fmla="*/ 1272296 h 1480541"/>
                <a:gd name="connsiteX455" fmla="*/ 1833877 w 1984320"/>
                <a:gd name="connsiteY455" fmla="*/ 1293216 h 1480541"/>
                <a:gd name="connsiteX456" fmla="*/ 1851016 w 1984320"/>
                <a:gd name="connsiteY456" fmla="*/ 1303675 h 1480541"/>
                <a:gd name="connsiteX457" fmla="*/ 1854825 w 1984320"/>
                <a:gd name="connsiteY457" fmla="*/ 1330300 h 1480541"/>
                <a:gd name="connsiteX458" fmla="*/ 1837686 w 1984320"/>
                <a:gd name="connsiteY458" fmla="*/ 1355024 h 1480541"/>
                <a:gd name="connsiteX459" fmla="*/ 1865299 w 1984320"/>
                <a:gd name="connsiteY459" fmla="*/ 1370238 h 1480541"/>
                <a:gd name="connsiteX460" fmla="*/ 1876725 w 1984320"/>
                <a:gd name="connsiteY460" fmla="*/ 1347416 h 1480541"/>
                <a:gd name="connsiteX461" fmla="*/ 1874821 w 1984320"/>
                <a:gd name="connsiteY461" fmla="*/ 1376894 h 1480541"/>
                <a:gd name="connsiteX462" fmla="*/ 1867203 w 1984320"/>
                <a:gd name="connsiteY462" fmla="*/ 1385452 h 1480541"/>
                <a:gd name="connsiteX463" fmla="*/ 1880534 w 1984320"/>
                <a:gd name="connsiteY463" fmla="*/ 1401617 h 1480541"/>
                <a:gd name="connsiteX464" fmla="*/ 1887199 w 1984320"/>
                <a:gd name="connsiteY464" fmla="*/ 1378796 h 1480541"/>
                <a:gd name="connsiteX465" fmla="*/ 1885295 w 1984320"/>
                <a:gd name="connsiteY465" fmla="*/ 1367385 h 1480541"/>
                <a:gd name="connsiteX466" fmla="*/ 1892912 w 1984320"/>
                <a:gd name="connsiteY466" fmla="*/ 1369287 h 1480541"/>
                <a:gd name="connsiteX467" fmla="*/ 1898625 w 1984320"/>
                <a:gd name="connsiteY467" fmla="*/ 1391158 h 1480541"/>
                <a:gd name="connsiteX468" fmla="*/ 1889103 w 1984320"/>
                <a:gd name="connsiteY468" fmla="*/ 1404470 h 1480541"/>
                <a:gd name="connsiteX469" fmla="*/ 1894816 w 1984320"/>
                <a:gd name="connsiteY469" fmla="*/ 1429194 h 1480541"/>
                <a:gd name="connsiteX470" fmla="*/ 1899577 w 1984320"/>
                <a:gd name="connsiteY470" fmla="*/ 1432997 h 1480541"/>
                <a:gd name="connsiteX471" fmla="*/ 1902434 w 1984320"/>
                <a:gd name="connsiteY471" fmla="*/ 1417783 h 1480541"/>
                <a:gd name="connsiteX472" fmla="*/ 1909099 w 1984320"/>
                <a:gd name="connsiteY472" fmla="*/ 1423488 h 1480541"/>
                <a:gd name="connsiteX473" fmla="*/ 1906242 w 1984320"/>
                <a:gd name="connsiteY473" fmla="*/ 1442506 h 1480541"/>
                <a:gd name="connsiteX474" fmla="*/ 1917668 w 1984320"/>
                <a:gd name="connsiteY474" fmla="*/ 1444408 h 1480541"/>
                <a:gd name="connsiteX475" fmla="*/ 1913860 w 1984320"/>
                <a:gd name="connsiteY475" fmla="*/ 1452966 h 1480541"/>
                <a:gd name="connsiteX476" fmla="*/ 1930046 w 1984320"/>
                <a:gd name="connsiteY476" fmla="*/ 1452015 h 1480541"/>
                <a:gd name="connsiteX477" fmla="*/ 1930046 w 1984320"/>
                <a:gd name="connsiteY477" fmla="*/ 1442506 h 1480541"/>
                <a:gd name="connsiteX478" fmla="*/ 1920525 w 1984320"/>
                <a:gd name="connsiteY478" fmla="*/ 1442506 h 1480541"/>
                <a:gd name="connsiteX479" fmla="*/ 1921477 w 1984320"/>
                <a:gd name="connsiteY479" fmla="*/ 1426341 h 1480541"/>
                <a:gd name="connsiteX480" fmla="*/ 1913860 w 1984320"/>
                <a:gd name="connsiteY480" fmla="*/ 1420635 h 1480541"/>
                <a:gd name="connsiteX481" fmla="*/ 1930046 w 1984320"/>
                <a:gd name="connsiteY481" fmla="*/ 1417783 h 1480541"/>
                <a:gd name="connsiteX482" fmla="*/ 1934807 w 1984320"/>
                <a:gd name="connsiteY482" fmla="*/ 1410176 h 1480541"/>
                <a:gd name="connsiteX483" fmla="*/ 1934807 w 1984320"/>
                <a:gd name="connsiteY483" fmla="*/ 1394961 h 1480541"/>
                <a:gd name="connsiteX484" fmla="*/ 1939568 w 1984320"/>
                <a:gd name="connsiteY484" fmla="*/ 1407323 h 1480541"/>
                <a:gd name="connsiteX485" fmla="*/ 1933855 w 1984320"/>
                <a:gd name="connsiteY485" fmla="*/ 1424439 h 1480541"/>
                <a:gd name="connsiteX486" fmla="*/ 1945281 w 1984320"/>
                <a:gd name="connsiteY486" fmla="*/ 1461524 h 1480541"/>
                <a:gd name="connsiteX487" fmla="*/ 1962420 w 1984320"/>
                <a:gd name="connsiteY487" fmla="*/ 1462475 h 1480541"/>
                <a:gd name="connsiteX488" fmla="*/ 1983368 w 1984320"/>
                <a:gd name="connsiteY488" fmla="*/ 1422537 h 1480541"/>
                <a:gd name="connsiteX489" fmla="*/ 1984320 w 1984320"/>
                <a:gd name="connsiteY489" fmla="*/ 1404470 h 1480541"/>
                <a:gd name="connsiteX490" fmla="*/ 1971942 w 1984320"/>
                <a:gd name="connsiteY490" fmla="*/ 1366434 h 1480541"/>
                <a:gd name="connsiteX491" fmla="*/ 1970990 w 1984320"/>
                <a:gd name="connsiteY491" fmla="*/ 1355024 h 1480541"/>
                <a:gd name="connsiteX492" fmla="*/ 1975751 w 1984320"/>
                <a:gd name="connsiteY492" fmla="*/ 1343613 h 1480541"/>
                <a:gd name="connsiteX493" fmla="*/ 1969085 w 1984320"/>
                <a:gd name="connsiteY493" fmla="*/ 1336957 h 1480541"/>
                <a:gd name="connsiteX494" fmla="*/ 1952898 w 1984320"/>
                <a:gd name="connsiteY494" fmla="*/ 1337907 h 1480541"/>
                <a:gd name="connsiteX495" fmla="*/ 1929094 w 1984320"/>
                <a:gd name="connsiteY495" fmla="*/ 1318890 h 1480541"/>
                <a:gd name="connsiteX496" fmla="*/ 1912907 w 1984320"/>
                <a:gd name="connsiteY496" fmla="*/ 1318890 h 1480541"/>
                <a:gd name="connsiteX497" fmla="*/ 1893864 w 1984320"/>
                <a:gd name="connsiteY497" fmla="*/ 1305577 h 1480541"/>
                <a:gd name="connsiteX498" fmla="*/ 1879581 w 1984320"/>
                <a:gd name="connsiteY498" fmla="*/ 1305577 h 1480541"/>
                <a:gd name="connsiteX499" fmla="*/ 1874821 w 1984320"/>
                <a:gd name="connsiteY499" fmla="*/ 1290363 h 1480541"/>
                <a:gd name="connsiteX500" fmla="*/ 1861490 w 1984320"/>
                <a:gd name="connsiteY500" fmla="*/ 1287510 h 1480541"/>
                <a:gd name="connsiteX501" fmla="*/ 1859586 w 1984320"/>
                <a:gd name="connsiteY501" fmla="*/ 1273247 h 1480541"/>
                <a:gd name="connsiteX502" fmla="*/ 1850064 w 1984320"/>
                <a:gd name="connsiteY502" fmla="*/ 1268492 h 1480541"/>
                <a:gd name="connsiteX503" fmla="*/ 1851016 w 1984320"/>
                <a:gd name="connsiteY503" fmla="*/ 1252327 h 1480541"/>
                <a:gd name="connsiteX504" fmla="*/ 1802456 w 1984320"/>
                <a:gd name="connsiteY504" fmla="*/ 1181961 h 1480541"/>
                <a:gd name="connsiteX505" fmla="*/ 1785317 w 1984320"/>
                <a:gd name="connsiteY505" fmla="*/ 1167698 h 1480541"/>
                <a:gd name="connsiteX506" fmla="*/ 1785317 w 1984320"/>
                <a:gd name="connsiteY506" fmla="*/ 1156287 h 1480541"/>
                <a:gd name="connsiteX507" fmla="*/ 1744374 w 1984320"/>
                <a:gd name="connsiteY507" fmla="*/ 1123006 h 1480541"/>
                <a:gd name="connsiteX508" fmla="*/ 1737708 w 1984320"/>
                <a:gd name="connsiteY508" fmla="*/ 1112546 h 1480541"/>
                <a:gd name="connsiteX509" fmla="*/ 1722474 w 1984320"/>
                <a:gd name="connsiteY509" fmla="*/ 1093528 h 1480541"/>
                <a:gd name="connsiteX510" fmla="*/ 1704382 w 1984320"/>
                <a:gd name="connsiteY510" fmla="*/ 1087822 h 1480541"/>
                <a:gd name="connsiteX511" fmla="*/ 1704382 w 1984320"/>
                <a:gd name="connsiteY511" fmla="*/ 1066903 h 1480541"/>
                <a:gd name="connsiteX512" fmla="*/ 1692956 w 1984320"/>
                <a:gd name="connsiteY512" fmla="*/ 1054541 h 1480541"/>
                <a:gd name="connsiteX513" fmla="*/ 1676769 w 1984320"/>
                <a:gd name="connsiteY513" fmla="*/ 1047885 h 1480541"/>
                <a:gd name="connsiteX514" fmla="*/ 1656774 w 1984320"/>
                <a:gd name="connsiteY514" fmla="*/ 1060247 h 1480541"/>
                <a:gd name="connsiteX515" fmla="*/ 1641539 w 1984320"/>
                <a:gd name="connsiteY515" fmla="*/ 1080215 h 1480541"/>
                <a:gd name="connsiteX516" fmla="*/ 1637731 w 1984320"/>
                <a:gd name="connsiteY516" fmla="*/ 1103037 h 1480541"/>
                <a:gd name="connsiteX517" fmla="*/ 1623448 w 1984320"/>
                <a:gd name="connsiteY517" fmla="*/ 1103988 h 1480541"/>
                <a:gd name="connsiteX518" fmla="*/ 1599644 w 1984320"/>
                <a:gd name="connsiteY518" fmla="*/ 1129662 h 1480541"/>
                <a:gd name="connsiteX519" fmla="*/ 1592027 w 1984320"/>
                <a:gd name="connsiteY519" fmla="*/ 1126809 h 1480541"/>
                <a:gd name="connsiteX520" fmla="*/ 1592027 w 1984320"/>
                <a:gd name="connsiteY520" fmla="*/ 1103037 h 1480541"/>
                <a:gd name="connsiteX521" fmla="*/ 1569175 w 1984320"/>
                <a:gd name="connsiteY521" fmla="*/ 1082117 h 1480541"/>
                <a:gd name="connsiteX522" fmla="*/ 1547275 w 1984320"/>
                <a:gd name="connsiteY522" fmla="*/ 1063099 h 1480541"/>
                <a:gd name="connsiteX523" fmla="*/ 1542514 w 1984320"/>
                <a:gd name="connsiteY523" fmla="*/ 1044082 h 1480541"/>
                <a:gd name="connsiteX524" fmla="*/ 1518710 w 1984320"/>
                <a:gd name="connsiteY524" fmla="*/ 1031720 h 1480541"/>
                <a:gd name="connsiteX525" fmla="*/ 1520614 w 1984320"/>
                <a:gd name="connsiteY525" fmla="*/ 1010800 h 1480541"/>
                <a:gd name="connsiteX526" fmla="*/ 1493953 w 1984320"/>
                <a:gd name="connsiteY526" fmla="*/ 1009849 h 1480541"/>
                <a:gd name="connsiteX527" fmla="*/ 1487288 w 1984320"/>
                <a:gd name="connsiteY527" fmla="*/ 1020309 h 1480541"/>
                <a:gd name="connsiteX528" fmla="*/ 1475862 w 1984320"/>
                <a:gd name="connsiteY528" fmla="*/ 1020309 h 1480541"/>
                <a:gd name="connsiteX529" fmla="*/ 1469197 w 1984320"/>
                <a:gd name="connsiteY529" fmla="*/ 1013653 h 1480541"/>
                <a:gd name="connsiteX530" fmla="*/ 1457771 w 1984320"/>
                <a:gd name="connsiteY530" fmla="*/ 1021260 h 1480541"/>
                <a:gd name="connsiteX531" fmla="*/ 1440632 w 1984320"/>
                <a:gd name="connsiteY531" fmla="*/ 1009849 h 1480541"/>
                <a:gd name="connsiteX532" fmla="*/ 1440632 w 1984320"/>
                <a:gd name="connsiteY532" fmla="*/ 193982 h 1480541"/>
                <a:gd name="connsiteX533" fmla="*/ 1374932 w 1984320"/>
                <a:gd name="connsiteY533" fmla="*/ 154996 h 1480541"/>
                <a:gd name="connsiteX534" fmla="*/ 1357793 w 1984320"/>
                <a:gd name="connsiteY534" fmla="*/ 150241 h 1480541"/>
                <a:gd name="connsiteX535" fmla="*/ 1336845 w 1984320"/>
                <a:gd name="connsiteY535" fmla="*/ 160701 h 1480541"/>
                <a:gd name="connsiteX536" fmla="*/ 1315898 w 1984320"/>
                <a:gd name="connsiteY536" fmla="*/ 161652 h 1480541"/>
                <a:gd name="connsiteX537" fmla="*/ 1293998 w 1984320"/>
                <a:gd name="connsiteY537" fmla="*/ 146438 h 1480541"/>
                <a:gd name="connsiteX538" fmla="*/ 1253054 w 1984320"/>
                <a:gd name="connsiteY538" fmla="*/ 140732 h 1480541"/>
                <a:gd name="connsiteX539" fmla="*/ 1197829 w 1984320"/>
                <a:gd name="connsiteY539" fmla="*/ 106500 h 1480541"/>
                <a:gd name="connsiteX540" fmla="*/ 1143555 w 1984320"/>
                <a:gd name="connsiteY540" fmla="*/ 102697 h 1480541"/>
                <a:gd name="connsiteX541" fmla="*/ 1124512 w 1984320"/>
                <a:gd name="connsiteY541" fmla="*/ 107451 h 1480541"/>
                <a:gd name="connsiteX542" fmla="*/ 1122607 w 1984320"/>
                <a:gd name="connsiteY542" fmla="*/ 90335 h 1480541"/>
                <a:gd name="connsiteX543" fmla="*/ 1105468 w 1984320"/>
                <a:gd name="connsiteY543" fmla="*/ 83679 h 1480541"/>
                <a:gd name="connsiteX544" fmla="*/ 1115942 w 1984320"/>
                <a:gd name="connsiteY544" fmla="*/ 74170 h 1480541"/>
                <a:gd name="connsiteX545" fmla="*/ 1114038 w 1984320"/>
                <a:gd name="connsiteY545" fmla="*/ 65612 h 1480541"/>
                <a:gd name="connsiteX546" fmla="*/ 1083568 w 1984320"/>
                <a:gd name="connsiteY546" fmla="*/ 55152 h 1480541"/>
                <a:gd name="connsiteX547" fmla="*/ 1060716 w 1984320"/>
                <a:gd name="connsiteY547" fmla="*/ 55152 h 1480541"/>
                <a:gd name="connsiteX548" fmla="*/ 1056908 w 1984320"/>
                <a:gd name="connsiteY548" fmla="*/ 58956 h 1480541"/>
                <a:gd name="connsiteX549" fmla="*/ 1048338 w 1984320"/>
                <a:gd name="connsiteY549" fmla="*/ 53250 h 1480541"/>
                <a:gd name="connsiteX550" fmla="*/ 1049290 w 1984320"/>
                <a:gd name="connsiteY550" fmla="*/ 28527 h 1480541"/>
                <a:gd name="connsiteX551" fmla="*/ 1041673 w 1984320"/>
                <a:gd name="connsiteY551" fmla="*/ 19969 h 1480541"/>
                <a:gd name="connsiteX552" fmla="*/ 1017869 w 1984320"/>
                <a:gd name="connsiteY552" fmla="*/ 47545 h 1480541"/>
                <a:gd name="connsiteX553" fmla="*/ 1010251 w 1984320"/>
                <a:gd name="connsiteY553" fmla="*/ 46594 h 1480541"/>
                <a:gd name="connsiteX554" fmla="*/ 1010251 w 1984320"/>
                <a:gd name="connsiteY554" fmla="*/ 38987 h 1480541"/>
                <a:gd name="connsiteX555" fmla="*/ 1026438 w 1984320"/>
                <a:gd name="connsiteY555" fmla="*/ 31380 h 1480541"/>
                <a:gd name="connsiteX556" fmla="*/ 1026438 w 1984320"/>
                <a:gd name="connsiteY556" fmla="*/ 23772 h 1480541"/>
                <a:gd name="connsiteX557" fmla="*/ 1008347 w 1984320"/>
                <a:gd name="connsiteY557" fmla="*/ 951 h 1480541"/>
                <a:gd name="connsiteX558" fmla="*/ 997873 w 1984320"/>
                <a:gd name="connsiteY558" fmla="*/ 0 h 1480541"/>
                <a:gd name="connsiteX559" fmla="*/ 955025 w 1984320"/>
                <a:gd name="connsiteY559" fmla="*/ 29478 h 1480541"/>
                <a:gd name="connsiteX560" fmla="*/ 917891 w 1984320"/>
                <a:gd name="connsiteY560" fmla="*/ 29478 h 1480541"/>
                <a:gd name="connsiteX561" fmla="*/ 921700 w 1984320"/>
                <a:gd name="connsiteY561" fmla="*/ 20920 h 1480541"/>
                <a:gd name="connsiteX562" fmla="*/ 904561 w 1984320"/>
                <a:gd name="connsiteY562" fmla="*/ 19969 h 1480541"/>
                <a:gd name="connsiteX563" fmla="*/ 855048 w 1984320"/>
                <a:gd name="connsiteY563" fmla="*/ 52299 h 1480541"/>
                <a:gd name="connsiteX564" fmla="*/ 837909 w 1984320"/>
                <a:gd name="connsiteY564" fmla="*/ 52299 h 1480541"/>
                <a:gd name="connsiteX565" fmla="*/ 832196 w 1984320"/>
                <a:gd name="connsiteY565" fmla="*/ 44692 h 1480541"/>
                <a:gd name="connsiteX566" fmla="*/ 806487 w 1984320"/>
                <a:gd name="connsiteY566" fmla="*/ 58956 h 1480541"/>
                <a:gd name="connsiteX567" fmla="*/ 772209 w 1984320"/>
                <a:gd name="connsiteY567" fmla="*/ 94138 h 1480541"/>
                <a:gd name="connsiteX568" fmla="*/ 745548 w 1984320"/>
                <a:gd name="connsiteY568" fmla="*/ 119813 h 1480541"/>
                <a:gd name="connsiteX569" fmla="*/ 731266 w 1984320"/>
                <a:gd name="connsiteY569" fmla="*/ 131224 h 1480541"/>
                <a:gd name="connsiteX570" fmla="*/ 706509 w 1984320"/>
                <a:gd name="connsiteY570" fmla="*/ 132174 h 1480541"/>
                <a:gd name="connsiteX571" fmla="*/ 685562 w 1984320"/>
                <a:gd name="connsiteY571" fmla="*/ 128371 h 1480541"/>
                <a:gd name="connsiteX572" fmla="*/ 663662 w 1984320"/>
                <a:gd name="connsiteY572" fmla="*/ 116009 h 1480541"/>
                <a:gd name="connsiteX573" fmla="*/ 663662 w 1984320"/>
                <a:gd name="connsiteY573" fmla="*/ 116009 h 1480541"/>
                <a:gd name="connsiteX574" fmla="*/ 637001 w 1984320"/>
                <a:gd name="connsiteY574" fmla="*/ 153094 h 1480541"/>
                <a:gd name="connsiteX575" fmla="*/ 636049 w 1984320"/>
                <a:gd name="connsiteY575" fmla="*/ 175915 h 1480541"/>
                <a:gd name="connsiteX576" fmla="*/ 660805 w 1984320"/>
                <a:gd name="connsiteY576" fmla="*/ 198737 h 1480541"/>
                <a:gd name="connsiteX577" fmla="*/ 680801 w 1984320"/>
                <a:gd name="connsiteY577" fmla="*/ 241527 h 1480541"/>
                <a:gd name="connsiteX578" fmla="*/ 682705 w 1984320"/>
                <a:gd name="connsiteY578" fmla="*/ 291925 h 1480541"/>
                <a:gd name="connsiteX579" fmla="*/ 710318 w 1984320"/>
                <a:gd name="connsiteY579" fmla="*/ 310942 h 1480541"/>
                <a:gd name="connsiteX580" fmla="*/ 742692 w 1984320"/>
                <a:gd name="connsiteY580" fmla="*/ 314746 h 1480541"/>
                <a:gd name="connsiteX581" fmla="*/ 749357 w 1984320"/>
                <a:gd name="connsiteY581" fmla="*/ 322353 h 1480541"/>
                <a:gd name="connsiteX582" fmla="*/ 735074 w 1984320"/>
                <a:gd name="connsiteY582" fmla="*/ 344224 h 1480541"/>
                <a:gd name="connsiteX583" fmla="*/ 741740 w 1984320"/>
                <a:gd name="connsiteY583" fmla="*/ 369898 h 1480541"/>
                <a:gd name="connsiteX584" fmla="*/ 725553 w 1984320"/>
                <a:gd name="connsiteY584" fmla="*/ 345175 h 1480541"/>
                <a:gd name="connsiteX585" fmla="*/ 725553 w 1984320"/>
                <a:gd name="connsiteY585" fmla="*/ 322353 h 1480541"/>
                <a:gd name="connsiteX586" fmla="*/ 711270 w 1984320"/>
                <a:gd name="connsiteY586" fmla="*/ 319500 h 1480541"/>
                <a:gd name="connsiteX587" fmla="*/ 712222 w 1984320"/>
                <a:gd name="connsiteY587" fmla="*/ 330911 h 1480541"/>
                <a:gd name="connsiteX588" fmla="*/ 718888 w 1984320"/>
                <a:gd name="connsiteY588" fmla="*/ 350880 h 1480541"/>
                <a:gd name="connsiteX589" fmla="*/ 746500 w 1984320"/>
                <a:gd name="connsiteY589" fmla="*/ 386063 h 1480541"/>
                <a:gd name="connsiteX590" fmla="*/ 733170 w 1984320"/>
                <a:gd name="connsiteY590" fmla="*/ 386063 h 1480541"/>
                <a:gd name="connsiteX591" fmla="*/ 712222 w 1984320"/>
                <a:gd name="connsiteY591" fmla="*/ 396523 h 1480541"/>
                <a:gd name="connsiteX592" fmla="*/ 653188 w 1984320"/>
                <a:gd name="connsiteY592" fmla="*/ 372750 h 1480541"/>
                <a:gd name="connsiteX593" fmla="*/ 652236 w 1984320"/>
                <a:gd name="connsiteY593" fmla="*/ 353733 h 1480541"/>
                <a:gd name="connsiteX594" fmla="*/ 665566 w 1984320"/>
                <a:gd name="connsiteY594" fmla="*/ 341371 h 1480541"/>
                <a:gd name="connsiteX595" fmla="*/ 665566 w 1984320"/>
                <a:gd name="connsiteY595" fmla="*/ 328058 h 1480541"/>
                <a:gd name="connsiteX596" fmla="*/ 645571 w 1984320"/>
                <a:gd name="connsiteY596" fmla="*/ 323304 h 1480541"/>
                <a:gd name="connsiteX597" fmla="*/ 623671 w 1984320"/>
                <a:gd name="connsiteY597" fmla="*/ 325206 h 1480541"/>
                <a:gd name="connsiteX598" fmla="*/ 577967 w 1984320"/>
                <a:gd name="connsiteY598" fmla="*/ 327107 h 1480541"/>
                <a:gd name="connsiteX599" fmla="*/ 592249 w 1984320"/>
                <a:gd name="connsiteY599" fmla="*/ 348978 h 1480541"/>
                <a:gd name="connsiteX600" fmla="*/ 574158 w 1984320"/>
                <a:gd name="connsiteY600" fmla="*/ 331862 h 1480541"/>
                <a:gd name="connsiteX601" fmla="*/ 494176 w 1984320"/>
                <a:gd name="connsiteY601" fmla="*/ 343273 h 1480541"/>
                <a:gd name="connsiteX602" fmla="*/ 486558 w 1984320"/>
                <a:gd name="connsiteY602" fmla="*/ 357536 h 1480541"/>
                <a:gd name="connsiteX603" fmla="*/ 533215 w 1984320"/>
                <a:gd name="connsiteY603" fmla="*/ 402228 h 1480541"/>
                <a:gd name="connsiteX604" fmla="*/ 525597 w 1984320"/>
                <a:gd name="connsiteY604" fmla="*/ 415541 h 1480541"/>
                <a:gd name="connsiteX605" fmla="*/ 522741 w 1984320"/>
                <a:gd name="connsiteY605" fmla="*/ 434559 h 1480541"/>
                <a:gd name="connsiteX606" fmla="*/ 516076 w 1984320"/>
                <a:gd name="connsiteY606" fmla="*/ 442166 h 1480541"/>
                <a:gd name="connsiteX607" fmla="*/ 515123 w 1984320"/>
                <a:gd name="connsiteY607" fmla="*/ 460233 h 1480541"/>
                <a:gd name="connsiteX608" fmla="*/ 557019 w 1984320"/>
                <a:gd name="connsiteY608" fmla="*/ 494465 h 1480541"/>
                <a:gd name="connsiteX609" fmla="*/ 596058 w 1984320"/>
                <a:gd name="connsiteY609" fmla="*/ 496367 h 1480541"/>
                <a:gd name="connsiteX610" fmla="*/ 639858 w 1984320"/>
                <a:gd name="connsiteY610" fmla="*/ 514434 h 1480541"/>
                <a:gd name="connsiteX611" fmla="*/ 658901 w 1984320"/>
                <a:gd name="connsiteY611" fmla="*/ 514434 h 1480541"/>
                <a:gd name="connsiteX612" fmla="*/ 666518 w 1984320"/>
                <a:gd name="connsiteY612" fmla="*/ 508728 h 1480541"/>
                <a:gd name="connsiteX613" fmla="*/ 702701 w 1984320"/>
                <a:gd name="connsiteY613" fmla="*/ 509679 h 1480541"/>
                <a:gd name="connsiteX614" fmla="*/ 703653 w 1984320"/>
                <a:gd name="connsiteY614" fmla="*/ 502072 h 1480541"/>
                <a:gd name="connsiteX615" fmla="*/ 715079 w 1984320"/>
                <a:gd name="connsiteY615" fmla="*/ 512532 h 1480541"/>
                <a:gd name="connsiteX616" fmla="*/ 716031 w 1984320"/>
                <a:gd name="connsiteY616" fmla="*/ 531550 h 1480541"/>
                <a:gd name="connsiteX617" fmla="*/ 692227 w 1984320"/>
                <a:gd name="connsiteY617" fmla="*/ 530599 h 1480541"/>
                <a:gd name="connsiteX618" fmla="*/ 693179 w 1984320"/>
                <a:gd name="connsiteY618" fmla="*/ 561978 h 1480541"/>
                <a:gd name="connsiteX619" fmla="*/ 697940 w 1984320"/>
                <a:gd name="connsiteY619" fmla="*/ 592407 h 1480541"/>
                <a:gd name="connsiteX620" fmla="*/ 670327 w 1984320"/>
                <a:gd name="connsiteY620" fmla="*/ 618081 h 1480541"/>
                <a:gd name="connsiteX621" fmla="*/ 652236 w 1984320"/>
                <a:gd name="connsiteY621" fmla="*/ 617130 h 1480541"/>
                <a:gd name="connsiteX622" fmla="*/ 633192 w 1984320"/>
                <a:gd name="connsiteY622" fmla="*/ 609523 h 1480541"/>
                <a:gd name="connsiteX623" fmla="*/ 623671 w 1984320"/>
                <a:gd name="connsiteY623" fmla="*/ 610474 h 1480541"/>
                <a:gd name="connsiteX624" fmla="*/ 594153 w 1984320"/>
                <a:gd name="connsiteY624" fmla="*/ 630443 h 1480541"/>
                <a:gd name="connsiteX625" fmla="*/ 577967 w 1984320"/>
                <a:gd name="connsiteY625" fmla="*/ 632344 h 1480541"/>
                <a:gd name="connsiteX626" fmla="*/ 564636 w 1984320"/>
                <a:gd name="connsiteY626" fmla="*/ 605719 h 1480541"/>
                <a:gd name="connsiteX627" fmla="*/ 535119 w 1984320"/>
                <a:gd name="connsiteY627" fmla="*/ 605719 h 1480541"/>
                <a:gd name="connsiteX628" fmla="*/ 514171 w 1984320"/>
                <a:gd name="connsiteY628" fmla="*/ 624737 h 1480541"/>
                <a:gd name="connsiteX629" fmla="*/ 509410 w 1984320"/>
                <a:gd name="connsiteY629" fmla="*/ 641853 h 1480541"/>
                <a:gd name="connsiteX630" fmla="*/ 477989 w 1984320"/>
                <a:gd name="connsiteY630" fmla="*/ 658970 h 1480541"/>
                <a:gd name="connsiteX631" fmla="*/ 427524 w 1984320"/>
                <a:gd name="connsiteY631" fmla="*/ 699858 h 1480541"/>
                <a:gd name="connsiteX632" fmla="*/ 424667 w 1984320"/>
                <a:gd name="connsiteY632" fmla="*/ 729336 h 1480541"/>
                <a:gd name="connsiteX633" fmla="*/ 431333 w 1984320"/>
                <a:gd name="connsiteY633" fmla="*/ 750255 h 1480541"/>
                <a:gd name="connsiteX634" fmla="*/ 440854 w 1984320"/>
                <a:gd name="connsiteY634" fmla="*/ 761666 h 1480541"/>
                <a:gd name="connsiteX635" fmla="*/ 450376 w 1984320"/>
                <a:gd name="connsiteY635" fmla="*/ 757862 h 1480541"/>
                <a:gd name="connsiteX636" fmla="*/ 458945 w 1984320"/>
                <a:gd name="connsiteY636" fmla="*/ 767371 h 1480541"/>
                <a:gd name="connsiteX637" fmla="*/ 451328 w 1984320"/>
                <a:gd name="connsiteY637" fmla="*/ 773077 h 1480541"/>
                <a:gd name="connsiteX638" fmla="*/ 437046 w 1984320"/>
                <a:gd name="connsiteY638" fmla="*/ 781635 h 1480541"/>
                <a:gd name="connsiteX639" fmla="*/ 447519 w 1984320"/>
                <a:gd name="connsiteY639" fmla="*/ 795898 h 1480541"/>
                <a:gd name="connsiteX640" fmla="*/ 422763 w 1984320"/>
                <a:gd name="connsiteY640" fmla="*/ 806358 h 1480541"/>
                <a:gd name="connsiteX641" fmla="*/ 430380 w 1984320"/>
                <a:gd name="connsiteY641" fmla="*/ 827278 h 1480541"/>
                <a:gd name="connsiteX642" fmla="*/ 446567 w 1984320"/>
                <a:gd name="connsiteY642" fmla="*/ 849148 h 1480541"/>
                <a:gd name="connsiteX643" fmla="*/ 454185 w 1984320"/>
                <a:gd name="connsiteY643" fmla="*/ 888135 h 1480541"/>
                <a:gd name="connsiteX644" fmla="*/ 492271 w 1984320"/>
                <a:gd name="connsiteY644" fmla="*/ 902398 h 1480541"/>
                <a:gd name="connsiteX645" fmla="*/ 517028 w 1984320"/>
                <a:gd name="connsiteY645" fmla="*/ 894791 h 1480541"/>
                <a:gd name="connsiteX646" fmla="*/ 533215 w 1984320"/>
                <a:gd name="connsiteY646" fmla="*/ 884332 h 1480541"/>
                <a:gd name="connsiteX647" fmla="*/ 537976 w 1984320"/>
                <a:gd name="connsiteY647" fmla="*/ 904300 h 1480541"/>
                <a:gd name="connsiteX648" fmla="*/ 540832 w 1984320"/>
                <a:gd name="connsiteY648" fmla="*/ 946140 h 1480541"/>
                <a:gd name="connsiteX649" fmla="*/ 522741 w 1984320"/>
                <a:gd name="connsiteY649" fmla="*/ 959452 h 1480541"/>
                <a:gd name="connsiteX650" fmla="*/ 522741 w 1984320"/>
                <a:gd name="connsiteY650" fmla="*/ 1001291 h 1480541"/>
                <a:gd name="connsiteX651" fmla="*/ 517028 w 1984320"/>
                <a:gd name="connsiteY651" fmla="*/ 1009849 h 1480541"/>
                <a:gd name="connsiteX652" fmla="*/ 500841 w 1984320"/>
                <a:gd name="connsiteY652" fmla="*/ 1009849 h 1480541"/>
                <a:gd name="connsiteX653" fmla="*/ 517028 w 1984320"/>
                <a:gd name="connsiteY653" fmla="*/ 1021260 h 1480541"/>
                <a:gd name="connsiteX654" fmla="*/ 537023 w 1984320"/>
                <a:gd name="connsiteY654" fmla="*/ 1020309 h 1480541"/>
                <a:gd name="connsiteX655" fmla="*/ 540832 w 1984320"/>
                <a:gd name="connsiteY655" fmla="*/ 1010800 h 1480541"/>
                <a:gd name="connsiteX656" fmla="*/ 584632 w 1984320"/>
                <a:gd name="connsiteY656" fmla="*/ 1005095 h 1480541"/>
                <a:gd name="connsiteX657" fmla="*/ 603675 w 1984320"/>
                <a:gd name="connsiteY657" fmla="*/ 1029818 h 1480541"/>
                <a:gd name="connsiteX658" fmla="*/ 616053 w 1984320"/>
                <a:gd name="connsiteY658" fmla="*/ 1023162 h 1480541"/>
                <a:gd name="connsiteX659" fmla="*/ 628432 w 1984320"/>
                <a:gd name="connsiteY659" fmla="*/ 1071657 h 1480541"/>
                <a:gd name="connsiteX660" fmla="*/ 637953 w 1984320"/>
                <a:gd name="connsiteY660" fmla="*/ 1076412 h 1480541"/>
                <a:gd name="connsiteX661" fmla="*/ 647475 w 1984320"/>
                <a:gd name="connsiteY661" fmla="*/ 1069756 h 1480541"/>
                <a:gd name="connsiteX662" fmla="*/ 648427 w 1984320"/>
                <a:gd name="connsiteY662" fmla="*/ 1046934 h 1480541"/>
                <a:gd name="connsiteX663" fmla="*/ 656997 w 1984320"/>
                <a:gd name="connsiteY663" fmla="*/ 1037425 h 1480541"/>
                <a:gd name="connsiteX664" fmla="*/ 663662 w 1984320"/>
                <a:gd name="connsiteY664" fmla="*/ 1047885 h 1480541"/>
                <a:gd name="connsiteX665" fmla="*/ 665566 w 1984320"/>
                <a:gd name="connsiteY665" fmla="*/ 1063099 h 1480541"/>
                <a:gd name="connsiteX666" fmla="*/ 680801 w 1984320"/>
                <a:gd name="connsiteY666" fmla="*/ 1066903 h 1480541"/>
                <a:gd name="connsiteX667" fmla="*/ 725553 w 1984320"/>
                <a:gd name="connsiteY667" fmla="*/ 1055492 h 1480541"/>
                <a:gd name="connsiteX668" fmla="*/ 727457 w 1984320"/>
                <a:gd name="connsiteY668" fmla="*/ 1066903 h 1480541"/>
                <a:gd name="connsiteX669" fmla="*/ 708414 w 1984320"/>
                <a:gd name="connsiteY669" fmla="*/ 1077363 h 1480541"/>
                <a:gd name="connsiteX670" fmla="*/ 693179 w 1984320"/>
                <a:gd name="connsiteY670" fmla="*/ 1093528 h 1480541"/>
                <a:gd name="connsiteX671" fmla="*/ 666518 w 1984320"/>
                <a:gd name="connsiteY671" fmla="*/ 1160091 h 1480541"/>
                <a:gd name="connsiteX672" fmla="*/ 625575 w 1984320"/>
                <a:gd name="connsiteY672" fmla="*/ 1179109 h 1480541"/>
                <a:gd name="connsiteX673" fmla="*/ 612245 w 1984320"/>
                <a:gd name="connsiteY673" fmla="*/ 1193372 h 1480541"/>
                <a:gd name="connsiteX674" fmla="*/ 609388 w 1984320"/>
                <a:gd name="connsiteY674" fmla="*/ 1206684 h 1480541"/>
                <a:gd name="connsiteX675" fmla="*/ 599866 w 1984320"/>
                <a:gd name="connsiteY675" fmla="*/ 1200979 h 1480541"/>
                <a:gd name="connsiteX676" fmla="*/ 511315 w 1984320"/>
                <a:gd name="connsiteY676" fmla="*/ 1232358 h 1480541"/>
                <a:gd name="connsiteX677" fmla="*/ 494176 w 1984320"/>
                <a:gd name="connsiteY677" fmla="*/ 1271345 h 1480541"/>
                <a:gd name="connsiteX678" fmla="*/ 481798 w 1984320"/>
                <a:gd name="connsiteY678" fmla="*/ 1267542 h 1480541"/>
                <a:gd name="connsiteX679" fmla="*/ 486558 w 1984320"/>
                <a:gd name="connsiteY679" fmla="*/ 1257081 h 1480541"/>
                <a:gd name="connsiteX680" fmla="*/ 472276 w 1984320"/>
                <a:gd name="connsiteY680" fmla="*/ 1243769 h 1480541"/>
                <a:gd name="connsiteX681" fmla="*/ 438950 w 1984320"/>
                <a:gd name="connsiteY681" fmla="*/ 1241867 h 1480541"/>
                <a:gd name="connsiteX682" fmla="*/ 388485 w 1984320"/>
                <a:gd name="connsiteY682" fmla="*/ 1272296 h 1480541"/>
                <a:gd name="connsiteX683" fmla="*/ 367537 w 1984320"/>
                <a:gd name="connsiteY683" fmla="*/ 1284658 h 1480541"/>
                <a:gd name="connsiteX684" fmla="*/ 345637 w 1984320"/>
                <a:gd name="connsiteY684" fmla="*/ 1284658 h 1480541"/>
                <a:gd name="connsiteX685" fmla="*/ 340876 w 1984320"/>
                <a:gd name="connsiteY685" fmla="*/ 1307479 h 148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Lst>
              <a:rect l="l" t="t" r="r" b="b"/>
              <a:pathLst>
                <a:path w="1984320" h="1480541">
                  <a:moveTo>
                    <a:pt x="57130" y="1327448"/>
                  </a:moveTo>
                  <a:lnTo>
                    <a:pt x="79982" y="1327448"/>
                  </a:lnTo>
                  <a:lnTo>
                    <a:pt x="86647" y="1334104"/>
                  </a:lnTo>
                  <a:lnTo>
                    <a:pt x="77126" y="1345515"/>
                  </a:lnTo>
                  <a:lnTo>
                    <a:pt x="59034" y="1347416"/>
                  </a:lnTo>
                  <a:lnTo>
                    <a:pt x="35230" y="1359778"/>
                  </a:lnTo>
                  <a:lnTo>
                    <a:pt x="0" y="1358827"/>
                  </a:lnTo>
                  <a:lnTo>
                    <a:pt x="20948" y="1350269"/>
                  </a:lnTo>
                  <a:lnTo>
                    <a:pt x="23804" y="1339809"/>
                  </a:lnTo>
                  <a:lnTo>
                    <a:pt x="47608" y="1336957"/>
                  </a:lnTo>
                  <a:close/>
                  <a:moveTo>
                    <a:pt x="136160" y="1311283"/>
                  </a:moveTo>
                  <a:lnTo>
                    <a:pt x="148538" y="1316037"/>
                  </a:lnTo>
                  <a:lnTo>
                    <a:pt x="157108" y="1316037"/>
                  </a:lnTo>
                  <a:lnTo>
                    <a:pt x="161869" y="1327448"/>
                  </a:lnTo>
                  <a:lnTo>
                    <a:pt x="164725" y="1321743"/>
                  </a:lnTo>
                  <a:lnTo>
                    <a:pt x="173295" y="1323644"/>
                  </a:lnTo>
                  <a:lnTo>
                    <a:pt x="183769" y="1337907"/>
                  </a:lnTo>
                  <a:lnTo>
                    <a:pt x="183769" y="1342662"/>
                  </a:lnTo>
                  <a:lnTo>
                    <a:pt x="143778" y="1360729"/>
                  </a:lnTo>
                  <a:lnTo>
                    <a:pt x="120925" y="1359778"/>
                  </a:lnTo>
                  <a:lnTo>
                    <a:pt x="111404" y="1355024"/>
                  </a:lnTo>
                  <a:lnTo>
                    <a:pt x="100930" y="1361680"/>
                  </a:lnTo>
                  <a:lnTo>
                    <a:pt x="81887" y="1361680"/>
                  </a:lnTo>
                  <a:lnTo>
                    <a:pt x="71413" y="1348368"/>
                  </a:lnTo>
                  <a:lnTo>
                    <a:pt x="116165" y="1343613"/>
                  </a:lnTo>
                  <a:close/>
                  <a:moveTo>
                    <a:pt x="187577" y="1310332"/>
                  </a:moveTo>
                  <a:lnTo>
                    <a:pt x="197099" y="1311283"/>
                  </a:lnTo>
                  <a:lnTo>
                    <a:pt x="203764" y="1317939"/>
                  </a:lnTo>
                  <a:lnTo>
                    <a:pt x="203764" y="1327448"/>
                  </a:lnTo>
                  <a:lnTo>
                    <a:pt x="191386" y="1328398"/>
                  </a:lnTo>
                  <a:lnTo>
                    <a:pt x="182816" y="1317939"/>
                  </a:lnTo>
                  <a:close/>
                  <a:moveTo>
                    <a:pt x="211382" y="1313184"/>
                  </a:moveTo>
                  <a:lnTo>
                    <a:pt x="223760" y="1312234"/>
                  </a:lnTo>
                  <a:lnTo>
                    <a:pt x="222808" y="1321743"/>
                  </a:lnTo>
                  <a:lnTo>
                    <a:pt x="212334" y="1327448"/>
                  </a:lnTo>
                  <a:close/>
                  <a:moveTo>
                    <a:pt x="214238" y="1334104"/>
                  </a:moveTo>
                  <a:lnTo>
                    <a:pt x="246612" y="1333153"/>
                  </a:lnTo>
                  <a:lnTo>
                    <a:pt x="248516" y="1343613"/>
                  </a:lnTo>
                  <a:lnTo>
                    <a:pt x="236138" y="1344564"/>
                  </a:lnTo>
                  <a:lnTo>
                    <a:pt x="233281" y="1339809"/>
                  </a:lnTo>
                  <a:lnTo>
                    <a:pt x="225664" y="1345515"/>
                  </a:lnTo>
                  <a:lnTo>
                    <a:pt x="221855" y="1339809"/>
                  </a:lnTo>
                  <a:lnTo>
                    <a:pt x="213286" y="1337907"/>
                  </a:lnTo>
                  <a:close/>
                  <a:moveTo>
                    <a:pt x="1797695" y="1406372"/>
                  </a:moveTo>
                  <a:lnTo>
                    <a:pt x="1817691" y="1407323"/>
                  </a:lnTo>
                  <a:lnTo>
                    <a:pt x="1808169" y="1425390"/>
                  </a:lnTo>
                  <a:lnTo>
                    <a:pt x="1797695" y="1424439"/>
                  </a:lnTo>
                  <a:lnTo>
                    <a:pt x="1793886" y="1416832"/>
                  </a:lnTo>
                  <a:lnTo>
                    <a:pt x="1798647" y="1404470"/>
                  </a:lnTo>
                  <a:moveTo>
                    <a:pt x="1788173" y="1376894"/>
                  </a:moveTo>
                  <a:lnTo>
                    <a:pt x="1793886" y="1364533"/>
                  </a:lnTo>
                  <a:lnTo>
                    <a:pt x="1791982" y="1342662"/>
                  </a:lnTo>
                  <a:lnTo>
                    <a:pt x="1814834" y="1337907"/>
                  </a:lnTo>
                  <a:lnTo>
                    <a:pt x="1857682" y="1379747"/>
                  </a:lnTo>
                  <a:lnTo>
                    <a:pt x="1870060" y="1412078"/>
                  </a:lnTo>
                  <a:lnTo>
                    <a:pt x="1888151" y="1427292"/>
                  </a:lnTo>
                  <a:lnTo>
                    <a:pt x="1891007" y="1475787"/>
                  </a:lnTo>
                  <a:lnTo>
                    <a:pt x="1877677" y="1475787"/>
                  </a:lnTo>
                  <a:lnTo>
                    <a:pt x="1865299" y="1453917"/>
                  </a:lnTo>
                  <a:lnTo>
                    <a:pt x="1835782" y="1431095"/>
                  </a:lnTo>
                  <a:lnTo>
                    <a:pt x="1830069" y="1431095"/>
                  </a:lnTo>
                  <a:lnTo>
                    <a:pt x="1840543" y="1457720"/>
                  </a:lnTo>
                  <a:lnTo>
                    <a:pt x="1856729" y="1459622"/>
                  </a:lnTo>
                  <a:lnTo>
                    <a:pt x="1858634" y="1479591"/>
                  </a:lnTo>
                  <a:lnTo>
                    <a:pt x="1850064" y="1480541"/>
                  </a:lnTo>
                  <a:lnTo>
                    <a:pt x="1811025" y="1438702"/>
                  </a:lnTo>
                  <a:lnTo>
                    <a:pt x="1810073" y="1430144"/>
                  </a:lnTo>
                  <a:lnTo>
                    <a:pt x="1828164" y="1420635"/>
                  </a:lnTo>
                  <a:lnTo>
                    <a:pt x="1828164" y="1411126"/>
                  </a:lnTo>
                  <a:lnTo>
                    <a:pt x="1823404" y="1403519"/>
                  </a:lnTo>
                  <a:lnTo>
                    <a:pt x="1808169" y="1397814"/>
                  </a:lnTo>
                  <a:lnTo>
                    <a:pt x="1791982" y="1385452"/>
                  </a:lnTo>
                  <a:lnTo>
                    <a:pt x="1805312" y="1386403"/>
                  </a:lnTo>
                  <a:lnTo>
                    <a:pt x="1810073" y="1382600"/>
                  </a:lnTo>
                  <a:lnTo>
                    <a:pt x="1804360" y="1374042"/>
                  </a:lnTo>
                  <a:lnTo>
                    <a:pt x="1798647" y="1378796"/>
                  </a:lnTo>
                  <a:close/>
                  <a:moveTo>
                    <a:pt x="1753895" y="1290363"/>
                  </a:moveTo>
                  <a:lnTo>
                    <a:pt x="1766273" y="1291314"/>
                  </a:lnTo>
                  <a:lnTo>
                    <a:pt x="1789125" y="1315086"/>
                  </a:lnTo>
                  <a:lnTo>
                    <a:pt x="1787221" y="1322693"/>
                  </a:lnTo>
                  <a:lnTo>
                    <a:pt x="1779604" y="1321743"/>
                  </a:lnTo>
                  <a:lnTo>
                    <a:pt x="1778652" y="1338859"/>
                  </a:lnTo>
                  <a:lnTo>
                    <a:pt x="1783413" y="1343613"/>
                  </a:lnTo>
                  <a:lnTo>
                    <a:pt x="1783413" y="1357877"/>
                  </a:lnTo>
                  <a:lnTo>
                    <a:pt x="1775795" y="1360729"/>
                  </a:lnTo>
                  <a:lnTo>
                    <a:pt x="1771986" y="1372140"/>
                  </a:lnTo>
                  <a:lnTo>
                    <a:pt x="1764369" y="1368336"/>
                  </a:lnTo>
                  <a:lnTo>
                    <a:pt x="1760560" y="1347416"/>
                  </a:lnTo>
                  <a:lnTo>
                    <a:pt x="1771034" y="1334104"/>
                  </a:lnTo>
                  <a:lnTo>
                    <a:pt x="1751039" y="1313184"/>
                  </a:lnTo>
                  <a:lnTo>
                    <a:pt x="1751991" y="1301774"/>
                  </a:lnTo>
                  <a:close/>
                  <a:moveTo>
                    <a:pt x="1768178" y="1276099"/>
                  </a:moveTo>
                  <a:lnTo>
                    <a:pt x="1786269" y="1278001"/>
                  </a:lnTo>
                  <a:lnTo>
                    <a:pt x="1810073" y="1278952"/>
                  </a:lnTo>
                  <a:lnTo>
                    <a:pt x="1842447" y="1309381"/>
                  </a:lnTo>
                  <a:lnTo>
                    <a:pt x="1840543" y="1314135"/>
                  </a:lnTo>
                  <a:lnTo>
                    <a:pt x="1830069" y="1319841"/>
                  </a:lnTo>
                  <a:lnTo>
                    <a:pt x="1819595" y="1317939"/>
                  </a:lnTo>
                  <a:lnTo>
                    <a:pt x="1818643" y="1311283"/>
                  </a:lnTo>
                  <a:lnTo>
                    <a:pt x="1807217" y="1296068"/>
                  </a:lnTo>
                  <a:lnTo>
                    <a:pt x="1804360" y="1302725"/>
                  </a:lnTo>
                  <a:lnTo>
                    <a:pt x="1813882" y="1315086"/>
                  </a:lnTo>
                  <a:lnTo>
                    <a:pt x="1811978" y="1326497"/>
                  </a:lnTo>
                  <a:lnTo>
                    <a:pt x="1804360" y="1325546"/>
                  </a:lnTo>
                  <a:lnTo>
                    <a:pt x="1791982" y="1327448"/>
                  </a:lnTo>
                  <a:lnTo>
                    <a:pt x="1791030" y="1311283"/>
                  </a:lnTo>
                  <a:lnTo>
                    <a:pt x="1766273" y="1284658"/>
                  </a:lnTo>
                  <a:close/>
                  <a:moveTo>
                    <a:pt x="1647252" y="1191470"/>
                  </a:moveTo>
                  <a:lnTo>
                    <a:pt x="1655822" y="1187666"/>
                  </a:lnTo>
                  <a:lnTo>
                    <a:pt x="1671057" y="1187666"/>
                  </a:lnTo>
                  <a:lnTo>
                    <a:pt x="1677722" y="1182912"/>
                  </a:lnTo>
                  <a:lnTo>
                    <a:pt x="1716761" y="1203832"/>
                  </a:lnTo>
                  <a:lnTo>
                    <a:pt x="1717713" y="1218095"/>
                  </a:lnTo>
                  <a:lnTo>
                    <a:pt x="1712952" y="1222849"/>
                  </a:lnTo>
                  <a:lnTo>
                    <a:pt x="1705335" y="1222849"/>
                  </a:lnTo>
                  <a:lnTo>
                    <a:pt x="1692004" y="1216193"/>
                  </a:lnTo>
                  <a:lnTo>
                    <a:pt x="1702478" y="1228555"/>
                  </a:lnTo>
                  <a:lnTo>
                    <a:pt x="1719617" y="1228555"/>
                  </a:lnTo>
                  <a:lnTo>
                    <a:pt x="1724378" y="1247573"/>
                  </a:lnTo>
                  <a:lnTo>
                    <a:pt x="1715808" y="1247573"/>
                  </a:lnTo>
                  <a:lnTo>
                    <a:pt x="1694861" y="1233309"/>
                  </a:lnTo>
                  <a:lnTo>
                    <a:pt x="1684387" y="1231408"/>
                  </a:lnTo>
                  <a:lnTo>
                    <a:pt x="1690100" y="1243769"/>
                  </a:lnTo>
                  <a:lnTo>
                    <a:pt x="1691052" y="1252327"/>
                  </a:lnTo>
                  <a:lnTo>
                    <a:pt x="1698669" y="1246622"/>
                  </a:lnTo>
                  <a:lnTo>
                    <a:pt x="1714856" y="1258033"/>
                  </a:lnTo>
                  <a:lnTo>
                    <a:pt x="1727234" y="1257081"/>
                  </a:lnTo>
                  <a:lnTo>
                    <a:pt x="1725330" y="1264689"/>
                  </a:lnTo>
                  <a:lnTo>
                    <a:pt x="1743421" y="1305577"/>
                  </a:lnTo>
                  <a:lnTo>
                    <a:pt x="1743421" y="1337907"/>
                  </a:lnTo>
                  <a:lnTo>
                    <a:pt x="1747230" y="1357877"/>
                  </a:lnTo>
                  <a:lnTo>
                    <a:pt x="1739613" y="1360729"/>
                  </a:lnTo>
                  <a:lnTo>
                    <a:pt x="1728187" y="1341711"/>
                  </a:lnTo>
                  <a:lnTo>
                    <a:pt x="1723426" y="1327448"/>
                  </a:lnTo>
                  <a:lnTo>
                    <a:pt x="1708191" y="1312234"/>
                  </a:lnTo>
                  <a:lnTo>
                    <a:pt x="1706287" y="1286559"/>
                  </a:lnTo>
                  <a:lnTo>
                    <a:pt x="1700574" y="1270394"/>
                  </a:lnTo>
                  <a:lnTo>
                    <a:pt x="1693909" y="1270394"/>
                  </a:lnTo>
                  <a:lnTo>
                    <a:pt x="1696765" y="1280854"/>
                  </a:lnTo>
                  <a:lnTo>
                    <a:pt x="1696765" y="1285608"/>
                  </a:lnTo>
                  <a:lnTo>
                    <a:pt x="1683435" y="1295117"/>
                  </a:lnTo>
                  <a:lnTo>
                    <a:pt x="1684387" y="1263738"/>
                  </a:lnTo>
                  <a:lnTo>
                    <a:pt x="1669152" y="1248524"/>
                  </a:lnTo>
                  <a:lnTo>
                    <a:pt x="1656774" y="1226653"/>
                  </a:lnTo>
                  <a:lnTo>
                    <a:pt x="1645348" y="1215242"/>
                  </a:lnTo>
                  <a:close/>
                  <a:moveTo>
                    <a:pt x="1715808" y="1169600"/>
                  </a:moveTo>
                  <a:lnTo>
                    <a:pt x="1726282" y="1186716"/>
                  </a:lnTo>
                  <a:lnTo>
                    <a:pt x="1749134" y="1185764"/>
                  </a:lnTo>
                  <a:lnTo>
                    <a:pt x="1758656" y="1205734"/>
                  </a:lnTo>
                  <a:lnTo>
                    <a:pt x="1752943" y="1211439"/>
                  </a:lnTo>
                  <a:lnTo>
                    <a:pt x="1771986" y="1241867"/>
                  </a:lnTo>
                  <a:lnTo>
                    <a:pt x="1771986" y="1254229"/>
                  </a:lnTo>
                  <a:lnTo>
                    <a:pt x="1760560" y="1261836"/>
                  </a:lnTo>
                  <a:lnTo>
                    <a:pt x="1760560" y="1268492"/>
                  </a:lnTo>
                  <a:lnTo>
                    <a:pt x="1741517" y="1286559"/>
                  </a:lnTo>
                  <a:lnTo>
                    <a:pt x="1736756" y="1273247"/>
                  </a:lnTo>
                  <a:lnTo>
                    <a:pt x="1735804" y="1260885"/>
                  </a:lnTo>
                  <a:lnTo>
                    <a:pt x="1741517" y="1254229"/>
                  </a:lnTo>
                  <a:lnTo>
                    <a:pt x="1741517" y="1243769"/>
                  </a:lnTo>
                  <a:lnTo>
                    <a:pt x="1727234" y="1225702"/>
                  </a:lnTo>
                  <a:lnTo>
                    <a:pt x="1722474" y="1190519"/>
                  </a:lnTo>
                  <a:lnTo>
                    <a:pt x="1713904" y="1176255"/>
                  </a:lnTo>
                  <a:close/>
                  <a:moveTo>
                    <a:pt x="1175929" y="995586"/>
                  </a:moveTo>
                  <a:lnTo>
                    <a:pt x="1137842" y="1034573"/>
                  </a:lnTo>
                  <a:lnTo>
                    <a:pt x="1137842" y="1049787"/>
                  </a:lnTo>
                  <a:lnTo>
                    <a:pt x="1157837" y="1042180"/>
                  </a:lnTo>
                  <a:lnTo>
                    <a:pt x="1165455" y="1024112"/>
                  </a:lnTo>
                  <a:lnTo>
                    <a:pt x="1186402" y="1001291"/>
                  </a:lnTo>
                  <a:close/>
                  <a:moveTo>
                    <a:pt x="875043" y="1153434"/>
                  </a:moveTo>
                  <a:lnTo>
                    <a:pt x="875043" y="1159139"/>
                  </a:lnTo>
                  <a:lnTo>
                    <a:pt x="892182" y="1170550"/>
                  </a:lnTo>
                  <a:lnTo>
                    <a:pt x="894087" y="1157238"/>
                  </a:lnTo>
                  <a:lnTo>
                    <a:pt x="899800" y="1165796"/>
                  </a:lnTo>
                  <a:lnTo>
                    <a:pt x="933126" y="1166747"/>
                  </a:lnTo>
                  <a:lnTo>
                    <a:pt x="939791" y="1161041"/>
                  </a:lnTo>
                  <a:lnTo>
                    <a:pt x="941695" y="1143925"/>
                  </a:lnTo>
                  <a:lnTo>
                    <a:pt x="936934" y="1137269"/>
                  </a:lnTo>
                  <a:lnTo>
                    <a:pt x="923604" y="1137269"/>
                  </a:lnTo>
                  <a:lnTo>
                    <a:pt x="923604" y="1129662"/>
                  </a:lnTo>
                  <a:lnTo>
                    <a:pt x="927413" y="1123956"/>
                  </a:lnTo>
                  <a:lnTo>
                    <a:pt x="927413" y="1120153"/>
                  </a:lnTo>
                  <a:lnTo>
                    <a:pt x="913130" y="1117301"/>
                  </a:lnTo>
                  <a:lnTo>
                    <a:pt x="881708" y="1151532"/>
                  </a:lnTo>
                  <a:close/>
                  <a:moveTo>
                    <a:pt x="797918" y="1212390"/>
                  </a:moveTo>
                  <a:lnTo>
                    <a:pt x="812200" y="1267542"/>
                  </a:lnTo>
                  <a:lnTo>
                    <a:pt x="832196" y="1267542"/>
                  </a:lnTo>
                  <a:lnTo>
                    <a:pt x="855048" y="1243769"/>
                  </a:lnTo>
                  <a:lnTo>
                    <a:pt x="857904" y="1255180"/>
                  </a:lnTo>
                  <a:lnTo>
                    <a:pt x="917891" y="1217144"/>
                  </a:lnTo>
                  <a:lnTo>
                    <a:pt x="924556" y="1207635"/>
                  </a:lnTo>
                  <a:lnTo>
                    <a:pt x="915034" y="1197175"/>
                  </a:lnTo>
                  <a:lnTo>
                    <a:pt x="915034" y="1190519"/>
                  </a:lnTo>
                  <a:lnTo>
                    <a:pt x="919795" y="1178157"/>
                  </a:lnTo>
                  <a:lnTo>
                    <a:pt x="911226" y="1177207"/>
                  </a:lnTo>
                  <a:lnTo>
                    <a:pt x="892182" y="1186716"/>
                  </a:lnTo>
                  <a:lnTo>
                    <a:pt x="892182" y="1175305"/>
                  </a:lnTo>
                  <a:lnTo>
                    <a:pt x="866474" y="1169600"/>
                  </a:lnTo>
                  <a:lnTo>
                    <a:pt x="843622" y="1172452"/>
                  </a:lnTo>
                  <a:lnTo>
                    <a:pt x="841717" y="1204782"/>
                  </a:lnTo>
                  <a:lnTo>
                    <a:pt x="834100" y="1185764"/>
                  </a:lnTo>
                  <a:lnTo>
                    <a:pt x="819817" y="1184814"/>
                  </a:lnTo>
                  <a:lnTo>
                    <a:pt x="810296" y="1190519"/>
                  </a:lnTo>
                  <a:close/>
                  <a:moveTo>
                    <a:pt x="776970" y="1290363"/>
                  </a:moveTo>
                  <a:lnTo>
                    <a:pt x="777922" y="1283707"/>
                  </a:lnTo>
                  <a:lnTo>
                    <a:pt x="797918" y="1271345"/>
                  </a:lnTo>
                  <a:lnTo>
                    <a:pt x="803631" y="1274198"/>
                  </a:lnTo>
                  <a:lnTo>
                    <a:pt x="816009" y="1276099"/>
                  </a:lnTo>
                  <a:lnTo>
                    <a:pt x="828387" y="1287510"/>
                  </a:lnTo>
                  <a:lnTo>
                    <a:pt x="807439" y="1285608"/>
                  </a:lnTo>
                  <a:lnTo>
                    <a:pt x="803631" y="1279903"/>
                  </a:lnTo>
                  <a:lnTo>
                    <a:pt x="794109" y="1285608"/>
                  </a:lnTo>
                  <a:close/>
                  <a:moveTo>
                    <a:pt x="727457" y="1321743"/>
                  </a:moveTo>
                  <a:lnTo>
                    <a:pt x="716983" y="1329350"/>
                  </a:lnTo>
                  <a:lnTo>
                    <a:pt x="731266" y="1342662"/>
                  </a:lnTo>
                  <a:lnTo>
                    <a:pt x="738883" y="1336006"/>
                  </a:lnTo>
                  <a:lnTo>
                    <a:pt x="737931" y="1323644"/>
                  </a:lnTo>
                  <a:close/>
                  <a:moveTo>
                    <a:pt x="667470" y="1246622"/>
                  </a:moveTo>
                  <a:lnTo>
                    <a:pt x="680801" y="1247573"/>
                  </a:lnTo>
                  <a:lnTo>
                    <a:pt x="684609" y="1253278"/>
                  </a:lnTo>
                  <a:lnTo>
                    <a:pt x="667470" y="1254229"/>
                  </a:lnTo>
                  <a:close/>
                  <a:moveTo>
                    <a:pt x="535119" y="1359778"/>
                  </a:moveTo>
                  <a:lnTo>
                    <a:pt x="535119" y="1364533"/>
                  </a:lnTo>
                  <a:lnTo>
                    <a:pt x="541784" y="1365484"/>
                  </a:lnTo>
                  <a:lnTo>
                    <a:pt x="540832" y="1359778"/>
                  </a:lnTo>
                  <a:close/>
                  <a:moveTo>
                    <a:pt x="531310" y="1329350"/>
                  </a:moveTo>
                  <a:lnTo>
                    <a:pt x="521789" y="1338859"/>
                  </a:lnTo>
                  <a:lnTo>
                    <a:pt x="521789" y="1343613"/>
                  </a:lnTo>
                  <a:lnTo>
                    <a:pt x="528454" y="1354073"/>
                  </a:lnTo>
                  <a:lnTo>
                    <a:pt x="537976" y="1344564"/>
                  </a:lnTo>
                  <a:lnTo>
                    <a:pt x="531310" y="1343613"/>
                  </a:lnTo>
                  <a:close/>
                  <a:moveTo>
                    <a:pt x="512267" y="1321743"/>
                  </a:moveTo>
                  <a:lnTo>
                    <a:pt x="509410" y="1331252"/>
                  </a:lnTo>
                  <a:lnTo>
                    <a:pt x="497032" y="1332202"/>
                  </a:lnTo>
                  <a:lnTo>
                    <a:pt x="493224" y="1334104"/>
                  </a:lnTo>
                  <a:lnTo>
                    <a:pt x="493224" y="1346466"/>
                  </a:lnTo>
                  <a:lnTo>
                    <a:pt x="488463" y="1355024"/>
                  </a:lnTo>
                  <a:lnTo>
                    <a:pt x="494176" y="1355024"/>
                  </a:lnTo>
                  <a:lnTo>
                    <a:pt x="500841" y="1346466"/>
                  </a:lnTo>
                  <a:lnTo>
                    <a:pt x="508458" y="1345515"/>
                  </a:lnTo>
                  <a:lnTo>
                    <a:pt x="517028" y="1336006"/>
                  </a:lnTo>
                  <a:lnTo>
                    <a:pt x="518932" y="1323644"/>
                  </a:lnTo>
                  <a:close/>
                  <a:moveTo>
                    <a:pt x="470371" y="1302725"/>
                  </a:moveTo>
                  <a:lnTo>
                    <a:pt x="468467" y="1319841"/>
                  </a:lnTo>
                  <a:lnTo>
                    <a:pt x="481798" y="1327448"/>
                  </a:lnTo>
                  <a:lnTo>
                    <a:pt x="493224" y="1321743"/>
                  </a:lnTo>
                  <a:lnTo>
                    <a:pt x="493224" y="1312234"/>
                  </a:lnTo>
                  <a:lnTo>
                    <a:pt x="509410" y="1309381"/>
                  </a:lnTo>
                  <a:lnTo>
                    <a:pt x="508458" y="1303675"/>
                  </a:lnTo>
                  <a:lnTo>
                    <a:pt x="499889" y="1301774"/>
                  </a:lnTo>
                  <a:lnTo>
                    <a:pt x="493224" y="1307479"/>
                  </a:lnTo>
                  <a:lnTo>
                    <a:pt x="484654" y="1302725"/>
                  </a:lnTo>
                  <a:close/>
                  <a:moveTo>
                    <a:pt x="423715" y="1301774"/>
                  </a:moveTo>
                  <a:lnTo>
                    <a:pt x="433237" y="1308430"/>
                  </a:lnTo>
                  <a:lnTo>
                    <a:pt x="430380" y="1319841"/>
                  </a:lnTo>
                  <a:lnTo>
                    <a:pt x="417050" y="1309381"/>
                  </a:lnTo>
                  <a:close/>
                  <a:moveTo>
                    <a:pt x="383724" y="1314135"/>
                  </a:moveTo>
                  <a:lnTo>
                    <a:pt x="397054" y="1315086"/>
                  </a:lnTo>
                  <a:lnTo>
                    <a:pt x="390389" y="1322693"/>
                  </a:lnTo>
                  <a:close/>
                  <a:moveTo>
                    <a:pt x="350398" y="1342662"/>
                  </a:moveTo>
                  <a:lnTo>
                    <a:pt x="367537" y="1353122"/>
                  </a:lnTo>
                  <a:lnTo>
                    <a:pt x="351350" y="1354073"/>
                  </a:lnTo>
                  <a:close/>
                  <a:moveTo>
                    <a:pt x="108547" y="1045983"/>
                  </a:moveTo>
                  <a:lnTo>
                    <a:pt x="119973" y="1051689"/>
                  </a:lnTo>
                  <a:lnTo>
                    <a:pt x="112356" y="1057394"/>
                  </a:lnTo>
                  <a:close/>
                  <a:moveTo>
                    <a:pt x="101882" y="986077"/>
                  </a:moveTo>
                  <a:lnTo>
                    <a:pt x="105691" y="997488"/>
                  </a:lnTo>
                  <a:lnTo>
                    <a:pt x="113308" y="986077"/>
                  </a:lnTo>
                  <a:close/>
                  <a:moveTo>
                    <a:pt x="333259" y="802554"/>
                  </a:moveTo>
                  <a:lnTo>
                    <a:pt x="347542" y="801604"/>
                  </a:lnTo>
                  <a:lnTo>
                    <a:pt x="356111" y="805407"/>
                  </a:lnTo>
                  <a:lnTo>
                    <a:pt x="366585" y="800652"/>
                  </a:lnTo>
                  <a:lnTo>
                    <a:pt x="378963" y="799702"/>
                  </a:lnTo>
                  <a:lnTo>
                    <a:pt x="394198" y="807309"/>
                  </a:lnTo>
                  <a:lnTo>
                    <a:pt x="401815" y="825376"/>
                  </a:lnTo>
                  <a:lnTo>
                    <a:pt x="400863" y="833934"/>
                  </a:lnTo>
                  <a:lnTo>
                    <a:pt x="389437" y="852952"/>
                  </a:lnTo>
                  <a:lnTo>
                    <a:pt x="366585" y="851050"/>
                  </a:lnTo>
                  <a:lnTo>
                    <a:pt x="346590" y="833934"/>
                  </a:lnTo>
                  <a:lnTo>
                    <a:pt x="337068" y="830130"/>
                  </a:lnTo>
                  <a:lnTo>
                    <a:pt x="326594" y="811113"/>
                  </a:lnTo>
                  <a:close/>
                  <a:moveTo>
                    <a:pt x="132351" y="665626"/>
                  </a:moveTo>
                  <a:lnTo>
                    <a:pt x="133304" y="683693"/>
                  </a:lnTo>
                  <a:lnTo>
                    <a:pt x="152347" y="702710"/>
                  </a:lnTo>
                  <a:lnTo>
                    <a:pt x="152347" y="707465"/>
                  </a:lnTo>
                  <a:lnTo>
                    <a:pt x="144730" y="705563"/>
                  </a:lnTo>
                  <a:lnTo>
                    <a:pt x="128543" y="697956"/>
                  </a:lnTo>
                  <a:lnTo>
                    <a:pt x="125686" y="687496"/>
                  </a:lnTo>
                  <a:lnTo>
                    <a:pt x="122830" y="672282"/>
                  </a:lnTo>
                  <a:close/>
                  <a:moveTo>
                    <a:pt x="306598" y="444068"/>
                  </a:moveTo>
                  <a:lnTo>
                    <a:pt x="306598" y="455478"/>
                  </a:lnTo>
                  <a:lnTo>
                    <a:pt x="324690" y="472594"/>
                  </a:lnTo>
                  <a:lnTo>
                    <a:pt x="346590" y="472594"/>
                  </a:lnTo>
                  <a:lnTo>
                    <a:pt x="352303" y="483054"/>
                  </a:lnTo>
                  <a:lnTo>
                    <a:pt x="352303" y="498268"/>
                  </a:lnTo>
                  <a:lnTo>
                    <a:pt x="372298" y="516336"/>
                  </a:lnTo>
                  <a:lnTo>
                    <a:pt x="389437" y="527746"/>
                  </a:lnTo>
                  <a:lnTo>
                    <a:pt x="388485" y="534402"/>
                  </a:lnTo>
                  <a:lnTo>
                    <a:pt x="381820" y="544862"/>
                  </a:lnTo>
                  <a:lnTo>
                    <a:pt x="368489" y="533451"/>
                  </a:lnTo>
                  <a:lnTo>
                    <a:pt x="348494" y="534402"/>
                  </a:lnTo>
                  <a:lnTo>
                    <a:pt x="340876" y="526795"/>
                  </a:lnTo>
                  <a:lnTo>
                    <a:pt x="332307" y="506827"/>
                  </a:lnTo>
                  <a:lnTo>
                    <a:pt x="318024" y="485907"/>
                  </a:lnTo>
                  <a:lnTo>
                    <a:pt x="293268" y="484956"/>
                  </a:lnTo>
                  <a:lnTo>
                    <a:pt x="283746" y="478300"/>
                  </a:lnTo>
                  <a:lnTo>
                    <a:pt x="293268" y="458331"/>
                  </a:lnTo>
                  <a:close/>
                  <a:moveTo>
                    <a:pt x="466563" y="401277"/>
                  </a:moveTo>
                  <a:lnTo>
                    <a:pt x="476084" y="401277"/>
                  </a:lnTo>
                  <a:lnTo>
                    <a:pt x="477037" y="411737"/>
                  </a:lnTo>
                  <a:lnTo>
                    <a:pt x="467515" y="411737"/>
                  </a:lnTo>
                  <a:close/>
                  <a:moveTo>
                    <a:pt x="620814" y="588603"/>
                  </a:moveTo>
                  <a:lnTo>
                    <a:pt x="629384" y="589554"/>
                  </a:lnTo>
                  <a:lnTo>
                    <a:pt x="629384" y="600965"/>
                  </a:lnTo>
                  <a:lnTo>
                    <a:pt x="613197" y="596211"/>
                  </a:lnTo>
                  <a:close/>
                  <a:moveTo>
                    <a:pt x="1837686" y="1327448"/>
                  </a:moveTo>
                  <a:lnTo>
                    <a:pt x="1826260" y="1331252"/>
                  </a:lnTo>
                  <a:lnTo>
                    <a:pt x="1825308" y="1341711"/>
                  </a:lnTo>
                  <a:lnTo>
                    <a:pt x="1836734" y="1341711"/>
                  </a:lnTo>
                  <a:close/>
                  <a:moveTo>
                    <a:pt x="337068" y="1284658"/>
                  </a:moveTo>
                  <a:lnTo>
                    <a:pt x="324690" y="1280854"/>
                  </a:lnTo>
                  <a:lnTo>
                    <a:pt x="285651" y="1286559"/>
                  </a:lnTo>
                  <a:lnTo>
                    <a:pt x="258990" y="1299872"/>
                  </a:lnTo>
                  <a:lnTo>
                    <a:pt x="258038" y="1317939"/>
                  </a:lnTo>
                  <a:lnTo>
                    <a:pt x="276129" y="1324595"/>
                  </a:lnTo>
                  <a:lnTo>
                    <a:pt x="290412" y="1316037"/>
                  </a:lnTo>
                  <a:lnTo>
                    <a:pt x="306598" y="1315086"/>
                  </a:lnTo>
                  <a:lnTo>
                    <a:pt x="351350" y="1328398"/>
                  </a:lnTo>
                  <a:lnTo>
                    <a:pt x="352303" y="1316037"/>
                  </a:lnTo>
                  <a:lnTo>
                    <a:pt x="337068" y="1305577"/>
                  </a:lnTo>
                  <a:close/>
                  <a:moveTo>
                    <a:pt x="357063" y="1306528"/>
                  </a:moveTo>
                  <a:lnTo>
                    <a:pt x="353255" y="1293216"/>
                  </a:lnTo>
                  <a:lnTo>
                    <a:pt x="364681" y="1295117"/>
                  </a:lnTo>
                  <a:lnTo>
                    <a:pt x="365633" y="1308430"/>
                  </a:lnTo>
                  <a:lnTo>
                    <a:pt x="382772" y="1308430"/>
                  </a:lnTo>
                  <a:lnTo>
                    <a:pt x="386581" y="1284658"/>
                  </a:lnTo>
                  <a:lnTo>
                    <a:pt x="389437" y="1307479"/>
                  </a:lnTo>
                  <a:lnTo>
                    <a:pt x="413241" y="1306528"/>
                  </a:lnTo>
                  <a:lnTo>
                    <a:pt x="443711" y="1275149"/>
                  </a:lnTo>
                  <a:lnTo>
                    <a:pt x="451328" y="1276099"/>
                  </a:lnTo>
                  <a:lnTo>
                    <a:pt x="444663" y="1288461"/>
                  </a:lnTo>
                  <a:lnTo>
                    <a:pt x="457993" y="1297019"/>
                  </a:lnTo>
                  <a:lnTo>
                    <a:pt x="497984" y="1295117"/>
                  </a:lnTo>
                  <a:lnTo>
                    <a:pt x="522741" y="1283707"/>
                  </a:lnTo>
                  <a:lnTo>
                    <a:pt x="536071" y="1282756"/>
                  </a:lnTo>
                  <a:lnTo>
                    <a:pt x="538928" y="1297019"/>
                  </a:lnTo>
                  <a:lnTo>
                    <a:pt x="544641" y="1292265"/>
                  </a:lnTo>
                  <a:lnTo>
                    <a:pt x="548449" y="1278952"/>
                  </a:lnTo>
                  <a:lnTo>
                    <a:pt x="604627" y="1280854"/>
                  </a:lnTo>
                  <a:lnTo>
                    <a:pt x="622718" y="1265640"/>
                  </a:lnTo>
                  <a:lnTo>
                    <a:pt x="610340" y="1255180"/>
                  </a:lnTo>
                  <a:lnTo>
                    <a:pt x="616053" y="1243769"/>
                  </a:lnTo>
                  <a:lnTo>
                    <a:pt x="640810" y="1245671"/>
                  </a:lnTo>
                  <a:lnTo>
                    <a:pt x="638905" y="1234260"/>
                  </a:lnTo>
                  <a:lnTo>
                    <a:pt x="662710" y="1236162"/>
                  </a:lnTo>
                  <a:lnTo>
                    <a:pt x="669375" y="1225702"/>
                  </a:lnTo>
                  <a:lnTo>
                    <a:pt x="679849" y="1227604"/>
                  </a:lnTo>
                  <a:lnTo>
                    <a:pt x="723648" y="1209537"/>
                  </a:lnTo>
                  <a:lnTo>
                    <a:pt x="725553" y="1193372"/>
                  </a:lnTo>
                  <a:lnTo>
                    <a:pt x="778874" y="1170550"/>
                  </a:lnTo>
                  <a:lnTo>
                    <a:pt x="797918" y="1152483"/>
                  </a:lnTo>
                  <a:lnTo>
                    <a:pt x="809344" y="1146778"/>
                  </a:lnTo>
                  <a:lnTo>
                    <a:pt x="821722" y="1154385"/>
                  </a:lnTo>
                  <a:lnTo>
                    <a:pt x="843622" y="1145827"/>
                  </a:lnTo>
                  <a:lnTo>
                    <a:pt x="854096" y="1127760"/>
                  </a:lnTo>
                  <a:lnTo>
                    <a:pt x="858856" y="1115399"/>
                  </a:lnTo>
                  <a:lnTo>
                    <a:pt x="875043" y="1106840"/>
                  </a:lnTo>
                  <a:lnTo>
                    <a:pt x="889326" y="1100184"/>
                  </a:lnTo>
                  <a:lnTo>
                    <a:pt x="893134" y="1086872"/>
                  </a:lnTo>
                  <a:lnTo>
                    <a:pt x="882661" y="1070706"/>
                  </a:lnTo>
                  <a:lnTo>
                    <a:pt x="861713" y="1068805"/>
                  </a:lnTo>
                  <a:lnTo>
                    <a:pt x="859809" y="1056443"/>
                  </a:lnTo>
                  <a:lnTo>
                    <a:pt x="867426" y="1041229"/>
                  </a:lnTo>
                  <a:lnTo>
                    <a:pt x="880756" y="1039327"/>
                  </a:lnTo>
                  <a:lnTo>
                    <a:pt x="893134" y="1025064"/>
                  </a:lnTo>
                  <a:lnTo>
                    <a:pt x="911226" y="1024112"/>
                  </a:lnTo>
                  <a:lnTo>
                    <a:pt x="943599" y="993684"/>
                  </a:lnTo>
                  <a:lnTo>
                    <a:pt x="947408" y="980372"/>
                  </a:lnTo>
                  <a:lnTo>
                    <a:pt x="961691" y="958501"/>
                  </a:lnTo>
                  <a:lnTo>
                    <a:pt x="997873" y="919514"/>
                  </a:lnTo>
                  <a:lnTo>
                    <a:pt x="1021677" y="910956"/>
                  </a:lnTo>
                  <a:lnTo>
                    <a:pt x="1039768" y="902398"/>
                  </a:lnTo>
                  <a:lnTo>
                    <a:pt x="1059764" y="910005"/>
                  </a:lnTo>
                  <a:lnTo>
                    <a:pt x="1073094" y="934729"/>
                  </a:lnTo>
                  <a:lnTo>
                    <a:pt x="1058812" y="934729"/>
                  </a:lnTo>
                  <a:lnTo>
                    <a:pt x="1045481" y="920465"/>
                  </a:lnTo>
                  <a:lnTo>
                    <a:pt x="1016916" y="939483"/>
                  </a:lnTo>
                  <a:lnTo>
                    <a:pt x="1000730" y="940434"/>
                  </a:lnTo>
                  <a:lnTo>
                    <a:pt x="998825" y="969912"/>
                  </a:lnTo>
                  <a:lnTo>
                    <a:pt x="969308" y="1016505"/>
                  </a:lnTo>
                  <a:lnTo>
                    <a:pt x="975021" y="1035523"/>
                  </a:lnTo>
                  <a:lnTo>
                    <a:pt x="996921" y="1035523"/>
                  </a:lnTo>
                  <a:lnTo>
                    <a:pt x="991208" y="1045032"/>
                  </a:lnTo>
                  <a:lnTo>
                    <a:pt x="977878" y="1045983"/>
                  </a:lnTo>
                  <a:lnTo>
                    <a:pt x="955025" y="1063099"/>
                  </a:lnTo>
                  <a:lnTo>
                    <a:pt x="955025" y="1071657"/>
                  </a:lnTo>
                  <a:lnTo>
                    <a:pt x="973117" y="1081166"/>
                  </a:lnTo>
                  <a:lnTo>
                    <a:pt x="1005490" y="1075461"/>
                  </a:lnTo>
                  <a:lnTo>
                    <a:pt x="1018821" y="1059296"/>
                  </a:lnTo>
                  <a:lnTo>
                    <a:pt x="1032151" y="1060247"/>
                  </a:lnTo>
                  <a:lnTo>
                    <a:pt x="1060716" y="1044082"/>
                  </a:lnTo>
                  <a:lnTo>
                    <a:pt x="1065477" y="1022211"/>
                  </a:lnTo>
                  <a:lnTo>
                    <a:pt x="1080712" y="1021260"/>
                  </a:lnTo>
                  <a:lnTo>
                    <a:pt x="1140698" y="1028867"/>
                  </a:lnTo>
                  <a:lnTo>
                    <a:pt x="1150220" y="1018407"/>
                  </a:lnTo>
                  <a:lnTo>
                    <a:pt x="1159742" y="975617"/>
                  </a:lnTo>
                  <a:lnTo>
                    <a:pt x="1144507" y="986077"/>
                  </a:lnTo>
                  <a:lnTo>
                    <a:pt x="1150220" y="965157"/>
                  </a:lnTo>
                  <a:lnTo>
                    <a:pt x="1134985" y="951845"/>
                  </a:lnTo>
                  <a:lnTo>
                    <a:pt x="1142603" y="937581"/>
                  </a:lnTo>
                  <a:lnTo>
                    <a:pt x="1143555" y="951845"/>
                  </a:lnTo>
                  <a:lnTo>
                    <a:pt x="1175929" y="951845"/>
                  </a:lnTo>
                  <a:lnTo>
                    <a:pt x="1182594" y="942336"/>
                  </a:lnTo>
                  <a:lnTo>
                    <a:pt x="1197829" y="941385"/>
                  </a:lnTo>
                  <a:lnTo>
                    <a:pt x="1194972" y="957550"/>
                  </a:lnTo>
                  <a:lnTo>
                    <a:pt x="1213063" y="958501"/>
                  </a:lnTo>
                  <a:lnTo>
                    <a:pt x="1194972" y="970863"/>
                  </a:lnTo>
                  <a:lnTo>
                    <a:pt x="1234011" y="981322"/>
                  </a:lnTo>
                  <a:lnTo>
                    <a:pt x="1200685" y="985126"/>
                  </a:lnTo>
                  <a:lnTo>
                    <a:pt x="1188307" y="996537"/>
                  </a:lnTo>
                  <a:lnTo>
                    <a:pt x="1196876" y="1009849"/>
                  </a:lnTo>
                  <a:lnTo>
                    <a:pt x="1240676" y="993684"/>
                  </a:lnTo>
                  <a:lnTo>
                    <a:pt x="1262576" y="1009849"/>
                  </a:lnTo>
                  <a:lnTo>
                    <a:pt x="1269241" y="1001291"/>
                  </a:lnTo>
                  <a:lnTo>
                    <a:pt x="1274954" y="1014603"/>
                  </a:lnTo>
                  <a:lnTo>
                    <a:pt x="1313041" y="1036475"/>
                  </a:lnTo>
                  <a:lnTo>
                    <a:pt x="1340654" y="1036475"/>
                  </a:lnTo>
                  <a:lnTo>
                    <a:pt x="1377788" y="1031720"/>
                  </a:lnTo>
                  <a:lnTo>
                    <a:pt x="1418732" y="1042180"/>
                  </a:lnTo>
                  <a:lnTo>
                    <a:pt x="1437775" y="1060247"/>
                  </a:lnTo>
                  <a:lnTo>
                    <a:pt x="1480623" y="1064050"/>
                  </a:lnTo>
                  <a:lnTo>
                    <a:pt x="1497762" y="1049787"/>
                  </a:lnTo>
                  <a:lnTo>
                    <a:pt x="1505379" y="1072608"/>
                  </a:lnTo>
                  <a:lnTo>
                    <a:pt x="1488240" y="1079265"/>
                  </a:lnTo>
                  <a:lnTo>
                    <a:pt x="1499666" y="1090675"/>
                  </a:lnTo>
                  <a:lnTo>
                    <a:pt x="1570127" y="1126809"/>
                  </a:lnTo>
                  <a:lnTo>
                    <a:pt x="1583457" y="1150582"/>
                  </a:lnTo>
                  <a:lnTo>
                    <a:pt x="1634874" y="1189568"/>
                  </a:lnTo>
                  <a:lnTo>
                    <a:pt x="1666296" y="1170550"/>
                  </a:lnTo>
                  <a:lnTo>
                    <a:pt x="1660583" y="1149631"/>
                  </a:lnTo>
                  <a:lnTo>
                    <a:pt x="1627257" y="1130613"/>
                  </a:lnTo>
                  <a:lnTo>
                    <a:pt x="1656774" y="1142024"/>
                  </a:lnTo>
                  <a:lnTo>
                    <a:pt x="1661535" y="1135367"/>
                  </a:lnTo>
                  <a:lnTo>
                    <a:pt x="1670104" y="1147729"/>
                  </a:lnTo>
                  <a:lnTo>
                    <a:pt x="1670104" y="1173403"/>
                  </a:lnTo>
                  <a:lnTo>
                    <a:pt x="1690100" y="1167698"/>
                  </a:lnTo>
                  <a:lnTo>
                    <a:pt x="1710095" y="1184814"/>
                  </a:lnTo>
                  <a:lnTo>
                    <a:pt x="1686291" y="1091626"/>
                  </a:lnTo>
                  <a:lnTo>
                    <a:pt x="1697717" y="1103988"/>
                  </a:lnTo>
                  <a:lnTo>
                    <a:pt x="1711048" y="1161041"/>
                  </a:lnTo>
                  <a:lnTo>
                    <a:pt x="1731995" y="1184814"/>
                  </a:lnTo>
                  <a:lnTo>
                    <a:pt x="1754847" y="1181010"/>
                  </a:lnTo>
                  <a:lnTo>
                    <a:pt x="1771986" y="1214291"/>
                  </a:lnTo>
                  <a:lnTo>
                    <a:pt x="1780556" y="1214291"/>
                  </a:lnTo>
                  <a:lnTo>
                    <a:pt x="1786269" y="1267542"/>
                  </a:lnTo>
                  <a:lnTo>
                    <a:pt x="1818643" y="1272296"/>
                  </a:lnTo>
                  <a:lnTo>
                    <a:pt x="1833877" y="1293216"/>
                  </a:lnTo>
                  <a:lnTo>
                    <a:pt x="1851016" y="1303675"/>
                  </a:lnTo>
                  <a:lnTo>
                    <a:pt x="1854825" y="1330300"/>
                  </a:lnTo>
                  <a:lnTo>
                    <a:pt x="1837686" y="1355024"/>
                  </a:lnTo>
                  <a:lnTo>
                    <a:pt x="1865299" y="1370238"/>
                  </a:lnTo>
                  <a:lnTo>
                    <a:pt x="1876725" y="1347416"/>
                  </a:lnTo>
                  <a:lnTo>
                    <a:pt x="1874821" y="1376894"/>
                  </a:lnTo>
                  <a:lnTo>
                    <a:pt x="1867203" y="1385452"/>
                  </a:lnTo>
                  <a:lnTo>
                    <a:pt x="1880534" y="1401617"/>
                  </a:lnTo>
                  <a:lnTo>
                    <a:pt x="1887199" y="1378796"/>
                  </a:lnTo>
                  <a:lnTo>
                    <a:pt x="1885295" y="1367385"/>
                  </a:lnTo>
                  <a:lnTo>
                    <a:pt x="1892912" y="1369287"/>
                  </a:lnTo>
                  <a:lnTo>
                    <a:pt x="1898625" y="1391158"/>
                  </a:lnTo>
                  <a:lnTo>
                    <a:pt x="1889103" y="1404470"/>
                  </a:lnTo>
                  <a:lnTo>
                    <a:pt x="1894816" y="1429194"/>
                  </a:lnTo>
                  <a:lnTo>
                    <a:pt x="1899577" y="1432997"/>
                  </a:lnTo>
                  <a:lnTo>
                    <a:pt x="1902434" y="1417783"/>
                  </a:lnTo>
                  <a:lnTo>
                    <a:pt x="1909099" y="1423488"/>
                  </a:lnTo>
                  <a:lnTo>
                    <a:pt x="1906242" y="1442506"/>
                  </a:lnTo>
                  <a:lnTo>
                    <a:pt x="1917668" y="1444408"/>
                  </a:lnTo>
                  <a:lnTo>
                    <a:pt x="1913860" y="1452966"/>
                  </a:lnTo>
                  <a:lnTo>
                    <a:pt x="1930046" y="1452015"/>
                  </a:lnTo>
                  <a:lnTo>
                    <a:pt x="1930046" y="1442506"/>
                  </a:lnTo>
                  <a:lnTo>
                    <a:pt x="1920525" y="1442506"/>
                  </a:lnTo>
                  <a:lnTo>
                    <a:pt x="1921477" y="1426341"/>
                  </a:lnTo>
                  <a:lnTo>
                    <a:pt x="1913860" y="1420635"/>
                  </a:lnTo>
                  <a:lnTo>
                    <a:pt x="1930046" y="1417783"/>
                  </a:lnTo>
                  <a:lnTo>
                    <a:pt x="1934807" y="1410176"/>
                  </a:lnTo>
                  <a:lnTo>
                    <a:pt x="1934807" y="1394961"/>
                  </a:lnTo>
                  <a:lnTo>
                    <a:pt x="1939568" y="1407323"/>
                  </a:lnTo>
                  <a:lnTo>
                    <a:pt x="1933855" y="1424439"/>
                  </a:lnTo>
                  <a:lnTo>
                    <a:pt x="1945281" y="1461524"/>
                  </a:lnTo>
                  <a:lnTo>
                    <a:pt x="1962420" y="1462475"/>
                  </a:lnTo>
                  <a:lnTo>
                    <a:pt x="1983368" y="1422537"/>
                  </a:lnTo>
                  <a:lnTo>
                    <a:pt x="1984320" y="1404470"/>
                  </a:lnTo>
                  <a:lnTo>
                    <a:pt x="1971942" y="1366434"/>
                  </a:lnTo>
                  <a:lnTo>
                    <a:pt x="1970990" y="1355024"/>
                  </a:lnTo>
                  <a:lnTo>
                    <a:pt x="1975751" y="1343613"/>
                  </a:lnTo>
                  <a:lnTo>
                    <a:pt x="1969085" y="1336957"/>
                  </a:lnTo>
                  <a:lnTo>
                    <a:pt x="1952898" y="1337907"/>
                  </a:lnTo>
                  <a:lnTo>
                    <a:pt x="1929094" y="1318890"/>
                  </a:lnTo>
                  <a:lnTo>
                    <a:pt x="1912907" y="1318890"/>
                  </a:lnTo>
                  <a:lnTo>
                    <a:pt x="1893864" y="1305577"/>
                  </a:lnTo>
                  <a:lnTo>
                    <a:pt x="1879581" y="1305577"/>
                  </a:lnTo>
                  <a:lnTo>
                    <a:pt x="1874821" y="1290363"/>
                  </a:lnTo>
                  <a:lnTo>
                    <a:pt x="1861490" y="1287510"/>
                  </a:lnTo>
                  <a:lnTo>
                    <a:pt x="1859586" y="1273247"/>
                  </a:lnTo>
                  <a:lnTo>
                    <a:pt x="1850064" y="1268492"/>
                  </a:lnTo>
                  <a:lnTo>
                    <a:pt x="1851016" y="1252327"/>
                  </a:lnTo>
                  <a:lnTo>
                    <a:pt x="1802456" y="1181961"/>
                  </a:lnTo>
                  <a:lnTo>
                    <a:pt x="1785317" y="1167698"/>
                  </a:lnTo>
                  <a:lnTo>
                    <a:pt x="1785317" y="1156287"/>
                  </a:lnTo>
                  <a:lnTo>
                    <a:pt x="1744374" y="1123006"/>
                  </a:lnTo>
                  <a:lnTo>
                    <a:pt x="1737708" y="1112546"/>
                  </a:lnTo>
                  <a:lnTo>
                    <a:pt x="1722474" y="1093528"/>
                  </a:lnTo>
                  <a:lnTo>
                    <a:pt x="1704382" y="1087822"/>
                  </a:lnTo>
                  <a:lnTo>
                    <a:pt x="1704382" y="1066903"/>
                  </a:lnTo>
                  <a:lnTo>
                    <a:pt x="1692956" y="1054541"/>
                  </a:lnTo>
                  <a:lnTo>
                    <a:pt x="1676769" y="1047885"/>
                  </a:lnTo>
                  <a:lnTo>
                    <a:pt x="1656774" y="1060247"/>
                  </a:lnTo>
                  <a:lnTo>
                    <a:pt x="1641539" y="1080215"/>
                  </a:lnTo>
                  <a:lnTo>
                    <a:pt x="1637731" y="1103037"/>
                  </a:lnTo>
                  <a:lnTo>
                    <a:pt x="1623448" y="1103988"/>
                  </a:lnTo>
                  <a:lnTo>
                    <a:pt x="1599644" y="1129662"/>
                  </a:lnTo>
                  <a:lnTo>
                    <a:pt x="1592027" y="1126809"/>
                  </a:lnTo>
                  <a:lnTo>
                    <a:pt x="1592027" y="1103037"/>
                  </a:lnTo>
                  <a:lnTo>
                    <a:pt x="1569175" y="1082117"/>
                  </a:lnTo>
                  <a:lnTo>
                    <a:pt x="1547275" y="1063099"/>
                  </a:lnTo>
                  <a:lnTo>
                    <a:pt x="1542514" y="1044082"/>
                  </a:lnTo>
                  <a:lnTo>
                    <a:pt x="1518710" y="1031720"/>
                  </a:lnTo>
                  <a:lnTo>
                    <a:pt x="1520614" y="1010800"/>
                  </a:lnTo>
                  <a:lnTo>
                    <a:pt x="1493953" y="1009849"/>
                  </a:lnTo>
                  <a:lnTo>
                    <a:pt x="1487288" y="1020309"/>
                  </a:lnTo>
                  <a:lnTo>
                    <a:pt x="1475862" y="1020309"/>
                  </a:lnTo>
                  <a:lnTo>
                    <a:pt x="1469197" y="1013653"/>
                  </a:lnTo>
                  <a:lnTo>
                    <a:pt x="1457771" y="1021260"/>
                  </a:lnTo>
                  <a:lnTo>
                    <a:pt x="1440632" y="1009849"/>
                  </a:lnTo>
                  <a:lnTo>
                    <a:pt x="1440632" y="193982"/>
                  </a:lnTo>
                  <a:lnTo>
                    <a:pt x="1374932" y="154996"/>
                  </a:lnTo>
                  <a:lnTo>
                    <a:pt x="1357793" y="150241"/>
                  </a:lnTo>
                  <a:lnTo>
                    <a:pt x="1336845" y="160701"/>
                  </a:lnTo>
                  <a:lnTo>
                    <a:pt x="1315898" y="161652"/>
                  </a:lnTo>
                  <a:lnTo>
                    <a:pt x="1293998" y="146438"/>
                  </a:lnTo>
                  <a:lnTo>
                    <a:pt x="1253054" y="140732"/>
                  </a:lnTo>
                  <a:lnTo>
                    <a:pt x="1197829" y="106500"/>
                  </a:lnTo>
                  <a:lnTo>
                    <a:pt x="1143555" y="102697"/>
                  </a:lnTo>
                  <a:lnTo>
                    <a:pt x="1124512" y="107451"/>
                  </a:lnTo>
                  <a:lnTo>
                    <a:pt x="1122607" y="90335"/>
                  </a:lnTo>
                  <a:lnTo>
                    <a:pt x="1105468" y="83679"/>
                  </a:lnTo>
                  <a:lnTo>
                    <a:pt x="1115942" y="74170"/>
                  </a:lnTo>
                  <a:lnTo>
                    <a:pt x="1114038" y="65612"/>
                  </a:lnTo>
                  <a:lnTo>
                    <a:pt x="1083568" y="55152"/>
                  </a:lnTo>
                  <a:lnTo>
                    <a:pt x="1060716" y="55152"/>
                  </a:lnTo>
                  <a:lnTo>
                    <a:pt x="1056908" y="58956"/>
                  </a:lnTo>
                  <a:lnTo>
                    <a:pt x="1048338" y="53250"/>
                  </a:lnTo>
                  <a:lnTo>
                    <a:pt x="1049290" y="28527"/>
                  </a:lnTo>
                  <a:lnTo>
                    <a:pt x="1041673" y="19969"/>
                  </a:lnTo>
                  <a:lnTo>
                    <a:pt x="1017869" y="47545"/>
                  </a:lnTo>
                  <a:lnTo>
                    <a:pt x="1010251" y="46594"/>
                  </a:lnTo>
                  <a:lnTo>
                    <a:pt x="1010251" y="38987"/>
                  </a:lnTo>
                  <a:lnTo>
                    <a:pt x="1026438" y="31380"/>
                  </a:lnTo>
                  <a:lnTo>
                    <a:pt x="1026438" y="23772"/>
                  </a:lnTo>
                  <a:lnTo>
                    <a:pt x="1008347" y="951"/>
                  </a:lnTo>
                  <a:lnTo>
                    <a:pt x="997873" y="0"/>
                  </a:lnTo>
                  <a:lnTo>
                    <a:pt x="955025" y="29478"/>
                  </a:lnTo>
                  <a:lnTo>
                    <a:pt x="917891" y="29478"/>
                  </a:lnTo>
                  <a:lnTo>
                    <a:pt x="921700" y="20920"/>
                  </a:lnTo>
                  <a:lnTo>
                    <a:pt x="904561" y="19969"/>
                  </a:lnTo>
                  <a:lnTo>
                    <a:pt x="855048" y="52299"/>
                  </a:lnTo>
                  <a:lnTo>
                    <a:pt x="837909" y="52299"/>
                  </a:lnTo>
                  <a:lnTo>
                    <a:pt x="832196" y="44692"/>
                  </a:lnTo>
                  <a:lnTo>
                    <a:pt x="806487" y="58956"/>
                  </a:lnTo>
                  <a:lnTo>
                    <a:pt x="772209" y="94138"/>
                  </a:lnTo>
                  <a:lnTo>
                    <a:pt x="745548" y="119813"/>
                  </a:lnTo>
                  <a:lnTo>
                    <a:pt x="731266" y="131224"/>
                  </a:lnTo>
                  <a:lnTo>
                    <a:pt x="706509" y="132174"/>
                  </a:lnTo>
                  <a:lnTo>
                    <a:pt x="685562" y="128371"/>
                  </a:lnTo>
                  <a:lnTo>
                    <a:pt x="663662" y="116009"/>
                  </a:lnTo>
                  <a:lnTo>
                    <a:pt x="663662" y="116009"/>
                  </a:lnTo>
                  <a:lnTo>
                    <a:pt x="637001" y="153094"/>
                  </a:lnTo>
                  <a:lnTo>
                    <a:pt x="636049" y="175915"/>
                  </a:lnTo>
                  <a:lnTo>
                    <a:pt x="660805" y="198737"/>
                  </a:lnTo>
                  <a:lnTo>
                    <a:pt x="680801" y="241527"/>
                  </a:lnTo>
                  <a:lnTo>
                    <a:pt x="682705" y="291925"/>
                  </a:lnTo>
                  <a:lnTo>
                    <a:pt x="710318" y="310942"/>
                  </a:lnTo>
                  <a:lnTo>
                    <a:pt x="742692" y="314746"/>
                  </a:lnTo>
                  <a:lnTo>
                    <a:pt x="749357" y="322353"/>
                  </a:lnTo>
                  <a:lnTo>
                    <a:pt x="735074" y="344224"/>
                  </a:lnTo>
                  <a:lnTo>
                    <a:pt x="741740" y="369898"/>
                  </a:lnTo>
                  <a:lnTo>
                    <a:pt x="725553" y="345175"/>
                  </a:lnTo>
                  <a:lnTo>
                    <a:pt x="725553" y="322353"/>
                  </a:lnTo>
                  <a:lnTo>
                    <a:pt x="711270" y="319500"/>
                  </a:lnTo>
                  <a:lnTo>
                    <a:pt x="712222" y="330911"/>
                  </a:lnTo>
                  <a:lnTo>
                    <a:pt x="718888" y="350880"/>
                  </a:lnTo>
                  <a:lnTo>
                    <a:pt x="746500" y="386063"/>
                  </a:lnTo>
                  <a:lnTo>
                    <a:pt x="733170" y="386063"/>
                  </a:lnTo>
                  <a:lnTo>
                    <a:pt x="712222" y="396523"/>
                  </a:lnTo>
                  <a:lnTo>
                    <a:pt x="653188" y="372750"/>
                  </a:lnTo>
                  <a:lnTo>
                    <a:pt x="652236" y="353733"/>
                  </a:lnTo>
                  <a:lnTo>
                    <a:pt x="665566" y="341371"/>
                  </a:lnTo>
                  <a:lnTo>
                    <a:pt x="665566" y="328058"/>
                  </a:lnTo>
                  <a:lnTo>
                    <a:pt x="645571" y="323304"/>
                  </a:lnTo>
                  <a:lnTo>
                    <a:pt x="623671" y="325206"/>
                  </a:lnTo>
                  <a:lnTo>
                    <a:pt x="577967" y="327107"/>
                  </a:lnTo>
                  <a:lnTo>
                    <a:pt x="592249" y="348978"/>
                  </a:lnTo>
                  <a:lnTo>
                    <a:pt x="574158" y="331862"/>
                  </a:lnTo>
                  <a:lnTo>
                    <a:pt x="494176" y="343273"/>
                  </a:lnTo>
                  <a:lnTo>
                    <a:pt x="486558" y="357536"/>
                  </a:lnTo>
                  <a:lnTo>
                    <a:pt x="533215" y="402228"/>
                  </a:lnTo>
                  <a:lnTo>
                    <a:pt x="525597" y="415541"/>
                  </a:lnTo>
                  <a:lnTo>
                    <a:pt x="522741" y="434559"/>
                  </a:lnTo>
                  <a:lnTo>
                    <a:pt x="516076" y="442166"/>
                  </a:lnTo>
                  <a:lnTo>
                    <a:pt x="515123" y="460233"/>
                  </a:lnTo>
                  <a:lnTo>
                    <a:pt x="557019" y="494465"/>
                  </a:lnTo>
                  <a:lnTo>
                    <a:pt x="596058" y="496367"/>
                  </a:lnTo>
                  <a:lnTo>
                    <a:pt x="639858" y="514434"/>
                  </a:lnTo>
                  <a:lnTo>
                    <a:pt x="658901" y="514434"/>
                  </a:lnTo>
                  <a:lnTo>
                    <a:pt x="666518" y="508728"/>
                  </a:lnTo>
                  <a:lnTo>
                    <a:pt x="702701" y="509679"/>
                  </a:lnTo>
                  <a:lnTo>
                    <a:pt x="703653" y="502072"/>
                  </a:lnTo>
                  <a:lnTo>
                    <a:pt x="715079" y="512532"/>
                  </a:lnTo>
                  <a:lnTo>
                    <a:pt x="716031" y="531550"/>
                  </a:lnTo>
                  <a:lnTo>
                    <a:pt x="692227" y="530599"/>
                  </a:lnTo>
                  <a:lnTo>
                    <a:pt x="693179" y="561978"/>
                  </a:lnTo>
                  <a:lnTo>
                    <a:pt x="697940" y="592407"/>
                  </a:lnTo>
                  <a:lnTo>
                    <a:pt x="670327" y="618081"/>
                  </a:lnTo>
                  <a:lnTo>
                    <a:pt x="652236" y="617130"/>
                  </a:lnTo>
                  <a:lnTo>
                    <a:pt x="633192" y="609523"/>
                  </a:lnTo>
                  <a:lnTo>
                    <a:pt x="623671" y="610474"/>
                  </a:lnTo>
                  <a:lnTo>
                    <a:pt x="594153" y="630443"/>
                  </a:lnTo>
                  <a:lnTo>
                    <a:pt x="577967" y="632344"/>
                  </a:lnTo>
                  <a:lnTo>
                    <a:pt x="564636" y="605719"/>
                  </a:lnTo>
                  <a:lnTo>
                    <a:pt x="535119" y="605719"/>
                  </a:lnTo>
                  <a:lnTo>
                    <a:pt x="514171" y="624737"/>
                  </a:lnTo>
                  <a:lnTo>
                    <a:pt x="509410" y="641853"/>
                  </a:lnTo>
                  <a:lnTo>
                    <a:pt x="477989" y="658970"/>
                  </a:lnTo>
                  <a:lnTo>
                    <a:pt x="427524" y="699858"/>
                  </a:lnTo>
                  <a:lnTo>
                    <a:pt x="424667" y="729336"/>
                  </a:lnTo>
                  <a:lnTo>
                    <a:pt x="431333" y="750255"/>
                  </a:lnTo>
                  <a:lnTo>
                    <a:pt x="440854" y="761666"/>
                  </a:lnTo>
                  <a:lnTo>
                    <a:pt x="450376" y="757862"/>
                  </a:lnTo>
                  <a:lnTo>
                    <a:pt x="458945" y="767371"/>
                  </a:lnTo>
                  <a:lnTo>
                    <a:pt x="451328" y="773077"/>
                  </a:lnTo>
                  <a:lnTo>
                    <a:pt x="437046" y="781635"/>
                  </a:lnTo>
                  <a:lnTo>
                    <a:pt x="447519" y="795898"/>
                  </a:lnTo>
                  <a:lnTo>
                    <a:pt x="422763" y="806358"/>
                  </a:lnTo>
                  <a:lnTo>
                    <a:pt x="430380" y="827278"/>
                  </a:lnTo>
                  <a:lnTo>
                    <a:pt x="446567" y="849148"/>
                  </a:lnTo>
                  <a:lnTo>
                    <a:pt x="454185" y="888135"/>
                  </a:lnTo>
                  <a:lnTo>
                    <a:pt x="492271" y="902398"/>
                  </a:lnTo>
                  <a:lnTo>
                    <a:pt x="517028" y="894791"/>
                  </a:lnTo>
                  <a:lnTo>
                    <a:pt x="533215" y="884332"/>
                  </a:lnTo>
                  <a:lnTo>
                    <a:pt x="537976" y="904300"/>
                  </a:lnTo>
                  <a:lnTo>
                    <a:pt x="540832" y="946140"/>
                  </a:lnTo>
                  <a:lnTo>
                    <a:pt x="522741" y="959452"/>
                  </a:lnTo>
                  <a:lnTo>
                    <a:pt x="522741" y="1001291"/>
                  </a:lnTo>
                  <a:lnTo>
                    <a:pt x="517028" y="1009849"/>
                  </a:lnTo>
                  <a:lnTo>
                    <a:pt x="500841" y="1009849"/>
                  </a:lnTo>
                  <a:lnTo>
                    <a:pt x="517028" y="1021260"/>
                  </a:lnTo>
                  <a:lnTo>
                    <a:pt x="537023" y="1020309"/>
                  </a:lnTo>
                  <a:lnTo>
                    <a:pt x="540832" y="1010800"/>
                  </a:lnTo>
                  <a:lnTo>
                    <a:pt x="584632" y="1005095"/>
                  </a:lnTo>
                  <a:lnTo>
                    <a:pt x="603675" y="1029818"/>
                  </a:lnTo>
                  <a:lnTo>
                    <a:pt x="616053" y="1023162"/>
                  </a:lnTo>
                  <a:lnTo>
                    <a:pt x="628432" y="1071657"/>
                  </a:lnTo>
                  <a:lnTo>
                    <a:pt x="637953" y="1076412"/>
                  </a:lnTo>
                  <a:lnTo>
                    <a:pt x="647475" y="1069756"/>
                  </a:lnTo>
                  <a:lnTo>
                    <a:pt x="648427" y="1046934"/>
                  </a:lnTo>
                  <a:lnTo>
                    <a:pt x="656997" y="1037425"/>
                  </a:lnTo>
                  <a:lnTo>
                    <a:pt x="663662" y="1047885"/>
                  </a:lnTo>
                  <a:lnTo>
                    <a:pt x="665566" y="1063099"/>
                  </a:lnTo>
                  <a:lnTo>
                    <a:pt x="680801" y="1066903"/>
                  </a:lnTo>
                  <a:lnTo>
                    <a:pt x="725553" y="1055492"/>
                  </a:lnTo>
                  <a:lnTo>
                    <a:pt x="727457" y="1066903"/>
                  </a:lnTo>
                  <a:lnTo>
                    <a:pt x="708414" y="1077363"/>
                  </a:lnTo>
                  <a:lnTo>
                    <a:pt x="693179" y="1093528"/>
                  </a:lnTo>
                  <a:lnTo>
                    <a:pt x="666518" y="1160091"/>
                  </a:lnTo>
                  <a:lnTo>
                    <a:pt x="625575" y="1179109"/>
                  </a:lnTo>
                  <a:lnTo>
                    <a:pt x="612245" y="1193372"/>
                  </a:lnTo>
                  <a:lnTo>
                    <a:pt x="609388" y="1206684"/>
                  </a:lnTo>
                  <a:lnTo>
                    <a:pt x="599866" y="1200979"/>
                  </a:lnTo>
                  <a:lnTo>
                    <a:pt x="511315" y="1232358"/>
                  </a:lnTo>
                  <a:lnTo>
                    <a:pt x="494176" y="1271345"/>
                  </a:lnTo>
                  <a:lnTo>
                    <a:pt x="481798" y="1267542"/>
                  </a:lnTo>
                  <a:lnTo>
                    <a:pt x="486558" y="1257081"/>
                  </a:lnTo>
                  <a:lnTo>
                    <a:pt x="472276" y="1243769"/>
                  </a:lnTo>
                  <a:lnTo>
                    <a:pt x="438950" y="1241867"/>
                  </a:lnTo>
                  <a:lnTo>
                    <a:pt x="388485" y="1272296"/>
                  </a:lnTo>
                  <a:lnTo>
                    <a:pt x="367537" y="1284658"/>
                  </a:lnTo>
                  <a:lnTo>
                    <a:pt x="345637" y="1284658"/>
                  </a:lnTo>
                  <a:lnTo>
                    <a:pt x="340876" y="1307479"/>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0" name="Freeform 14">
              <a:extLst>
                <a:ext uri="{FF2B5EF4-FFF2-40B4-BE49-F238E27FC236}">
                  <a16:creationId xmlns:a16="http://schemas.microsoft.com/office/drawing/2014/main" id="{5D915724-9051-4658-FC6C-CC94A2BB738F}"/>
                </a:ext>
              </a:extLst>
            </p:cNvPr>
            <p:cNvSpPr/>
            <p:nvPr/>
          </p:nvSpPr>
          <p:spPr>
            <a:xfrm>
              <a:off x="2814825" y="3431852"/>
              <a:ext cx="1132128" cy="1315086"/>
            </a:xfrm>
            <a:custGeom>
              <a:avLst/>
              <a:gdLst>
                <a:gd name="connsiteX0" fmla="*/ 44752 w 1132128"/>
                <a:gd name="connsiteY0" fmla="*/ 863412 h 1315086"/>
                <a:gd name="connsiteX1" fmla="*/ 73317 w 1132128"/>
                <a:gd name="connsiteY1" fmla="*/ 842492 h 1315086"/>
                <a:gd name="connsiteX2" fmla="*/ 80934 w 1132128"/>
                <a:gd name="connsiteY2" fmla="*/ 819671 h 1315086"/>
                <a:gd name="connsiteX3" fmla="*/ 71413 w 1132128"/>
                <a:gd name="connsiteY3" fmla="*/ 804456 h 1315086"/>
                <a:gd name="connsiteX4" fmla="*/ 54274 w 1132128"/>
                <a:gd name="connsiteY4" fmla="*/ 802555 h 1315086"/>
                <a:gd name="connsiteX5" fmla="*/ 43800 w 1132128"/>
                <a:gd name="connsiteY5" fmla="*/ 787340 h 1315086"/>
                <a:gd name="connsiteX6" fmla="*/ 54274 w 1132128"/>
                <a:gd name="connsiteY6" fmla="*/ 721729 h 1315086"/>
                <a:gd name="connsiteX7" fmla="*/ 69508 w 1132128"/>
                <a:gd name="connsiteY7" fmla="*/ 718876 h 1315086"/>
                <a:gd name="connsiteX8" fmla="*/ 92361 w 1132128"/>
                <a:gd name="connsiteY8" fmla="*/ 688447 h 1315086"/>
                <a:gd name="connsiteX9" fmla="*/ 107595 w 1132128"/>
                <a:gd name="connsiteY9" fmla="*/ 621885 h 1315086"/>
                <a:gd name="connsiteX10" fmla="*/ 130447 w 1132128"/>
                <a:gd name="connsiteY10" fmla="*/ 587653 h 1315086"/>
                <a:gd name="connsiteX11" fmla="*/ 176151 w 1132128"/>
                <a:gd name="connsiteY11" fmla="*/ 571487 h 1315086"/>
                <a:gd name="connsiteX12" fmla="*/ 188529 w 1132128"/>
                <a:gd name="connsiteY12" fmla="*/ 559126 h 1315086"/>
                <a:gd name="connsiteX13" fmla="*/ 184721 w 1132128"/>
                <a:gd name="connsiteY13" fmla="*/ 541059 h 1315086"/>
                <a:gd name="connsiteX14" fmla="*/ 162821 w 1132128"/>
                <a:gd name="connsiteY14" fmla="*/ 517286 h 1315086"/>
                <a:gd name="connsiteX15" fmla="*/ 151395 w 1132128"/>
                <a:gd name="connsiteY15" fmla="*/ 462134 h 1315086"/>
                <a:gd name="connsiteX16" fmla="*/ 138065 w 1132128"/>
                <a:gd name="connsiteY16" fmla="*/ 445018 h 1315086"/>
                <a:gd name="connsiteX17" fmla="*/ 125686 w 1132128"/>
                <a:gd name="connsiteY17" fmla="*/ 412688 h 1315086"/>
                <a:gd name="connsiteX18" fmla="*/ 134256 w 1132128"/>
                <a:gd name="connsiteY18" fmla="*/ 392719 h 1315086"/>
                <a:gd name="connsiteX19" fmla="*/ 147586 w 1132128"/>
                <a:gd name="connsiteY19" fmla="*/ 364193 h 1315086"/>
                <a:gd name="connsiteX20" fmla="*/ 152347 w 1132128"/>
                <a:gd name="connsiteY20" fmla="*/ 336617 h 1315086"/>
                <a:gd name="connsiteX21" fmla="*/ 147586 w 1132128"/>
                <a:gd name="connsiteY21" fmla="*/ 290023 h 1315086"/>
                <a:gd name="connsiteX22" fmla="*/ 157108 w 1132128"/>
                <a:gd name="connsiteY22" fmla="*/ 160701 h 1315086"/>
                <a:gd name="connsiteX23" fmla="*/ 190434 w 1132128"/>
                <a:gd name="connsiteY23" fmla="*/ 154996 h 1315086"/>
                <a:gd name="connsiteX24" fmla="*/ 225664 w 1132128"/>
                <a:gd name="connsiteY24" fmla="*/ 168308 h 1315086"/>
                <a:gd name="connsiteX25" fmla="*/ 237090 w 1132128"/>
                <a:gd name="connsiteY25" fmla="*/ 193983 h 1315086"/>
                <a:gd name="connsiteX26" fmla="*/ 256134 w 1132128"/>
                <a:gd name="connsiteY26" fmla="*/ 193983 h 1315086"/>
                <a:gd name="connsiteX27" fmla="*/ 278986 w 1132128"/>
                <a:gd name="connsiteY27" fmla="*/ 166406 h 1315086"/>
                <a:gd name="connsiteX28" fmla="*/ 311359 w 1132128"/>
                <a:gd name="connsiteY28" fmla="*/ 0 h 1315086"/>
                <a:gd name="connsiteX29" fmla="*/ 751261 w 1132128"/>
                <a:gd name="connsiteY29" fmla="*/ 77973 h 1315086"/>
                <a:gd name="connsiteX30" fmla="*/ 1132129 w 1132128"/>
                <a:gd name="connsiteY30" fmla="*/ 135027 h 1315086"/>
                <a:gd name="connsiteX31" fmla="*/ 966451 w 1132128"/>
                <a:gd name="connsiteY31" fmla="*/ 1315086 h 1315086"/>
                <a:gd name="connsiteX32" fmla="*/ 611293 w 1132128"/>
                <a:gd name="connsiteY32" fmla="*/ 1263738 h 1315086"/>
                <a:gd name="connsiteX33" fmla="*/ 0 w 1132128"/>
                <a:gd name="connsiteY33" fmla="*/ 907153 h 1315086"/>
                <a:gd name="connsiteX34" fmla="*/ 4761 w 1132128"/>
                <a:gd name="connsiteY34" fmla="*/ 879577 h 1315086"/>
                <a:gd name="connsiteX35" fmla="*/ 23804 w 1132128"/>
                <a:gd name="connsiteY35" fmla="*/ 862461 h 131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32128" h="1315086">
                  <a:moveTo>
                    <a:pt x="44752" y="863412"/>
                  </a:moveTo>
                  <a:lnTo>
                    <a:pt x="73317" y="842492"/>
                  </a:lnTo>
                  <a:lnTo>
                    <a:pt x="80934" y="819671"/>
                  </a:lnTo>
                  <a:lnTo>
                    <a:pt x="71413" y="804456"/>
                  </a:lnTo>
                  <a:lnTo>
                    <a:pt x="54274" y="802555"/>
                  </a:lnTo>
                  <a:lnTo>
                    <a:pt x="43800" y="787340"/>
                  </a:lnTo>
                  <a:lnTo>
                    <a:pt x="54274" y="721729"/>
                  </a:lnTo>
                  <a:lnTo>
                    <a:pt x="69508" y="718876"/>
                  </a:lnTo>
                  <a:lnTo>
                    <a:pt x="92361" y="688447"/>
                  </a:lnTo>
                  <a:lnTo>
                    <a:pt x="107595" y="621885"/>
                  </a:lnTo>
                  <a:lnTo>
                    <a:pt x="130447" y="587653"/>
                  </a:lnTo>
                  <a:lnTo>
                    <a:pt x="176151" y="571487"/>
                  </a:lnTo>
                  <a:lnTo>
                    <a:pt x="188529" y="559126"/>
                  </a:lnTo>
                  <a:lnTo>
                    <a:pt x="184721" y="541059"/>
                  </a:lnTo>
                  <a:lnTo>
                    <a:pt x="162821" y="517286"/>
                  </a:lnTo>
                  <a:lnTo>
                    <a:pt x="151395" y="462134"/>
                  </a:lnTo>
                  <a:lnTo>
                    <a:pt x="138065" y="445018"/>
                  </a:lnTo>
                  <a:lnTo>
                    <a:pt x="125686" y="412688"/>
                  </a:lnTo>
                  <a:lnTo>
                    <a:pt x="134256" y="392719"/>
                  </a:lnTo>
                  <a:lnTo>
                    <a:pt x="147586" y="364193"/>
                  </a:lnTo>
                  <a:lnTo>
                    <a:pt x="152347" y="336617"/>
                  </a:lnTo>
                  <a:lnTo>
                    <a:pt x="147586" y="290023"/>
                  </a:lnTo>
                  <a:lnTo>
                    <a:pt x="157108" y="160701"/>
                  </a:lnTo>
                  <a:lnTo>
                    <a:pt x="190434" y="154996"/>
                  </a:lnTo>
                  <a:lnTo>
                    <a:pt x="225664" y="168308"/>
                  </a:lnTo>
                  <a:lnTo>
                    <a:pt x="237090" y="193983"/>
                  </a:lnTo>
                  <a:lnTo>
                    <a:pt x="256134" y="193983"/>
                  </a:lnTo>
                  <a:lnTo>
                    <a:pt x="278986" y="166406"/>
                  </a:lnTo>
                  <a:lnTo>
                    <a:pt x="311359" y="0"/>
                  </a:lnTo>
                  <a:lnTo>
                    <a:pt x="751261" y="77973"/>
                  </a:lnTo>
                  <a:lnTo>
                    <a:pt x="1132129" y="135027"/>
                  </a:lnTo>
                  <a:lnTo>
                    <a:pt x="966451" y="1315086"/>
                  </a:lnTo>
                  <a:lnTo>
                    <a:pt x="611293" y="1263738"/>
                  </a:lnTo>
                  <a:lnTo>
                    <a:pt x="0" y="907153"/>
                  </a:lnTo>
                  <a:lnTo>
                    <a:pt x="4761" y="879577"/>
                  </a:lnTo>
                  <a:lnTo>
                    <a:pt x="23804" y="862461"/>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1" name="Freeform 15">
              <a:extLst>
                <a:ext uri="{FF2B5EF4-FFF2-40B4-BE49-F238E27FC236}">
                  <a16:creationId xmlns:a16="http://schemas.microsoft.com/office/drawing/2014/main" id="{E84E4197-B283-3230-5439-E8869C318B12}"/>
                </a:ext>
              </a:extLst>
            </p:cNvPr>
            <p:cNvSpPr/>
            <p:nvPr/>
          </p:nvSpPr>
          <p:spPr>
            <a:xfrm>
              <a:off x="6334042" y="3789388"/>
              <a:ext cx="844573" cy="758813"/>
            </a:xfrm>
            <a:custGeom>
              <a:avLst/>
              <a:gdLst>
                <a:gd name="connsiteX0" fmla="*/ 758879 w 844573"/>
                <a:gd name="connsiteY0" fmla="*/ 309991 h 758813"/>
                <a:gd name="connsiteX1" fmla="*/ 767448 w 844573"/>
                <a:gd name="connsiteY1" fmla="*/ 289072 h 758813"/>
                <a:gd name="connsiteX2" fmla="*/ 778874 w 844573"/>
                <a:gd name="connsiteY2" fmla="*/ 293826 h 758813"/>
                <a:gd name="connsiteX3" fmla="*/ 785539 w 844573"/>
                <a:gd name="connsiteY3" fmla="*/ 284317 h 758813"/>
                <a:gd name="connsiteX4" fmla="*/ 777922 w 844573"/>
                <a:gd name="connsiteY4" fmla="*/ 277661 h 758813"/>
                <a:gd name="connsiteX5" fmla="*/ 780779 w 844573"/>
                <a:gd name="connsiteY5" fmla="*/ 263398 h 758813"/>
                <a:gd name="connsiteX6" fmla="*/ 770305 w 844573"/>
                <a:gd name="connsiteY6" fmla="*/ 254840 h 758813"/>
                <a:gd name="connsiteX7" fmla="*/ 776018 w 844573"/>
                <a:gd name="connsiteY7" fmla="*/ 245331 h 758813"/>
                <a:gd name="connsiteX8" fmla="*/ 775066 w 844573"/>
                <a:gd name="connsiteY8" fmla="*/ 231067 h 758813"/>
                <a:gd name="connsiteX9" fmla="*/ 764592 w 844573"/>
                <a:gd name="connsiteY9" fmla="*/ 230116 h 758813"/>
                <a:gd name="connsiteX10" fmla="*/ 772209 w 844573"/>
                <a:gd name="connsiteY10" fmla="*/ 222509 h 758813"/>
                <a:gd name="connsiteX11" fmla="*/ 784587 w 844573"/>
                <a:gd name="connsiteY11" fmla="*/ 230116 h 758813"/>
                <a:gd name="connsiteX12" fmla="*/ 787444 w 844573"/>
                <a:gd name="connsiteY12" fmla="*/ 216804 h 758813"/>
                <a:gd name="connsiteX13" fmla="*/ 783635 w 844573"/>
                <a:gd name="connsiteY13" fmla="*/ 206344 h 758813"/>
                <a:gd name="connsiteX14" fmla="*/ 784587 w 844573"/>
                <a:gd name="connsiteY14" fmla="*/ 199688 h 758813"/>
                <a:gd name="connsiteX15" fmla="*/ 803631 w 844573"/>
                <a:gd name="connsiteY15" fmla="*/ 205393 h 758813"/>
                <a:gd name="connsiteX16" fmla="*/ 799822 w 844573"/>
                <a:gd name="connsiteY16" fmla="*/ 191130 h 758813"/>
                <a:gd name="connsiteX17" fmla="*/ 815056 w 844573"/>
                <a:gd name="connsiteY17" fmla="*/ 178768 h 758813"/>
                <a:gd name="connsiteX18" fmla="*/ 810296 w 844573"/>
                <a:gd name="connsiteY18" fmla="*/ 170210 h 758813"/>
                <a:gd name="connsiteX19" fmla="*/ 799822 w 844573"/>
                <a:gd name="connsiteY19" fmla="*/ 171161 h 758813"/>
                <a:gd name="connsiteX20" fmla="*/ 794109 w 844573"/>
                <a:gd name="connsiteY20" fmla="*/ 162603 h 758813"/>
                <a:gd name="connsiteX21" fmla="*/ 802678 w 844573"/>
                <a:gd name="connsiteY21" fmla="*/ 154045 h 758813"/>
                <a:gd name="connsiteX22" fmla="*/ 817913 w 844573"/>
                <a:gd name="connsiteY22" fmla="*/ 152143 h 758813"/>
                <a:gd name="connsiteX23" fmla="*/ 822674 w 844573"/>
                <a:gd name="connsiteY23" fmla="*/ 144536 h 758813"/>
                <a:gd name="connsiteX24" fmla="*/ 836004 w 844573"/>
                <a:gd name="connsiteY24" fmla="*/ 142634 h 758813"/>
                <a:gd name="connsiteX25" fmla="*/ 835052 w 844573"/>
                <a:gd name="connsiteY25" fmla="*/ 135027 h 758813"/>
                <a:gd name="connsiteX26" fmla="*/ 826483 w 844573"/>
                <a:gd name="connsiteY26" fmla="*/ 126469 h 758813"/>
                <a:gd name="connsiteX27" fmla="*/ 826483 w 844573"/>
                <a:gd name="connsiteY27" fmla="*/ 121715 h 758813"/>
                <a:gd name="connsiteX28" fmla="*/ 840765 w 844573"/>
                <a:gd name="connsiteY28" fmla="*/ 121715 h 758813"/>
                <a:gd name="connsiteX29" fmla="*/ 844574 w 844573"/>
                <a:gd name="connsiteY29" fmla="*/ 115058 h 758813"/>
                <a:gd name="connsiteX30" fmla="*/ 831243 w 844573"/>
                <a:gd name="connsiteY30" fmla="*/ 105549 h 758813"/>
                <a:gd name="connsiteX31" fmla="*/ 830291 w 844573"/>
                <a:gd name="connsiteY31" fmla="*/ 99844 h 758813"/>
                <a:gd name="connsiteX32" fmla="*/ 723648 w 844573"/>
                <a:gd name="connsiteY32" fmla="*/ 107451 h 758813"/>
                <a:gd name="connsiteX33" fmla="*/ 750309 w 844573"/>
                <a:gd name="connsiteY33" fmla="*/ 58956 h 758813"/>
                <a:gd name="connsiteX34" fmla="*/ 766496 w 844573"/>
                <a:gd name="connsiteY34" fmla="*/ 44692 h 758813"/>
                <a:gd name="connsiteX35" fmla="*/ 766496 w 844573"/>
                <a:gd name="connsiteY35" fmla="*/ 23772 h 758813"/>
                <a:gd name="connsiteX36" fmla="*/ 751262 w 844573"/>
                <a:gd name="connsiteY36" fmla="*/ 0 h 758813"/>
                <a:gd name="connsiteX37" fmla="*/ 372298 w 844573"/>
                <a:gd name="connsiteY37" fmla="*/ 19018 h 758813"/>
                <a:gd name="connsiteX38" fmla="*/ 0 w 844573"/>
                <a:gd name="connsiteY38" fmla="*/ 25674 h 758813"/>
                <a:gd name="connsiteX39" fmla="*/ 39039 w 844573"/>
                <a:gd name="connsiteY39" fmla="*/ 257692 h 758813"/>
                <a:gd name="connsiteX40" fmla="*/ 32374 w 844573"/>
                <a:gd name="connsiteY40" fmla="*/ 628541 h 758813"/>
                <a:gd name="connsiteX41" fmla="*/ 57130 w 844573"/>
                <a:gd name="connsiteY41" fmla="*/ 650411 h 758813"/>
                <a:gd name="connsiteX42" fmla="*/ 83791 w 844573"/>
                <a:gd name="connsiteY42" fmla="*/ 638050 h 758813"/>
                <a:gd name="connsiteX43" fmla="*/ 114260 w 844573"/>
                <a:gd name="connsiteY43" fmla="*/ 645657 h 758813"/>
                <a:gd name="connsiteX44" fmla="*/ 116165 w 844573"/>
                <a:gd name="connsiteY44" fmla="*/ 758813 h 758813"/>
                <a:gd name="connsiteX45" fmla="*/ 614149 w 844573"/>
                <a:gd name="connsiteY45" fmla="*/ 746452 h 758813"/>
                <a:gd name="connsiteX46" fmla="*/ 625575 w 844573"/>
                <a:gd name="connsiteY46" fmla="*/ 732188 h 758813"/>
                <a:gd name="connsiteX47" fmla="*/ 630336 w 844573"/>
                <a:gd name="connsiteY47" fmla="*/ 703661 h 758813"/>
                <a:gd name="connsiteX48" fmla="*/ 616053 w 844573"/>
                <a:gd name="connsiteY48" fmla="*/ 681791 h 758813"/>
                <a:gd name="connsiteX49" fmla="*/ 611293 w 844573"/>
                <a:gd name="connsiteY49" fmla="*/ 660871 h 758813"/>
                <a:gd name="connsiteX50" fmla="*/ 619862 w 844573"/>
                <a:gd name="connsiteY50" fmla="*/ 654215 h 758813"/>
                <a:gd name="connsiteX51" fmla="*/ 619862 w 844573"/>
                <a:gd name="connsiteY51" fmla="*/ 646608 h 758813"/>
                <a:gd name="connsiteX52" fmla="*/ 603675 w 844573"/>
                <a:gd name="connsiteY52" fmla="*/ 636148 h 758813"/>
                <a:gd name="connsiteX53" fmla="*/ 602723 w 844573"/>
                <a:gd name="connsiteY53" fmla="*/ 629492 h 758813"/>
                <a:gd name="connsiteX54" fmla="*/ 617958 w 844573"/>
                <a:gd name="connsiteY54" fmla="*/ 620934 h 758813"/>
                <a:gd name="connsiteX55" fmla="*/ 606532 w 844573"/>
                <a:gd name="connsiteY55" fmla="*/ 610474 h 758813"/>
                <a:gd name="connsiteX56" fmla="*/ 622719 w 844573"/>
                <a:gd name="connsiteY56" fmla="*/ 542960 h 758813"/>
                <a:gd name="connsiteX57" fmla="*/ 655092 w 844573"/>
                <a:gd name="connsiteY57" fmla="*/ 527746 h 758813"/>
                <a:gd name="connsiteX58" fmla="*/ 655092 w 844573"/>
                <a:gd name="connsiteY58" fmla="*/ 520139 h 758813"/>
                <a:gd name="connsiteX59" fmla="*/ 644619 w 844573"/>
                <a:gd name="connsiteY59" fmla="*/ 506827 h 758813"/>
                <a:gd name="connsiteX60" fmla="*/ 672231 w 844573"/>
                <a:gd name="connsiteY60" fmla="*/ 455478 h 758813"/>
                <a:gd name="connsiteX61" fmla="*/ 690323 w 844573"/>
                <a:gd name="connsiteY61" fmla="*/ 455478 h 758813"/>
                <a:gd name="connsiteX62" fmla="*/ 704605 w 844573"/>
                <a:gd name="connsiteY62" fmla="*/ 444068 h 758813"/>
                <a:gd name="connsiteX63" fmla="*/ 701749 w 844573"/>
                <a:gd name="connsiteY63" fmla="*/ 394621 h 758813"/>
                <a:gd name="connsiteX64" fmla="*/ 731266 w 844573"/>
                <a:gd name="connsiteY64" fmla="*/ 351831 h 758813"/>
                <a:gd name="connsiteX65" fmla="*/ 748405 w 844573"/>
                <a:gd name="connsiteY65" fmla="*/ 346125 h 758813"/>
                <a:gd name="connsiteX66" fmla="*/ 743644 w 844573"/>
                <a:gd name="connsiteY66" fmla="*/ 316648 h 75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44573" h="758813">
                  <a:moveTo>
                    <a:pt x="758879" y="309991"/>
                  </a:moveTo>
                  <a:lnTo>
                    <a:pt x="767448" y="289072"/>
                  </a:lnTo>
                  <a:lnTo>
                    <a:pt x="778874" y="293826"/>
                  </a:lnTo>
                  <a:lnTo>
                    <a:pt x="785539" y="284317"/>
                  </a:lnTo>
                  <a:lnTo>
                    <a:pt x="777922" y="277661"/>
                  </a:lnTo>
                  <a:lnTo>
                    <a:pt x="780779" y="263398"/>
                  </a:lnTo>
                  <a:lnTo>
                    <a:pt x="770305" y="254840"/>
                  </a:lnTo>
                  <a:lnTo>
                    <a:pt x="776018" y="245331"/>
                  </a:lnTo>
                  <a:lnTo>
                    <a:pt x="775066" y="231067"/>
                  </a:lnTo>
                  <a:lnTo>
                    <a:pt x="764592" y="230116"/>
                  </a:lnTo>
                  <a:lnTo>
                    <a:pt x="772209" y="222509"/>
                  </a:lnTo>
                  <a:lnTo>
                    <a:pt x="784587" y="230116"/>
                  </a:lnTo>
                  <a:lnTo>
                    <a:pt x="787444" y="216804"/>
                  </a:lnTo>
                  <a:lnTo>
                    <a:pt x="783635" y="206344"/>
                  </a:lnTo>
                  <a:lnTo>
                    <a:pt x="784587" y="199688"/>
                  </a:lnTo>
                  <a:lnTo>
                    <a:pt x="803631" y="205393"/>
                  </a:lnTo>
                  <a:lnTo>
                    <a:pt x="799822" y="191130"/>
                  </a:lnTo>
                  <a:lnTo>
                    <a:pt x="815056" y="178768"/>
                  </a:lnTo>
                  <a:lnTo>
                    <a:pt x="810296" y="170210"/>
                  </a:lnTo>
                  <a:lnTo>
                    <a:pt x="799822" y="171161"/>
                  </a:lnTo>
                  <a:lnTo>
                    <a:pt x="794109" y="162603"/>
                  </a:lnTo>
                  <a:lnTo>
                    <a:pt x="802678" y="154045"/>
                  </a:lnTo>
                  <a:lnTo>
                    <a:pt x="817913" y="152143"/>
                  </a:lnTo>
                  <a:lnTo>
                    <a:pt x="822674" y="144536"/>
                  </a:lnTo>
                  <a:lnTo>
                    <a:pt x="836004" y="142634"/>
                  </a:lnTo>
                  <a:lnTo>
                    <a:pt x="835052" y="135027"/>
                  </a:lnTo>
                  <a:lnTo>
                    <a:pt x="826483" y="126469"/>
                  </a:lnTo>
                  <a:lnTo>
                    <a:pt x="826483" y="121715"/>
                  </a:lnTo>
                  <a:lnTo>
                    <a:pt x="840765" y="121715"/>
                  </a:lnTo>
                  <a:lnTo>
                    <a:pt x="844574" y="115058"/>
                  </a:lnTo>
                  <a:lnTo>
                    <a:pt x="831243" y="105549"/>
                  </a:lnTo>
                  <a:lnTo>
                    <a:pt x="830291" y="99844"/>
                  </a:lnTo>
                  <a:lnTo>
                    <a:pt x="723648" y="107451"/>
                  </a:lnTo>
                  <a:lnTo>
                    <a:pt x="750309" y="58956"/>
                  </a:lnTo>
                  <a:lnTo>
                    <a:pt x="766496" y="44692"/>
                  </a:lnTo>
                  <a:lnTo>
                    <a:pt x="766496" y="23772"/>
                  </a:lnTo>
                  <a:lnTo>
                    <a:pt x="751262" y="0"/>
                  </a:lnTo>
                  <a:lnTo>
                    <a:pt x="372298" y="19018"/>
                  </a:lnTo>
                  <a:lnTo>
                    <a:pt x="0" y="25674"/>
                  </a:lnTo>
                  <a:lnTo>
                    <a:pt x="39039" y="257692"/>
                  </a:lnTo>
                  <a:lnTo>
                    <a:pt x="32374" y="628541"/>
                  </a:lnTo>
                  <a:lnTo>
                    <a:pt x="57130" y="650411"/>
                  </a:lnTo>
                  <a:lnTo>
                    <a:pt x="83791" y="638050"/>
                  </a:lnTo>
                  <a:lnTo>
                    <a:pt x="114260" y="645657"/>
                  </a:lnTo>
                  <a:lnTo>
                    <a:pt x="116165" y="758813"/>
                  </a:lnTo>
                  <a:lnTo>
                    <a:pt x="614149" y="746452"/>
                  </a:lnTo>
                  <a:lnTo>
                    <a:pt x="625575" y="732188"/>
                  </a:lnTo>
                  <a:lnTo>
                    <a:pt x="630336" y="703661"/>
                  </a:lnTo>
                  <a:lnTo>
                    <a:pt x="616053" y="681791"/>
                  </a:lnTo>
                  <a:lnTo>
                    <a:pt x="611293" y="660871"/>
                  </a:lnTo>
                  <a:lnTo>
                    <a:pt x="619862" y="654215"/>
                  </a:lnTo>
                  <a:lnTo>
                    <a:pt x="619862" y="646608"/>
                  </a:lnTo>
                  <a:lnTo>
                    <a:pt x="603675" y="636148"/>
                  </a:lnTo>
                  <a:lnTo>
                    <a:pt x="602723" y="629492"/>
                  </a:lnTo>
                  <a:lnTo>
                    <a:pt x="617958" y="620934"/>
                  </a:lnTo>
                  <a:lnTo>
                    <a:pt x="606532" y="610474"/>
                  </a:lnTo>
                  <a:lnTo>
                    <a:pt x="622719" y="542960"/>
                  </a:lnTo>
                  <a:lnTo>
                    <a:pt x="655092" y="527746"/>
                  </a:lnTo>
                  <a:lnTo>
                    <a:pt x="655092" y="520139"/>
                  </a:lnTo>
                  <a:lnTo>
                    <a:pt x="644619" y="506827"/>
                  </a:lnTo>
                  <a:lnTo>
                    <a:pt x="672231" y="455478"/>
                  </a:lnTo>
                  <a:lnTo>
                    <a:pt x="690323" y="455478"/>
                  </a:lnTo>
                  <a:lnTo>
                    <a:pt x="704605" y="444068"/>
                  </a:lnTo>
                  <a:lnTo>
                    <a:pt x="701749" y="394621"/>
                  </a:lnTo>
                  <a:lnTo>
                    <a:pt x="731266" y="351831"/>
                  </a:lnTo>
                  <a:lnTo>
                    <a:pt x="748405" y="346125"/>
                  </a:lnTo>
                  <a:lnTo>
                    <a:pt x="743644" y="316648"/>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2" name="Freeform 16">
              <a:extLst>
                <a:ext uri="{FF2B5EF4-FFF2-40B4-BE49-F238E27FC236}">
                  <a16:creationId xmlns:a16="http://schemas.microsoft.com/office/drawing/2014/main" id="{88B3C03C-D9BA-4169-841D-8B6EC7CD8CC4}"/>
                </a:ext>
              </a:extLst>
            </p:cNvPr>
            <p:cNvSpPr/>
            <p:nvPr/>
          </p:nvSpPr>
          <p:spPr>
            <a:xfrm>
              <a:off x="1663653" y="2015971"/>
              <a:ext cx="1339701" cy="2279292"/>
            </a:xfrm>
            <a:custGeom>
              <a:avLst/>
              <a:gdLst>
                <a:gd name="connsiteX0" fmla="*/ 527502 w 1339701"/>
                <a:gd name="connsiteY0" fmla="*/ 2070096 h 2279292"/>
                <a:gd name="connsiteX1" fmla="*/ 559875 w 1339701"/>
                <a:gd name="connsiteY1" fmla="*/ 2119542 h 2279292"/>
                <a:gd name="connsiteX2" fmla="*/ 546545 w 1339701"/>
                <a:gd name="connsiteY2" fmla="*/ 2120493 h 2279292"/>
                <a:gd name="connsiteX3" fmla="*/ 529406 w 1339701"/>
                <a:gd name="connsiteY3" fmla="*/ 2102426 h 2279292"/>
                <a:gd name="connsiteX4" fmla="*/ 545593 w 1339701"/>
                <a:gd name="connsiteY4" fmla="*/ 1976908 h 2279292"/>
                <a:gd name="connsiteX5" fmla="*/ 562732 w 1339701"/>
                <a:gd name="connsiteY5" fmla="*/ 2015895 h 2279292"/>
                <a:gd name="connsiteX6" fmla="*/ 587488 w 1339701"/>
                <a:gd name="connsiteY6" fmla="*/ 2025404 h 2279292"/>
                <a:gd name="connsiteX7" fmla="*/ 594153 w 1339701"/>
                <a:gd name="connsiteY7" fmla="*/ 2019698 h 2279292"/>
                <a:gd name="connsiteX8" fmla="*/ 581775 w 1339701"/>
                <a:gd name="connsiteY8" fmla="*/ 1995926 h 2279292"/>
                <a:gd name="connsiteX9" fmla="*/ 557019 w 1339701"/>
                <a:gd name="connsiteY9" fmla="*/ 1973105 h 2279292"/>
                <a:gd name="connsiteX10" fmla="*/ 356111 w 1339701"/>
                <a:gd name="connsiteY10" fmla="*/ 1796238 h 2279292"/>
                <a:gd name="connsiteX11" fmla="*/ 356111 w 1339701"/>
                <a:gd name="connsiteY11" fmla="*/ 1819060 h 2279292"/>
                <a:gd name="connsiteX12" fmla="*/ 375155 w 1339701"/>
                <a:gd name="connsiteY12" fmla="*/ 1830471 h 2279292"/>
                <a:gd name="connsiteX13" fmla="*/ 417050 w 1339701"/>
                <a:gd name="connsiteY13" fmla="*/ 1828569 h 2279292"/>
                <a:gd name="connsiteX14" fmla="*/ 426572 w 1339701"/>
                <a:gd name="connsiteY14" fmla="*/ 1819060 h 2279292"/>
                <a:gd name="connsiteX15" fmla="*/ 397054 w 1339701"/>
                <a:gd name="connsiteY15" fmla="*/ 1817158 h 2279292"/>
                <a:gd name="connsiteX16" fmla="*/ 299933 w 1339701"/>
                <a:gd name="connsiteY16" fmla="*/ 1797189 h 2279292"/>
                <a:gd name="connsiteX17" fmla="*/ 331355 w 1339701"/>
                <a:gd name="connsiteY17" fmla="*/ 1801944 h 2279292"/>
                <a:gd name="connsiteX18" fmla="*/ 344685 w 1339701"/>
                <a:gd name="connsiteY18" fmla="*/ 1822864 h 2279292"/>
                <a:gd name="connsiteX19" fmla="*/ 308503 w 1339701"/>
                <a:gd name="connsiteY19" fmla="*/ 1822864 h 2279292"/>
                <a:gd name="connsiteX20" fmla="*/ 756022 w 1339701"/>
                <a:gd name="connsiteY20" fmla="*/ 2229846 h 2279292"/>
                <a:gd name="connsiteX21" fmla="*/ 746500 w 1339701"/>
                <a:gd name="connsiteY21" fmla="*/ 2201319 h 2279292"/>
                <a:gd name="connsiteX22" fmla="*/ 748405 w 1339701"/>
                <a:gd name="connsiteY22" fmla="*/ 2172792 h 2279292"/>
                <a:gd name="connsiteX23" fmla="*/ 744596 w 1339701"/>
                <a:gd name="connsiteY23" fmla="*/ 2097672 h 2279292"/>
                <a:gd name="connsiteX24" fmla="*/ 727457 w 1339701"/>
                <a:gd name="connsiteY24" fmla="*/ 2052029 h 2279292"/>
                <a:gd name="connsiteX25" fmla="*/ 716031 w 1339701"/>
                <a:gd name="connsiteY25" fmla="*/ 2038716 h 2279292"/>
                <a:gd name="connsiteX26" fmla="*/ 710318 w 1339701"/>
                <a:gd name="connsiteY26" fmla="*/ 2024453 h 2279292"/>
                <a:gd name="connsiteX27" fmla="*/ 643666 w 1339701"/>
                <a:gd name="connsiteY27" fmla="*/ 1942676 h 2279292"/>
                <a:gd name="connsiteX28" fmla="*/ 609388 w 1339701"/>
                <a:gd name="connsiteY28" fmla="*/ 1943627 h 2279292"/>
                <a:gd name="connsiteX29" fmla="*/ 590345 w 1339701"/>
                <a:gd name="connsiteY29" fmla="*/ 1925560 h 2279292"/>
                <a:gd name="connsiteX30" fmla="*/ 600819 w 1339701"/>
                <a:gd name="connsiteY30" fmla="*/ 1908444 h 2279292"/>
                <a:gd name="connsiteX31" fmla="*/ 594153 w 1339701"/>
                <a:gd name="connsiteY31" fmla="*/ 1873261 h 2279292"/>
                <a:gd name="connsiteX32" fmla="*/ 573206 w 1339701"/>
                <a:gd name="connsiteY32" fmla="*/ 1861850 h 2279292"/>
                <a:gd name="connsiteX33" fmla="*/ 536071 w 1339701"/>
                <a:gd name="connsiteY33" fmla="*/ 1856145 h 2279292"/>
                <a:gd name="connsiteX34" fmla="*/ 509410 w 1339701"/>
                <a:gd name="connsiteY34" fmla="*/ 1843783 h 2279292"/>
                <a:gd name="connsiteX35" fmla="*/ 495128 w 1339701"/>
                <a:gd name="connsiteY35" fmla="*/ 1825716 h 2279292"/>
                <a:gd name="connsiteX36" fmla="*/ 452280 w 1339701"/>
                <a:gd name="connsiteY36" fmla="*/ 1762957 h 2279292"/>
                <a:gd name="connsiteX37" fmla="*/ 426572 w 1339701"/>
                <a:gd name="connsiteY37" fmla="*/ 1742038 h 2279292"/>
                <a:gd name="connsiteX38" fmla="*/ 391341 w 1339701"/>
                <a:gd name="connsiteY38" fmla="*/ 1737283 h 2279292"/>
                <a:gd name="connsiteX39" fmla="*/ 361824 w 1339701"/>
                <a:gd name="connsiteY39" fmla="*/ 1715412 h 2279292"/>
                <a:gd name="connsiteX40" fmla="*/ 317072 w 1339701"/>
                <a:gd name="connsiteY40" fmla="*/ 1701149 h 2279292"/>
                <a:gd name="connsiteX41" fmla="*/ 290412 w 1339701"/>
                <a:gd name="connsiteY41" fmla="*/ 1698296 h 2279292"/>
                <a:gd name="connsiteX42" fmla="*/ 266607 w 1339701"/>
                <a:gd name="connsiteY42" fmla="*/ 1674524 h 2279292"/>
                <a:gd name="connsiteX43" fmla="*/ 268512 w 1339701"/>
                <a:gd name="connsiteY43" fmla="*/ 1647899 h 2279292"/>
                <a:gd name="connsiteX44" fmla="*/ 276129 w 1339701"/>
                <a:gd name="connsiteY44" fmla="*/ 1602256 h 2279292"/>
                <a:gd name="connsiteX45" fmla="*/ 293268 w 1339701"/>
                <a:gd name="connsiteY45" fmla="*/ 1553760 h 2279292"/>
                <a:gd name="connsiteX46" fmla="*/ 279938 w 1339701"/>
                <a:gd name="connsiteY46" fmla="*/ 1538546 h 2279292"/>
                <a:gd name="connsiteX47" fmla="*/ 241851 w 1339701"/>
                <a:gd name="connsiteY47" fmla="*/ 1449162 h 2279292"/>
                <a:gd name="connsiteX48" fmla="*/ 216142 w 1339701"/>
                <a:gd name="connsiteY48" fmla="*/ 1413979 h 2279292"/>
                <a:gd name="connsiteX49" fmla="*/ 212334 w 1339701"/>
                <a:gd name="connsiteY49" fmla="*/ 1385452 h 2279292"/>
                <a:gd name="connsiteX50" fmla="*/ 197099 w 1339701"/>
                <a:gd name="connsiteY50" fmla="*/ 1363582 h 2279292"/>
                <a:gd name="connsiteX51" fmla="*/ 199003 w 1339701"/>
                <a:gd name="connsiteY51" fmla="*/ 1339809 h 2279292"/>
                <a:gd name="connsiteX52" fmla="*/ 179960 w 1339701"/>
                <a:gd name="connsiteY52" fmla="*/ 1292265 h 2279292"/>
                <a:gd name="connsiteX53" fmla="*/ 152347 w 1339701"/>
                <a:gd name="connsiteY53" fmla="*/ 1266591 h 2279292"/>
                <a:gd name="connsiteX54" fmla="*/ 158060 w 1339701"/>
                <a:gd name="connsiteY54" fmla="*/ 1199077 h 2279292"/>
                <a:gd name="connsiteX55" fmla="*/ 180912 w 1339701"/>
                <a:gd name="connsiteY55" fmla="*/ 1191470 h 2279292"/>
                <a:gd name="connsiteX56" fmla="*/ 198051 w 1339701"/>
                <a:gd name="connsiteY56" fmla="*/ 1161992 h 2279292"/>
                <a:gd name="connsiteX57" fmla="*/ 194242 w 1339701"/>
                <a:gd name="connsiteY57" fmla="*/ 1131564 h 2279292"/>
                <a:gd name="connsiteX58" fmla="*/ 184721 w 1339701"/>
                <a:gd name="connsiteY58" fmla="*/ 1123006 h 2279292"/>
                <a:gd name="connsiteX59" fmla="*/ 160917 w 1339701"/>
                <a:gd name="connsiteY59" fmla="*/ 1123006 h 2279292"/>
                <a:gd name="connsiteX60" fmla="*/ 137112 w 1339701"/>
                <a:gd name="connsiteY60" fmla="*/ 1091626 h 2279292"/>
                <a:gd name="connsiteX61" fmla="*/ 122830 w 1339701"/>
                <a:gd name="connsiteY61" fmla="*/ 1058345 h 2279292"/>
                <a:gd name="connsiteX62" fmla="*/ 122830 w 1339701"/>
                <a:gd name="connsiteY62" fmla="*/ 987028 h 2279292"/>
                <a:gd name="connsiteX63" fmla="*/ 134256 w 1339701"/>
                <a:gd name="connsiteY63" fmla="*/ 947090 h 2279292"/>
                <a:gd name="connsiteX64" fmla="*/ 136160 w 1339701"/>
                <a:gd name="connsiteY64" fmla="*/ 927121 h 2279292"/>
                <a:gd name="connsiteX65" fmla="*/ 159964 w 1339701"/>
                <a:gd name="connsiteY65" fmla="*/ 929023 h 2279292"/>
                <a:gd name="connsiteX66" fmla="*/ 159012 w 1339701"/>
                <a:gd name="connsiteY66" fmla="*/ 944238 h 2279292"/>
                <a:gd name="connsiteX67" fmla="*/ 151395 w 1339701"/>
                <a:gd name="connsiteY67" fmla="*/ 950894 h 2279292"/>
                <a:gd name="connsiteX68" fmla="*/ 151395 w 1339701"/>
                <a:gd name="connsiteY68" fmla="*/ 974666 h 2279292"/>
                <a:gd name="connsiteX69" fmla="*/ 186625 w 1339701"/>
                <a:gd name="connsiteY69" fmla="*/ 1005095 h 2279292"/>
                <a:gd name="connsiteX70" fmla="*/ 186625 w 1339701"/>
                <a:gd name="connsiteY70" fmla="*/ 960403 h 2279292"/>
                <a:gd name="connsiteX71" fmla="*/ 173295 w 1339701"/>
                <a:gd name="connsiteY71" fmla="*/ 928072 h 2279292"/>
                <a:gd name="connsiteX72" fmla="*/ 178056 w 1339701"/>
                <a:gd name="connsiteY72" fmla="*/ 917613 h 2279292"/>
                <a:gd name="connsiteX73" fmla="*/ 168534 w 1339701"/>
                <a:gd name="connsiteY73" fmla="*/ 901447 h 2279292"/>
                <a:gd name="connsiteX74" fmla="*/ 195195 w 1339701"/>
                <a:gd name="connsiteY74" fmla="*/ 887184 h 2279292"/>
                <a:gd name="connsiteX75" fmla="*/ 177103 w 1339701"/>
                <a:gd name="connsiteY75" fmla="*/ 858657 h 2279292"/>
                <a:gd name="connsiteX76" fmla="*/ 163773 w 1339701"/>
                <a:gd name="connsiteY76" fmla="*/ 863412 h 2279292"/>
                <a:gd name="connsiteX77" fmla="*/ 149491 w 1339701"/>
                <a:gd name="connsiteY77" fmla="*/ 899546 h 2279292"/>
                <a:gd name="connsiteX78" fmla="*/ 154251 w 1339701"/>
                <a:gd name="connsiteY78" fmla="*/ 911907 h 2279292"/>
                <a:gd name="connsiteX79" fmla="*/ 146634 w 1339701"/>
                <a:gd name="connsiteY79" fmla="*/ 921416 h 2279292"/>
                <a:gd name="connsiteX80" fmla="*/ 138065 w 1339701"/>
                <a:gd name="connsiteY80" fmla="*/ 920465 h 2279292"/>
                <a:gd name="connsiteX81" fmla="*/ 86647 w 1339701"/>
                <a:gd name="connsiteY81" fmla="*/ 862461 h 2279292"/>
                <a:gd name="connsiteX82" fmla="*/ 93313 w 1339701"/>
                <a:gd name="connsiteY82" fmla="*/ 809211 h 2279292"/>
                <a:gd name="connsiteX83" fmla="*/ 82839 w 1339701"/>
                <a:gd name="connsiteY83" fmla="*/ 772126 h 2279292"/>
                <a:gd name="connsiteX84" fmla="*/ 20948 w 1339701"/>
                <a:gd name="connsiteY84" fmla="*/ 650411 h 2279292"/>
                <a:gd name="connsiteX85" fmla="*/ 28565 w 1339701"/>
                <a:gd name="connsiteY85" fmla="*/ 548666 h 2279292"/>
                <a:gd name="connsiteX86" fmla="*/ 50465 w 1339701"/>
                <a:gd name="connsiteY86" fmla="*/ 514434 h 2279292"/>
                <a:gd name="connsiteX87" fmla="*/ 52369 w 1339701"/>
                <a:gd name="connsiteY87" fmla="*/ 453576 h 2279292"/>
                <a:gd name="connsiteX88" fmla="*/ 0 w 1339701"/>
                <a:gd name="connsiteY88" fmla="*/ 348027 h 2279292"/>
                <a:gd name="connsiteX89" fmla="*/ 2857 w 1339701"/>
                <a:gd name="connsiteY89" fmla="*/ 298581 h 2279292"/>
                <a:gd name="connsiteX90" fmla="*/ 68556 w 1339701"/>
                <a:gd name="connsiteY90" fmla="*/ 227264 h 2279292"/>
                <a:gd name="connsiteX91" fmla="*/ 84743 w 1339701"/>
                <a:gd name="connsiteY91" fmla="*/ 204442 h 2279292"/>
                <a:gd name="connsiteX92" fmla="*/ 83791 w 1339701"/>
                <a:gd name="connsiteY92" fmla="*/ 191130 h 2279292"/>
                <a:gd name="connsiteX93" fmla="*/ 121878 w 1339701"/>
                <a:gd name="connsiteY93" fmla="*/ 103648 h 2279292"/>
                <a:gd name="connsiteX94" fmla="*/ 122830 w 1339701"/>
                <a:gd name="connsiteY94" fmla="*/ 23772 h 2279292"/>
                <a:gd name="connsiteX95" fmla="*/ 131399 w 1339701"/>
                <a:gd name="connsiteY95" fmla="*/ 0 h 2279292"/>
                <a:gd name="connsiteX96" fmla="*/ 760783 w 1339701"/>
                <a:gd name="connsiteY96" fmla="*/ 176866 h 2279292"/>
                <a:gd name="connsiteX97" fmla="*/ 604627 w 1339701"/>
                <a:gd name="connsiteY97" fmla="*/ 776880 h 2279292"/>
                <a:gd name="connsiteX98" fmla="*/ 615101 w 1339701"/>
                <a:gd name="connsiteY98" fmla="*/ 810162 h 2279292"/>
                <a:gd name="connsiteX99" fmla="*/ 1285428 w 1339701"/>
                <a:gd name="connsiteY99" fmla="*/ 1808600 h 2279292"/>
                <a:gd name="connsiteX100" fmla="*/ 1276859 w 1339701"/>
                <a:gd name="connsiteY100" fmla="*/ 1828569 h 2279292"/>
                <a:gd name="connsiteX101" fmla="*/ 1289237 w 1339701"/>
                <a:gd name="connsiteY101" fmla="*/ 1860899 h 2279292"/>
                <a:gd name="connsiteX102" fmla="*/ 1302567 w 1339701"/>
                <a:gd name="connsiteY102" fmla="*/ 1878015 h 2279292"/>
                <a:gd name="connsiteX103" fmla="*/ 1313993 w 1339701"/>
                <a:gd name="connsiteY103" fmla="*/ 1933167 h 2279292"/>
                <a:gd name="connsiteX104" fmla="*/ 1335893 w 1339701"/>
                <a:gd name="connsiteY104" fmla="*/ 1956940 h 2279292"/>
                <a:gd name="connsiteX105" fmla="*/ 1339702 w 1339701"/>
                <a:gd name="connsiteY105" fmla="*/ 1975007 h 2279292"/>
                <a:gd name="connsiteX106" fmla="*/ 1327323 w 1339701"/>
                <a:gd name="connsiteY106" fmla="*/ 1987368 h 2279292"/>
                <a:gd name="connsiteX107" fmla="*/ 1281619 w 1339701"/>
                <a:gd name="connsiteY107" fmla="*/ 2003533 h 2279292"/>
                <a:gd name="connsiteX108" fmla="*/ 1258767 w 1339701"/>
                <a:gd name="connsiteY108" fmla="*/ 2037766 h 2279292"/>
                <a:gd name="connsiteX109" fmla="*/ 1243533 w 1339701"/>
                <a:gd name="connsiteY109" fmla="*/ 2104328 h 2279292"/>
                <a:gd name="connsiteX110" fmla="*/ 1220681 w 1339701"/>
                <a:gd name="connsiteY110" fmla="*/ 2134757 h 2279292"/>
                <a:gd name="connsiteX111" fmla="*/ 1205446 w 1339701"/>
                <a:gd name="connsiteY111" fmla="*/ 2137609 h 2279292"/>
                <a:gd name="connsiteX112" fmla="*/ 1194972 w 1339701"/>
                <a:gd name="connsiteY112" fmla="*/ 2203221 h 2279292"/>
                <a:gd name="connsiteX113" fmla="*/ 1205446 w 1339701"/>
                <a:gd name="connsiteY113" fmla="*/ 2218435 h 2279292"/>
                <a:gd name="connsiteX114" fmla="*/ 1222585 w 1339701"/>
                <a:gd name="connsiteY114" fmla="*/ 2220337 h 2279292"/>
                <a:gd name="connsiteX115" fmla="*/ 1232107 w 1339701"/>
                <a:gd name="connsiteY115" fmla="*/ 2235551 h 2279292"/>
                <a:gd name="connsiteX116" fmla="*/ 1224489 w 1339701"/>
                <a:gd name="connsiteY116" fmla="*/ 2258373 h 2279292"/>
                <a:gd name="connsiteX117" fmla="*/ 1195924 w 1339701"/>
                <a:gd name="connsiteY117" fmla="*/ 2279293 h 2279292"/>
                <a:gd name="connsiteX118" fmla="*/ 1174976 w 1339701"/>
                <a:gd name="connsiteY118" fmla="*/ 2278342 h 2279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339701" h="2279292">
                  <a:moveTo>
                    <a:pt x="527502" y="2070096"/>
                  </a:moveTo>
                  <a:lnTo>
                    <a:pt x="559875" y="2119542"/>
                  </a:lnTo>
                  <a:lnTo>
                    <a:pt x="546545" y="2120493"/>
                  </a:lnTo>
                  <a:lnTo>
                    <a:pt x="529406" y="2102426"/>
                  </a:lnTo>
                  <a:close/>
                  <a:moveTo>
                    <a:pt x="545593" y="1976908"/>
                  </a:moveTo>
                  <a:lnTo>
                    <a:pt x="562732" y="2015895"/>
                  </a:lnTo>
                  <a:lnTo>
                    <a:pt x="587488" y="2025404"/>
                  </a:lnTo>
                  <a:lnTo>
                    <a:pt x="594153" y="2019698"/>
                  </a:lnTo>
                  <a:lnTo>
                    <a:pt x="581775" y="1995926"/>
                  </a:lnTo>
                  <a:lnTo>
                    <a:pt x="557019" y="1973105"/>
                  </a:lnTo>
                  <a:close/>
                  <a:moveTo>
                    <a:pt x="356111" y="1796238"/>
                  </a:moveTo>
                  <a:lnTo>
                    <a:pt x="356111" y="1819060"/>
                  </a:lnTo>
                  <a:lnTo>
                    <a:pt x="375155" y="1830471"/>
                  </a:lnTo>
                  <a:lnTo>
                    <a:pt x="417050" y="1828569"/>
                  </a:lnTo>
                  <a:lnTo>
                    <a:pt x="426572" y="1819060"/>
                  </a:lnTo>
                  <a:lnTo>
                    <a:pt x="397054" y="1817158"/>
                  </a:lnTo>
                  <a:close/>
                  <a:moveTo>
                    <a:pt x="299933" y="1797189"/>
                  </a:moveTo>
                  <a:lnTo>
                    <a:pt x="331355" y="1801944"/>
                  </a:lnTo>
                  <a:lnTo>
                    <a:pt x="344685" y="1822864"/>
                  </a:lnTo>
                  <a:lnTo>
                    <a:pt x="308503" y="1822864"/>
                  </a:lnTo>
                  <a:close/>
                  <a:moveTo>
                    <a:pt x="756022" y="2229846"/>
                  </a:moveTo>
                  <a:lnTo>
                    <a:pt x="746500" y="2201319"/>
                  </a:lnTo>
                  <a:lnTo>
                    <a:pt x="748405" y="2172792"/>
                  </a:lnTo>
                  <a:lnTo>
                    <a:pt x="744596" y="2097672"/>
                  </a:lnTo>
                  <a:lnTo>
                    <a:pt x="727457" y="2052029"/>
                  </a:lnTo>
                  <a:lnTo>
                    <a:pt x="716031" y="2038716"/>
                  </a:lnTo>
                  <a:lnTo>
                    <a:pt x="710318" y="2024453"/>
                  </a:lnTo>
                  <a:lnTo>
                    <a:pt x="643666" y="1942676"/>
                  </a:lnTo>
                  <a:lnTo>
                    <a:pt x="609388" y="1943627"/>
                  </a:lnTo>
                  <a:lnTo>
                    <a:pt x="590345" y="1925560"/>
                  </a:lnTo>
                  <a:lnTo>
                    <a:pt x="600819" y="1908444"/>
                  </a:lnTo>
                  <a:lnTo>
                    <a:pt x="594153" y="1873261"/>
                  </a:lnTo>
                  <a:lnTo>
                    <a:pt x="573206" y="1861850"/>
                  </a:lnTo>
                  <a:lnTo>
                    <a:pt x="536071" y="1856145"/>
                  </a:lnTo>
                  <a:lnTo>
                    <a:pt x="509410" y="1843783"/>
                  </a:lnTo>
                  <a:lnTo>
                    <a:pt x="495128" y="1825716"/>
                  </a:lnTo>
                  <a:lnTo>
                    <a:pt x="452280" y="1762957"/>
                  </a:lnTo>
                  <a:lnTo>
                    <a:pt x="426572" y="1742038"/>
                  </a:lnTo>
                  <a:lnTo>
                    <a:pt x="391341" y="1737283"/>
                  </a:lnTo>
                  <a:lnTo>
                    <a:pt x="361824" y="1715412"/>
                  </a:lnTo>
                  <a:lnTo>
                    <a:pt x="317072" y="1701149"/>
                  </a:lnTo>
                  <a:lnTo>
                    <a:pt x="290412" y="1698296"/>
                  </a:lnTo>
                  <a:lnTo>
                    <a:pt x="266607" y="1674524"/>
                  </a:lnTo>
                  <a:lnTo>
                    <a:pt x="268512" y="1647899"/>
                  </a:lnTo>
                  <a:lnTo>
                    <a:pt x="276129" y="1602256"/>
                  </a:lnTo>
                  <a:lnTo>
                    <a:pt x="293268" y="1553760"/>
                  </a:lnTo>
                  <a:lnTo>
                    <a:pt x="279938" y="1538546"/>
                  </a:lnTo>
                  <a:lnTo>
                    <a:pt x="241851" y="1449162"/>
                  </a:lnTo>
                  <a:lnTo>
                    <a:pt x="216142" y="1413979"/>
                  </a:lnTo>
                  <a:lnTo>
                    <a:pt x="212334" y="1385452"/>
                  </a:lnTo>
                  <a:lnTo>
                    <a:pt x="197099" y="1363582"/>
                  </a:lnTo>
                  <a:lnTo>
                    <a:pt x="199003" y="1339809"/>
                  </a:lnTo>
                  <a:lnTo>
                    <a:pt x="179960" y="1292265"/>
                  </a:lnTo>
                  <a:lnTo>
                    <a:pt x="152347" y="1266591"/>
                  </a:lnTo>
                  <a:lnTo>
                    <a:pt x="158060" y="1199077"/>
                  </a:lnTo>
                  <a:lnTo>
                    <a:pt x="180912" y="1191470"/>
                  </a:lnTo>
                  <a:lnTo>
                    <a:pt x="198051" y="1161992"/>
                  </a:lnTo>
                  <a:lnTo>
                    <a:pt x="194242" y="1131564"/>
                  </a:lnTo>
                  <a:lnTo>
                    <a:pt x="184721" y="1123006"/>
                  </a:lnTo>
                  <a:lnTo>
                    <a:pt x="160917" y="1123006"/>
                  </a:lnTo>
                  <a:lnTo>
                    <a:pt x="137112" y="1091626"/>
                  </a:lnTo>
                  <a:lnTo>
                    <a:pt x="122830" y="1058345"/>
                  </a:lnTo>
                  <a:lnTo>
                    <a:pt x="122830" y="987028"/>
                  </a:lnTo>
                  <a:lnTo>
                    <a:pt x="134256" y="947090"/>
                  </a:lnTo>
                  <a:lnTo>
                    <a:pt x="136160" y="927121"/>
                  </a:lnTo>
                  <a:lnTo>
                    <a:pt x="159964" y="929023"/>
                  </a:lnTo>
                  <a:lnTo>
                    <a:pt x="159012" y="944238"/>
                  </a:lnTo>
                  <a:lnTo>
                    <a:pt x="151395" y="950894"/>
                  </a:lnTo>
                  <a:lnTo>
                    <a:pt x="151395" y="974666"/>
                  </a:lnTo>
                  <a:lnTo>
                    <a:pt x="186625" y="1005095"/>
                  </a:lnTo>
                  <a:lnTo>
                    <a:pt x="186625" y="960403"/>
                  </a:lnTo>
                  <a:lnTo>
                    <a:pt x="173295" y="928072"/>
                  </a:lnTo>
                  <a:lnTo>
                    <a:pt x="178056" y="917613"/>
                  </a:lnTo>
                  <a:lnTo>
                    <a:pt x="168534" y="901447"/>
                  </a:lnTo>
                  <a:lnTo>
                    <a:pt x="195195" y="887184"/>
                  </a:lnTo>
                  <a:lnTo>
                    <a:pt x="177103" y="858657"/>
                  </a:lnTo>
                  <a:lnTo>
                    <a:pt x="163773" y="863412"/>
                  </a:lnTo>
                  <a:lnTo>
                    <a:pt x="149491" y="899546"/>
                  </a:lnTo>
                  <a:lnTo>
                    <a:pt x="154251" y="911907"/>
                  </a:lnTo>
                  <a:lnTo>
                    <a:pt x="146634" y="921416"/>
                  </a:lnTo>
                  <a:lnTo>
                    <a:pt x="138065" y="920465"/>
                  </a:lnTo>
                  <a:lnTo>
                    <a:pt x="86647" y="862461"/>
                  </a:lnTo>
                  <a:lnTo>
                    <a:pt x="93313" y="809211"/>
                  </a:lnTo>
                  <a:lnTo>
                    <a:pt x="82839" y="772126"/>
                  </a:lnTo>
                  <a:lnTo>
                    <a:pt x="20948" y="650411"/>
                  </a:lnTo>
                  <a:lnTo>
                    <a:pt x="28565" y="548666"/>
                  </a:lnTo>
                  <a:lnTo>
                    <a:pt x="50465" y="514434"/>
                  </a:lnTo>
                  <a:lnTo>
                    <a:pt x="52369" y="453576"/>
                  </a:lnTo>
                  <a:lnTo>
                    <a:pt x="0" y="348027"/>
                  </a:lnTo>
                  <a:lnTo>
                    <a:pt x="2857" y="298581"/>
                  </a:lnTo>
                  <a:lnTo>
                    <a:pt x="68556" y="227264"/>
                  </a:lnTo>
                  <a:lnTo>
                    <a:pt x="84743" y="204442"/>
                  </a:lnTo>
                  <a:lnTo>
                    <a:pt x="83791" y="191130"/>
                  </a:lnTo>
                  <a:lnTo>
                    <a:pt x="121878" y="103648"/>
                  </a:lnTo>
                  <a:lnTo>
                    <a:pt x="122830" y="23772"/>
                  </a:lnTo>
                  <a:lnTo>
                    <a:pt x="131399" y="0"/>
                  </a:lnTo>
                  <a:lnTo>
                    <a:pt x="760783" y="176866"/>
                  </a:lnTo>
                  <a:lnTo>
                    <a:pt x="604627" y="776880"/>
                  </a:lnTo>
                  <a:lnTo>
                    <a:pt x="615101" y="810162"/>
                  </a:lnTo>
                  <a:lnTo>
                    <a:pt x="1285428" y="1808600"/>
                  </a:lnTo>
                  <a:lnTo>
                    <a:pt x="1276859" y="1828569"/>
                  </a:lnTo>
                  <a:lnTo>
                    <a:pt x="1289237" y="1860899"/>
                  </a:lnTo>
                  <a:lnTo>
                    <a:pt x="1302567" y="1878015"/>
                  </a:lnTo>
                  <a:lnTo>
                    <a:pt x="1313993" y="1933167"/>
                  </a:lnTo>
                  <a:lnTo>
                    <a:pt x="1335893" y="1956940"/>
                  </a:lnTo>
                  <a:lnTo>
                    <a:pt x="1339702" y="1975007"/>
                  </a:lnTo>
                  <a:lnTo>
                    <a:pt x="1327323" y="1987368"/>
                  </a:lnTo>
                  <a:lnTo>
                    <a:pt x="1281619" y="2003533"/>
                  </a:lnTo>
                  <a:lnTo>
                    <a:pt x="1258767" y="2037766"/>
                  </a:lnTo>
                  <a:lnTo>
                    <a:pt x="1243533" y="2104328"/>
                  </a:lnTo>
                  <a:lnTo>
                    <a:pt x="1220681" y="2134757"/>
                  </a:lnTo>
                  <a:lnTo>
                    <a:pt x="1205446" y="2137609"/>
                  </a:lnTo>
                  <a:lnTo>
                    <a:pt x="1194972" y="2203221"/>
                  </a:lnTo>
                  <a:lnTo>
                    <a:pt x="1205446" y="2218435"/>
                  </a:lnTo>
                  <a:lnTo>
                    <a:pt x="1222585" y="2220337"/>
                  </a:lnTo>
                  <a:lnTo>
                    <a:pt x="1232107" y="2235551"/>
                  </a:lnTo>
                  <a:lnTo>
                    <a:pt x="1224489" y="2258373"/>
                  </a:lnTo>
                  <a:lnTo>
                    <a:pt x="1195924" y="2279293"/>
                  </a:lnTo>
                  <a:lnTo>
                    <a:pt x="1174976" y="2278342"/>
                  </a:lnTo>
                  <a:close/>
                </a:path>
              </a:pathLst>
            </a:custGeom>
            <a:pattFill prst="wdDnDiag">
              <a:fgClr>
                <a:srgbClr val="ED7D31"/>
              </a:fgClr>
              <a:bgClr>
                <a:srgbClr val="00B0F0"/>
              </a:bgClr>
            </a:pattFill>
            <a:ln w="34925" cap="flat">
              <a:solidFill>
                <a:srgbClr val="42D474"/>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3" name="Freeform 17">
              <a:extLst>
                <a:ext uri="{FF2B5EF4-FFF2-40B4-BE49-F238E27FC236}">
                  <a16:creationId xmlns:a16="http://schemas.microsoft.com/office/drawing/2014/main" id="{1E5C64F7-5305-E67B-2C22-C49E0EDE0044}"/>
                </a:ext>
              </a:extLst>
            </p:cNvPr>
            <p:cNvSpPr/>
            <p:nvPr/>
          </p:nvSpPr>
          <p:spPr>
            <a:xfrm>
              <a:off x="3946954" y="2727240"/>
              <a:ext cx="1209254" cy="956599"/>
            </a:xfrm>
            <a:custGeom>
              <a:avLst/>
              <a:gdLst>
                <a:gd name="connsiteX0" fmla="*/ 1150220 w 1209254"/>
                <a:gd name="connsiteY0" fmla="*/ 956599 h 956599"/>
                <a:gd name="connsiteX1" fmla="*/ 993112 w 1209254"/>
                <a:gd name="connsiteY1" fmla="*/ 947090 h 956599"/>
                <a:gd name="connsiteX2" fmla="*/ 500841 w 1209254"/>
                <a:gd name="connsiteY2" fmla="*/ 901447 h 956599"/>
                <a:gd name="connsiteX3" fmla="*/ 0 w 1209254"/>
                <a:gd name="connsiteY3" fmla="*/ 839639 h 956599"/>
                <a:gd name="connsiteX4" fmla="*/ 109499 w 1209254"/>
                <a:gd name="connsiteY4" fmla="*/ 0 h 956599"/>
                <a:gd name="connsiteX5" fmla="*/ 537023 w 1209254"/>
                <a:gd name="connsiteY5" fmla="*/ 54201 h 956599"/>
                <a:gd name="connsiteX6" fmla="*/ 894087 w 1209254"/>
                <a:gd name="connsiteY6" fmla="*/ 86531 h 956599"/>
                <a:gd name="connsiteX7" fmla="*/ 1209254 w 1209254"/>
                <a:gd name="connsiteY7" fmla="*/ 109353 h 956599"/>
                <a:gd name="connsiteX8" fmla="*/ 1195924 w 1209254"/>
                <a:gd name="connsiteY8" fmla="*/ 319500 h 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254" h="956599">
                  <a:moveTo>
                    <a:pt x="1150220" y="956599"/>
                  </a:moveTo>
                  <a:lnTo>
                    <a:pt x="993112" y="947090"/>
                  </a:lnTo>
                  <a:lnTo>
                    <a:pt x="500841" y="901447"/>
                  </a:lnTo>
                  <a:lnTo>
                    <a:pt x="0" y="839639"/>
                  </a:lnTo>
                  <a:lnTo>
                    <a:pt x="109499" y="0"/>
                  </a:lnTo>
                  <a:lnTo>
                    <a:pt x="537023" y="54201"/>
                  </a:lnTo>
                  <a:lnTo>
                    <a:pt x="894087" y="86531"/>
                  </a:lnTo>
                  <a:lnTo>
                    <a:pt x="1209254" y="109353"/>
                  </a:lnTo>
                  <a:lnTo>
                    <a:pt x="1195924" y="319500"/>
                  </a:lnTo>
                  <a:close/>
                </a:path>
              </a:pathLst>
            </a:custGeom>
            <a:solidFill>
              <a:srgbClr val="ED7D31"/>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4" name="Freeform 18">
              <a:extLst>
                <a:ext uri="{FF2B5EF4-FFF2-40B4-BE49-F238E27FC236}">
                  <a16:creationId xmlns:a16="http://schemas.microsoft.com/office/drawing/2014/main" id="{4D091EF0-44E0-8104-7547-975497430A06}"/>
                </a:ext>
              </a:extLst>
            </p:cNvPr>
            <p:cNvSpPr/>
            <p:nvPr/>
          </p:nvSpPr>
          <p:spPr>
            <a:xfrm>
              <a:off x="9564751" y="2180476"/>
              <a:ext cx="286603" cy="280513"/>
            </a:xfrm>
            <a:custGeom>
              <a:avLst/>
              <a:gdLst>
                <a:gd name="connsiteX0" fmla="*/ 282794 w 286603"/>
                <a:gd name="connsiteY0" fmla="*/ 130272 h 280513"/>
                <a:gd name="connsiteX1" fmla="*/ 286603 w 286603"/>
                <a:gd name="connsiteY1" fmla="*/ 119813 h 280513"/>
                <a:gd name="connsiteX2" fmla="*/ 256134 w 286603"/>
                <a:gd name="connsiteY2" fmla="*/ 2853 h 280513"/>
                <a:gd name="connsiteX3" fmla="*/ 255181 w 286603"/>
                <a:gd name="connsiteY3" fmla="*/ 0 h 280513"/>
                <a:gd name="connsiteX4" fmla="*/ 113308 w 286603"/>
                <a:gd name="connsiteY4" fmla="*/ 32330 h 280513"/>
                <a:gd name="connsiteX5" fmla="*/ 113308 w 286603"/>
                <a:gd name="connsiteY5" fmla="*/ 38987 h 280513"/>
                <a:gd name="connsiteX6" fmla="*/ 104739 w 286603"/>
                <a:gd name="connsiteY6" fmla="*/ 41839 h 280513"/>
                <a:gd name="connsiteX7" fmla="*/ 99978 w 286603"/>
                <a:gd name="connsiteY7" fmla="*/ 35183 h 280513"/>
                <a:gd name="connsiteX8" fmla="*/ 0 w 286603"/>
                <a:gd name="connsiteY8" fmla="*/ 58005 h 280513"/>
                <a:gd name="connsiteX9" fmla="*/ 26661 w 286603"/>
                <a:gd name="connsiteY9" fmla="*/ 213000 h 280513"/>
                <a:gd name="connsiteX10" fmla="*/ 43800 w 286603"/>
                <a:gd name="connsiteY10" fmla="*/ 227264 h 280513"/>
                <a:gd name="connsiteX11" fmla="*/ 10474 w 286603"/>
                <a:gd name="connsiteY11" fmla="*/ 259594 h 280513"/>
                <a:gd name="connsiteX12" fmla="*/ 26661 w 286603"/>
                <a:gd name="connsiteY12" fmla="*/ 280514 h 280513"/>
                <a:gd name="connsiteX13" fmla="*/ 78078 w 286603"/>
                <a:gd name="connsiteY13" fmla="*/ 237723 h 280513"/>
                <a:gd name="connsiteX14" fmla="*/ 94265 w 286603"/>
                <a:gd name="connsiteY14" fmla="*/ 225362 h 280513"/>
                <a:gd name="connsiteX15" fmla="*/ 101882 w 286603"/>
                <a:gd name="connsiteY15" fmla="*/ 225362 h 280513"/>
                <a:gd name="connsiteX16" fmla="*/ 124734 w 286603"/>
                <a:gd name="connsiteY16" fmla="*/ 195884 h 280513"/>
                <a:gd name="connsiteX17" fmla="*/ 138065 w 286603"/>
                <a:gd name="connsiteY17" fmla="*/ 196835 h 280513"/>
                <a:gd name="connsiteX18" fmla="*/ 165678 w 286603"/>
                <a:gd name="connsiteY18" fmla="*/ 186375 h 280513"/>
                <a:gd name="connsiteX19" fmla="*/ 185673 w 286603"/>
                <a:gd name="connsiteY19" fmla="*/ 186375 h 280513"/>
                <a:gd name="connsiteX20" fmla="*/ 236138 w 286603"/>
                <a:gd name="connsiteY20" fmla="*/ 160701 h 280513"/>
                <a:gd name="connsiteX21" fmla="*/ 262799 w 286603"/>
                <a:gd name="connsiteY21" fmla="*/ 152143 h 280513"/>
                <a:gd name="connsiteX22" fmla="*/ 272321 w 286603"/>
                <a:gd name="connsiteY22" fmla="*/ 142634 h 280513"/>
                <a:gd name="connsiteX23" fmla="*/ 286603 w 286603"/>
                <a:gd name="connsiteY23" fmla="*/ 147389 h 28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6603" h="280513">
                  <a:moveTo>
                    <a:pt x="282794" y="130272"/>
                  </a:moveTo>
                  <a:lnTo>
                    <a:pt x="286603" y="119813"/>
                  </a:lnTo>
                  <a:lnTo>
                    <a:pt x="256134" y="2853"/>
                  </a:lnTo>
                  <a:lnTo>
                    <a:pt x="255181" y="0"/>
                  </a:lnTo>
                  <a:lnTo>
                    <a:pt x="113308" y="32330"/>
                  </a:lnTo>
                  <a:lnTo>
                    <a:pt x="113308" y="38987"/>
                  </a:lnTo>
                  <a:lnTo>
                    <a:pt x="104739" y="41839"/>
                  </a:lnTo>
                  <a:lnTo>
                    <a:pt x="99978" y="35183"/>
                  </a:lnTo>
                  <a:lnTo>
                    <a:pt x="0" y="58005"/>
                  </a:lnTo>
                  <a:lnTo>
                    <a:pt x="26661" y="213000"/>
                  </a:lnTo>
                  <a:lnTo>
                    <a:pt x="43800" y="227264"/>
                  </a:lnTo>
                  <a:lnTo>
                    <a:pt x="10474" y="259594"/>
                  </a:lnTo>
                  <a:lnTo>
                    <a:pt x="26661" y="280514"/>
                  </a:lnTo>
                  <a:lnTo>
                    <a:pt x="78078" y="237723"/>
                  </a:lnTo>
                  <a:lnTo>
                    <a:pt x="94265" y="225362"/>
                  </a:lnTo>
                  <a:lnTo>
                    <a:pt x="101882" y="225362"/>
                  </a:lnTo>
                  <a:lnTo>
                    <a:pt x="124734" y="195884"/>
                  </a:lnTo>
                  <a:lnTo>
                    <a:pt x="138065" y="196835"/>
                  </a:lnTo>
                  <a:lnTo>
                    <a:pt x="165678" y="186375"/>
                  </a:lnTo>
                  <a:lnTo>
                    <a:pt x="185673" y="186375"/>
                  </a:lnTo>
                  <a:lnTo>
                    <a:pt x="236138" y="160701"/>
                  </a:lnTo>
                  <a:lnTo>
                    <a:pt x="262799" y="152143"/>
                  </a:lnTo>
                  <a:lnTo>
                    <a:pt x="272321" y="142634"/>
                  </a:lnTo>
                  <a:lnTo>
                    <a:pt x="286603" y="147389"/>
                  </a:lnTo>
                  <a:close/>
                </a:path>
              </a:pathLst>
            </a:custGeom>
            <a:solidFill>
              <a:srgbClr val="ED7D31"/>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5" name="Freeform 19">
              <a:extLst>
                <a:ext uri="{FF2B5EF4-FFF2-40B4-BE49-F238E27FC236}">
                  <a16:creationId xmlns:a16="http://schemas.microsoft.com/office/drawing/2014/main" id="{00E50337-77F2-50B9-6769-25413BF685B7}"/>
                </a:ext>
              </a:extLst>
            </p:cNvPr>
            <p:cNvSpPr/>
            <p:nvPr/>
          </p:nvSpPr>
          <p:spPr>
            <a:xfrm>
              <a:off x="9318139" y="2764325"/>
              <a:ext cx="176151" cy="290973"/>
            </a:xfrm>
            <a:custGeom>
              <a:avLst/>
              <a:gdLst>
                <a:gd name="connsiteX0" fmla="*/ 40943 w 176151"/>
                <a:gd name="connsiteY0" fmla="*/ 0 h 290973"/>
                <a:gd name="connsiteX1" fmla="*/ 25708 w 176151"/>
                <a:gd name="connsiteY1" fmla="*/ 2853 h 290973"/>
                <a:gd name="connsiteX2" fmla="*/ 11426 w 176151"/>
                <a:gd name="connsiteY2" fmla="*/ 13312 h 290973"/>
                <a:gd name="connsiteX3" fmla="*/ 0 w 176151"/>
                <a:gd name="connsiteY3" fmla="*/ 33281 h 290973"/>
                <a:gd name="connsiteX4" fmla="*/ 72365 w 176151"/>
                <a:gd name="connsiteY4" fmla="*/ 290974 h 290973"/>
                <a:gd name="connsiteX5" fmla="*/ 176151 w 176151"/>
                <a:gd name="connsiteY5" fmla="*/ 269103 h 290973"/>
                <a:gd name="connsiteX6" fmla="*/ 155203 w 176151"/>
                <a:gd name="connsiteY6" fmla="*/ 196835 h 290973"/>
                <a:gd name="connsiteX7" fmla="*/ 144729 w 176151"/>
                <a:gd name="connsiteY7" fmla="*/ 201589 h 290973"/>
                <a:gd name="connsiteX8" fmla="*/ 113308 w 176151"/>
                <a:gd name="connsiteY8" fmla="*/ 176866 h 290973"/>
                <a:gd name="connsiteX9" fmla="*/ 108547 w 176151"/>
                <a:gd name="connsiteY9" fmla="*/ 160701 h 290973"/>
                <a:gd name="connsiteX10" fmla="*/ 91408 w 176151"/>
                <a:gd name="connsiteY10" fmla="*/ 151192 h 290973"/>
                <a:gd name="connsiteX11" fmla="*/ 89504 w 176151"/>
                <a:gd name="connsiteY11" fmla="*/ 116009 h 290973"/>
                <a:gd name="connsiteX12" fmla="*/ 69508 w 176151"/>
                <a:gd name="connsiteY12" fmla="*/ 95089 h 290973"/>
                <a:gd name="connsiteX13" fmla="*/ 59034 w 176151"/>
                <a:gd name="connsiteY13" fmla="*/ 87482 h 290973"/>
                <a:gd name="connsiteX14" fmla="*/ 47608 w 176151"/>
                <a:gd name="connsiteY14" fmla="*/ 77022 h 290973"/>
                <a:gd name="connsiteX15" fmla="*/ 43800 w 176151"/>
                <a:gd name="connsiteY15" fmla="*/ 46594 h 290973"/>
                <a:gd name="connsiteX16" fmla="*/ 46656 w 176151"/>
                <a:gd name="connsiteY16" fmla="*/ 26625 h 290973"/>
                <a:gd name="connsiteX17" fmla="*/ 56178 w 176151"/>
                <a:gd name="connsiteY17" fmla="*/ 5705 h 2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151" h="290973">
                  <a:moveTo>
                    <a:pt x="40943" y="0"/>
                  </a:moveTo>
                  <a:lnTo>
                    <a:pt x="25708" y="2853"/>
                  </a:lnTo>
                  <a:lnTo>
                    <a:pt x="11426" y="13312"/>
                  </a:lnTo>
                  <a:lnTo>
                    <a:pt x="0" y="33281"/>
                  </a:lnTo>
                  <a:lnTo>
                    <a:pt x="72365" y="290974"/>
                  </a:lnTo>
                  <a:lnTo>
                    <a:pt x="176151" y="269103"/>
                  </a:lnTo>
                  <a:lnTo>
                    <a:pt x="155203" y="196835"/>
                  </a:lnTo>
                  <a:lnTo>
                    <a:pt x="144729" y="201589"/>
                  </a:lnTo>
                  <a:lnTo>
                    <a:pt x="113308" y="176866"/>
                  </a:lnTo>
                  <a:lnTo>
                    <a:pt x="108547" y="160701"/>
                  </a:lnTo>
                  <a:lnTo>
                    <a:pt x="91408" y="151192"/>
                  </a:lnTo>
                  <a:lnTo>
                    <a:pt x="89504" y="116009"/>
                  </a:lnTo>
                  <a:lnTo>
                    <a:pt x="69508" y="95089"/>
                  </a:lnTo>
                  <a:lnTo>
                    <a:pt x="59034" y="87482"/>
                  </a:lnTo>
                  <a:lnTo>
                    <a:pt x="47608" y="77022"/>
                  </a:lnTo>
                  <a:lnTo>
                    <a:pt x="43800" y="46594"/>
                  </a:lnTo>
                  <a:lnTo>
                    <a:pt x="46656" y="26625"/>
                  </a:lnTo>
                  <a:lnTo>
                    <a:pt x="56178" y="5705"/>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6" name="Freeform 20">
              <a:extLst>
                <a:ext uri="{FF2B5EF4-FFF2-40B4-BE49-F238E27FC236}">
                  <a16:creationId xmlns:a16="http://schemas.microsoft.com/office/drawing/2014/main" id="{298FC733-9E45-9833-505F-77BAAEC812D9}"/>
                </a:ext>
              </a:extLst>
            </p:cNvPr>
            <p:cNvSpPr/>
            <p:nvPr/>
          </p:nvSpPr>
          <p:spPr>
            <a:xfrm>
              <a:off x="7608044" y="4826813"/>
              <a:ext cx="1520613" cy="1294166"/>
            </a:xfrm>
            <a:custGeom>
              <a:avLst/>
              <a:gdLst>
                <a:gd name="connsiteX0" fmla="*/ 1079760 w 1520613"/>
                <a:gd name="connsiteY0" fmla="*/ 15214 h 1294166"/>
                <a:gd name="connsiteX1" fmla="*/ 1041673 w 1520613"/>
                <a:gd name="connsiteY1" fmla="*/ 8558 h 1294166"/>
                <a:gd name="connsiteX2" fmla="*/ 1025486 w 1520613"/>
                <a:gd name="connsiteY2" fmla="*/ 0 h 1294166"/>
                <a:gd name="connsiteX3" fmla="*/ 1004538 w 1520613"/>
                <a:gd name="connsiteY3" fmla="*/ 13312 h 1294166"/>
                <a:gd name="connsiteX4" fmla="*/ 1004538 w 1520613"/>
                <a:gd name="connsiteY4" fmla="*/ 37085 h 1294166"/>
                <a:gd name="connsiteX5" fmla="*/ 1017869 w 1520613"/>
                <a:gd name="connsiteY5" fmla="*/ 57054 h 1294166"/>
                <a:gd name="connsiteX6" fmla="*/ 1013108 w 1520613"/>
                <a:gd name="connsiteY6" fmla="*/ 97942 h 1294166"/>
                <a:gd name="connsiteX7" fmla="*/ 993112 w 1520613"/>
                <a:gd name="connsiteY7" fmla="*/ 103647 h 1294166"/>
                <a:gd name="connsiteX8" fmla="*/ 983590 w 1520613"/>
                <a:gd name="connsiteY8" fmla="*/ 93187 h 1294166"/>
                <a:gd name="connsiteX9" fmla="*/ 977878 w 1520613"/>
                <a:gd name="connsiteY9" fmla="*/ 62759 h 1294166"/>
                <a:gd name="connsiteX10" fmla="*/ 500841 w 1520613"/>
                <a:gd name="connsiteY10" fmla="*/ 94138 h 1294166"/>
                <a:gd name="connsiteX11" fmla="*/ 469419 w 1520613"/>
                <a:gd name="connsiteY11" fmla="*/ 37085 h 1294166"/>
                <a:gd name="connsiteX12" fmla="*/ 4761 w 1520613"/>
                <a:gd name="connsiteY12" fmla="*/ 85580 h 1294166"/>
                <a:gd name="connsiteX13" fmla="*/ 0 w 1520613"/>
                <a:gd name="connsiteY13" fmla="*/ 113156 h 1294166"/>
                <a:gd name="connsiteX14" fmla="*/ 23804 w 1520613"/>
                <a:gd name="connsiteY14" fmla="*/ 139782 h 1294166"/>
                <a:gd name="connsiteX15" fmla="*/ 39991 w 1520613"/>
                <a:gd name="connsiteY15" fmla="*/ 146438 h 1294166"/>
                <a:gd name="connsiteX16" fmla="*/ 48561 w 1520613"/>
                <a:gd name="connsiteY16" fmla="*/ 157848 h 1294166"/>
                <a:gd name="connsiteX17" fmla="*/ 44752 w 1520613"/>
                <a:gd name="connsiteY17" fmla="*/ 227264 h 1294166"/>
                <a:gd name="connsiteX18" fmla="*/ 34278 w 1520613"/>
                <a:gd name="connsiteY18" fmla="*/ 232969 h 1294166"/>
                <a:gd name="connsiteX19" fmla="*/ 39039 w 1520613"/>
                <a:gd name="connsiteY19" fmla="*/ 236772 h 1294166"/>
                <a:gd name="connsiteX20" fmla="*/ 48561 w 1520613"/>
                <a:gd name="connsiteY20" fmla="*/ 233920 h 1294166"/>
                <a:gd name="connsiteX21" fmla="*/ 55226 w 1520613"/>
                <a:gd name="connsiteY21" fmla="*/ 226313 h 1294166"/>
                <a:gd name="connsiteX22" fmla="*/ 155203 w 1520613"/>
                <a:gd name="connsiteY22" fmla="*/ 200639 h 1294166"/>
                <a:gd name="connsiteX23" fmla="*/ 242803 w 1520613"/>
                <a:gd name="connsiteY23" fmla="*/ 195884 h 1294166"/>
                <a:gd name="connsiteX24" fmla="*/ 319929 w 1520613"/>
                <a:gd name="connsiteY24" fmla="*/ 213951 h 1294166"/>
                <a:gd name="connsiteX25" fmla="*/ 400863 w 1520613"/>
                <a:gd name="connsiteY25" fmla="*/ 261496 h 1294166"/>
                <a:gd name="connsiteX26" fmla="*/ 423715 w 1520613"/>
                <a:gd name="connsiteY26" fmla="*/ 269103 h 1294166"/>
                <a:gd name="connsiteX27" fmla="*/ 444663 w 1520613"/>
                <a:gd name="connsiteY27" fmla="*/ 288121 h 1294166"/>
                <a:gd name="connsiteX28" fmla="*/ 443711 w 1520613"/>
                <a:gd name="connsiteY28" fmla="*/ 313795 h 1294166"/>
                <a:gd name="connsiteX29" fmla="*/ 466563 w 1520613"/>
                <a:gd name="connsiteY29" fmla="*/ 313795 h 1294166"/>
                <a:gd name="connsiteX30" fmla="*/ 484654 w 1520613"/>
                <a:gd name="connsiteY30" fmla="*/ 304286 h 1294166"/>
                <a:gd name="connsiteX31" fmla="*/ 508458 w 1520613"/>
                <a:gd name="connsiteY31" fmla="*/ 305237 h 1294166"/>
                <a:gd name="connsiteX32" fmla="*/ 527502 w 1520613"/>
                <a:gd name="connsiteY32" fmla="*/ 297630 h 1294166"/>
                <a:gd name="connsiteX33" fmla="*/ 555114 w 1520613"/>
                <a:gd name="connsiteY33" fmla="*/ 278612 h 1294166"/>
                <a:gd name="connsiteX34" fmla="*/ 584632 w 1520613"/>
                <a:gd name="connsiteY34" fmla="*/ 251036 h 1294166"/>
                <a:gd name="connsiteX35" fmla="*/ 595106 w 1520613"/>
                <a:gd name="connsiteY35" fmla="*/ 247232 h 1294166"/>
                <a:gd name="connsiteX36" fmla="*/ 600819 w 1520613"/>
                <a:gd name="connsiteY36" fmla="*/ 251987 h 1294166"/>
                <a:gd name="connsiteX37" fmla="*/ 614149 w 1520613"/>
                <a:gd name="connsiteY37" fmla="*/ 251987 h 1294166"/>
                <a:gd name="connsiteX38" fmla="*/ 618910 w 1520613"/>
                <a:gd name="connsiteY38" fmla="*/ 244380 h 1294166"/>
                <a:gd name="connsiteX39" fmla="*/ 614149 w 1520613"/>
                <a:gd name="connsiteY39" fmla="*/ 232969 h 1294166"/>
                <a:gd name="connsiteX40" fmla="*/ 608436 w 1520613"/>
                <a:gd name="connsiteY40" fmla="*/ 227264 h 1294166"/>
                <a:gd name="connsiteX41" fmla="*/ 610341 w 1520613"/>
                <a:gd name="connsiteY41" fmla="*/ 219657 h 1294166"/>
                <a:gd name="connsiteX42" fmla="*/ 629384 w 1520613"/>
                <a:gd name="connsiteY42" fmla="*/ 209197 h 1294166"/>
                <a:gd name="connsiteX43" fmla="*/ 676992 w 1520613"/>
                <a:gd name="connsiteY43" fmla="*/ 205393 h 1294166"/>
                <a:gd name="connsiteX44" fmla="*/ 684610 w 1520613"/>
                <a:gd name="connsiteY44" fmla="*/ 214902 h 1294166"/>
                <a:gd name="connsiteX45" fmla="*/ 694131 w 1520613"/>
                <a:gd name="connsiteY45" fmla="*/ 215853 h 1294166"/>
                <a:gd name="connsiteX46" fmla="*/ 716031 w 1520613"/>
                <a:gd name="connsiteY46" fmla="*/ 225362 h 1294166"/>
                <a:gd name="connsiteX47" fmla="*/ 744596 w 1520613"/>
                <a:gd name="connsiteY47" fmla="*/ 242478 h 1294166"/>
                <a:gd name="connsiteX48" fmla="*/ 756022 w 1520613"/>
                <a:gd name="connsiteY48" fmla="*/ 258643 h 1294166"/>
                <a:gd name="connsiteX49" fmla="*/ 766496 w 1520613"/>
                <a:gd name="connsiteY49" fmla="*/ 270054 h 1294166"/>
                <a:gd name="connsiteX50" fmla="*/ 793157 w 1520613"/>
                <a:gd name="connsiteY50" fmla="*/ 283366 h 1294166"/>
                <a:gd name="connsiteX51" fmla="*/ 793157 w 1520613"/>
                <a:gd name="connsiteY51" fmla="*/ 306188 h 1294166"/>
                <a:gd name="connsiteX52" fmla="*/ 819818 w 1520613"/>
                <a:gd name="connsiteY52" fmla="*/ 324255 h 1294166"/>
                <a:gd name="connsiteX53" fmla="*/ 829340 w 1520613"/>
                <a:gd name="connsiteY53" fmla="*/ 325206 h 1294166"/>
                <a:gd name="connsiteX54" fmla="*/ 844574 w 1520613"/>
                <a:gd name="connsiteY54" fmla="*/ 338518 h 1294166"/>
                <a:gd name="connsiteX55" fmla="*/ 851239 w 1520613"/>
                <a:gd name="connsiteY55" fmla="*/ 353733 h 1294166"/>
                <a:gd name="connsiteX56" fmla="*/ 860761 w 1520613"/>
                <a:gd name="connsiteY56" fmla="*/ 355634 h 1294166"/>
                <a:gd name="connsiteX57" fmla="*/ 868378 w 1520613"/>
                <a:gd name="connsiteY57" fmla="*/ 375603 h 1294166"/>
                <a:gd name="connsiteX58" fmla="*/ 875044 w 1520613"/>
                <a:gd name="connsiteY58" fmla="*/ 381308 h 1294166"/>
                <a:gd name="connsiteX59" fmla="*/ 884565 w 1520613"/>
                <a:gd name="connsiteY59" fmla="*/ 370849 h 1294166"/>
                <a:gd name="connsiteX60" fmla="*/ 912178 w 1520613"/>
                <a:gd name="connsiteY60" fmla="*/ 371800 h 1294166"/>
                <a:gd name="connsiteX61" fmla="*/ 916939 w 1520613"/>
                <a:gd name="connsiteY61" fmla="*/ 385112 h 1294166"/>
                <a:gd name="connsiteX62" fmla="*/ 927413 w 1520613"/>
                <a:gd name="connsiteY62" fmla="*/ 393670 h 1294166"/>
                <a:gd name="connsiteX63" fmla="*/ 927413 w 1520613"/>
                <a:gd name="connsiteY63" fmla="*/ 406032 h 1294166"/>
                <a:gd name="connsiteX64" fmla="*/ 955025 w 1520613"/>
                <a:gd name="connsiteY64" fmla="*/ 426951 h 1294166"/>
                <a:gd name="connsiteX65" fmla="*/ 956930 w 1520613"/>
                <a:gd name="connsiteY65" fmla="*/ 518237 h 1294166"/>
                <a:gd name="connsiteX66" fmla="*/ 939791 w 1520613"/>
                <a:gd name="connsiteY66" fmla="*/ 573389 h 1294166"/>
                <a:gd name="connsiteX67" fmla="*/ 949313 w 1520613"/>
                <a:gd name="connsiteY67" fmla="*/ 584800 h 1294166"/>
                <a:gd name="connsiteX68" fmla="*/ 947408 w 1520613"/>
                <a:gd name="connsiteY68" fmla="*/ 617130 h 1294166"/>
                <a:gd name="connsiteX69" fmla="*/ 939791 w 1520613"/>
                <a:gd name="connsiteY69" fmla="*/ 630442 h 1294166"/>
                <a:gd name="connsiteX70" fmla="*/ 946456 w 1520613"/>
                <a:gd name="connsiteY70" fmla="*/ 641853 h 1294166"/>
                <a:gd name="connsiteX71" fmla="*/ 968356 w 1520613"/>
                <a:gd name="connsiteY71" fmla="*/ 663724 h 1294166"/>
                <a:gd name="connsiteX72" fmla="*/ 971212 w 1520613"/>
                <a:gd name="connsiteY72" fmla="*/ 677987 h 1294166"/>
                <a:gd name="connsiteX73" fmla="*/ 978830 w 1520613"/>
                <a:gd name="connsiteY73" fmla="*/ 687496 h 1294166"/>
                <a:gd name="connsiteX74" fmla="*/ 975021 w 1520613"/>
                <a:gd name="connsiteY74" fmla="*/ 669429 h 1294166"/>
                <a:gd name="connsiteX75" fmla="*/ 987399 w 1520613"/>
                <a:gd name="connsiteY75" fmla="*/ 663724 h 1294166"/>
                <a:gd name="connsiteX76" fmla="*/ 995017 w 1520613"/>
                <a:gd name="connsiteY76" fmla="*/ 629492 h 1294166"/>
                <a:gd name="connsiteX77" fmla="*/ 966451 w 1520613"/>
                <a:gd name="connsiteY77" fmla="*/ 618081 h 1294166"/>
                <a:gd name="connsiteX78" fmla="*/ 967404 w 1520613"/>
                <a:gd name="connsiteY78" fmla="*/ 612376 h 1294166"/>
                <a:gd name="connsiteX79" fmla="*/ 992160 w 1520613"/>
                <a:gd name="connsiteY79" fmla="*/ 608572 h 1294166"/>
                <a:gd name="connsiteX80" fmla="*/ 1000730 w 1520613"/>
                <a:gd name="connsiteY80" fmla="*/ 633295 h 1294166"/>
                <a:gd name="connsiteX81" fmla="*/ 1011204 w 1520613"/>
                <a:gd name="connsiteY81" fmla="*/ 639001 h 1294166"/>
                <a:gd name="connsiteX82" fmla="*/ 1012155 w 1520613"/>
                <a:gd name="connsiteY82" fmla="*/ 619983 h 1294166"/>
                <a:gd name="connsiteX83" fmla="*/ 1022630 w 1520613"/>
                <a:gd name="connsiteY83" fmla="*/ 622835 h 1294166"/>
                <a:gd name="connsiteX84" fmla="*/ 1028342 w 1520613"/>
                <a:gd name="connsiteY84" fmla="*/ 630442 h 1294166"/>
                <a:gd name="connsiteX85" fmla="*/ 1027391 w 1520613"/>
                <a:gd name="connsiteY85" fmla="*/ 637099 h 1294166"/>
                <a:gd name="connsiteX86" fmla="*/ 999777 w 1520613"/>
                <a:gd name="connsiteY86" fmla="*/ 677037 h 1294166"/>
                <a:gd name="connsiteX87" fmla="*/ 997873 w 1520613"/>
                <a:gd name="connsiteY87" fmla="*/ 687496 h 1294166"/>
                <a:gd name="connsiteX88" fmla="*/ 981687 w 1520613"/>
                <a:gd name="connsiteY88" fmla="*/ 705563 h 1294166"/>
                <a:gd name="connsiteX89" fmla="*/ 981687 w 1520613"/>
                <a:gd name="connsiteY89" fmla="*/ 716023 h 1294166"/>
                <a:gd name="connsiteX90" fmla="*/ 1016916 w 1520613"/>
                <a:gd name="connsiteY90" fmla="*/ 752157 h 1294166"/>
                <a:gd name="connsiteX91" fmla="*/ 1067382 w 1520613"/>
                <a:gd name="connsiteY91" fmla="*/ 827278 h 1294166"/>
                <a:gd name="connsiteX92" fmla="*/ 1084521 w 1520613"/>
                <a:gd name="connsiteY92" fmla="*/ 847246 h 1294166"/>
                <a:gd name="connsiteX93" fmla="*/ 1084521 w 1520613"/>
                <a:gd name="connsiteY93" fmla="*/ 864363 h 1294166"/>
                <a:gd name="connsiteX94" fmla="*/ 1111181 w 1520613"/>
                <a:gd name="connsiteY94" fmla="*/ 908104 h 1294166"/>
                <a:gd name="connsiteX95" fmla="*/ 1133081 w 1520613"/>
                <a:gd name="connsiteY95" fmla="*/ 913809 h 1294166"/>
                <a:gd name="connsiteX96" fmla="*/ 1139746 w 1520613"/>
                <a:gd name="connsiteY96" fmla="*/ 902398 h 1294166"/>
                <a:gd name="connsiteX97" fmla="*/ 1119751 w 1520613"/>
                <a:gd name="connsiteY97" fmla="*/ 905251 h 1294166"/>
                <a:gd name="connsiteX98" fmla="*/ 1091186 w 1520613"/>
                <a:gd name="connsiteY98" fmla="*/ 862461 h 1294166"/>
                <a:gd name="connsiteX99" fmla="*/ 1093090 w 1520613"/>
                <a:gd name="connsiteY99" fmla="*/ 849148 h 1294166"/>
                <a:gd name="connsiteX100" fmla="*/ 1107372 w 1520613"/>
                <a:gd name="connsiteY100" fmla="*/ 841541 h 1294166"/>
                <a:gd name="connsiteX101" fmla="*/ 1107372 w 1520613"/>
                <a:gd name="connsiteY101" fmla="*/ 827278 h 1294166"/>
                <a:gd name="connsiteX102" fmla="*/ 1101660 w 1520613"/>
                <a:gd name="connsiteY102" fmla="*/ 814916 h 1294166"/>
                <a:gd name="connsiteX103" fmla="*/ 1110229 w 1520613"/>
                <a:gd name="connsiteY103" fmla="*/ 806358 h 1294166"/>
                <a:gd name="connsiteX104" fmla="*/ 1114038 w 1520613"/>
                <a:gd name="connsiteY104" fmla="*/ 814916 h 1294166"/>
                <a:gd name="connsiteX105" fmla="*/ 1120703 w 1520613"/>
                <a:gd name="connsiteY105" fmla="*/ 819671 h 1294166"/>
                <a:gd name="connsiteX106" fmla="*/ 1120703 w 1520613"/>
                <a:gd name="connsiteY106" fmla="*/ 857706 h 1294166"/>
                <a:gd name="connsiteX107" fmla="*/ 1109277 w 1520613"/>
                <a:gd name="connsiteY107" fmla="*/ 852001 h 1294166"/>
                <a:gd name="connsiteX108" fmla="*/ 1101660 w 1520613"/>
                <a:gd name="connsiteY108" fmla="*/ 860559 h 1294166"/>
                <a:gd name="connsiteX109" fmla="*/ 1114990 w 1520613"/>
                <a:gd name="connsiteY109" fmla="*/ 875773 h 1294166"/>
                <a:gd name="connsiteX110" fmla="*/ 1124512 w 1520613"/>
                <a:gd name="connsiteY110" fmla="*/ 900497 h 1294166"/>
                <a:gd name="connsiteX111" fmla="*/ 1135937 w 1520613"/>
                <a:gd name="connsiteY111" fmla="*/ 894791 h 1294166"/>
                <a:gd name="connsiteX112" fmla="*/ 1157838 w 1520613"/>
                <a:gd name="connsiteY112" fmla="*/ 906202 h 1294166"/>
                <a:gd name="connsiteX113" fmla="*/ 1177833 w 1520613"/>
                <a:gd name="connsiteY113" fmla="*/ 927121 h 1294166"/>
                <a:gd name="connsiteX114" fmla="*/ 1193068 w 1520613"/>
                <a:gd name="connsiteY114" fmla="*/ 975617 h 1294166"/>
                <a:gd name="connsiteX115" fmla="*/ 1222585 w 1520613"/>
                <a:gd name="connsiteY115" fmla="*/ 1021260 h 1294166"/>
                <a:gd name="connsiteX116" fmla="*/ 1230202 w 1520613"/>
                <a:gd name="connsiteY116" fmla="*/ 1008898 h 1294166"/>
                <a:gd name="connsiteX117" fmla="*/ 1256863 w 1520613"/>
                <a:gd name="connsiteY117" fmla="*/ 1004144 h 1294166"/>
                <a:gd name="connsiteX118" fmla="*/ 1287333 w 1520613"/>
                <a:gd name="connsiteY118" fmla="*/ 1016506 h 1294166"/>
                <a:gd name="connsiteX119" fmla="*/ 1290189 w 1520613"/>
                <a:gd name="connsiteY119" fmla="*/ 1032670 h 1294166"/>
                <a:gd name="connsiteX120" fmla="*/ 1321610 w 1520613"/>
                <a:gd name="connsiteY120" fmla="*/ 1068805 h 1294166"/>
                <a:gd name="connsiteX121" fmla="*/ 1322563 w 1520613"/>
                <a:gd name="connsiteY121" fmla="*/ 1079264 h 1294166"/>
                <a:gd name="connsiteX122" fmla="*/ 1343511 w 1520613"/>
                <a:gd name="connsiteY122" fmla="*/ 1104939 h 1294166"/>
                <a:gd name="connsiteX123" fmla="*/ 1336845 w 1520613"/>
                <a:gd name="connsiteY123" fmla="*/ 1109693 h 1294166"/>
                <a:gd name="connsiteX124" fmla="*/ 1336845 w 1520613"/>
                <a:gd name="connsiteY124" fmla="*/ 1135367 h 1294166"/>
                <a:gd name="connsiteX125" fmla="*/ 1362554 w 1520613"/>
                <a:gd name="connsiteY125" fmla="*/ 1148680 h 1294166"/>
                <a:gd name="connsiteX126" fmla="*/ 1376837 w 1520613"/>
                <a:gd name="connsiteY126" fmla="*/ 1148680 h 1294166"/>
                <a:gd name="connsiteX127" fmla="*/ 1402545 w 1520613"/>
                <a:gd name="connsiteY127" fmla="*/ 1131564 h 1294166"/>
                <a:gd name="connsiteX128" fmla="*/ 1416827 w 1520613"/>
                <a:gd name="connsiteY128" fmla="*/ 1134416 h 1294166"/>
                <a:gd name="connsiteX129" fmla="*/ 1427302 w 1520613"/>
                <a:gd name="connsiteY129" fmla="*/ 1138220 h 1294166"/>
                <a:gd name="connsiteX130" fmla="*/ 1449201 w 1520613"/>
                <a:gd name="connsiteY130" fmla="*/ 1122055 h 1294166"/>
                <a:gd name="connsiteX131" fmla="*/ 1451106 w 1520613"/>
                <a:gd name="connsiteY131" fmla="*/ 1115398 h 1294166"/>
                <a:gd name="connsiteX132" fmla="*/ 1462532 w 1520613"/>
                <a:gd name="connsiteY132" fmla="*/ 1118251 h 1294166"/>
                <a:gd name="connsiteX133" fmla="*/ 1485384 w 1520613"/>
                <a:gd name="connsiteY133" fmla="*/ 1102086 h 1294166"/>
                <a:gd name="connsiteX134" fmla="*/ 1497762 w 1520613"/>
                <a:gd name="connsiteY134" fmla="*/ 1080215 h 1294166"/>
                <a:gd name="connsiteX135" fmla="*/ 1491097 w 1520613"/>
                <a:gd name="connsiteY135" fmla="*/ 1049787 h 1294166"/>
                <a:gd name="connsiteX136" fmla="*/ 1489192 w 1520613"/>
                <a:gd name="connsiteY136" fmla="*/ 1037425 h 1294166"/>
                <a:gd name="connsiteX137" fmla="*/ 1499666 w 1520613"/>
                <a:gd name="connsiteY137" fmla="*/ 999389 h 1294166"/>
                <a:gd name="connsiteX138" fmla="*/ 1505379 w 1520613"/>
                <a:gd name="connsiteY138" fmla="*/ 997488 h 1294166"/>
                <a:gd name="connsiteX139" fmla="*/ 1511092 w 1520613"/>
                <a:gd name="connsiteY139" fmla="*/ 1012702 h 1294166"/>
                <a:gd name="connsiteX140" fmla="*/ 1518709 w 1520613"/>
                <a:gd name="connsiteY140" fmla="*/ 995586 h 1294166"/>
                <a:gd name="connsiteX141" fmla="*/ 1511092 w 1520613"/>
                <a:gd name="connsiteY141" fmla="*/ 927121 h 1294166"/>
                <a:gd name="connsiteX142" fmla="*/ 1507283 w 1520613"/>
                <a:gd name="connsiteY142" fmla="*/ 827278 h 1294166"/>
                <a:gd name="connsiteX143" fmla="*/ 1497762 w 1520613"/>
                <a:gd name="connsiteY143" fmla="*/ 762617 h 1294166"/>
                <a:gd name="connsiteX144" fmla="*/ 1491097 w 1520613"/>
                <a:gd name="connsiteY144" fmla="*/ 746452 h 1294166"/>
                <a:gd name="connsiteX145" fmla="*/ 1428253 w 1520613"/>
                <a:gd name="connsiteY145" fmla="*/ 640902 h 1294166"/>
                <a:gd name="connsiteX146" fmla="*/ 1378741 w 1520613"/>
                <a:gd name="connsiteY146" fmla="*/ 554371 h 1294166"/>
                <a:gd name="connsiteX147" fmla="*/ 1357793 w 1520613"/>
                <a:gd name="connsiteY147" fmla="*/ 522992 h 1294166"/>
                <a:gd name="connsiteX148" fmla="*/ 1345415 w 1520613"/>
                <a:gd name="connsiteY148" fmla="*/ 488759 h 1294166"/>
                <a:gd name="connsiteX149" fmla="*/ 1343511 w 1520613"/>
                <a:gd name="connsiteY149" fmla="*/ 456429 h 1294166"/>
                <a:gd name="connsiteX150" fmla="*/ 1352080 w 1520613"/>
                <a:gd name="connsiteY150" fmla="*/ 453576 h 1294166"/>
                <a:gd name="connsiteX151" fmla="*/ 1352080 w 1520613"/>
                <a:gd name="connsiteY151" fmla="*/ 445018 h 1294166"/>
                <a:gd name="connsiteX152" fmla="*/ 1341606 w 1520613"/>
                <a:gd name="connsiteY152" fmla="*/ 424099 h 1294166"/>
                <a:gd name="connsiteX153" fmla="*/ 1303520 w 1520613"/>
                <a:gd name="connsiteY153" fmla="*/ 386063 h 1294166"/>
                <a:gd name="connsiteX154" fmla="*/ 1231154 w 1520613"/>
                <a:gd name="connsiteY154" fmla="*/ 293826 h 1294166"/>
                <a:gd name="connsiteX155" fmla="*/ 1176881 w 1520613"/>
                <a:gd name="connsiteY155" fmla="*/ 194933 h 1294166"/>
                <a:gd name="connsiteX156" fmla="*/ 1135937 w 1520613"/>
                <a:gd name="connsiteY156" fmla="*/ 93187 h 1294166"/>
                <a:gd name="connsiteX157" fmla="*/ 1130225 w 1520613"/>
                <a:gd name="connsiteY157" fmla="*/ 58005 h 1294166"/>
                <a:gd name="connsiteX158" fmla="*/ 1118799 w 1520613"/>
                <a:gd name="connsiteY158" fmla="*/ 48496 h 1294166"/>
                <a:gd name="connsiteX159" fmla="*/ 1114038 w 1520613"/>
                <a:gd name="connsiteY159" fmla="*/ 12362 h 1294166"/>
                <a:gd name="connsiteX160" fmla="*/ 1167360 w 1520613"/>
                <a:gd name="connsiteY160" fmla="*/ 1294166 h 1294166"/>
                <a:gd name="connsiteX161" fmla="*/ 1183546 w 1520613"/>
                <a:gd name="connsiteY161" fmla="*/ 1293216 h 1294166"/>
                <a:gd name="connsiteX162" fmla="*/ 1176881 w 1520613"/>
                <a:gd name="connsiteY162" fmla="*/ 1283707 h 1294166"/>
                <a:gd name="connsiteX163" fmla="*/ 1236868 w 1520613"/>
                <a:gd name="connsiteY163" fmla="*/ 1283707 h 1294166"/>
                <a:gd name="connsiteX164" fmla="*/ 1236868 w 1520613"/>
                <a:gd name="connsiteY164" fmla="*/ 1277050 h 1294166"/>
                <a:gd name="connsiteX165" fmla="*/ 1252102 w 1520613"/>
                <a:gd name="connsiteY165" fmla="*/ 1275148 h 1294166"/>
                <a:gd name="connsiteX166" fmla="*/ 1287333 w 1520613"/>
                <a:gd name="connsiteY166" fmla="*/ 1243769 h 1294166"/>
                <a:gd name="connsiteX167" fmla="*/ 1301615 w 1520613"/>
                <a:gd name="connsiteY167" fmla="*/ 1238064 h 1294166"/>
                <a:gd name="connsiteX168" fmla="*/ 1324467 w 1520613"/>
                <a:gd name="connsiteY168" fmla="*/ 1229506 h 1294166"/>
                <a:gd name="connsiteX169" fmla="*/ 1327324 w 1520613"/>
                <a:gd name="connsiteY169" fmla="*/ 1241867 h 1294166"/>
                <a:gd name="connsiteX170" fmla="*/ 1343511 w 1520613"/>
                <a:gd name="connsiteY170" fmla="*/ 1249475 h 1294166"/>
                <a:gd name="connsiteX171" fmla="*/ 1318754 w 1520613"/>
                <a:gd name="connsiteY171" fmla="*/ 1260885 h 1294166"/>
                <a:gd name="connsiteX172" fmla="*/ 1295902 w 1520613"/>
                <a:gd name="connsiteY172" fmla="*/ 1260885 h 1294166"/>
                <a:gd name="connsiteX173" fmla="*/ 1258767 w 1520613"/>
                <a:gd name="connsiteY173" fmla="*/ 1284657 h 1294166"/>
                <a:gd name="connsiteX174" fmla="*/ 1400641 w 1520613"/>
                <a:gd name="connsiteY174" fmla="*/ 1211439 h 1294166"/>
                <a:gd name="connsiteX175" fmla="*/ 1372076 w 1520613"/>
                <a:gd name="connsiteY175" fmla="*/ 1224751 h 1294166"/>
                <a:gd name="connsiteX176" fmla="*/ 1362554 w 1520613"/>
                <a:gd name="connsiteY176" fmla="*/ 1237113 h 1294166"/>
                <a:gd name="connsiteX177" fmla="*/ 1373028 w 1520613"/>
                <a:gd name="connsiteY177" fmla="*/ 1238064 h 1294166"/>
                <a:gd name="connsiteX178" fmla="*/ 1436823 w 1520613"/>
                <a:gd name="connsiteY178" fmla="*/ 1183863 h 1294166"/>
                <a:gd name="connsiteX179" fmla="*/ 1426349 w 1520613"/>
                <a:gd name="connsiteY179" fmla="*/ 1186715 h 1294166"/>
                <a:gd name="connsiteX180" fmla="*/ 1413019 w 1520613"/>
                <a:gd name="connsiteY180" fmla="*/ 1205733 h 1294166"/>
                <a:gd name="connsiteX181" fmla="*/ 1423493 w 1520613"/>
                <a:gd name="connsiteY181" fmla="*/ 1203831 h 1294166"/>
                <a:gd name="connsiteX182" fmla="*/ 1437775 w 1520613"/>
                <a:gd name="connsiteY182" fmla="*/ 1188617 h 1294166"/>
                <a:gd name="connsiteX183" fmla="*/ 1515853 w 1520613"/>
                <a:gd name="connsiteY183" fmla="*/ 1034572 h 1294166"/>
                <a:gd name="connsiteX184" fmla="*/ 1499666 w 1520613"/>
                <a:gd name="connsiteY184" fmla="*/ 1087823 h 1294166"/>
                <a:gd name="connsiteX185" fmla="*/ 1492049 w 1520613"/>
                <a:gd name="connsiteY185" fmla="*/ 1097332 h 1294166"/>
                <a:gd name="connsiteX186" fmla="*/ 1482527 w 1520613"/>
                <a:gd name="connsiteY186" fmla="*/ 1122055 h 1294166"/>
                <a:gd name="connsiteX187" fmla="*/ 1471101 w 1520613"/>
                <a:gd name="connsiteY187" fmla="*/ 1137269 h 1294166"/>
                <a:gd name="connsiteX188" fmla="*/ 1464436 w 1520613"/>
                <a:gd name="connsiteY188" fmla="*/ 1153434 h 1294166"/>
                <a:gd name="connsiteX189" fmla="*/ 1446345 w 1520613"/>
                <a:gd name="connsiteY189" fmla="*/ 1174354 h 1294166"/>
                <a:gd name="connsiteX190" fmla="*/ 1446345 w 1520613"/>
                <a:gd name="connsiteY190" fmla="*/ 1182912 h 1294166"/>
                <a:gd name="connsiteX191" fmla="*/ 1472054 w 1520613"/>
                <a:gd name="connsiteY191" fmla="*/ 1156287 h 1294166"/>
                <a:gd name="connsiteX192" fmla="*/ 1494905 w 1520613"/>
                <a:gd name="connsiteY192" fmla="*/ 1123005 h 1294166"/>
                <a:gd name="connsiteX193" fmla="*/ 1500619 w 1520613"/>
                <a:gd name="connsiteY193" fmla="*/ 1103987 h 1294166"/>
                <a:gd name="connsiteX194" fmla="*/ 1520614 w 1520613"/>
                <a:gd name="connsiteY194" fmla="*/ 1057394 h 129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520613" h="1294166">
                  <a:moveTo>
                    <a:pt x="1079760" y="15214"/>
                  </a:moveTo>
                  <a:lnTo>
                    <a:pt x="1041673" y="8558"/>
                  </a:lnTo>
                  <a:lnTo>
                    <a:pt x="1025486" y="0"/>
                  </a:lnTo>
                  <a:lnTo>
                    <a:pt x="1004538" y="13312"/>
                  </a:lnTo>
                  <a:lnTo>
                    <a:pt x="1004538" y="37085"/>
                  </a:lnTo>
                  <a:lnTo>
                    <a:pt x="1017869" y="57054"/>
                  </a:lnTo>
                  <a:lnTo>
                    <a:pt x="1013108" y="97942"/>
                  </a:lnTo>
                  <a:lnTo>
                    <a:pt x="993112" y="103647"/>
                  </a:lnTo>
                  <a:lnTo>
                    <a:pt x="983590" y="93187"/>
                  </a:lnTo>
                  <a:lnTo>
                    <a:pt x="977878" y="62759"/>
                  </a:lnTo>
                  <a:lnTo>
                    <a:pt x="500841" y="94138"/>
                  </a:lnTo>
                  <a:lnTo>
                    <a:pt x="469419" y="37085"/>
                  </a:lnTo>
                  <a:lnTo>
                    <a:pt x="4761" y="85580"/>
                  </a:lnTo>
                  <a:lnTo>
                    <a:pt x="0" y="113156"/>
                  </a:lnTo>
                  <a:lnTo>
                    <a:pt x="23804" y="139782"/>
                  </a:lnTo>
                  <a:lnTo>
                    <a:pt x="39991" y="146438"/>
                  </a:lnTo>
                  <a:lnTo>
                    <a:pt x="48561" y="157848"/>
                  </a:lnTo>
                  <a:lnTo>
                    <a:pt x="44752" y="227264"/>
                  </a:lnTo>
                  <a:lnTo>
                    <a:pt x="34278" y="232969"/>
                  </a:lnTo>
                  <a:lnTo>
                    <a:pt x="39039" y="236772"/>
                  </a:lnTo>
                  <a:lnTo>
                    <a:pt x="48561" y="233920"/>
                  </a:lnTo>
                  <a:lnTo>
                    <a:pt x="55226" y="226313"/>
                  </a:lnTo>
                  <a:lnTo>
                    <a:pt x="155203" y="200639"/>
                  </a:lnTo>
                  <a:lnTo>
                    <a:pt x="242803" y="195884"/>
                  </a:lnTo>
                  <a:lnTo>
                    <a:pt x="319929" y="213951"/>
                  </a:lnTo>
                  <a:lnTo>
                    <a:pt x="400863" y="261496"/>
                  </a:lnTo>
                  <a:lnTo>
                    <a:pt x="423715" y="269103"/>
                  </a:lnTo>
                  <a:lnTo>
                    <a:pt x="444663" y="288121"/>
                  </a:lnTo>
                  <a:lnTo>
                    <a:pt x="443711" y="313795"/>
                  </a:lnTo>
                  <a:lnTo>
                    <a:pt x="466563" y="313795"/>
                  </a:lnTo>
                  <a:lnTo>
                    <a:pt x="484654" y="304286"/>
                  </a:lnTo>
                  <a:lnTo>
                    <a:pt x="508458" y="305237"/>
                  </a:lnTo>
                  <a:lnTo>
                    <a:pt x="527502" y="297630"/>
                  </a:lnTo>
                  <a:lnTo>
                    <a:pt x="555114" y="278612"/>
                  </a:lnTo>
                  <a:lnTo>
                    <a:pt x="584632" y="251036"/>
                  </a:lnTo>
                  <a:lnTo>
                    <a:pt x="595106" y="247232"/>
                  </a:lnTo>
                  <a:lnTo>
                    <a:pt x="600819" y="251987"/>
                  </a:lnTo>
                  <a:lnTo>
                    <a:pt x="614149" y="251987"/>
                  </a:lnTo>
                  <a:lnTo>
                    <a:pt x="618910" y="244380"/>
                  </a:lnTo>
                  <a:lnTo>
                    <a:pt x="614149" y="232969"/>
                  </a:lnTo>
                  <a:lnTo>
                    <a:pt x="608436" y="227264"/>
                  </a:lnTo>
                  <a:lnTo>
                    <a:pt x="610341" y="219657"/>
                  </a:lnTo>
                  <a:lnTo>
                    <a:pt x="629384" y="209197"/>
                  </a:lnTo>
                  <a:lnTo>
                    <a:pt x="676992" y="205393"/>
                  </a:lnTo>
                  <a:lnTo>
                    <a:pt x="684610" y="214902"/>
                  </a:lnTo>
                  <a:lnTo>
                    <a:pt x="694131" y="215853"/>
                  </a:lnTo>
                  <a:lnTo>
                    <a:pt x="716031" y="225362"/>
                  </a:lnTo>
                  <a:lnTo>
                    <a:pt x="744596" y="242478"/>
                  </a:lnTo>
                  <a:lnTo>
                    <a:pt x="756022" y="258643"/>
                  </a:lnTo>
                  <a:lnTo>
                    <a:pt x="766496" y="270054"/>
                  </a:lnTo>
                  <a:lnTo>
                    <a:pt x="793157" y="283366"/>
                  </a:lnTo>
                  <a:lnTo>
                    <a:pt x="793157" y="306188"/>
                  </a:lnTo>
                  <a:lnTo>
                    <a:pt x="819818" y="324255"/>
                  </a:lnTo>
                  <a:lnTo>
                    <a:pt x="829340" y="325206"/>
                  </a:lnTo>
                  <a:lnTo>
                    <a:pt x="844574" y="338518"/>
                  </a:lnTo>
                  <a:lnTo>
                    <a:pt x="851239" y="353733"/>
                  </a:lnTo>
                  <a:lnTo>
                    <a:pt x="860761" y="355634"/>
                  </a:lnTo>
                  <a:lnTo>
                    <a:pt x="868378" y="375603"/>
                  </a:lnTo>
                  <a:lnTo>
                    <a:pt x="875044" y="381308"/>
                  </a:lnTo>
                  <a:lnTo>
                    <a:pt x="884565" y="370849"/>
                  </a:lnTo>
                  <a:lnTo>
                    <a:pt x="912178" y="371800"/>
                  </a:lnTo>
                  <a:lnTo>
                    <a:pt x="916939" y="385112"/>
                  </a:lnTo>
                  <a:lnTo>
                    <a:pt x="927413" y="393670"/>
                  </a:lnTo>
                  <a:lnTo>
                    <a:pt x="927413" y="406032"/>
                  </a:lnTo>
                  <a:lnTo>
                    <a:pt x="955025" y="426951"/>
                  </a:lnTo>
                  <a:lnTo>
                    <a:pt x="956930" y="518237"/>
                  </a:lnTo>
                  <a:lnTo>
                    <a:pt x="939791" y="573389"/>
                  </a:lnTo>
                  <a:lnTo>
                    <a:pt x="949313" y="584800"/>
                  </a:lnTo>
                  <a:lnTo>
                    <a:pt x="947408" y="617130"/>
                  </a:lnTo>
                  <a:lnTo>
                    <a:pt x="939791" y="630442"/>
                  </a:lnTo>
                  <a:lnTo>
                    <a:pt x="946456" y="641853"/>
                  </a:lnTo>
                  <a:lnTo>
                    <a:pt x="968356" y="663724"/>
                  </a:lnTo>
                  <a:lnTo>
                    <a:pt x="971212" y="677987"/>
                  </a:lnTo>
                  <a:lnTo>
                    <a:pt x="978830" y="687496"/>
                  </a:lnTo>
                  <a:lnTo>
                    <a:pt x="975021" y="669429"/>
                  </a:lnTo>
                  <a:lnTo>
                    <a:pt x="987399" y="663724"/>
                  </a:lnTo>
                  <a:lnTo>
                    <a:pt x="995017" y="629492"/>
                  </a:lnTo>
                  <a:lnTo>
                    <a:pt x="966451" y="618081"/>
                  </a:lnTo>
                  <a:lnTo>
                    <a:pt x="967404" y="612376"/>
                  </a:lnTo>
                  <a:lnTo>
                    <a:pt x="992160" y="608572"/>
                  </a:lnTo>
                  <a:lnTo>
                    <a:pt x="1000730" y="633295"/>
                  </a:lnTo>
                  <a:lnTo>
                    <a:pt x="1011204" y="639001"/>
                  </a:lnTo>
                  <a:lnTo>
                    <a:pt x="1012155" y="619983"/>
                  </a:lnTo>
                  <a:lnTo>
                    <a:pt x="1022630" y="622835"/>
                  </a:lnTo>
                  <a:lnTo>
                    <a:pt x="1028342" y="630442"/>
                  </a:lnTo>
                  <a:lnTo>
                    <a:pt x="1027391" y="637099"/>
                  </a:lnTo>
                  <a:lnTo>
                    <a:pt x="999777" y="677037"/>
                  </a:lnTo>
                  <a:lnTo>
                    <a:pt x="997873" y="687496"/>
                  </a:lnTo>
                  <a:lnTo>
                    <a:pt x="981687" y="705563"/>
                  </a:lnTo>
                  <a:lnTo>
                    <a:pt x="981687" y="716023"/>
                  </a:lnTo>
                  <a:lnTo>
                    <a:pt x="1016916" y="752157"/>
                  </a:lnTo>
                  <a:lnTo>
                    <a:pt x="1067382" y="827278"/>
                  </a:lnTo>
                  <a:lnTo>
                    <a:pt x="1084521" y="847246"/>
                  </a:lnTo>
                  <a:lnTo>
                    <a:pt x="1084521" y="864363"/>
                  </a:lnTo>
                  <a:lnTo>
                    <a:pt x="1111181" y="908104"/>
                  </a:lnTo>
                  <a:lnTo>
                    <a:pt x="1133081" y="913809"/>
                  </a:lnTo>
                  <a:lnTo>
                    <a:pt x="1139746" y="902398"/>
                  </a:lnTo>
                  <a:lnTo>
                    <a:pt x="1119751" y="905251"/>
                  </a:lnTo>
                  <a:lnTo>
                    <a:pt x="1091186" y="862461"/>
                  </a:lnTo>
                  <a:lnTo>
                    <a:pt x="1093090" y="849148"/>
                  </a:lnTo>
                  <a:lnTo>
                    <a:pt x="1107372" y="841541"/>
                  </a:lnTo>
                  <a:lnTo>
                    <a:pt x="1107372" y="827278"/>
                  </a:lnTo>
                  <a:lnTo>
                    <a:pt x="1101660" y="814916"/>
                  </a:lnTo>
                  <a:lnTo>
                    <a:pt x="1110229" y="806358"/>
                  </a:lnTo>
                  <a:lnTo>
                    <a:pt x="1114038" y="814916"/>
                  </a:lnTo>
                  <a:lnTo>
                    <a:pt x="1120703" y="819671"/>
                  </a:lnTo>
                  <a:lnTo>
                    <a:pt x="1120703" y="857706"/>
                  </a:lnTo>
                  <a:lnTo>
                    <a:pt x="1109277" y="852001"/>
                  </a:lnTo>
                  <a:lnTo>
                    <a:pt x="1101660" y="860559"/>
                  </a:lnTo>
                  <a:lnTo>
                    <a:pt x="1114990" y="875773"/>
                  </a:lnTo>
                  <a:lnTo>
                    <a:pt x="1124512" y="900497"/>
                  </a:lnTo>
                  <a:lnTo>
                    <a:pt x="1135937" y="894791"/>
                  </a:lnTo>
                  <a:lnTo>
                    <a:pt x="1157838" y="906202"/>
                  </a:lnTo>
                  <a:lnTo>
                    <a:pt x="1177833" y="927121"/>
                  </a:lnTo>
                  <a:lnTo>
                    <a:pt x="1193068" y="975617"/>
                  </a:lnTo>
                  <a:lnTo>
                    <a:pt x="1222585" y="1021260"/>
                  </a:lnTo>
                  <a:lnTo>
                    <a:pt x="1230202" y="1008898"/>
                  </a:lnTo>
                  <a:lnTo>
                    <a:pt x="1256863" y="1004144"/>
                  </a:lnTo>
                  <a:lnTo>
                    <a:pt x="1287333" y="1016506"/>
                  </a:lnTo>
                  <a:lnTo>
                    <a:pt x="1290189" y="1032670"/>
                  </a:lnTo>
                  <a:lnTo>
                    <a:pt x="1321610" y="1068805"/>
                  </a:lnTo>
                  <a:lnTo>
                    <a:pt x="1322563" y="1079264"/>
                  </a:lnTo>
                  <a:lnTo>
                    <a:pt x="1343511" y="1104939"/>
                  </a:lnTo>
                  <a:lnTo>
                    <a:pt x="1336845" y="1109693"/>
                  </a:lnTo>
                  <a:lnTo>
                    <a:pt x="1336845" y="1135367"/>
                  </a:lnTo>
                  <a:lnTo>
                    <a:pt x="1362554" y="1148680"/>
                  </a:lnTo>
                  <a:lnTo>
                    <a:pt x="1376837" y="1148680"/>
                  </a:lnTo>
                  <a:lnTo>
                    <a:pt x="1402545" y="1131564"/>
                  </a:lnTo>
                  <a:lnTo>
                    <a:pt x="1416827" y="1134416"/>
                  </a:lnTo>
                  <a:lnTo>
                    <a:pt x="1427302" y="1138220"/>
                  </a:lnTo>
                  <a:lnTo>
                    <a:pt x="1449201" y="1122055"/>
                  </a:lnTo>
                  <a:lnTo>
                    <a:pt x="1451106" y="1115398"/>
                  </a:lnTo>
                  <a:lnTo>
                    <a:pt x="1462532" y="1118251"/>
                  </a:lnTo>
                  <a:lnTo>
                    <a:pt x="1485384" y="1102086"/>
                  </a:lnTo>
                  <a:lnTo>
                    <a:pt x="1497762" y="1080215"/>
                  </a:lnTo>
                  <a:lnTo>
                    <a:pt x="1491097" y="1049787"/>
                  </a:lnTo>
                  <a:lnTo>
                    <a:pt x="1489192" y="1037425"/>
                  </a:lnTo>
                  <a:lnTo>
                    <a:pt x="1499666" y="999389"/>
                  </a:lnTo>
                  <a:lnTo>
                    <a:pt x="1505379" y="997488"/>
                  </a:lnTo>
                  <a:lnTo>
                    <a:pt x="1511092" y="1012702"/>
                  </a:lnTo>
                  <a:lnTo>
                    <a:pt x="1518709" y="995586"/>
                  </a:lnTo>
                  <a:lnTo>
                    <a:pt x="1511092" y="927121"/>
                  </a:lnTo>
                  <a:lnTo>
                    <a:pt x="1507283" y="827278"/>
                  </a:lnTo>
                  <a:lnTo>
                    <a:pt x="1497762" y="762617"/>
                  </a:lnTo>
                  <a:lnTo>
                    <a:pt x="1491097" y="746452"/>
                  </a:lnTo>
                  <a:lnTo>
                    <a:pt x="1428253" y="640902"/>
                  </a:lnTo>
                  <a:lnTo>
                    <a:pt x="1378741" y="554371"/>
                  </a:lnTo>
                  <a:lnTo>
                    <a:pt x="1357793" y="522992"/>
                  </a:lnTo>
                  <a:lnTo>
                    <a:pt x="1345415" y="488759"/>
                  </a:lnTo>
                  <a:lnTo>
                    <a:pt x="1343511" y="456429"/>
                  </a:lnTo>
                  <a:lnTo>
                    <a:pt x="1352080" y="453576"/>
                  </a:lnTo>
                  <a:lnTo>
                    <a:pt x="1352080" y="445018"/>
                  </a:lnTo>
                  <a:lnTo>
                    <a:pt x="1341606" y="424099"/>
                  </a:lnTo>
                  <a:lnTo>
                    <a:pt x="1303520" y="386063"/>
                  </a:lnTo>
                  <a:lnTo>
                    <a:pt x="1231154" y="293826"/>
                  </a:lnTo>
                  <a:lnTo>
                    <a:pt x="1176881" y="194933"/>
                  </a:lnTo>
                  <a:lnTo>
                    <a:pt x="1135937" y="93187"/>
                  </a:lnTo>
                  <a:lnTo>
                    <a:pt x="1130225" y="58005"/>
                  </a:lnTo>
                  <a:lnTo>
                    <a:pt x="1118799" y="48496"/>
                  </a:lnTo>
                  <a:lnTo>
                    <a:pt x="1114038" y="12362"/>
                  </a:lnTo>
                  <a:close/>
                  <a:moveTo>
                    <a:pt x="1167360" y="1294166"/>
                  </a:moveTo>
                  <a:lnTo>
                    <a:pt x="1183546" y="1293216"/>
                  </a:lnTo>
                  <a:lnTo>
                    <a:pt x="1176881" y="1283707"/>
                  </a:lnTo>
                  <a:close/>
                  <a:moveTo>
                    <a:pt x="1236868" y="1283707"/>
                  </a:moveTo>
                  <a:lnTo>
                    <a:pt x="1236868" y="1277050"/>
                  </a:lnTo>
                  <a:lnTo>
                    <a:pt x="1252102" y="1275148"/>
                  </a:lnTo>
                  <a:lnTo>
                    <a:pt x="1287333" y="1243769"/>
                  </a:lnTo>
                  <a:lnTo>
                    <a:pt x="1301615" y="1238064"/>
                  </a:lnTo>
                  <a:lnTo>
                    <a:pt x="1324467" y="1229506"/>
                  </a:lnTo>
                  <a:lnTo>
                    <a:pt x="1327324" y="1241867"/>
                  </a:lnTo>
                  <a:lnTo>
                    <a:pt x="1343511" y="1249475"/>
                  </a:lnTo>
                  <a:lnTo>
                    <a:pt x="1318754" y="1260885"/>
                  </a:lnTo>
                  <a:lnTo>
                    <a:pt x="1295902" y="1260885"/>
                  </a:lnTo>
                  <a:lnTo>
                    <a:pt x="1258767" y="1284657"/>
                  </a:lnTo>
                  <a:close/>
                  <a:moveTo>
                    <a:pt x="1400641" y="1211439"/>
                  </a:moveTo>
                  <a:lnTo>
                    <a:pt x="1372076" y="1224751"/>
                  </a:lnTo>
                  <a:lnTo>
                    <a:pt x="1362554" y="1237113"/>
                  </a:lnTo>
                  <a:lnTo>
                    <a:pt x="1373028" y="1238064"/>
                  </a:lnTo>
                  <a:close/>
                  <a:moveTo>
                    <a:pt x="1436823" y="1183863"/>
                  </a:moveTo>
                  <a:lnTo>
                    <a:pt x="1426349" y="1186715"/>
                  </a:lnTo>
                  <a:lnTo>
                    <a:pt x="1413019" y="1205733"/>
                  </a:lnTo>
                  <a:lnTo>
                    <a:pt x="1423493" y="1203831"/>
                  </a:lnTo>
                  <a:lnTo>
                    <a:pt x="1437775" y="1188617"/>
                  </a:lnTo>
                  <a:close/>
                  <a:moveTo>
                    <a:pt x="1515853" y="1034572"/>
                  </a:moveTo>
                  <a:lnTo>
                    <a:pt x="1499666" y="1087823"/>
                  </a:lnTo>
                  <a:lnTo>
                    <a:pt x="1492049" y="1097332"/>
                  </a:lnTo>
                  <a:lnTo>
                    <a:pt x="1482527" y="1122055"/>
                  </a:lnTo>
                  <a:lnTo>
                    <a:pt x="1471101" y="1137269"/>
                  </a:lnTo>
                  <a:lnTo>
                    <a:pt x="1464436" y="1153434"/>
                  </a:lnTo>
                  <a:lnTo>
                    <a:pt x="1446345" y="1174354"/>
                  </a:lnTo>
                  <a:lnTo>
                    <a:pt x="1446345" y="1182912"/>
                  </a:lnTo>
                  <a:lnTo>
                    <a:pt x="1472054" y="1156287"/>
                  </a:lnTo>
                  <a:lnTo>
                    <a:pt x="1494905" y="1123005"/>
                  </a:lnTo>
                  <a:lnTo>
                    <a:pt x="1500619" y="1103987"/>
                  </a:lnTo>
                  <a:lnTo>
                    <a:pt x="1520614" y="1057394"/>
                  </a:lnTo>
                  <a:close/>
                </a:path>
              </a:pathLst>
            </a:custGeom>
            <a:pattFill prst="wdDnDiag">
              <a:fgClr>
                <a:srgbClr val="ED7D31"/>
              </a:fgClr>
              <a:bgClr>
                <a:srgbClr val="00B0F0"/>
              </a:bgClr>
            </a:pattFill>
            <a:ln w="34925" cap="flat">
              <a:solidFill>
                <a:srgbClr val="42D474"/>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7" name="Freeform 21">
              <a:extLst>
                <a:ext uri="{FF2B5EF4-FFF2-40B4-BE49-F238E27FC236}">
                  <a16:creationId xmlns:a16="http://schemas.microsoft.com/office/drawing/2014/main" id="{85A56FC6-B119-3E14-982D-E08BF0E567B0}"/>
                </a:ext>
              </a:extLst>
            </p:cNvPr>
            <p:cNvSpPr/>
            <p:nvPr/>
          </p:nvSpPr>
          <p:spPr>
            <a:xfrm>
              <a:off x="7877507" y="3987174"/>
              <a:ext cx="906464" cy="943286"/>
            </a:xfrm>
            <a:custGeom>
              <a:avLst/>
              <a:gdLst>
                <a:gd name="connsiteX0" fmla="*/ 906465 w 906464"/>
                <a:gd name="connsiteY0" fmla="*/ 560076 h 943286"/>
                <a:gd name="connsiteX1" fmla="*/ 906465 w 906464"/>
                <a:gd name="connsiteY1" fmla="*/ 573389 h 943286"/>
                <a:gd name="connsiteX2" fmla="*/ 866474 w 906464"/>
                <a:gd name="connsiteY2" fmla="*/ 632344 h 943286"/>
                <a:gd name="connsiteX3" fmla="*/ 855048 w 906464"/>
                <a:gd name="connsiteY3" fmla="*/ 634246 h 943286"/>
                <a:gd name="connsiteX4" fmla="*/ 869331 w 906464"/>
                <a:gd name="connsiteY4" fmla="*/ 639000 h 943286"/>
                <a:gd name="connsiteX5" fmla="*/ 869331 w 906464"/>
                <a:gd name="connsiteY5" fmla="*/ 658018 h 943286"/>
                <a:gd name="connsiteX6" fmla="*/ 860761 w 906464"/>
                <a:gd name="connsiteY6" fmla="*/ 668478 h 943286"/>
                <a:gd name="connsiteX7" fmla="*/ 855048 w 906464"/>
                <a:gd name="connsiteY7" fmla="*/ 725532 h 943286"/>
                <a:gd name="connsiteX8" fmla="*/ 833148 w 906464"/>
                <a:gd name="connsiteY8" fmla="*/ 784487 h 943286"/>
                <a:gd name="connsiteX9" fmla="*/ 837909 w 906464"/>
                <a:gd name="connsiteY9" fmla="*/ 803505 h 943286"/>
                <a:gd name="connsiteX10" fmla="*/ 844574 w 906464"/>
                <a:gd name="connsiteY10" fmla="*/ 852001 h 943286"/>
                <a:gd name="connsiteX11" fmla="*/ 810296 w 906464"/>
                <a:gd name="connsiteY11" fmla="*/ 854853 h 943286"/>
                <a:gd name="connsiteX12" fmla="*/ 772209 w 906464"/>
                <a:gd name="connsiteY12" fmla="*/ 848197 h 943286"/>
                <a:gd name="connsiteX13" fmla="*/ 756022 w 906464"/>
                <a:gd name="connsiteY13" fmla="*/ 839639 h 943286"/>
                <a:gd name="connsiteX14" fmla="*/ 735075 w 906464"/>
                <a:gd name="connsiteY14" fmla="*/ 852952 h 943286"/>
                <a:gd name="connsiteX15" fmla="*/ 735075 w 906464"/>
                <a:gd name="connsiteY15" fmla="*/ 876724 h 943286"/>
                <a:gd name="connsiteX16" fmla="*/ 748405 w 906464"/>
                <a:gd name="connsiteY16" fmla="*/ 896693 h 943286"/>
                <a:gd name="connsiteX17" fmla="*/ 743644 w 906464"/>
                <a:gd name="connsiteY17" fmla="*/ 937581 h 943286"/>
                <a:gd name="connsiteX18" fmla="*/ 723648 w 906464"/>
                <a:gd name="connsiteY18" fmla="*/ 943286 h 943286"/>
                <a:gd name="connsiteX19" fmla="*/ 714127 w 906464"/>
                <a:gd name="connsiteY19" fmla="*/ 932827 h 943286"/>
                <a:gd name="connsiteX20" fmla="*/ 708414 w 906464"/>
                <a:gd name="connsiteY20" fmla="*/ 902398 h 943286"/>
                <a:gd name="connsiteX21" fmla="*/ 231378 w 906464"/>
                <a:gd name="connsiteY21" fmla="*/ 933778 h 943286"/>
                <a:gd name="connsiteX22" fmla="*/ 199955 w 906464"/>
                <a:gd name="connsiteY22" fmla="*/ 876724 h 943286"/>
                <a:gd name="connsiteX23" fmla="*/ 193291 w 906464"/>
                <a:gd name="connsiteY23" fmla="*/ 855804 h 943286"/>
                <a:gd name="connsiteX24" fmla="*/ 179008 w 906464"/>
                <a:gd name="connsiteY24" fmla="*/ 841541 h 943286"/>
                <a:gd name="connsiteX25" fmla="*/ 174247 w 906464"/>
                <a:gd name="connsiteY25" fmla="*/ 828228 h 943286"/>
                <a:gd name="connsiteX26" fmla="*/ 179960 w 906464"/>
                <a:gd name="connsiteY26" fmla="*/ 768322 h 943286"/>
                <a:gd name="connsiteX27" fmla="*/ 157108 w 906464"/>
                <a:gd name="connsiteY27" fmla="*/ 714121 h 943286"/>
                <a:gd name="connsiteX28" fmla="*/ 161869 w 906464"/>
                <a:gd name="connsiteY28" fmla="*/ 689398 h 943286"/>
                <a:gd name="connsiteX29" fmla="*/ 164726 w 906464"/>
                <a:gd name="connsiteY29" fmla="*/ 654215 h 943286"/>
                <a:gd name="connsiteX30" fmla="*/ 185673 w 906464"/>
                <a:gd name="connsiteY30" fmla="*/ 618081 h 943286"/>
                <a:gd name="connsiteX31" fmla="*/ 183769 w 906464"/>
                <a:gd name="connsiteY31" fmla="*/ 607621 h 943286"/>
                <a:gd name="connsiteX32" fmla="*/ 167582 w 906464"/>
                <a:gd name="connsiteY32" fmla="*/ 598112 h 943286"/>
                <a:gd name="connsiteX33" fmla="*/ 167582 w 906464"/>
                <a:gd name="connsiteY33" fmla="*/ 567683 h 943286"/>
                <a:gd name="connsiteX34" fmla="*/ 150443 w 906464"/>
                <a:gd name="connsiteY34" fmla="*/ 549617 h 943286"/>
                <a:gd name="connsiteX35" fmla="*/ 122830 w 906464"/>
                <a:gd name="connsiteY35" fmla="*/ 491612 h 943286"/>
                <a:gd name="connsiteX36" fmla="*/ 0 w 906464"/>
                <a:gd name="connsiteY36" fmla="*/ 56103 h 943286"/>
                <a:gd name="connsiteX37" fmla="*/ 218047 w 906464"/>
                <a:gd name="connsiteY37" fmla="*/ 28527 h 943286"/>
                <a:gd name="connsiteX38" fmla="*/ 421811 w 906464"/>
                <a:gd name="connsiteY38" fmla="*/ 0 h 943286"/>
                <a:gd name="connsiteX39" fmla="*/ 420859 w 906464"/>
                <a:gd name="connsiteY39" fmla="*/ 18067 h 943286"/>
                <a:gd name="connsiteX40" fmla="*/ 402768 w 906464"/>
                <a:gd name="connsiteY40" fmla="*/ 27576 h 943286"/>
                <a:gd name="connsiteX41" fmla="*/ 389437 w 906464"/>
                <a:gd name="connsiteY41" fmla="*/ 58004 h 943286"/>
                <a:gd name="connsiteX42" fmla="*/ 391342 w 906464"/>
                <a:gd name="connsiteY42" fmla="*/ 70366 h 943286"/>
                <a:gd name="connsiteX43" fmla="*/ 449424 w 906464"/>
                <a:gd name="connsiteY43" fmla="*/ 106500 h 943286"/>
                <a:gd name="connsiteX44" fmla="*/ 474181 w 906464"/>
                <a:gd name="connsiteY44" fmla="*/ 103647 h 943286"/>
                <a:gd name="connsiteX45" fmla="*/ 503698 w 906464"/>
                <a:gd name="connsiteY45" fmla="*/ 141683 h 943286"/>
                <a:gd name="connsiteX46" fmla="*/ 507507 w 906464"/>
                <a:gd name="connsiteY46" fmla="*/ 157848 h 943286"/>
                <a:gd name="connsiteX47" fmla="*/ 547497 w 906464"/>
                <a:gd name="connsiteY47" fmla="*/ 206344 h 943286"/>
                <a:gd name="connsiteX48" fmla="*/ 572254 w 906464"/>
                <a:gd name="connsiteY48" fmla="*/ 222509 h 943286"/>
                <a:gd name="connsiteX49" fmla="*/ 585584 w 906464"/>
                <a:gd name="connsiteY49" fmla="*/ 224411 h 943286"/>
                <a:gd name="connsiteX50" fmla="*/ 606532 w 906464"/>
                <a:gd name="connsiteY50" fmla="*/ 239625 h 943286"/>
                <a:gd name="connsiteX51" fmla="*/ 617006 w 906464"/>
                <a:gd name="connsiteY51" fmla="*/ 260545 h 943286"/>
                <a:gd name="connsiteX52" fmla="*/ 636049 w 906464"/>
                <a:gd name="connsiteY52" fmla="*/ 275759 h 943286"/>
                <a:gd name="connsiteX53" fmla="*/ 653188 w 906464"/>
                <a:gd name="connsiteY53" fmla="*/ 280514 h 943286"/>
                <a:gd name="connsiteX54" fmla="*/ 678897 w 906464"/>
                <a:gd name="connsiteY54" fmla="*/ 306188 h 943286"/>
                <a:gd name="connsiteX55" fmla="*/ 679849 w 906464"/>
                <a:gd name="connsiteY55" fmla="*/ 319500 h 943286"/>
                <a:gd name="connsiteX56" fmla="*/ 704605 w 906464"/>
                <a:gd name="connsiteY56" fmla="*/ 346125 h 943286"/>
                <a:gd name="connsiteX57" fmla="*/ 752213 w 906464"/>
                <a:gd name="connsiteY57" fmla="*/ 367996 h 943286"/>
                <a:gd name="connsiteX58" fmla="*/ 786492 w 906464"/>
                <a:gd name="connsiteY58" fmla="*/ 431706 h 943286"/>
                <a:gd name="connsiteX59" fmla="*/ 789348 w 906464"/>
                <a:gd name="connsiteY59" fmla="*/ 457380 h 943286"/>
                <a:gd name="connsiteX60" fmla="*/ 826483 w 906464"/>
                <a:gd name="connsiteY60" fmla="*/ 477349 h 943286"/>
                <a:gd name="connsiteX61" fmla="*/ 850287 w 906464"/>
                <a:gd name="connsiteY61" fmla="*/ 522992 h 943286"/>
                <a:gd name="connsiteX62" fmla="*/ 857905 w 906464"/>
                <a:gd name="connsiteY62" fmla="*/ 552469 h 943286"/>
                <a:gd name="connsiteX63" fmla="*/ 897896 w 906464"/>
                <a:gd name="connsiteY63" fmla="*/ 556273 h 94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06464" h="943286">
                  <a:moveTo>
                    <a:pt x="906465" y="560076"/>
                  </a:moveTo>
                  <a:lnTo>
                    <a:pt x="906465" y="573389"/>
                  </a:lnTo>
                  <a:lnTo>
                    <a:pt x="866474" y="632344"/>
                  </a:lnTo>
                  <a:lnTo>
                    <a:pt x="855048" y="634246"/>
                  </a:lnTo>
                  <a:lnTo>
                    <a:pt x="869331" y="639000"/>
                  </a:lnTo>
                  <a:lnTo>
                    <a:pt x="869331" y="658018"/>
                  </a:lnTo>
                  <a:lnTo>
                    <a:pt x="860761" y="668478"/>
                  </a:lnTo>
                  <a:lnTo>
                    <a:pt x="855048" y="725532"/>
                  </a:lnTo>
                  <a:lnTo>
                    <a:pt x="833148" y="784487"/>
                  </a:lnTo>
                  <a:lnTo>
                    <a:pt x="837909" y="803505"/>
                  </a:lnTo>
                  <a:lnTo>
                    <a:pt x="844574" y="852001"/>
                  </a:lnTo>
                  <a:lnTo>
                    <a:pt x="810296" y="854853"/>
                  </a:lnTo>
                  <a:lnTo>
                    <a:pt x="772209" y="848197"/>
                  </a:lnTo>
                  <a:lnTo>
                    <a:pt x="756022" y="839639"/>
                  </a:lnTo>
                  <a:lnTo>
                    <a:pt x="735075" y="852952"/>
                  </a:lnTo>
                  <a:lnTo>
                    <a:pt x="735075" y="876724"/>
                  </a:lnTo>
                  <a:lnTo>
                    <a:pt x="748405" y="896693"/>
                  </a:lnTo>
                  <a:lnTo>
                    <a:pt x="743644" y="937581"/>
                  </a:lnTo>
                  <a:lnTo>
                    <a:pt x="723648" y="943286"/>
                  </a:lnTo>
                  <a:lnTo>
                    <a:pt x="714127" y="932827"/>
                  </a:lnTo>
                  <a:lnTo>
                    <a:pt x="708414" y="902398"/>
                  </a:lnTo>
                  <a:lnTo>
                    <a:pt x="231378" y="933778"/>
                  </a:lnTo>
                  <a:lnTo>
                    <a:pt x="199955" y="876724"/>
                  </a:lnTo>
                  <a:lnTo>
                    <a:pt x="193291" y="855804"/>
                  </a:lnTo>
                  <a:lnTo>
                    <a:pt x="179008" y="841541"/>
                  </a:lnTo>
                  <a:lnTo>
                    <a:pt x="174247" y="828228"/>
                  </a:lnTo>
                  <a:lnTo>
                    <a:pt x="179960" y="768322"/>
                  </a:lnTo>
                  <a:lnTo>
                    <a:pt x="157108" y="714121"/>
                  </a:lnTo>
                  <a:lnTo>
                    <a:pt x="161869" y="689398"/>
                  </a:lnTo>
                  <a:lnTo>
                    <a:pt x="164726" y="654215"/>
                  </a:lnTo>
                  <a:lnTo>
                    <a:pt x="185673" y="618081"/>
                  </a:lnTo>
                  <a:lnTo>
                    <a:pt x="183769" y="607621"/>
                  </a:lnTo>
                  <a:lnTo>
                    <a:pt x="167582" y="598112"/>
                  </a:lnTo>
                  <a:lnTo>
                    <a:pt x="167582" y="567683"/>
                  </a:lnTo>
                  <a:lnTo>
                    <a:pt x="150443" y="549617"/>
                  </a:lnTo>
                  <a:lnTo>
                    <a:pt x="122830" y="491612"/>
                  </a:lnTo>
                  <a:lnTo>
                    <a:pt x="0" y="56103"/>
                  </a:lnTo>
                  <a:lnTo>
                    <a:pt x="218047" y="28527"/>
                  </a:lnTo>
                  <a:lnTo>
                    <a:pt x="421811" y="0"/>
                  </a:lnTo>
                  <a:lnTo>
                    <a:pt x="420859" y="18067"/>
                  </a:lnTo>
                  <a:lnTo>
                    <a:pt x="402768" y="27576"/>
                  </a:lnTo>
                  <a:lnTo>
                    <a:pt x="389437" y="58004"/>
                  </a:lnTo>
                  <a:lnTo>
                    <a:pt x="391342" y="70366"/>
                  </a:lnTo>
                  <a:lnTo>
                    <a:pt x="449424" y="106500"/>
                  </a:lnTo>
                  <a:lnTo>
                    <a:pt x="474181" y="103647"/>
                  </a:lnTo>
                  <a:lnTo>
                    <a:pt x="503698" y="141683"/>
                  </a:lnTo>
                  <a:lnTo>
                    <a:pt x="507507" y="157848"/>
                  </a:lnTo>
                  <a:lnTo>
                    <a:pt x="547497" y="206344"/>
                  </a:lnTo>
                  <a:lnTo>
                    <a:pt x="572254" y="222509"/>
                  </a:lnTo>
                  <a:lnTo>
                    <a:pt x="585584" y="224411"/>
                  </a:lnTo>
                  <a:lnTo>
                    <a:pt x="606532" y="239625"/>
                  </a:lnTo>
                  <a:lnTo>
                    <a:pt x="617006" y="260545"/>
                  </a:lnTo>
                  <a:lnTo>
                    <a:pt x="636049" y="275759"/>
                  </a:lnTo>
                  <a:lnTo>
                    <a:pt x="653188" y="280514"/>
                  </a:lnTo>
                  <a:lnTo>
                    <a:pt x="678897" y="306188"/>
                  </a:lnTo>
                  <a:lnTo>
                    <a:pt x="679849" y="319500"/>
                  </a:lnTo>
                  <a:lnTo>
                    <a:pt x="704605" y="346125"/>
                  </a:lnTo>
                  <a:lnTo>
                    <a:pt x="752213" y="367996"/>
                  </a:lnTo>
                  <a:lnTo>
                    <a:pt x="786492" y="431706"/>
                  </a:lnTo>
                  <a:lnTo>
                    <a:pt x="789348" y="457380"/>
                  </a:lnTo>
                  <a:lnTo>
                    <a:pt x="826483" y="477349"/>
                  </a:lnTo>
                  <a:lnTo>
                    <a:pt x="850287" y="522992"/>
                  </a:lnTo>
                  <a:lnTo>
                    <a:pt x="857905" y="552469"/>
                  </a:lnTo>
                  <a:lnTo>
                    <a:pt x="897896" y="556273"/>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8" name="Freeform 22">
              <a:extLst>
                <a:ext uri="{FF2B5EF4-FFF2-40B4-BE49-F238E27FC236}">
                  <a16:creationId xmlns:a16="http://schemas.microsoft.com/office/drawing/2014/main" id="{D481034B-7FBD-C4EB-582A-9BF2EF75D749}"/>
                </a:ext>
              </a:extLst>
            </p:cNvPr>
            <p:cNvSpPr/>
            <p:nvPr/>
          </p:nvSpPr>
          <p:spPr>
            <a:xfrm>
              <a:off x="3698438" y="5457256"/>
              <a:ext cx="1074998" cy="700808"/>
            </a:xfrm>
            <a:custGeom>
              <a:avLst/>
              <a:gdLst>
                <a:gd name="connsiteX0" fmla="*/ 850287 w 1074998"/>
                <a:gd name="connsiteY0" fmla="*/ 417443 h 700808"/>
                <a:gd name="connsiteX1" fmla="*/ 848382 w 1074998"/>
                <a:gd name="connsiteY1" fmla="*/ 447871 h 700808"/>
                <a:gd name="connsiteX2" fmla="*/ 864569 w 1074998"/>
                <a:gd name="connsiteY2" fmla="*/ 465938 h 700808"/>
                <a:gd name="connsiteX3" fmla="*/ 865522 w 1074998"/>
                <a:gd name="connsiteY3" fmla="*/ 477349 h 700808"/>
                <a:gd name="connsiteX4" fmla="*/ 819817 w 1074998"/>
                <a:gd name="connsiteY4" fmla="*/ 520139 h 700808"/>
                <a:gd name="connsiteX5" fmla="*/ 818865 w 1074998"/>
                <a:gd name="connsiteY5" fmla="*/ 531550 h 700808"/>
                <a:gd name="connsiteX6" fmla="*/ 836957 w 1074998"/>
                <a:gd name="connsiteY6" fmla="*/ 561979 h 700808"/>
                <a:gd name="connsiteX7" fmla="*/ 853143 w 1074998"/>
                <a:gd name="connsiteY7" fmla="*/ 601916 h 700808"/>
                <a:gd name="connsiteX8" fmla="*/ 853143 w 1074998"/>
                <a:gd name="connsiteY8" fmla="*/ 626639 h 700808"/>
                <a:gd name="connsiteX9" fmla="*/ 848382 w 1074998"/>
                <a:gd name="connsiteY9" fmla="*/ 638050 h 700808"/>
                <a:gd name="connsiteX10" fmla="*/ 849335 w 1074998"/>
                <a:gd name="connsiteY10" fmla="*/ 670380 h 700808"/>
                <a:gd name="connsiteX11" fmla="*/ 888374 w 1074998"/>
                <a:gd name="connsiteY11" fmla="*/ 690349 h 700808"/>
                <a:gd name="connsiteX12" fmla="*/ 898848 w 1074998"/>
                <a:gd name="connsiteY12" fmla="*/ 700809 h 700808"/>
                <a:gd name="connsiteX13" fmla="*/ 910273 w 1074998"/>
                <a:gd name="connsiteY13" fmla="*/ 690349 h 700808"/>
                <a:gd name="connsiteX14" fmla="*/ 930269 w 1074998"/>
                <a:gd name="connsiteY14" fmla="*/ 656117 h 700808"/>
                <a:gd name="connsiteX15" fmla="*/ 973117 w 1074998"/>
                <a:gd name="connsiteY15" fmla="*/ 628541 h 700808"/>
                <a:gd name="connsiteX16" fmla="*/ 1004538 w 1074998"/>
                <a:gd name="connsiteY16" fmla="*/ 623787 h 700808"/>
                <a:gd name="connsiteX17" fmla="*/ 1028343 w 1074998"/>
                <a:gd name="connsiteY17" fmla="*/ 614278 h 700808"/>
                <a:gd name="connsiteX18" fmla="*/ 1044529 w 1074998"/>
                <a:gd name="connsiteY18" fmla="*/ 602867 h 700808"/>
                <a:gd name="connsiteX19" fmla="*/ 1074999 w 1074998"/>
                <a:gd name="connsiteY19" fmla="*/ 569586 h 700808"/>
                <a:gd name="connsiteX20" fmla="*/ 1048338 w 1074998"/>
                <a:gd name="connsiteY20" fmla="*/ 559125 h 700808"/>
                <a:gd name="connsiteX21" fmla="*/ 1035008 w 1074998"/>
                <a:gd name="connsiteY21" fmla="*/ 545813 h 700808"/>
                <a:gd name="connsiteX22" fmla="*/ 1035960 w 1074998"/>
                <a:gd name="connsiteY22" fmla="*/ 529648 h 700808"/>
                <a:gd name="connsiteX23" fmla="*/ 1031199 w 1074998"/>
                <a:gd name="connsiteY23" fmla="*/ 523943 h 700808"/>
                <a:gd name="connsiteX24" fmla="*/ 1012156 w 1074998"/>
                <a:gd name="connsiteY24" fmla="*/ 523943 h 700808"/>
                <a:gd name="connsiteX25" fmla="*/ 1014060 w 1074998"/>
                <a:gd name="connsiteY25" fmla="*/ 500170 h 700808"/>
                <a:gd name="connsiteX26" fmla="*/ 1007395 w 1074998"/>
                <a:gd name="connsiteY26" fmla="*/ 488760 h 700808"/>
                <a:gd name="connsiteX27" fmla="*/ 982638 w 1074998"/>
                <a:gd name="connsiteY27" fmla="*/ 466889 h 700808"/>
                <a:gd name="connsiteX28" fmla="*/ 939791 w 1074998"/>
                <a:gd name="connsiteY28" fmla="*/ 448822 h 700808"/>
                <a:gd name="connsiteX29" fmla="*/ 913130 w 1074998"/>
                <a:gd name="connsiteY29" fmla="*/ 446920 h 700808"/>
                <a:gd name="connsiteX30" fmla="*/ 881708 w 1074998"/>
                <a:gd name="connsiteY30" fmla="*/ 421246 h 700808"/>
                <a:gd name="connsiteX31" fmla="*/ 870283 w 1074998"/>
                <a:gd name="connsiteY31" fmla="*/ 415541 h 700808"/>
                <a:gd name="connsiteX32" fmla="*/ 704605 w 1074998"/>
                <a:gd name="connsiteY32" fmla="*/ 255791 h 700808"/>
                <a:gd name="connsiteX33" fmla="*/ 694131 w 1074998"/>
                <a:gd name="connsiteY33" fmla="*/ 270054 h 700808"/>
                <a:gd name="connsiteX34" fmla="*/ 693179 w 1074998"/>
                <a:gd name="connsiteY34" fmla="*/ 286219 h 700808"/>
                <a:gd name="connsiteX35" fmla="*/ 718888 w 1074998"/>
                <a:gd name="connsiteY35" fmla="*/ 309040 h 700808"/>
                <a:gd name="connsiteX36" fmla="*/ 736979 w 1074998"/>
                <a:gd name="connsiteY36" fmla="*/ 313795 h 700808"/>
                <a:gd name="connsiteX37" fmla="*/ 742692 w 1074998"/>
                <a:gd name="connsiteY37" fmla="*/ 323304 h 700808"/>
                <a:gd name="connsiteX38" fmla="*/ 746501 w 1074998"/>
                <a:gd name="connsiteY38" fmla="*/ 351831 h 700808"/>
                <a:gd name="connsiteX39" fmla="*/ 780779 w 1074998"/>
                <a:gd name="connsiteY39" fmla="*/ 353733 h 700808"/>
                <a:gd name="connsiteX40" fmla="*/ 831244 w 1074998"/>
                <a:gd name="connsiteY40" fmla="*/ 329010 h 700808"/>
                <a:gd name="connsiteX41" fmla="*/ 830291 w 1074998"/>
                <a:gd name="connsiteY41" fmla="*/ 305237 h 700808"/>
                <a:gd name="connsiteX42" fmla="*/ 816961 w 1074998"/>
                <a:gd name="connsiteY42" fmla="*/ 300483 h 700808"/>
                <a:gd name="connsiteX43" fmla="*/ 783635 w 1074998"/>
                <a:gd name="connsiteY43" fmla="*/ 275759 h 700808"/>
                <a:gd name="connsiteX44" fmla="*/ 766496 w 1074998"/>
                <a:gd name="connsiteY44" fmla="*/ 272907 h 700808"/>
                <a:gd name="connsiteX45" fmla="*/ 738883 w 1074998"/>
                <a:gd name="connsiteY45" fmla="*/ 285268 h 700808"/>
                <a:gd name="connsiteX46" fmla="*/ 724600 w 1074998"/>
                <a:gd name="connsiteY46" fmla="*/ 259594 h 700808"/>
                <a:gd name="connsiteX47" fmla="*/ 690323 w 1074998"/>
                <a:gd name="connsiteY47" fmla="*/ 365143 h 700808"/>
                <a:gd name="connsiteX48" fmla="*/ 698892 w 1074998"/>
                <a:gd name="connsiteY48" fmla="*/ 351831 h 700808"/>
                <a:gd name="connsiteX49" fmla="*/ 722696 w 1074998"/>
                <a:gd name="connsiteY49" fmla="*/ 348978 h 700808"/>
                <a:gd name="connsiteX50" fmla="*/ 728409 w 1074998"/>
                <a:gd name="connsiteY50" fmla="*/ 366094 h 700808"/>
                <a:gd name="connsiteX51" fmla="*/ 623671 w 1074998"/>
                <a:gd name="connsiteY51" fmla="*/ 282416 h 700808"/>
                <a:gd name="connsiteX52" fmla="*/ 639858 w 1074998"/>
                <a:gd name="connsiteY52" fmla="*/ 320451 h 700808"/>
                <a:gd name="connsiteX53" fmla="*/ 669375 w 1074998"/>
                <a:gd name="connsiteY53" fmla="*/ 314746 h 700808"/>
                <a:gd name="connsiteX54" fmla="*/ 672231 w 1074998"/>
                <a:gd name="connsiteY54" fmla="*/ 295728 h 700808"/>
                <a:gd name="connsiteX55" fmla="*/ 658901 w 1074998"/>
                <a:gd name="connsiteY55" fmla="*/ 281465 h 700808"/>
                <a:gd name="connsiteX56" fmla="*/ 584632 w 1074998"/>
                <a:gd name="connsiteY56" fmla="*/ 218706 h 700808"/>
                <a:gd name="connsiteX57" fmla="*/ 574158 w 1074998"/>
                <a:gd name="connsiteY57" fmla="*/ 241527 h 700808"/>
                <a:gd name="connsiteX58" fmla="*/ 621766 w 1074998"/>
                <a:gd name="connsiteY58" fmla="*/ 241527 h 700808"/>
                <a:gd name="connsiteX59" fmla="*/ 667470 w 1074998"/>
                <a:gd name="connsiteY59" fmla="*/ 256741 h 700808"/>
                <a:gd name="connsiteX60" fmla="*/ 691275 w 1074998"/>
                <a:gd name="connsiteY60" fmla="*/ 241527 h 700808"/>
                <a:gd name="connsiteX61" fmla="*/ 693179 w 1074998"/>
                <a:gd name="connsiteY61" fmla="*/ 227264 h 700808"/>
                <a:gd name="connsiteX62" fmla="*/ 647475 w 1074998"/>
                <a:gd name="connsiteY62" fmla="*/ 229166 h 700808"/>
                <a:gd name="connsiteX63" fmla="*/ 432285 w 1074998"/>
                <a:gd name="connsiteY63" fmla="*/ 117911 h 700808"/>
                <a:gd name="connsiteX64" fmla="*/ 414194 w 1074998"/>
                <a:gd name="connsiteY64" fmla="*/ 137880 h 700808"/>
                <a:gd name="connsiteX65" fmla="*/ 386581 w 1074998"/>
                <a:gd name="connsiteY65" fmla="*/ 143585 h 700808"/>
                <a:gd name="connsiteX66" fmla="*/ 394198 w 1074998"/>
                <a:gd name="connsiteY66" fmla="*/ 164505 h 700808"/>
                <a:gd name="connsiteX67" fmla="*/ 415146 w 1074998"/>
                <a:gd name="connsiteY67" fmla="*/ 191130 h 700808"/>
                <a:gd name="connsiteX68" fmla="*/ 416098 w 1074998"/>
                <a:gd name="connsiteY68" fmla="*/ 200639 h 700808"/>
                <a:gd name="connsiteX69" fmla="*/ 436093 w 1074998"/>
                <a:gd name="connsiteY69" fmla="*/ 197786 h 700808"/>
                <a:gd name="connsiteX70" fmla="*/ 457993 w 1074998"/>
                <a:gd name="connsiteY70" fmla="*/ 198737 h 700808"/>
                <a:gd name="connsiteX71" fmla="*/ 474180 w 1074998"/>
                <a:gd name="connsiteY71" fmla="*/ 210148 h 700808"/>
                <a:gd name="connsiteX72" fmla="*/ 507506 w 1074998"/>
                <a:gd name="connsiteY72" fmla="*/ 202540 h 700808"/>
                <a:gd name="connsiteX73" fmla="*/ 507506 w 1074998"/>
                <a:gd name="connsiteY73" fmla="*/ 195884 h 700808"/>
                <a:gd name="connsiteX74" fmla="*/ 497984 w 1074998"/>
                <a:gd name="connsiteY74" fmla="*/ 188277 h 700808"/>
                <a:gd name="connsiteX75" fmla="*/ 493224 w 1074998"/>
                <a:gd name="connsiteY75" fmla="*/ 168308 h 700808"/>
                <a:gd name="connsiteX76" fmla="*/ 485606 w 1074998"/>
                <a:gd name="connsiteY76" fmla="*/ 165456 h 700808"/>
                <a:gd name="connsiteX77" fmla="*/ 480845 w 1074998"/>
                <a:gd name="connsiteY77" fmla="*/ 174965 h 700808"/>
                <a:gd name="connsiteX78" fmla="*/ 469419 w 1074998"/>
                <a:gd name="connsiteY78" fmla="*/ 162603 h 700808"/>
                <a:gd name="connsiteX79" fmla="*/ 471324 w 1074998"/>
                <a:gd name="connsiteY79" fmla="*/ 149290 h 700808"/>
                <a:gd name="connsiteX80" fmla="*/ 454185 w 1074998"/>
                <a:gd name="connsiteY80" fmla="*/ 117911 h 700808"/>
                <a:gd name="connsiteX81" fmla="*/ 443711 w 1074998"/>
                <a:gd name="connsiteY81" fmla="*/ 111255 h 700808"/>
                <a:gd name="connsiteX82" fmla="*/ 129495 w 1074998"/>
                <a:gd name="connsiteY82" fmla="*/ 0 h 700808"/>
                <a:gd name="connsiteX83" fmla="*/ 89504 w 1074998"/>
                <a:gd name="connsiteY83" fmla="*/ 27576 h 700808"/>
                <a:gd name="connsiteX84" fmla="*/ 91408 w 1074998"/>
                <a:gd name="connsiteY84" fmla="*/ 49447 h 700808"/>
                <a:gd name="connsiteX85" fmla="*/ 114260 w 1074998"/>
                <a:gd name="connsiteY85" fmla="*/ 60857 h 700808"/>
                <a:gd name="connsiteX86" fmla="*/ 132352 w 1074998"/>
                <a:gd name="connsiteY86" fmla="*/ 73219 h 700808"/>
                <a:gd name="connsiteX87" fmla="*/ 158060 w 1074998"/>
                <a:gd name="connsiteY87" fmla="*/ 77023 h 700808"/>
                <a:gd name="connsiteX88" fmla="*/ 182816 w 1074998"/>
                <a:gd name="connsiteY88" fmla="*/ 56103 h 700808"/>
                <a:gd name="connsiteX89" fmla="*/ 180912 w 1074998"/>
                <a:gd name="connsiteY89" fmla="*/ 38036 h 700808"/>
                <a:gd name="connsiteX90" fmla="*/ 188529 w 1074998"/>
                <a:gd name="connsiteY90" fmla="*/ 21870 h 700808"/>
                <a:gd name="connsiteX91" fmla="*/ 188529 w 1074998"/>
                <a:gd name="connsiteY91" fmla="*/ 8558 h 700808"/>
                <a:gd name="connsiteX92" fmla="*/ 179008 w 1074998"/>
                <a:gd name="connsiteY92" fmla="*/ 0 h 700808"/>
                <a:gd name="connsiteX93" fmla="*/ 26661 w 1074998"/>
                <a:gd name="connsiteY93" fmla="*/ 45643 h 700808"/>
                <a:gd name="connsiteX94" fmla="*/ 23804 w 1074998"/>
                <a:gd name="connsiteY94" fmla="*/ 57054 h 700808"/>
                <a:gd name="connsiteX95" fmla="*/ 5713 w 1074998"/>
                <a:gd name="connsiteY95" fmla="*/ 65612 h 700808"/>
                <a:gd name="connsiteX96" fmla="*/ 0 w 1074998"/>
                <a:gd name="connsiteY96" fmla="*/ 82728 h 700808"/>
                <a:gd name="connsiteX97" fmla="*/ 9522 w 1074998"/>
                <a:gd name="connsiteY97" fmla="*/ 90335 h 700808"/>
                <a:gd name="connsiteX98" fmla="*/ 19996 w 1074998"/>
                <a:gd name="connsiteY98" fmla="*/ 76072 h 700808"/>
                <a:gd name="connsiteX99" fmla="*/ 38087 w 1074998"/>
                <a:gd name="connsiteY99" fmla="*/ 70366 h 700808"/>
                <a:gd name="connsiteX100" fmla="*/ 41896 w 1074998"/>
                <a:gd name="connsiteY100" fmla="*/ 45643 h 70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074998" h="700808">
                  <a:moveTo>
                    <a:pt x="850287" y="417443"/>
                  </a:moveTo>
                  <a:lnTo>
                    <a:pt x="848382" y="447871"/>
                  </a:lnTo>
                  <a:lnTo>
                    <a:pt x="864569" y="465938"/>
                  </a:lnTo>
                  <a:lnTo>
                    <a:pt x="865522" y="477349"/>
                  </a:lnTo>
                  <a:lnTo>
                    <a:pt x="819817" y="520139"/>
                  </a:lnTo>
                  <a:lnTo>
                    <a:pt x="818865" y="531550"/>
                  </a:lnTo>
                  <a:lnTo>
                    <a:pt x="836957" y="561979"/>
                  </a:lnTo>
                  <a:lnTo>
                    <a:pt x="853143" y="601916"/>
                  </a:lnTo>
                  <a:lnTo>
                    <a:pt x="853143" y="626639"/>
                  </a:lnTo>
                  <a:lnTo>
                    <a:pt x="848382" y="638050"/>
                  </a:lnTo>
                  <a:lnTo>
                    <a:pt x="849335" y="670380"/>
                  </a:lnTo>
                  <a:lnTo>
                    <a:pt x="888374" y="690349"/>
                  </a:lnTo>
                  <a:lnTo>
                    <a:pt x="898848" y="700809"/>
                  </a:lnTo>
                  <a:lnTo>
                    <a:pt x="910273" y="690349"/>
                  </a:lnTo>
                  <a:lnTo>
                    <a:pt x="930269" y="656117"/>
                  </a:lnTo>
                  <a:lnTo>
                    <a:pt x="973117" y="628541"/>
                  </a:lnTo>
                  <a:lnTo>
                    <a:pt x="1004538" y="623787"/>
                  </a:lnTo>
                  <a:lnTo>
                    <a:pt x="1028343" y="614278"/>
                  </a:lnTo>
                  <a:lnTo>
                    <a:pt x="1044529" y="602867"/>
                  </a:lnTo>
                  <a:lnTo>
                    <a:pt x="1074999" y="569586"/>
                  </a:lnTo>
                  <a:lnTo>
                    <a:pt x="1048338" y="559125"/>
                  </a:lnTo>
                  <a:lnTo>
                    <a:pt x="1035008" y="545813"/>
                  </a:lnTo>
                  <a:lnTo>
                    <a:pt x="1035960" y="529648"/>
                  </a:lnTo>
                  <a:lnTo>
                    <a:pt x="1031199" y="523943"/>
                  </a:lnTo>
                  <a:lnTo>
                    <a:pt x="1012156" y="523943"/>
                  </a:lnTo>
                  <a:lnTo>
                    <a:pt x="1014060" y="500170"/>
                  </a:lnTo>
                  <a:lnTo>
                    <a:pt x="1007395" y="488760"/>
                  </a:lnTo>
                  <a:lnTo>
                    <a:pt x="982638" y="466889"/>
                  </a:lnTo>
                  <a:lnTo>
                    <a:pt x="939791" y="448822"/>
                  </a:lnTo>
                  <a:lnTo>
                    <a:pt x="913130" y="446920"/>
                  </a:lnTo>
                  <a:lnTo>
                    <a:pt x="881708" y="421246"/>
                  </a:lnTo>
                  <a:lnTo>
                    <a:pt x="870283" y="415541"/>
                  </a:lnTo>
                  <a:close/>
                  <a:moveTo>
                    <a:pt x="704605" y="255791"/>
                  </a:moveTo>
                  <a:lnTo>
                    <a:pt x="694131" y="270054"/>
                  </a:lnTo>
                  <a:lnTo>
                    <a:pt x="693179" y="286219"/>
                  </a:lnTo>
                  <a:lnTo>
                    <a:pt x="718888" y="309040"/>
                  </a:lnTo>
                  <a:lnTo>
                    <a:pt x="736979" y="313795"/>
                  </a:lnTo>
                  <a:lnTo>
                    <a:pt x="742692" y="323304"/>
                  </a:lnTo>
                  <a:lnTo>
                    <a:pt x="746501" y="351831"/>
                  </a:lnTo>
                  <a:lnTo>
                    <a:pt x="780779" y="353733"/>
                  </a:lnTo>
                  <a:lnTo>
                    <a:pt x="831244" y="329010"/>
                  </a:lnTo>
                  <a:lnTo>
                    <a:pt x="830291" y="305237"/>
                  </a:lnTo>
                  <a:lnTo>
                    <a:pt x="816961" y="300483"/>
                  </a:lnTo>
                  <a:lnTo>
                    <a:pt x="783635" y="275759"/>
                  </a:lnTo>
                  <a:lnTo>
                    <a:pt x="766496" y="272907"/>
                  </a:lnTo>
                  <a:lnTo>
                    <a:pt x="738883" y="285268"/>
                  </a:lnTo>
                  <a:lnTo>
                    <a:pt x="724600" y="259594"/>
                  </a:lnTo>
                  <a:close/>
                  <a:moveTo>
                    <a:pt x="690323" y="365143"/>
                  </a:moveTo>
                  <a:lnTo>
                    <a:pt x="698892" y="351831"/>
                  </a:lnTo>
                  <a:lnTo>
                    <a:pt x="722696" y="348978"/>
                  </a:lnTo>
                  <a:lnTo>
                    <a:pt x="728409" y="366094"/>
                  </a:lnTo>
                  <a:close/>
                  <a:moveTo>
                    <a:pt x="623671" y="282416"/>
                  </a:moveTo>
                  <a:lnTo>
                    <a:pt x="639858" y="320451"/>
                  </a:lnTo>
                  <a:lnTo>
                    <a:pt x="669375" y="314746"/>
                  </a:lnTo>
                  <a:lnTo>
                    <a:pt x="672231" y="295728"/>
                  </a:lnTo>
                  <a:lnTo>
                    <a:pt x="658901" y="281465"/>
                  </a:lnTo>
                  <a:close/>
                  <a:moveTo>
                    <a:pt x="584632" y="218706"/>
                  </a:moveTo>
                  <a:lnTo>
                    <a:pt x="574158" y="241527"/>
                  </a:lnTo>
                  <a:lnTo>
                    <a:pt x="621766" y="241527"/>
                  </a:lnTo>
                  <a:lnTo>
                    <a:pt x="667470" y="256741"/>
                  </a:lnTo>
                  <a:lnTo>
                    <a:pt x="691275" y="241527"/>
                  </a:lnTo>
                  <a:lnTo>
                    <a:pt x="693179" y="227264"/>
                  </a:lnTo>
                  <a:lnTo>
                    <a:pt x="647475" y="229166"/>
                  </a:lnTo>
                  <a:close/>
                  <a:moveTo>
                    <a:pt x="432285" y="117911"/>
                  </a:moveTo>
                  <a:lnTo>
                    <a:pt x="414194" y="137880"/>
                  </a:lnTo>
                  <a:lnTo>
                    <a:pt x="386581" y="143585"/>
                  </a:lnTo>
                  <a:lnTo>
                    <a:pt x="394198" y="164505"/>
                  </a:lnTo>
                  <a:lnTo>
                    <a:pt x="415146" y="191130"/>
                  </a:lnTo>
                  <a:lnTo>
                    <a:pt x="416098" y="200639"/>
                  </a:lnTo>
                  <a:lnTo>
                    <a:pt x="436093" y="197786"/>
                  </a:lnTo>
                  <a:lnTo>
                    <a:pt x="457993" y="198737"/>
                  </a:lnTo>
                  <a:lnTo>
                    <a:pt x="474180" y="210148"/>
                  </a:lnTo>
                  <a:lnTo>
                    <a:pt x="507506" y="202540"/>
                  </a:lnTo>
                  <a:lnTo>
                    <a:pt x="507506" y="195884"/>
                  </a:lnTo>
                  <a:lnTo>
                    <a:pt x="497984" y="188277"/>
                  </a:lnTo>
                  <a:lnTo>
                    <a:pt x="493224" y="168308"/>
                  </a:lnTo>
                  <a:lnTo>
                    <a:pt x="485606" y="165456"/>
                  </a:lnTo>
                  <a:lnTo>
                    <a:pt x="480845" y="174965"/>
                  </a:lnTo>
                  <a:lnTo>
                    <a:pt x="469419" y="162603"/>
                  </a:lnTo>
                  <a:lnTo>
                    <a:pt x="471324" y="149290"/>
                  </a:lnTo>
                  <a:lnTo>
                    <a:pt x="454185" y="117911"/>
                  </a:lnTo>
                  <a:lnTo>
                    <a:pt x="443711" y="111255"/>
                  </a:lnTo>
                  <a:close/>
                  <a:moveTo>
                    <a:pt x="129495" y="0"/>
                  </a:moveTo>
                  <a:lnTo>
                    <a:pt x="89504" y="27576"/>
                  </a:lnTo>
                  <a:lnTo>
                    <a:pt x="91408" y="49447"/>
                  </a:lnTo>
                  <a:lnTo>
                    <a:pt x="114260" y="60857"/>
                  </a:lnTo>
                  <a:lnTo>
                    <a:pt x="132352" y="73219"/>
                  </a:lnTo>
                  <a:lnTo>
                    <a:pt x="158060" y="77023"/>
                  </a:lnTo>
                  <a:lnTo>
                    <a:pt x="182816" y="56103"/>
                  </a:lnTo>
                  <a:lnTo>
                    <a:pt x="180912" y="38036"/>
                  </a:lnTo>
                  <a:lnTo>
                    <a:pt x="188529" y="21870"/>
                  </a:lnTo>
                  <a:lnTo>
                    <a:pt x="188529" y="8558"/>
                  </a:lnTo>
                  <a:lnTo>
                    <a:pt x="179008" y="0"/>
                  </a:lnTo>
                  <a:close/>
                  <a:moveTo>
                    <a:pt x="26661" y="45643"/>
                  </a:moveTo>
                  <a:lnTo>
                    <a:pt x="23804" y="57054"/>
                  </a:lnTo>
                  <a:lnTo>
                    <a:pt x="5713" y="65612"/>
                  </a:lnTo>
                  <a:lnTo>
                    <a:pt x="0" y="82728"/>
                  </a:lnTo>
                  <a:lnTo>
                    <a:pt x="9522" y="90335"/>
                  </a:lnTo>
                  <a:lnTo>
                    <a:pt x="19996" y="76072"/>
                  </a:lnTo>
                  <a:lnTo>
                    <a:pt x="38087" y="70366"/>
                  </a:lnTo>
                  <a:lnTo>
                    <a:pt x="41896" y="45643"/>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79" name="Freeform 23">
              <a:extLst>
                <a:ext uri="{FF2B5EF4-FFF2-40B4-BE49-F238E27FC236}">
                  <a16:creationId xmlns:a16="http://schemas.microsoft.com/office/drawing/2014/main" id="{536F1DCE-A8DA-4112-A9AC-B3F35A360F4A}"/>
                </a:ext>
              </a:extLst>
            </p:cNvPr>
            <p:cNvSpPr/>
            <p:nvPr/>
          </p:nvSpPr>
          <p:spPr>
            <a:xfrm>
              <a:off x="2871955" y="871095"/>
              <a:ext cx="991207" cy="1602255"/>
            </a:xfrm>
            <a:custGeom>
              <a:avLst/>
              <a:gdLst>
                <a:gd name="connsiteX0" fmla="*/ 232329 w 991207"/>
                <a:gd name="connsiteY0" fmla="*/ 1479591 h 1602255"/>
                <a:gd name="connsiteX1" fmla="*/ 0 w 991207"/>
                <a:gd name="connsiteY1" fmla="*/ 1428242 h 1602255"/>
                <a:gd name="connsiteX2" fmla="*/ 80934 w 991207"/>
                <a:gd name="connsiteY2" fmla="*/ 1073559 h 1602255"/>
                <a:gd name="connsiteX3" fmla="*/ 108547 w 991207"/>
                <a:gd name="connsiteY3" fmla="*/ 1018407 h 1602255"/>
                <a:gd name="connsiteX4" fmla="*/ 112356 w 991207"/>
                <a:gd name="connsiteY4" fmla="*/ 998438 h 1602255"/>
                <a:gd name="connsiteX5" fmla="*/ 119973 w 991207"/>
                <a:gd name="connsiteY5" fmla="*/ 989880 h 1602255"/>
                <a:gd name="connsiteX6" fmla="*/ 111404 w 991207"/>
                <a:gd name="connsiteY6" fmla="*/ 970863 h 1602255"/>
                <a:gd name="connsiteX7" fmla="*/ 83791 w 991207"/>
                <a:gd name="connsiteY7" fmla="*/ 959452 h 1602255"/>
                <a:gd name="connsiteX8" fmla="*/ 85695 w 991207"/>
                <a:gd name="connsiteY8" fmla="*/ 919514 h 1602255"/>
                <a:gd name="connsiteX9" fmla="*/ 123782 w 991207"/>
                <a:gd name="connsiteY9" fmla="*/ 864362 h 1602255"/>
                <a:gd name="connsiteX10" fmla="*/ 147586 w 991207"/>
                <a:gd name="connsiteY10" fmla="*/ 856755 h 1602255"/>
                <a:gd name="connsiteX11" fmla="*/ 162821 w 991207"/>
                <a:gd name="connsiteY11" fmla="*/ 834885 h 1602255"/>
                <a:gd name="connsiteX12" fmla="*/ 161869 w 991207"/>
                <a:gd name="connsiteY12" fmla="*/ 819670 h 1602255"/>
                <a:gd name="connsiteX13" fmla="*/ 179008 w 991207"/>
                <a:gd name="connsiteY13" fmla="*/ 804456 h 1602255"/>
                <a:gd name="connsiteX14" fmla="*/ 209477 w 991207"/>
                <a:gd name="connsiteY14" fmla="*/ 752157 h 1602255"/>
                <a:gd name="connsiteX15" fmla="*/ 249468 w 991207"/>
                <a:gd name="connsiteY15" fmla="*/ 706514 h 1602255"/>
                <a:gd name="connsiteX16" fmla="*/ 244708 w 991207"/>
                <a:gd name="connsiteY16" fmla="*/ 676085 h 1602255"/>
                <a:gd name="connsiteX17" fmla="*/ 211382 w 991207"/>
                <a:gd name="connsiteY17" fmla="*/ 646608 h 1602255"/>
                <a:gd name="connsiteX18" fmla="*/ 196147 w 991207"/>
                <a:gd name="connsiteY18" fmla="*/ 612376 h 1602255"/>
                <a:gd name="connsiteX19" fmla="*/ 206621 w 991207"/>
                <a:gd name="connsiteY19" fmla="*/ 571487 h 1602255"/>
                <a:gd name="connsiteX20" fmla="*/ 199955 w 991207"/>
                <a:gd name="connsiteY20" fmla="*/ 533451 h 1602255"/>
                <a:gd name="connsiteX21" fmla="*/ 320881 w 991207"/>
                <a:gd name="connsiteY21" fmla="*/ 0 h 1602255"/>
                <a:gd name="connsiteX22" fmla="*/ 456089 w 991207"/>
                <a:gd name="connsiteY22" fmla="*/ 28527 h 1602255"/>
                <a:gd name="connsiteX23" fmla="*/ 410385 w 991207"/>
                <a:gd name="connsiteY23" fmla="*/ 237723 h 1602255"/>
                <a:gd name="connsiteX24" fmla="*/ 445615 w 991207"/>
                <a:gd name="connsiteY24" fmla="*/ 308090 h 1602255"/>
                <a:gd name="connsiteX25" fmla="*/ 430380 w 991207"/>
                <a:gd name="connsiteY25" fmla="*/ 353732 h 1602255"/>
                <a:gd name="connsiteX26" fmla="*/ 464658 w 991207"/>
                <a:gd name="connsiteY26" fmla="*/ 399375 h 1602255"/>
                <a:gd name="connsiteX27" fmla="*/ 482750 w 991207"/>
                <a:gd name="connsiteY27" fmla="*/ 406032 h 1602255"/>
                <a:gd name="connsiteX28" fmla="*/ 519884 w 991207"/>
                <a:gd name="connsiteY28" fmla="*/ 484956 h 1602255"/>
                <a:gd name="connsiteX29" fmla="*/ 519884 w 991207"/>
                <a:gd name="connsiteY29" fmla="*/ 504925 h 1602255"/>
                <a:gd name="connsiteX30" fmla="*/ 541784 w 991207"/>
                <a:gd name="connsiteY30" fmla="*/ 533451 h 1602255"/>
                <a:gd name="connsiteX31" fmla="*/ 550354 w 991207"/>
                <a:gd name="connsiteY31" fmla="*/ 533451 h 1602255"/>
                <a:gd name="connsiteX32" fmla="*/ 563684 w 991207"/>
                <a:gd name="connsiteY32" fmla="*/ 553420 h 1602255"/>
                <a:gd name="connsiteX33" fmla="*/ 594154 w 991207"/>
                <a:gd name="connsiteY33" fmla="*/ 553420 h 1602255"/>
                <a:gd name="connsiteX34" fmla="*/ 594154 w 991207"/>
                <a:gd name="connsiteY34" fmla="*/ 568635 h 1602255"/>
                <a:gd name="connsiteX35" fmla="*/ 526549 w 991207"/>
                <a:gd name="connsiteY35" fmla="*/ 730286 h 1602255"/>
                <a:gd name="connsiteX36" fmla="*/ 521789 w 991207"/>
                <a:gd name="connsiteY36" fmla="*/ 769273 h 1602255"/>
                <a:gd name="connsiteX37" fmla="*/ 535119 w 991207"/>
                <a:gd name="connsiteY37" fmla="*/ 774028 h 1602255"/>
                <a:gd name="connsiteX38" fmla="*/ 550354 w 991207"/>
                <a:gd name="connsiteY38" fmla="*/ 798751 h 1602255"/>
                <a:gd name="connsiteX39" fmla="*/ 577014 w 991207"/>
                <a:gd name="connsiteY39" fmla="*/ 785438 h 1602255"/>
                <a:gd name="connsiteX40" fmla="*/ 611293 w 991207"/>
                <a:gd name="connsiteY40" fmla="*/ 762617 h 1602255"/>
                <a:gd name="connsiteX41" fmla="*/ 629384 w 991207"/>
                <a:gd name="connsiteY41" fmla="*/ 780684 h 1602255"/>
                <a:gd name="connsiteX42" fmla="*/ 634145 w 991207"/>
                <a:gd name="connsiteY42" fmla="*/ 804456 h 1602255"/>
                <a:gd name="connsiteX43" fmla="*/ 629384 w 991207"/>
                <a:gd name="connsiteY43" fmla="*/ 834885 h 1602255"/>
                <a:gd name="connsiteX44" fmla="*/ 653188 w 991207"/>
                <a:gd name="connsiteY44" fmla="*/ 927121 h 1602255"/>
                <a:gd name="connsiteX45" fmla="*/ 677944 w 991207"/>
                <a:gd name="connsiteY45" fmla="*/ 960403 h 1602255"/>
                <a:gd name="connsiteX46" fmla="*/ 699844 w 991207"/>
                <a:gd name="connsiteY46" fmla="*/ 973715 h 1602255"/>
                <a:gd name="connsiteX47" fmla="*/ 703653 w 991207"/>
                <a:gd name="connsiteY47" fmla="*/ 1002242 h 1602255"/>
                <a:gd name="connsiteX48" fmla="*/ 703653 w 991207"/>
                <a:gd name="connsiteY48" fmla="*/ 1041229 h 1602255"/>
                <a:gd name="connsiteX49" fmla="*/ 725553 w 991207"/>
                <a:gd name="connsiteY49" fmla="*/ 1063099 h 1602255"/>
                <a:gd name="connsiteX50" fmla="*/ 740787 w 991207"/>
                <a:gd name="connsiteY50" fmla="*/ 1041229 h 1602255"/>
                <a:gd name="connsiteX51" fmla="*/ 806487 w 991207"/>
                <a:gd name="connsiteY51" fmla="*/ 1056443 h 1602255"/>
                <a:gd name="connsiteX52" fmla="*/ 826483 w 991207"/>
                <a:gd name="connsiteY52" fmla="*/ 1045032 h 1602255"/>
                <a:gd name="connsiteX53" fmla="*/ 912178 w 991207"/>
                <a:gd name="connsiteY53" fmla="*/ 1061198 h 1602255"/>
                <a:gd name="connsiteX54" fmla="*/ 938839 w 991207"/>
                <a:gd name="connsiteY54" fmla="*/ 1029818 h 1602255"/>
                <a:gd name="connsiteX55" fmla="*/ 955978 w 991207"/>
                <a:gd name="connsiteY55" fmla="*/ 1024113 h 1602255"/>
                <a:gd name="connsiteX56" fmla="*/ 967404 w 991207"/>
                <a:gd name="connsiteY56" fmla="*/ 1041229 h 1602255"/>
                <a:gd name="connsiteX57" fmla="*/ 982638 w 991207"/>
                <a:gd name="connsiteY57" fmla="*/ 1080215 h 1602255"/>
                <a:gd name="connsiteX58" fmla="*/ 991208 w 991207"/>
                <a:gd name="connsiteY58" fmla="*/ 1081166 h 1602255"/>
                <a:gd name="connsiteX59" fmla="*/ 910274 w 991207"/>
                <a:gd name="connsiteY59" fmla="*/ 1602256 h 1602255"/>
                <a:gd name="connsiteX60" fmla="*/ 454185 w 991207"/>
                <a:gd name="connsiteY60" fmla="*/ 1524283 h 160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991207" h="1602255">
                  <a:moveTo>
                    <a:pt x="232329" y="1479591"/>
                  </a:moveTo>
                  <a:lnTo>
                    <a:pt x="0" y="1428242"/>
                  </a:lnTo>
                  <a:lnTo>
                    <a:pt x="80934" y="1073559"/>
                  </a:lnTo>
                  <a:lnTo>
                    <a:pt x="108547" y="1018407"/>
                  </a:lnTo>
                  <a:lnTo>
                    <a:pt x="112356" y="998438"/>
                  </a:lnTo>
                  <a:lnTo>
                    <a:pt x="119973" y="989880"/>
                  </a:lnTo>
                  <a:lnTo>
                    <a:pt x="111404" y="970863"/>
                  </a:lnTo>
                  <a:lnTo>
                    <a:pt x="83791" y="959452"/>
                  </a:lnTo>
                  <a:lnTo>
                    <a:pt x="85695" y="919514"/>
                  </a:lnTo>
                  <a:lnTo>
                    <a:pt x="123782" y="864362"/>
                  </a:lnTo>
                  <a:lnTo>
                    <a:pt x="147586" y="856755"/>
                  </a:lnTo>
                  <a:lnTo>
                    <a:pt x="162821" y="834885"/>
                  </a:lnTo>
                  <a:lnTo>
                    <a:pt x="161869" y="819670"/>
                  </a:lnTo>
                  <a:lnTo>
                    <a:pt x="179008" y="804456"/>
                  </a:lnTo>
                  <a:lnTo>
                    <a:pt x="209477" y="752157"/>
                  </a:lnTo>
                  <a:lnTo>
                    <a:pt x="249468" y="706514"/>
                  </a:lnTo>
                  <a:lnTo>
                    <a:pt x="244708" y="676085"/>
                  </a:lnTo>
                  <a:lnTo>
                    <a:pt x="211382" y="646608"/>
                  </a:lnTo>
                  <a:lnTo>
                    <a:pt x="196147" y="612376"/>
                  </a:lnTo>
                  <a:lnTo>
                    <a:pt x="206621" y="571487"/>
                  </a:lnTo>
                  <a:lnTo>
                    <a:pt x="199955" y="533451"/>
                  </a:lnTo>
                  <a:lnTo>
                    <a:pt x="320881" y="0"/>
                  </a:lnTo>
                  <a:lnTo>
                    <a:pt x="456089" y="28527"/>
                  </a:lnTo>
                  <a:lnTo>
                    <a:pt x="410385" y="237723"/>
                  </a:lnTo>
                  <a:lnTo>
                    <a:pt x="445615" y="308090"/>
                  </a:lnTo>
                  <a:lnTo>
                    <a:pt x="430380" y="353732"/>
                  </a:lnTo>
                  <a:lnTo>
                    <a:pt x="464658" y="399375"/>
                  </a:lnTo>
                  <a:lnTo>
                    <a:pt x="482750" y="406032"/>
                  </a:lnTo>
                  <a:lnTo>
                    <a:pt x="519884" y="484956"/>
                  </a:lnTo>
                  <a:lnTo>
                    <a:pt x="519884" y="504925"/>
                  </a:lnTo>
                  <a:lnTo>
                    <a:pt x="541784" y="533451"/>
                  </a:lnTo>
                  <a:lnTo>
                    <a:pt x="550354" y="533451"/>
                  </a:lnTo>
                  <a:lnTo>
                    <a:pt x="563684" y="553420"/>
                  </a:lnTo>
                  <a:lnTo>
                    <a:pt x="594154" y="553420"/>
                  </a:lnTo>
                  <a:lnTo>
                    <a:pt x="594154" y="568635"/>
                  </a:lnTo>
                  <a:lnTo>
                    <a:pt x="526549" y="730286"/>
                  </a:lnTo>
                  <a:lnTo>
                    <a:pt x="521789" y="769273"/>
                  </a:lnTo>
                  <a:lnTo>
                    <a:pt x="535119" y="774028"/>
                  </a:lnTo>
                  <a:lnTo>
                    <a:pt x="550354" y="798751"/>
                  </a:lnTo>
                  <a:lnTo>
                    <a:pt x="577014" y="785438"/>
                  </a:lnTo>
                  <a:lnTo>
                    <a:pt x="611293" y="762617"/>
                  </a:lnTo>
                  <a:lnTo>
                    <a:pt x="629384" y="780684"/>
                  </a:lnTo>
                  <a:lnTo>
                    <a:pt x="634145" y="804456"/>
                  </a:lnTo>
                  <a:lnTo>
                    <a:pt x="629384" y="834885"/>
                  </a:lnTo>
                  <a:lnTo>
                    <a:pt x="653188" y="927121"/>
                  </a:lnTo>
                  <a:lnTo>
                    <a:pt x="677944" y="960403"/>
                  </a:lnTo>
                  <a:lnTo>
                    <a:pt x="699844" y="973715"/>
                  </a:lnTo>
                  <a:lnTo>
                    <a:pt x="703653" y="1002242"/>
                  </a:lnTo>
                  <a:lnTo>
                    <a:pt x="703653" y="1041229"/>
                  </a:lnTo>
                  <a:lnTo>
                    <a:pt x="725553" y="1063099"/>
                  </a:lnTo>
                  <a:lnTo>
                    <a:pt x="740787" y="1041229"/>
                  </a:lnTo>
                  <a:lnTo>
                    <a:pt x="806487" y="1056443"/>
                  </a:lnTo>
                  <a:lnTo>
                    <a:pt x="826483" y="1045032"/>
                  </a:lnTo>
                  <a:lnTo>
                    <a:pt x="912178" y="1061198"/>
                  </a:lnTo>
                  <a:lnTo>
                    <a:pt x="938839" y="1029818"/>
                  </a:lnTo>
                  <a:lnTo>
                    <a:pt x="955978" y="1024113"/>
                  </a:lnTo>
                  <a:lnTo>
                    <a:pt x="967404" y="1041229"/>
                  </a:lnTo>
                  <a:lnTo>
                    <a:pt x="982638" y="1080215"/>
                  </a:lnTo>
                  <a:lnTo>
                    <a:pt x="991208" y="1081166"/>
                  </a:lnTo>
                  <a:lnTo>
                    <a:pt x="910274" y="1602256"/>
                  </a:lnTo>
                  <a:lnTo>
                    <a:pt x="454185" y="1524283"/>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0" name="Freeform 24">
              <a:extLst>
                <a:ext uri="{FF2B5EF4-FFF2-40B4-BE49-F238E27FC236}">
                  <a16:creationId xmlns:a16="http://schemas.microsoft.com/office/drawing/2014/main" id="{1DA7AFD0-D33F-4B24-8222-C352847BA99E}"/>
                </a:ext>
              </a:extLst>
            </p:cNvPr>
            <p:cNvSpPr/>
            <p:nvPr/>
          </p:nvSpPr>
          <p:spPr>
            <a:xfrm>
              <a:off x="6818696" y="2503780"/>
              <a:ext cx="667470" cy="1172452"/>
            </a:xfrm>
            <a:custGeom>
              <a:avLst/>
              <a:gdLst>
                <a:gd name="connsiteX0" fmla="*/ 648427 w 667470"/>
                <a:gd name="connsiteY0" fmla="*/ 634246 h 1172452"/>
                <a:gd name="connsiteX1" fmla="*/ 638905 w 667470"/>
                <a:gd name="connsiteY1" fmla="*/ 683693 h 1172452"/>
                <a:gd name="connsiteX2" fmla="*/ 638905 w 667470"/>
                <a:gd name="connsiteY2" fmla="*/ 702711 h 1172452"/>
                <a:gd name="connsiteX3" fmla="*/ 661757 w 667470"/>
                <a:gd name="connsiteY3" fmla="*/ 735992 h 1172452"/>
                <a:gd name="connsiteX4" fmla="*/ 661757 w 667470"/>
                <a:gd name="connsiteY4" fmla="*/ 742648 h 1172452"/>
                <a:gd name="connsiteX5" fmla="*/ 658900 w 667470"/>
                <a:gd name="connsiteY5" fmla="*/ 751206 h 1172452"/>
                <a:gd name="connsiteX6" fmla="*/ 667470 w 667470"/>
                <a:gd name="connsiteY6" fmla="*/ 769273 h 1172452"/>
                <a:gd name="connsiteX7" fmla="*/ 664614 w 667470"/>
                <a:gd name="connsiteY7" fmla="*/ 792095 h 1172452"/>
                <a:gd name="connsiteX8" fmla="*/ 649379 w 667470"/>
                <a:gd name="connsiteY8" fmla="*/ 809211 h 1172452"/>
                <a:gd name="connsiteX9" fmla="*/ 637001 w 667470"/>
                <a:gd name="connsiteY9" fmla="*/ 849148 h 1172452"/>
                <a:gd name="connsiteX10" fmla="*/ 600818 w 667470"/>
                <a:gd name="connsiteY10" fmla="*/ 899545 h 1172452"/>
                <a:gd name="connsiteX11" fmla="*/ 599866 w 667470"/>
                <a:gd name="connsiteY11" fmla="*/ 966108 h 1172452"/>
                <a:gd name="connsiteX12" fmla="*/ 590345 w 667470"/>
                <a:gd name="connsiteY12" fmla="*/ 966108 h 1172452"/>
                <a:gd name="connsiteX13" fmla="*/ 598914 w 667470"/>
                <a:gd name="connsiteY13" fmla="*/ 984175 h 1172452"/>
                <a:gd name="connsiteX14" fmla="*/ 598914 w 667470"/>
                <a:gd name="connsiteY14" fmla="*/ 992733 h 1172452"/>
                <a:gd name="connsiteX15" fmla="*/ 577966 w 667470"/>
                <a:gd name="connsiteY15" fmla="*/ 1018407 h 1172452"/>
                <a:gd name="connsiteX16" fmla="*/ 578919 w 667470"/>
                <a:gd name="connsiteY16" fmla="*/ 1028867 h 1172452"/>
                <a:gd name="connsiteX17" fmla="*/ 593201 w 667470"/>
                <a:gd name="connsiteY17" fmla="*/ 1049787 h 1172452"/>
                <a:gd name="connsiteX18" fmla="*/ 592249 w 667470"/>
                <a:gd name="connsiteY18" fmla="*/ 1058345 h 1172452"/>
                <a:gd name="connsiteX19" fmla="*/ 557019 w 667470"/>
                <a:gd name="connsiteY19" fmla="*/ 1064050 h 1172452"/>
                <a:gd name="connsiteX20" fmla="*/ 551305 w 667470"/>
                <a:gd name="connsiteY20" fmla="*/ 1075461 h 1172452"/>
                <a:gd name="connsiteX21" fmla="*/ 539879 w 667470"/>
                <a:gd name="connsiteY21" fmla="*/ 1069756 h 1172452"/>
                <a:gd name="connsiteX22" fmla="*/ 530358 w 667470"/>
                <a:gd name="connsiteY22" fmla="*/ 1074510 h 1172452"/>
                <a:gd name="connsiteX23" fmla="*/ 526549 w 667470"/>
                <a:gd name="connsiteY23" fmla="*/ 1105890 h 1172452"/>
                <a:gd name="connsiteX24" fmla="*/ 542736 w 667470"/>
                <a:gd name="connsiteY24" fmla="*/ 1123006 h 1172452"/>
                <a:gd name="connsiteX25" fmla="*/ 538927 w 667470"/>
                <a:gd name="connsiteY25" fmla="*/ 1145827 h 1172452"/>
                <a:gd name="connsiteX26" fmla="*/ 524645 w 667470"/>
                <a:gd name="connsiteY26" fmla="*/ 1148680 h 1172452"/>
                <a:gd name="connsiteX27" fmla="*/ 458945 w 667470"/>
                <a:gd name="connsiteY27" fmla="*/ 1120153 h 1172452"/>
                <a:gd name="connsiteX28" fmla="*/ 420858 w 667470"/>
                <a:gd name="connsiteY28" fmla="*/ 1155336 h 1172452"/>
                <a:gd name="connsiteX29" fmla="*/ 423715 w 667470"/>
                <a:gd name="connsiteY29" fmla="*/ 1172452 h 1172452"/>
                <a:gd name="connsiteX30" fmla="*/ 397054 w 667470"/>
                <a:gd name="connsiteY30" fmla="*/ 1172452 h 1172452"/>
                <a:gd name="connsiteX31" fmla="*/ 383724 w 667470"/>
                <a:gd name="connsiteY31" fmla="*/ 1158189 h 1172452"/>
                <a:gd name="connsiteX32" fmla="*/ 366585 w 667470"/>
                <a:gd name="connsiteY32" fmla="*/ 1122055 h 1172452"/>
                <a:gd name="connsiteX33" fmla="*/ 366585 w 667470"/>
                <a:gd name="connsiteY33" fmla="*/ 1103988 h 1172452"/>
                <a:gd name="connsiteX34" fmla="*/ 374202 w 667470"/>
                <a:gd name="connsiteY34" fmla="*/ 1098283 h 1172452"/>
                <a:gd name="connsiteX35" fmla="*/ 375154 w 667470"/>
                <a:gd name="connsiteY35" fmla="*/ 1085921 h 1172452"/>
                <a:gd name="connsiteX36" fmla="*/ 358967 w 667470"/>
                <a:gd name="connsiteY36" fmla="*/ 1067854 h 1172452"/>
                <a:gd name="connsiteX37" fmla="*/ 350398 w 667470"/>
                <a:gd name="connsiteY37" fmla="*/ 1044081 h 1172452"/>
                <a:gd name="connsiteX38" fmla="*/ 324689 w 667470"/>
                <a:gd name="connsiteY38" fmla="*/ 1005095 h 1172452"/>
                <a:gd name="connsiteX39" fmla="*/ 278985 w 667470"/>
                <a:gd name="connsiteY39" fmla="*/ 992733 h 1172452"/>
                <a:gd name="connsiteX40" fmla="*/ 208525 w 667470"/>
                <a:gd name="connsiteY40" fmla="*/ 925220 h 1172452"/>
                <a:gd name="connsiteX41" fmla="*/ 204716 w 667470"/>
                <a:gd name="connsiteY41" fmla="*/ 902398 h 1172452"/>
                <a:gd name="connsiteX42" fmla="*/ 231377 w 667470"/>
                <a:gd name="connsiteY42" fmla="*/ 830130 h 1172452"/>
                <a:gd name="connsiteX43" fmla="*/ 227568 w 667470"/>
                <a:gd name="connsiteY43" fmla="*/ 812063 h 1172452"/>
                <a:gd name="connsiteX44" fmla="*/ 238994 w 667470"/>
                <a:gd name="connsiteY44" fmla="*/ 801604 h 1172452"/>
                <a:gd name="connsiteX45" fmla="*/ 238994 w 667470"/>
                <a:gd name="connsiteY45" fmla="*/ 789242 h 1172452"/>
                <a:gd name="connsiteX46" fmla="*/ 212334 w 667470"/>
                <a:gd name="connsiteY46" fmla="*/ 774979 h 1172452"/>
                <a:gd name="connsiteX47" fmla="*/ 183768 w 667470"/>
                <a:gd name="connsiteY47" fmla="*/ 768322 h 1172452"/>
                <a:gd name="connsiteX48" fmla="*/ 151395 w 667470"/>
                <a:gd name="connsiteY48" fmla="*/ 779733 h 1172452"/>
                <a:gd name="connsiteX49" fmla="*/ 139016 w 667470"/>
                <a:gd name="connsiteY49" fmla="*/ 757862 h 1172452"/>
                <a:gd name="connsiteX50" fmla="*/ 144729 w 667470"/>
                <a:gd name="connsiteY50" fmla="*/ 739795 h 1172452"/>
                <a:gd name="connsiteX51" fmla="*/ 138065 w 667470"/>
                <a:gd name="connsiteY51" fmla="*/ 716974 h 1172452"/>
                <a:gd name="connsiteX52" fmla="*/ 56178 w 667470"/>
                <a:gd name="connsiteY52" fmla="*/ 637099 h 1172452"/>
                <a:gd name="connsiteX53" fmla="*/ 35230 w 667470"/>
                <a:gd name="connsiteY53" fmla="*/ 622836 h 1172452"/>
                <a:gd name="connsiteX54" fmla="*/ 11426 w 667470"/>
                <a:gd name="connsiteY54" fmla="*/ 566733 h 1172452"/>
                <a:gd name="connsiteX55" fmla="*/ 0 w 667470"/>
                <a:gd name="connsiteY55" fmla="*/ 515384 h 1172452"/>
                <a:gd name="connsiteX56" fmla="*/ 13330 w 667470"/>
                <a:gd name="connsiteY56" fmla="*/ 480201 h 1172452"/>
                <a:gd name="connsiteX57" fmla="*/ 19995 w 667470"/>
                <a:gd name="connsiteY57" fmla="*/ 473545 h 1172452"/>
                <a:gd name="connsiteX58" fmla="*/ 20947 w 667470"/>
                <a:gd name="connsiteY58" fmla="*/ 451675 h 1172452"/>
                <a:gd name="connsiteX59" fmla="*/ 14283 w 667470"/>
                <a:gd name="connsiteY59" fmla="*/ 443117 h 1172452"/>
                <a:gd name="connsiteX60" fmla="*/ 23804 w 667470"/>
                <a:gd name="connsiteY60" fmla="*/ 428853 h 1172452"/>
                <a:gd name="connsiteX61" fmla="*/ 40943 w 667470"/>
                <a:gd name="connsiteY61" fmla="*/ 423148 h 1172452"/>
                <a:gd name="connsiteX62" fmla="*/ 49512 w 667470"/>
                <a:gd name="connsiteY62" fmla="*/ 420295 h 1172452"/>
                <a:gd name="connsiteX63" fmla="*/ 59034 w 667470"/>
                <a:gd name="connsiteY63" fmla="*/ 408884 h 1172452"/>
                <a:gd name="connsiteX64" fmla="*/ 59034 w 667470"/>
                <a:gd name="connsiteY64" fmla="*/ 386063 h 1172452"/>
                <a:gd name="connsiteX65" fmla="*/ 75221 w 667470"/>
                <a:gd name="connsiteY65" fmla="*/ 363241 h 1172452"/>
                <a:gd name="connsiteX66" fmla="*/ 79982 w 667470"/>
                <a:gd name="connsiteY66" fmla="*/ 358487 h 1172452"/>
                <a:gd name="connsiteX67" fmla="*/ 80934 w 667470"/>
                <a:gd name="connsiteY67" fmla="*/ 325206 h 1172452"/>
                <a:gd name="connsiteX68" fmla="*/ 72365 w 667470"/>
                <a:gd name="connsiteY68" fmla="*/ 311893 h 1172452"/>
                <a:gd name="connsiteX69" fmla="*/ 62843 w 667470"/>
                <a:gd name="connsiteY69" fmla="*/ 309040 h 1172452"/>
                <a:gd name="connsiteX70" fmla="*/ 52369 w 667470"/>
                <a:gd name="connsiteY70" fmla="*/ 293826 h 1172452"/>
                <a:gd name="connsiteX71" fmla="*/ 61891 w 667470"/>
                <a:gd name="connsiteY71" fmla="*/ 255791 h 1172452"/>
                <a:gd name="connsiteX72" fmla="*/ 90456 w 667470"/>
                <a:gd name="connsiteY72" fmla="*/ 248183 h 1172452"/>
                <a:gd name="connsiteX73" fmla="*/ 113308 w 667470"/>
                <a:gd name="connsiteY73" fmla="*/ 248183 h 1172452"/>
                <a:gd name="connsiteX74" fmla="*/ 153299 w 667470"/>
                <a:gd name="connsiteY74" fmla="*/ 231067 h 1172452"/>
                <a:gd name="connsiteX75" fmla="*/ 169486 w 667470"/>
                <a:gd name="connsiteY75" fmla="*/ 210148 h 1172452"/>
                <a:gd name="connsiteX76" fmla="*/ 170438 w 667470"/>
                <a:gd name="connsiteY76" fmla="*/ 187326 h 1172452"/>
                <a:gd name="connsiteX77" fmla="*/ 180912 w 667470"/>
                <a:gd name="connsiteY77" fmla="*/ 174965 h 1172452"/>
                <a:gd name="connsiteX78" fmla="*/ 193290 w 667470"/>
                <a:gd name="connsiteY78" fmla="*/ 144536 h 1172452"/>
                <a:gd name="connsiteX79" fmla="*/ 192338 w 667470"/>
                <a:gd name="connsiteY79" fmla="*/ 119813 h 1172452"/>
                <a:gd name="connsiteX80" fmla="*/ 165677 w 667470"/>
                <a:gd name="connsiteY80" fmla="*/ 86531 h 1172452"/>
                <a:gd name="connsiteX81" fmla="*/ 154251 w 667470"/>
                <a:gd name="connsiteY81" fmla="*/ 86531 h 1172452"/>
                <a:gd name="connsiteX82" fmla="*/ 145682 w 667470"/>
                <a:gd name="connsiteY82" fmla="*/ 76072 h 1172452"/>
                <a:gd name="connsiteX83" fmla="*/ 147586 w 667470"/>
                <a:gd name="connsiteY83" fmla="*/ 60857 h 1172452"/>
                <a:gd name="connsiteX84" fmla="*/ 131399 w 667470"/>
                <a:gd name="connsiteY84" fmla="*/ 44692 h 1172452"/>
                <a:gd name="connsiteX85" fmla="*/ 107595 w 667470"/>
                <a:gd name="connsiteY85" fmla="*/ 32330 h 1172452"/>
                <a:gd name="connsiteX86" fmla="*/ 112356 w 667470"/>
                <a:gd name="connsiteY86" fmla="*/ 26625 h 1172452"/>
                <a:gd name="connsiteX87" fmla="*/ 549401 w 667470"/>
                <a:gd name="connsiteY87" fmla="*/ 0 h 1172452"/>
                <a:gd name="connsiteX88" fmla="*/ 550354 w 667470"/>
                <a:gd name="connsiteY88" fmla="*/ 43741 h 1172452"/>
                <a:gd name="connsiteX89" fmla="*/ 582727 w 667470"/>
                <a:gd name="connsiteY89" fmla="*/ 87482 h 1172452"/>
                <a:gd name="connsiteX90" fmla="*/ 594153 w 667470"/>
                <a:gd name="connsiteY90" fmla="*/ 126469 h 1172452"/>
                <a:gd name="connsiteX91" fmla="*/ 609388 w 667470"/>
                <a:gd name="connsiteY91" fmla="*/ 156897 h 117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67470" h="1172452">
                  <a:moveTo>
                    <a:pt x="648427" y="634246"/>
                  </a:moveTo>
                  <a:lnTo>
                    <a:pt x="638905" y="683693"/>
                  </a:lnTo>
                  <a:lnTo>
                    <a:pt x="638905" y="702711"/>
                  </a:lnTo>
                  <a:lnTo>
                    <a:pt x="661757" y="735992"/>
                  </a:lnTo>
                  <a:lnTo>
                    <a:pt x="661757" y="742648"/>
                  </a:lnTo>
                  <a:lnTo>
                    <a:pt x="658900" y="751206"/>
                  </a:lnTo>
                  <a:lnTo>
                    <a:pt x="667470" y="769273"/>
                  </a:lnTo>
                  <a:lnTo>
                    <a:pt x="664614" y="792095"/>
                  </a:lnTo>
                  <a:lnTo>
                    <a:pt x="649379" y="809211"/>
                  </a:lnTo>
                  <a:lnTo>
                    <a:pt x="637001" y="849148"/>
                  </a:lnTo>
                  <a:lnTo>
                    <a:pt x="600818" y="899545"/>
                  </a:lnTo>
                  <a:lnTo>
                    <a:pt x="599866" y="966108"/>
                  </a:lnTo>
                  <a:lnTo>
                    <a:pt x="590345" y="966108"/>
                  </a:lnTo>
                  <a:lnTo>
                    <a:pt x="598914" y="984175"/>
                  </a:lnTo>
                  <a:lnTo>
                    <a:pt x="598914" y="992733"/>
                  </a:lnTo>
                  <a:lnTo>
                    <a:pt x="577966" y="1018407"/>
                  </a:lnTo>
                  <a:lnTo>
                    <a:pt x="578919" y="1028867"/>
                  </a:lnTo>
                  <a:lnTo>
                    <a:pt x="593201" y="1049787"/>
                  </a:lnTo>
                  <a:lnTo>
                    <a:pt x="592249" y="1058345"/>
                  </a:lnTo>
                  <a:lnTo>
                    <a:pt x="557019" y="1064050"/>
                  </a:lnTo>
                  <a:lnTo>
                    <a:pt x="551305" y="1075461"/>
                  </a:lnTo>
                  <a:lnTo>
                    <a:pt x="539879" y="1069756"/>
                  </a:lnTo>
                  <a:lnTo>
                    <a:pt x="530358" y="1074510"/>
                  </a:lnTo>
                  <a:lnTo>
                    <a:pt x="526549" y="1105890"/>
                  </a:lnTo>
                  <a:lnTo>
                    <a:pt x="542736" y="1123006"/>
                  </a:lnTo>
                  <a:lnTo>
                    <a:pt x="538927" y="1145827"/>
                  </a:lnTo>
                  <a:lnTo>
                    <a:pt x="524645" y="1148680"/>
                  </a:lnTo>
                  <a:lnTo>
                    <a:pt x="458945" y="1120153"/>
                  </a:lnTo>
                  <a:lnTo>
                    <a:pt x="420858" y="1155336"/>
                  </a:lnTo>
                  <a:lnTo>
                    <a:pt x="423715" y="1172452"/>
                  </a:lnTo>
                  <a:lnTo>
                    <a:pt x="397054" y="1172452"/>
                  </a:lnTo>
                  <a:lnTo>
                    <a:pt x="383724" y="1158189"/>
                  </a:lnTo>
                  <a:lnTo>
                    <a:pt x="366585" y="1122055"/>
                  </a:lnTo>
                  <a:lnTo>
                    <a:pt x="366585" y="1103988"/>
                  </a:lnTo>
                  <a:lnTo>
                    <a:pt x="374202" y="1098283"/>
                  </a:lnTo>
                  <a:lnTo>
                    <a:pt x="375154" y="1085921"/>
                  </a:lnTo>
                  <a:lnTo>
                    <a:pt x="358967" y="1067854"/>
                  </a:lnTo>
                  <a:lnTo>
                    <a:pt x="350398" y="1044081"/>
                  </a:lnTo>
                  <a:lnTo>
                    <a:pt x="324689" y="1005095"/>
                  </a:lnTo>
                  <a:lnTo>
                    <a:pt x="278985" y="992733"/>
                  </a:lnTo>
                  <a:lnTo>
                    <a:pt x="208525" y="925220"/>
                  </a:lnTo>
                  <a:lnTo>
                    <a:pt x="204716" y="902398"/>
                  </a:lnTo>
                  <a:lnTo>
                    <a:pt x="231377" y="830130"/>
                  </a:lnTo>
                  <a:lnTo>
                    <a:pt x="227568" y="812063"/>
                  </a:lnTo>
                  <a:lnTo>
                    <a:pt x="238994" y="801604"/>
                  </a:lnTo>
                  <a:lnTo>
                    <a:pt x="238994" y="789242"/>
                  </a:lnTo>
                  <a:lnTo>
                    <a:pt x="212334" y="774979"/>
                  </a:lnTo>
                  <a:lnTo>
                    <a:pt x="183768" y="768322"/>
                  </a:lnTo>
                  <a:lnTo>
                    <a:pt x="151395" y="779733"/>
                  </a:lnTo>
                  <a:lnTo>
                    <a:pt x="139016" y="757862"/>
                  </a:lnTo>
                  <a:lnTo>
                    <a:pt x="144729" y="739795"/>
                  </a:lnTo>
                  <a:lnTo>
                    <a:pt x="138065" y="716974"/>
                  </a:lnTo>
                  <a:lnTo>
                    <a:pt x="56178" y="637099"/>
                  </a:lnTo>
                  <a:lnTo>
                    <a:pt x="35230" y="622836"/>
                  </a:lnTo>
                  <a:lnTo>
                    <a:pt x="11426" y="566733"/>
                  </a:lnTo>
                  <a:lnTo>
                    <a:pt x="0" y="515384"/>
                  </a:lnTo>
                  <a:lnTo>
                    <a:pt x="13330" y="480201"/>
                  </a:lnTo>
                  <a:lnTo>
                    <a:pt x="19995" y="473545"/>
                  </a:lnTo>
                  <a:lnTo>
                    <a:pt x="20947" y="451675"/>
                  </a:lnTo>
                  <a:lnTo>
                    <a:pt x="14283" y="443117"/>
                  </a:lnTo>
                  <a:lnTo>
                    <a:pt x="23804" y="428853"/>
                  </a:lnTo>
                  <a:lnTo>
                    <a:pt x="40943" y="423148"/>
                  </a:lnTo>
                  <a:lnTo>
                    <a:pt x="49512" y="420295"/>
                  </a:lnTo>
                  <a:lnTo>
                    <a:pt x="59034" y="408884"/>
                  </a:lnTo>
                  <a:lnTo>
                    <a:pt x="59034" y="386063"/>
                  </a:lnTo>
                  <a:lnTo>
                    <a:pt x="75221" y="363241"/>
                  </a:lnTo>
                  <a:lnTo>
                    <a:pt x="79982" y="358487"/>
                  </a:lnTo>
                  <a:lnTo>
                    <a:pt x="80934" y="325206"/>
                  </a:lnTo>
                  <a:lnTo>
                    <a:pt x="72365" y="311893"/>
                  </a:lnTo>
                  <a:lnTo>
                    <a:pt x="62843" y="309040"/>
                  </a:lnTo>
                  <a:lnTo>
                    <a:pt x="52369" y="293826"/>
                  </a:lnTo>
                  <a:lnTo>
                    <a:pt x="61891" y="255791"/>
                  </a:lnTo>
                  <a:lnTo>
                    <a:pt x="90456" y="248183"/>
                  </a:lnTo>
                  <a:lnTo>
                    <a:pt x="113308" y="248183"/>
                  </a:lnTo>
                  <a:lnTo>
                    <a:pt x="153299" y="231067"/>
                  </a:lnTo>
                  <a:lnTo>
                    <a:pt x="169486" y="210148"/>
                  </a:lnTo>
                  <a:lnTo>
                    <a:pt x="170438" y="187326"/>
                  </a:lnTo>
                  <a:lnTo>
                    <a:pt x="180912" y="174965"/>
                  </a:lnTo>
                  <a:lnTo>
                    <a:pt x="193290" y="144536"/>
                  </a:lnTo>
                  <a:lnTo>
                    <a:pt x="192338" y="119813"/>
                  </a:lnTo>
                  <a:lnTo>
                    <a:pt x="165677" y="86531"/>
                  </a:lnTo>
                  <a:lnTo>
                    <a:pt x="154251" y="86531"/>
                  </a:lnTo>
                  <a:lnTo>
                    <a:pt x="145682" y="76072"/>
                  </a:lnTo>
                  <a:lnTo>
                    <a:pt x="147586" y="60857"/>
                  </a:lnTo>
                  <a:lnTo>
                    <a:pt x="131399" y="44692"/>
                  </a:lnTo>
                  <a:lnTo>
                    <a:pt x="107595" y="32330"/>
                  </a:lnTo>
                  <a:lnTo>
                    <a:pt x="112356" y="26625"/>
                  </a:lnTo>
                  <a:lnTo>
                    <a:pt x="549401" y="0"/>
                  </a:lnTo>
                  <a:lnTo>
                    <a:pt x="550354" y="43741"/>
                  </a:lnTo>
                  <a:lnTo>
                    <a:pt x="582727" y="87482"/>
                  </a:lnTo>
                  <a:lnTo>
                    <a:pt x="594153" y="126469"/>
                  </a:lnTo>
                  <a:lnTo>
                    <a:pt x="609388" y="156897"/>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1" name="Freeform 25">
              <a:extLst>
                <a:ext uri="{FF2B5EF4-FFF2-40B4-BE49-F238E27FC236}">
                  <a16:creationId xmlns:a16="http://schemas.microsoft.com/office/drawing/2014/main" id="{62091F21-AABA-B912-BDE4-B7C395D94411}"/>
                </a:ext>
              </a:extLst>
            </p:cNvPr>
            <p:cNvSpPr/>
            <p:nvPr/>
          </p:nvSpPr>
          <p:spPr>
            <a:xfrm>
              <a:off x="7409041" y="2604575"/>
              <a:ext cx="509410" cy="890987"/>
            </a:xfrm>
            <a:custGeom>
              <a:avLst/>
              <a:gdLst>
                <a:gd name="connsiteX0" fmla="*/ 112356 w 509410"/>
                <a:gd name="connsiteY0" fmla="*/ 47545 h 890987"/>
                <a:gd name="connsiteX1" fmla="*/ 63795 w 509410"/>
                <a:gd name="connsiteY1" fmla="*/ 69415 h 890987"/>
                <a:gd name="connsiteX2" fmla="*/ 19043 w 509410"/>
                <a:gd name="connsiteY2" fmla="*/ 56103 h 890987"/>
                <a:gd name="connsiteX3" fmla="*/ 58082 w 509410"/>
                <a:gd name="connsiteY3" fmla="*/ 533451 h 890987"/>
                <a:gd name="connsiteX4" fmla="*/ 48560 w 509410"/>
                <a:gd name="connsiteY4" fmla="*/ 582898 h 890987"/>
                <a:gd name="connsiteX5" fmla="*/ 48560 w 509410"/>
                <a:gd name="connsiteY5" fmla="*/ 601916 h 890987"/>
                <a:gd name="connsiteX6" fmla="*/ 71413 w 509410"/>
                <a:gd name="connsiteY6" fmla="*/ 635197 h 890987"/>
                <a:gd name="connsiteX7" fmla="*/ 71413 w 509410"/>
                <a:gd name="connsiteY7" fmla="*/ 641853 h 890987"/>
                <a:gd name="connsiteX8" fmla="*/ 68556 w 509410"/>
                <a:gd name="connsiteY8" fmla="*/ 650411 h 890987"/>
                <a:gd name="connsiteX9" fmla="*/ 77125 w 509410"/>
                <a:gd name="connsiteY9" fmla="*/ 668478 h 890987"/>
                <a:gd name="connsiteX10" fmla="*/ 74269 w 509410"/>
                <a:gd name="connsiteY10" fmla="*/ 691300 h 890987"/>
                <a:gd name="connsiteX11" fmla="*/ 59034 w 509410"/>
                <a:gd name="connsiteY11" fmla="*/ 708416 h 890987"/>
                <a:gd name="connsiteX12" fmla="*/ 46656 w 509410"/>
                <a:gd name="connsiteY12" fmla="*/ 748353 h 890987"/>
                <a:gd name="connsiteX13" fmla="*/ 10474 w 509410"/>
                <a:gd name="connsiteY13" fmla="*/ 798751 h 890987"/>
                <a:gd name="connsiteX14" fmla="*/ 9522 w 509410"/>
                <a:gd name="connsiteY14" fmla="*/ 865313 h 890987"/>
                <a:gd name="connsiteX15" fmla="*/ 0 w 509410"/>
                <a:gd name="connsiteY15" fmla="*/ 865313 h 890987"/>
                <a:gd name="connsiteX16" fmla="*/ 8569 w 509410"/>
                <a:gd name="connsiteY16" fmla="*/ 883380 h 890987"/>
                <a:gd name="connsiteX17" fmla="*/ 19043 w 509410"/>
                <a:gd name="connsiteY17" fmla="*/ 890987 h 890987"/>
                <a:gd name="connsiteX18" fmla="*/ 24756 w 509410"/>
                <a:gd name="connsiteY18" fmla="*/ 881479 h 890987"/>
                <a:gd name="connsiteX19" fmla="*/ 18091 w 509410"/>
                <a:gd name="connsiteY19" fmla="*/ 865313 h 890987"/>
                <a:gd name="connsiteX20" fmla="*/ 61891 w 509410"/>
                <a:gd name="connsiteY20" fmla="*/ 860559 h 890987"/>
                <a:gd name="connsiteX21" fmla="*/ 63795 w 509410"/>
                <a:gd name="connsiteY21" fmla="*/ 871970 h 890987"/>
                <a:gd name="connsiteX22" fmla="*/ 74269 w 509410"/>
                <a:gd name="connsiteY22" fmla="*/ 873871 h 890987"/>
                <a:gd name="connsiteX23" fmla="*/ 78077 w 509410"/>
                <a:gd name="connsiteY23" fmla="*/ 865313 h 890987"/>
                <a:gd name="connsiteX24" fmla="*/ 72365 w 509410"/>
                <a:gd name="connsiteY24" fmla="*/ 852952 h 890987"/>
                <a:gd name="connsiteX25" fmla="*/ 75221 w 509410"/>
                <a:gd name="connsiteY25" fmla="*/ 845345 h 890987"/>
                <a:gd name="connsiteX26" fmla="*/ 87599 w 509410"/>
                <a:gd name="connsiteY26" fmla="*/ 852952 h 890987"/>
                <a:gd name="connsiteX27" fmla="*/ 103786 w 509410"/>
                <a:gd name="connsiteY27" fmla="*/ 849148 h 890987"/>
                <a:gd name="connsiteX28" fmla="*/ 119973 w 509410"/>
                <a:gd name="connsiteY28" fmla="*/ 854854 h 890987"/>
                <a:gd name="connsiteX29" fmla="*/ 152347 w 509410"/>
                <a:gd name="connsiteY29" fmla="*/ 874822 h 890987"/>
                <a:gd name="connsiteX30" fmla="*/ 169486 w 509410"/>
                <a:gd name="connsiteY30" fmla="*/ 848197 h 890987"/>
                <a:gd name="connsiteX31" fmla="*/ 202812 w 509410"/>
                <a:gd name="connsiteY31" fmla="*/ 827277 h 890987"/>
                <a:gd name="connsiteX32" fmla="*/ 231377 w 509410"/>
                <a:gd name="connsiteY32" fmla="*/ 858657 h 890987"/>
                <a:gd name="connsiteX33" fmla="*/ 246611 w 509410"/>
                <a:gd name="connsiteY33" fmla="*/ 838688 h 890987"/>
                <a:gd name="connsiteX34" fmla="*/ 249468 w 509410"/>
                <a:gd name="connsiteY34" fmla="*/ 813014 h 890987"/>
                <a:gd name="connsiteX35" fmla="*/ 285651 w 509410"/>
                <a:gd name="connsiteY35" fmla="*/ 791144 h 890987"/>
                <a:gd name="connsiteX36" fmla="*/ 287555 w 509410"/>
                <a:gd name="connsiteY36" fmla="*/ 803505 h 890987"/>
                <a:gd name="connsiteX37" fmla="*/ 305646 w 509410"/>
                <a:gd name="connsiteY37" fmla="*/ 814916 h 890987"/>
                <a:gd name="connsiteX38" fmla="*/ 334211 w 509410"/>
                <a:gd name="connsiteY38" fmla="*/ 813014 h 890987"/>
                <a:gd name="connsiteX39" fmla="*/ 345637 w 509410"/>
                <a:gd name="connsiteY39" fmla="*/ 806358 h 890987"/>
                <a:gd name="connsiteX40" fmla="*/ 346589 w 509410"/>
                <a:gd name="connsiteY40" fmla="*/ 774028 h 890987"/>
                <a:gd name="connsiteX41" fmla="*/ 370393 w 509410"/>
                <a:gd name="connsiteY41" fmla="*/ 738844 h 890987"/>
                <a:gd name="connsiteX42" fmla="*/ 414193 w 509410"/>
                <a:gd name="connsiteY42" fmla="*/ 697005 h 890987"/>
                <a:gd name="connsiteX43" fmla="*/ 413241 w 509410"/>
                <a:gd name="connsiteY43" fmla="*/ 680840 h 890987"/>
                <a:gd name="connsiteX44" fmla="*/ 424667 w 509410"/>
                <a:gd name="connsiteY44" fmla="*/ 644706 h 890987"/>
                <a:gd name="connsiteX45" fmla="*/ 445615 w 509410"/>
                <a:gd name="connsiteY45" fmla="*/ 654215 h 890987"/>
                <a:gd name="connsiteX46" fmla="*/ 509410 w 509410"/>
                <a:gd name="connsiteY46" fmla="*/ 611425 h 890987"/>
                <a:gd name="connsiteX47" fmla="*/ 505601 w 509410"/>
                <a:gd name="connsiteY47" fmla="*/ 595259 h 890987"/>
                <a:gd name="connsiteX48" fmla="*/ 491319 w 509410"/>
                <a:gd name="connsiteY48" fmla="*/ 575291 h 890987"/>
                <a:gd name="connsiteX49" fmla="*/ 500841 w 509410"/>
                <a:gd name="connsiteY49" fmla="*/ 557224 h 890987"/>
                <a:gd name="connsiteX50" fmla="*/ 437998 w 509410"/>
                <a:gd name="connsiteY50" fmla="*/ 13312 h 890987"/>
                <a:gd name="connsiteX51" fmla="*/ 437045 w 509410"/>
                <a:gd name="connsiteY51" fmla="*/ 0 h 890987"/>
                <a:gd name="connsiteX52" fmla="*/ 128543 w 509410"/>
                <a:gd name="connsiteY52" fmla="*/ 32330 h 890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09410" h="890987">
                  <a:moveTo>
                    <a:pt x="112356" y="47545"/>
                  </a:moveTo>
                  <a:lnTo>
                    <a:pt x="63795" y="69415"/>
                  </a:lnTo>
                  <a:lnTo>
                    <a:pt x="19043" y="56103"/>
                  </a:lnTo>
                  <a:lnTo>
                    <a:pt x="58082" y="533451"/>
                  </a:lnTo>
                  <a:lnTo>
                    <a:pt x="48560" y="582898"/>
                  </a:lnTo>
                  <a:lnTo>
                    <a:pt x="48560" y="601916"/>
                  </a:lnTo>
                  <a:lnTo>
                    <a:pt x="71413" y="635197"/>
                  </a:lnTo>
                  <a:lnTo>
                    <a:pt x="71413" y="641853"/>
                  </a:lnTo>
                  <a:lnTo>
                    <a:pt x="68556" y="650411"/>
                  </a:lnTo>
                  <a:lnTo>
                    <a:pt x="77125" y="668478"/>
                  </a:lnTo>
                  <a:lnTo>
                    <a:pt x="74269" y="691300"/>
                  </a:lnTo>
                  <a:lnTo>
                    <a:pt x="59034" y="708416"/>
                  </a:lnTo>
                  <a:lnTo>
                    <a:pt x="46656" y="748353"/>
                  </a:lnTo>
                  <a:lnTo>
                    <a:pt x="10474" y="798751"/>
                  </a:lnTo>
                  <a:lnTo>
                    <a:pt x="9522" y="865313"/>
                  </a:lnTo>
                  <a:lnTo>
                    <a:pt x="0" y="865313"/>
                  </a:lnTo>
                  <a:lnTo>
                    <a:pt x="8569" y="883380"/>
                  </a:lnTo>
                  <a:lnTo>
                    <a:pt x="19043" y="890987"/>
                  </a:lnTo>
                  <a:lnTo>
                    <a:pt x="24756" y="881479"/>
                  </a:lnTo>
                  <a:lnTo>
                    <a:pt x="18091" y="865313"/>
                  </a:lnTo>
                  <a:lnTo>
                    <a:pt x="61891" y="860559"/>
                  </a:lnTo>
                  <a:lnTo>
                    <a:pt x="63795" y="871970"/>
                  </a:lnTo>
                  <a:lnTo>
                    <a:pt x="74269" y="873871"/>
                  </a:lnTo>
                  <a:lnTo>
                    <a:pt x="78077" y="865313"/>
                  </a:lnTo>
                  <a:lnTo>
                    <a:pt x="72365" y="852952"/>
                  </a:lnTo>
                  <a:lnTo>
                    <a:pt x="75221" y="845345"/>
                  </a:lnTo>
                  <a:lnTo>
                    <a:pt x="87599" y="852952"/>
                  </a:lnTo>
                  <a:lnTo>
                    <a:pt x="103786" y="849148"/>
                  </a:lnTo>
                  <a:lnTo>
                    <a:pt x="119973" y="854854"/>
                  </a:lnTo>
                  <a:lnTo>
                    <a:pt x="152347" y="874822"/>
                  </a:lnTo>
                  <a:lnTo>
                    <a:pt x="169486" y="848197"/>
                  </a:lnTo>
                  <a:lnTo>
                    <a:pt x="202812" y="827277"/>
                  </a:lnTo>
                  <a:lnTo>
                    <a:pt x="231377" y="858657"/>
                  </a:lnTo>
                  <a:lnTo>
                    <a:pt x="246611" y="838688"/>
                  </a:lnTo>
                  <a:lnTo>
                    <a:pt x="249468" y="813014"/>
                  </a:lnTo>
                  <a:lnTo>
                    <a:pt x="285651" y="791144"/>
                  </a:lnTo>
                  <a:lnTo>
                    <a:pt x="287555" y="803505"/>
                  </a:lnTo>
                  <a:lnTo>
                    <a:pt x="305646" y="814916"/>
                  </a:lnTo>
                  <a:lnTo>
                    <a:pt x="334211" y="813014"/>
                  </a:lnTo>
                  <a:lnTo>
                    <a:pt x="345637" y="806358"/>
                  </a:lnTo>
                  <a:lnTo>
                    <a:pt x="346589" y="774028"/>
                  </a:lnTo>
                  <a:lnTo>
                    <a:pt x="370393" y="738844"/>
                  </a:lnTo>
                  <a:lnTo>
                    <a:pt x="414193" y="697005"/>
                  </a:lnTo>
                  <a:lnTo>
                    <a:pt x="413241" y="680840"/>
                  </a:lnTo>
                  <a:lnTo>
                    <a:pt x="424667" y="644706"/>
                  </a:lnTo>
                  <a:lnTo>
                    <a:pt x="445615" y="654215"/>
                  </a:lnTo>
                  <a:lnTo>
                    <a:pt x="509410" y="611425"/>
                  </a:lnTo>
                  <a:lnTo>
                    <a:pt x="505601" y="595259"/>
                  </a:lnTo>
                  <a:lnTo>
                    <a:pt x="491319" y="575291"/>
                  </a:lnTo>
                  <a:lnTo>
                    <a:pt x="500841" y="557224"/>
                  </a:lnTo>
                  <a:lnTo>
                    <a:pt x="437998" y="13312"/>
                  </a:lnTo>
                  <a:lnTo>
                    <a:pt x="437045" y="0"/>
                  </a:lnTo>
                  <a:lnTo>
                    <a:pt x="128543" y="32330"/>
                  </a:lnTo>
                  <a:close/>
                </a:path>
              </a:pathLst>
            </a:custGeom>
            <a:solidFill>
              <a:srgbClr val="ED7D31"/>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2" name="Freeform 26">
              <a:extLst>
                <a:ext uri="{FF2B5EF4-FFF2-40B4-BE49-F238E27FC236}">
                  <a16:creationId xmlns:a16="http://schemas.microsoft.com/office/drawing/2014/main" id="{0F188F11-6A6B-10E4-0549-2D71D3C79E29}"/>
                </a:ext>
              </a:extLst>
            </p:cNvPr>
            <p:cNvSpPr/>
            <p:nvPr/>
          </p:nvSpPr>
          <p:spPr>
            <a:xfrm>
              <a:off x="6016970" y="2325012"/>
              <a:ext cx="995016" cy="658969"/>
            </a:xfrm>
            <a:custGeom>
              <a:avLst/>
              <a:gdLst>
                <a:gd name="connsiteX0" fmla="*/ 816009 w 995016"/>
                <a:gd name="connsiteY0" fmla="*/ 24723 h 658969"/>
                <a:gd name="connsiteX1" fmla="*/ 836004 w 995016"/>
                <a:gd name="connsiteY1" fmla="*/ 39938 h 658969"/>
                <a:gd name="connsiteX2" fmla="*/ 841717 w 995016"/>
                <a:gd name="connsiteY2" fmla="*/ 50397 h 658969"/>
                <a:gd name="connsiteX3" fmla="*/ 826483 w 995016"/>
                <a:gd name="connsiteY3" fmla="*/ 81777 h 658969"/>
                <a:gd name="connsiteX4" fmla="*/ 825531 w 995016"/>
                <a:gd name="connsiteY4" fmla="*/ 105549 h 658969"/>
                <a:gd name="connsiteX5" fmla="*/ 844574 w 995016"/>
                <a:gd name="connsiteY5" fmla="*/ 157848 h 658969"/>
                <a:gd name="connsiteX6" fmla="*/ 870282 w 995016"/>
                <a:gd name="connsiteY6" fmla="*/ 172112 h 658969"/>
                <a:gd name="connsiteX7" fmla="*/ 901704 w 995016"/>
                <a:gd name="connsiteY7" fmla="*/ 178768 h 658969"/>
                <a:gd name="connsiteX8" fmla="*/ 914082 w 995016"/>
                <a:gd name="connsiteY8" fmla="*/ 205393 h 658969"/>
                <a:gd name="connsiteX9" fmla="*/ 909321 w 995016"/>
                <a:gd name="connsiteY9" fmla="*/ 211099 h 658969"/>
                <a:gd name="connsiteX10" fmla="*/ 933126 w 995016"/>
                <a:gd name="connsiteY10" fmla="*/ 223460 h 658969"/>
                <a:gd name="connsiteX11" fmla="*/ 949313 w 995016"/>
                <a:gd name="connsiteY11" fmla="*/ 239625 h 658969"/>
                <a:gd name="connsiteX12" fmla="*/ 947408 w 995016"/>
                <a:gd name="connsiteY12" fmla="*/ 254840 h 658969"/>
                <a:gd name="connsiteX13" fmla="*/ 955977 w 995016"/>
                <a:gd name="connsiteY13" fmla="*/ 265299 h 658969"/>
                <a:gd name="connsiteX14" fmla="*/ 967403 w 995016"/>
                <a:gd name="connsiteY14" fmla="*/ 265299 h 658969"/>
                <a:gd name="connsiteX15" fmla="*/ 994064 w 995016"/>
                <a:gd name="connsiteY15" fmla="*/ 298581 h 658969"/>
                <a:gd name="connsiteX16" fmla="*/ 995017 w 995016"/>
                <a:gd name="connsiteY16" fmla="*/ 323304 h 658969"/>
                <a:gd name="connsiteX17" fmla="*/ 982638 w 995016"/>
                <a:gd name="connsiteY17" fmla="*/ 353733 h 658969"/>
                <a:gd name="connsiteX18" fmla="*/ 972164 w 995016"/>
                <a:gd name="connsiteY18" fmla="*/ 366094 h 658969"/>
                <a:gd name="connsiteX19" fmla="*/ 971212 w 995016"/>
                <a:gd name="connsiteY19" fmla="*/ 388916 h 658969"/>
                <a:gd name="connsiteX20" fmla="*/ 955025 w 995016"/>
                <a:gd name="connsiteY20" fmla="*/ 409835 h 658969"/>
                <a:gd name="connsiteX21" fmla="*/ 915034 w 995016"/>
                <a:gd name="connsiteY21" fmla="*/ 426951 h 658969"/>
                <a:gd name="connsiteX22" fmla="*/ 892182 w 995016"/>
                <a:gd name="connsiteY22" fmla="*/ 426951 h 658969"/>
                <a:gd name="connsiteX23" fmla="*/ 863617 w 995016"/>
                <a:gd name="connsiteY23" fmla="*/ 434559 h 658969"/>
                <a:gd name="connsiteX24" fmla="*/ 854096 w 995016"/>
                <a:gd name="connsiteY24" fmla="*/ 472594 h 658969"/>
                <a:gd name="connsiteX25" fmla="*/ 864569 w 995016"/>
                <a:gd name="connsiteY25" fmla="*/ 487809 h 658969"/>
                <a:gd name="connsiteX26" fmla="*/ 874091 w 995016"/>
                <a:gd name="connsiteY26" fmla="*/ 490661 h 658969"/>
                <a:gd name="connsiteX27" fmla="*/ 882661 w 995016"/>
                <a:gd name="connsiteY27" fmla="*/ 503974 h 658969"/>
                <a:gd name="connsiteX28" fmla="*/ 881708 w 995016"/>
                <a:gd name="connsiteY28" fmla="*/ 537255 h 658969"/>
                <a:gd name="connsiteX29" fmla="*/ 876947 w 995016"/>
                <a:gd name="connsiteY29" fmla="*/ 542009 h 658969"/>
                <a:gd name="connsiteX30" fmla="*/ 860760 w 995016"/>
                <a:gd name="connsiteY30" fmla="*/ 564831 h 658969"/>
                <a:gd name="connsiteX31" fmla="*/ 860760 w 995016"/>
                <a:gd name="connsiteY31" fmla="*/ 587652 h 658969"/>
                <a:gd name="connsiteX32" fmla="*/ 851239 w 995016"/>
                <a:gd name="connsiteY32" fmla="*/ 599063 h 658969"/>
                <a:gd name="connsiteX33" fmla="*/ 842670 w 995016"/>
                <a:gd name="connsiteY33" fmla="*/ 601916 h 658969"/>
                <a:gd name="connsiteX34" fmla="*/ 825531 w 995016"/>
                <a:gd name="connsiteY34" fmla="*/ 607621 h 658969"/>
                <a:gd name="connsiteX35" fmla="*/ 816009 w 995016"/>
                <a:gd name="connsiteY35" fmla="*/ 621885 h 658969"/>
                <a:gd name="connsiteX36" fmla="*/ 822674 w 995016"/>
                <a:gd name="connsiteY36" fmla="*/ 630443 h 658969"/>
                <a:gd name="connsiteX37" fmla="*/ 821722 w 995016"/>
                <a:gd name="connsiteY37" fmla="*/ 652313 h 658969"/>
                <a:gd name="connsiteX38" fmla="*/ 815056 w 995016"/>
                <a:gd name="connsiteY38" fmla="*/ 658969 h 658969"/>
                <a:gd name="connsiteX39" fmla="*/ 800774 w 995016"/>
                <a:gd name="connsiteY39" fmla="*/ 651362 h 658969"/>
                <a:gd name="connsiteX40" fmla="*/ 790300 w 995016"/>
                <a:gd name="connsiteY40" fmla="*/ 640903 h 658969"/>
                <a:gd name="connsiteX41" fmla="*/ 784587 w 995016"/>
                <a:gd name="connsiteY41" fmla="*/ 625688 h 658969"/>
                <a:gd name="connsiteX42" fmla="*/ 768400 w 995016"/>
                <a:gd name="connsiteY42" fmla="*/ 613327 h 658969"/>
                <a:gd name="connsiteX43" fmla="*/ 632240 w 995016"/>
                <a:gd name="connsiteY43" fmla="*/ 620934 h 658969"/>
                <a:gd name="connsiteX44" fmla="*/ 373250 w 995016"/>
                <a:gd name="connsiteY44" fmla="*/ 632344 h 658969"/>
                <a:gd name="connsiteX45" fmla="*/ 126638 w 995016"/>
                <a:gd name="connsiteY45" fmla="*/ 631394 h 658969"/>
                <a:gd name="connsiteX46" fmla="*/ 109499 w 995016"/>
                <a:gd name="connsiteY46" fmla="*/ 589554 h 658969"/>
                <a:gd name="connsiteX47" fmla="*/ 116164 w 995016"/>
                <a:gd name="connsiteY47" fmla="*/ 568635 h 658969"/>
                <a:gd name="connsiteX48" fmla="*/ 108547 w 995016"/>
                <a:gd name="connsiteY48" fmla="*/ 537255 h 658969"/>
                <a:gd name="connsiteX49" fmla="*/ 110451 w 995016"/>
                <a:gd name="connsiteY49" fmla="*/ 509679 h 658969"/>
                <a:gd name="connsiteX50" fmla="*/ 98073 w 995016"/>
                <a:gd name="connsiteY50" fmla="*/ 503023 h 658969"/>
                <a:gd name="connsiteX51" fmla="*/ 94265 w 995016"/>
                <a:gd name="connsiteY51" fmla="*/ 445018 h 658969"/>
                <a:gd name="connsiteX52" fmla="*/ 67604 w 995016"/>
                <a:gd name="connsiteY52" fmla="*/ 397474 h 658969"/>
                <a:gd name="connsiteX53" fmla="*/ 65700 w 995016"/>
                <a:gd name="connsiteY53" fmla="*/ 362291 h 658969"/>
                <a:gd name="connsiteX54" fmla="*/ 44752 w 995016"/>
                <a:gd name="connsiteY54" fmla="*/ 321402 h 658969"/>
                <a:gd name="connsiteX55" fmla="*/ 32374 w 995016"/>
                <a:gd name="connsiteY55" fmla="*/ 286219 h 658969"/>
                <a:gd name="connsiteX56" fmla="*/ 32374 w 995016"/>
                <a:gd name="connsiteY56" fmla="*/ 272907 h 658969"/>
                <a:gd name="connsiteX57" fmla="*/ 26661 w 995016"/>
                <a:gd name="connsiteY57" fmla="*/ 256741 h 658969"/>
                <a:gd name="connsiteX58" fmla="*/ 26661 w 995016"/>
                <a:gd name="connsiteY58" fmla="*/ 234871 h 658969"/>
                <a:gd name="connsiteX59" fmla="*/ 21900 w 995016"/>
                <a:gd name="connsiteY59" fmla="*/ 226313 h 658969"/>
                <a:gd name="connsiteX60" fmla="*/ 15234 w 995016"/>
                <a:gd name="connsiteY60" fmla="*/ 210148 h 658969"/>
                <a:gd name="connsiteX61" fmla="*/ 12378 w 995016"/>
                <a:gd name="connsiteY61" fmla="*/ 197786 h 658969"/>
                <a:gd name="connsiteX62" fmla="*/ 0 w 995016"/>
                <a:gd name="connsiteY62" fmla="*/ 186375 h 658969"/>
                <a:gd name="connsiteX63" fmla="*/ 9522 w 995016"/>
                <a:gd name="connsiteY63" fmla="*/ 145487 h 658969"/>
                <a:gd name="connsiteX64" fmla="*/ 25708 w 995016"/>
                <a:gd name="connsiteY64" fmla="*/ 96991 h 658969"/>
                <a:gd name="connsiteX65" fmla="*/ 19043 w 995016"/>
                <a:gd name="connsiteY65" fmla="*/ 77973 h 658969"/>
                <a:gd name="connsiteX66" fmla="*/ 6665 w 995016"/>
                <a:gd name="connsiteY66" fmla="*/ 74170 h 658969"/>
                <a:gd name="connsiteX67" fmla="*/ 2856 w 995016"/>
                <a:gd name="connsiteY67" fmla="*/ 58956 h 658969"/>
                <a:gd name="connsiteX68" fmla="*/ 12378 w 995016"/>
                <a:gd name="connsiteY68" fmla="*/ 54201 h 658969"/>
                <a:gd name="connsiteX69" fmla="*/ 13330 w 995016"/>
                <a:gd name="connsiteY69" fmla="*/ 43741 h 658969"/>
                <a:gd name="connsiteX70" fmla="*/ 952 w 995016"/>
                <a:gd name="connsiteY70" fmla="*/ 29478 h 658969"/>
                <a:gd name="connsiteX71" fmla="*/ 1904 w 995016"/>
                <a:gd name="connsiteY71" fmla="*/ 14263 h 658969"/>
                <a:gd name="connsiteX72" fmla="*/ 22852 w 995016"/>
                <a:gd name="connsiteY72" fmla="*/ 15214 h 658969"/>
                <a:gd name="connsiteX73" fmla="*/ 291363 w 995016"/>
                <a:gd name="connsiteY73" fmla="*/ 15214 h 658969"/>
                <a:gd name="connsiteX74" fmla="*/ 637001 w 995016"/>
                <a:gd name="connsiteY74" fmla="*/ 6656 h 658969"/>
                <a:gd name="connsiteX75" fmla="*/ 814104 w 995016"/>
                <a:gd name="connsiteY75" fmla="*/ 0 h 6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995016" h="658969">
                  <a:moveTo>
                    <a:pt x="816009" y="24723"/>
                  </a:moveTo>
                  <a:lnTo>
                    <a:pt x="836004" y="39938"/>
                  </a:lnTo>
                  <a:lnTo>
                    <a:pt x="841717" y="50397"/>
                  </a:lnTo>
                  <a:lnTo>
                    <a:pt x="826483" y="81777"/>
                  </a:lnTo>
                  <a:lnTo>
                    <a:pt x="825531" y="105549"/>
                  </a:lnTo>
                  <a:lnTo>
                    <a:pt x="844574" y="157848"/>
                  </a:lnTo>
                  <a:lnTo>
                    <a:pt x="870282" y="172112"/>
                  </a:lnTo>
                  <a:lnTo>
                    <a:pt x="901704" y="178768"/>
                  </a:lnTo>
                  <a:lnTo>
                    <a:pt x="914082" y="205393"/>
                  </a:lnTo>
                  <a:lnTo>
                    <a:pt x="909321" y="211099"/>
                  </a:lnTo>
                  <a:lnTo>
                    <a:pt x="933126" y="223460"/>
                  </a:lnTo>
                  <a:lnTo>
                    <a:pt x="949313" y="239625"/>
                  </a:lnTo>
                  <a:lnTo>
                    <a:pt x="947408" y="254840"/>
                  </a:lnTo>
                  <a:lnTo>
                    <a:pt x="955977" y="265299"/>
                  </a:lnTo>
                  <a:lnTo>
                    <a:pt x="967403" y="265299"/>
                  </a:lnTo>
                  <a:lnTo>
                    <a:pt x="994064" y="298581"/>
                  </a:lnTo>
                  <a:lnTo>
                    <a:pt x="995017" y="323304"/>
                  </a:lnTo>
                  <a:lnTo>
                    <a:pt x="982638" y="353733"/>
                  </a:lnTo>
                  <a:lnTo>
                    <a:pt x="972164" y="366094"/>
                  </a:lnTo>
                  <a:lnTo>
                    <a:pt x="971212" y="388916"/>
                  </a:lnTo>
                  <a:lnTo>
                    <a:pt x="955025" y="409835"/>
                  </a:lnTo>
                  <a:lnTo>
                    <a:pt x="915034" y="426951"/>
                  </a:lnTo>
                  <a:lnTo>
                    <a:pt x="892182" y="426951"/>
                  </a:lnTo>
                  <a:lnTo>
                    <a:pt x="863617" y="434559"/>
                  </a:lnTo>
                  <a:lnTo>
                    <a:pt x="854096" y="472594"/>
                  </a:lnTo>
                  <a:lnTo>
                    <a:pt x="864569" y="487809"/>
                  </a:lnTo>
                  <a:lnTo>
                    <a:pt x="874091" y="490661"/>
                  </a:lnTo>
                  <a:lnTo>
                    <a:pt x="882661" y="503974"/>
                  </a:lnTo>
                  <a:lnTo>
                    <a:pt x="881708" y="537255"/>
                  </a:lnTo>
                  <a:lnTo>
                    <a:pt x="876947" y="542009"/>
                  </a:lnTo>
                  <a:lnTo>
                    <a:pt x="860760" y="564831"/>
                  </a:lnTo>
                  <a:lnTo>
                    <a:pt x="860760" y="587652"/>
                  </a:lnTo>
                  <a:lnTo>
                    <a:pt x="851239" y="599063"/>
                  </a:lnTo>
                  <a:lnTo>
                    <a:pt x="842670" y="601916"/>
                  </a:lnTo>
                  <a:lnTo>
                    <a:pt x="825531" y="607621"/>
                  </a:lnTo>
                  <a:lnTo>
                    <a:pt x="816009" y="621885"/>
                  </a:lnTo>
                  <a:lnTo>
                    <a:pt x="822674" y="630443"/>
                  </a:lnTo>
                  <a:lnTo>
                    <a:pt x="821722" y="652313"/>
                  </a:lnTo>
                  <a:lnTo>
                    <a:pt x="815056" y="658969"/>
                  </a:lnTo>
                  <a:lnTo>
                    <a:pt x="800774" y="651362"/>
                  </a:lnTo>
                  <a:lnTo>
                    <a:pt x="790300" y="640903"/>
                  </a:lnTo>
                  <a:lnTo>
                    <a:pt x="784587" y="625688"/>
                  </a:lnTo>
                  <a:lnTo>
                    <a:pt x="768400" y="613327"/>
                  </a:lnTo>
                  <a:lnTo>
                    <a:pt x="632240" y="620934"/>
                  </a:lnTo>
                  <a:lnTo>
                    <a:pt x="373250" y="632344"/>
                  </a:lnTo>
                  <a:lnTo>
                    <a:pt x="126638" y="631394"/>
                  </a:lnTo>
                  <a:lnTo>
                    <a:pt x="109499" y="589554"/>
                  </a:lnTo>
                  <a:lnTo>
                    <a:pt x="116164" y="568635"/>
                  </a:lnTo>
                  <a:lnTo>
                    <a:pt x="108547" y="537255"/>
                  </a:lnTo>
                  <a:lnTo>
                    <a:pt x="110451" y="509679"/>
                  </a:lnTo>
                  <a:lnTo>
                    <a:pt x="98073" y="503023"/>
                  </a:lnTo>
                  <a:lnTo>
                    <a:pt x="94265" y="445018"/>
                  </a:lnTo>
                  <a:lnTo>
                    <a:pt x="67604" y="397474"/>
                  </a:lnTo>
                  <a:lnTo>
                    <a:pt x="65700" y="362291"/>
                  </a:lnTo>
                  <a:lnTo>
                    <a:pt x="44752" y="321402"/>
                  </a:lnTo>
                  <a:lnTo>
                    <a:pt x="32374" y="286219"/>
                  </a:lnTo>
                  <a:lnTo>
                    <a:pt x="32374" y="272907"/>
                  </a:lnTo>
                  <a:lnTo>
                    <a:pt x="26661" y="256741"/>
                  </a:lnTo>
                  <a:lnTo>
                    <a:pt x="26661" y="234871"/>
                  </a:lnTo>
                  <a:lnTo>
                    <a:pt x="21900" y="226313"/>
                  </a:lnTo>
                  <a:lnTo>
                    <a:pt x="15234" y="210148"/>
                  </a:lnTo>
                  <a:lnTo>
                    <a:pt x="12378" y="197786"/>
                  </a:lnTo>
                  <a:lnTo>
                    <a:pt x="0" y="186375"/>
                  </a:lnTo>
                  <a:lnTo>
                    <a:pt x="9522" y="145487"/>
                  </a:lnTo>
                  <a:lnTo>
                    <a:pt x="25708" y="96991"/>
                  </a:lnTo>
                  <a:lnTo>
                    <a:pt x="19043" y="77973"/>
                  </a:lnTo>
                  <a:lnTo>
                    <a:pt x="6665" y="74170"/>
                  </a:lnTo>
                  <a:lnTo>
                    <a:pt x="2856" y="58956"/>
                  </a:lnTo>
                  <a:lnTo>
                    <a:pt x="12378" y="54201"/>
                  </a:lnTo>
                  <a:lnTo>
                    <a:pt x="13330" y="43741"/>
                  </a:lnTo>
                  <a:lnTo>
                    <a:pt x="952" y="29478"/>
                  </a:lnTo>
                  <a:lnTo>
                    <a:pt x="1904" y="14263"/>
                  </a:lnTo>
                  <a:lnTo>
                    <a:pt x="22852" y="15214"/>
                  </a:lnTo>
                  <a:lnTo>
                    <a:pt x="291363" y="15214"/>
                  </a:lnTo>
                  <a:lnTo>
                    <a:pt x="637001" y="6656"/>
                  </a:lnTo>
                  <a:lnTo>
                    <a:pt x="814104" y="0"/>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3" name="Freeform 27">
              <a:extLst>
                <a:ext uri="{FF2B5EF4-FFF2-40B4-BE49-F238E27FC236}">
                  <a16:creationId xmlns:a16="http://schemas.microsoft.com/office/drawing/2014/main" id="{FAABE091-0A1F-A185-0BB1-5A60F8D47B7E}"/>
                </a:ext>
              </a:extLst>
            </p:cNvPr>
            <p:cNvSpPr/>
            <p:nvPr/>
          </p:nvSpPr>
          <p:spPr>
            <a:xfrm>
              <a:off x="5097174" y="3046740"/>
              <a:ext cx="1234962" cy="665625"/>
            </a:xfrm>
            <a:custGeom>
              <a:avLst/>
              <a:gdLst>
                <a:gd name="connsiteX0" fmla="*/ 804583 w 1234962"/>
                <a:gd name="connsiteY0" fmla="*/ 30429 h 665625"/>
                <a:gd name="connsiteX1" fmla="*/ 388485 w 1234962"/>
                <a:gd name="connsiteY1" fmla="*/ 19018 h 665625"/>
                <a:gd name="connsiteX2" fmla="*/ 45704 w 1234962"/>
                <a:gd name="connsiteY2" fmla="*/ 0 h 665625"/>
                <a:gd name="connsiteX3" fmla="*/ 0 w 1234962"/>
                <a:gd name="connsiteY3" fmla="*/ 637099 h 665625"/>
                <a:gd name="connsiteX4" fmla="*/ 644618 w 1234962"/>
                <a:gd name="connsiteY4" fmla="*/ 664675 h 665625"/>
                <a:gd name="connsiteX5" fmla="*/ 1234963 w 1234962"/>
                <a:gd name="connsiteY5" fmla="*/ 665626 h 665625"/>
                <a:gd name="connsiteX6" fmla="*/ 1230202 w 1234962"/>
                <a:gd name="connsiteY6" fmla="*/ 208246 h 665625"/>
                <a:gd name="connsiteX7" fmla="*/ 1199733 w 1234962"/>
                <a:gd name="connsiteY7" fmla="*/ 201590 h 665625"/>
                <a:gd name="connsiteX8" fmla="*/ 1174976 w 1234962"/>
                <a:gd name="connsiteY8" fmla="*/ 156897 h 665625"/>
                <a:gd name="connsiteX9" fmla="*/ 1151172 w 1234962"/>
                <a:gd name="connsiteY9" fmla="*/ 133125 h 665625"/>
                <a:gd name="connsiteX10" fmla="*/ 1155933 w 1234962"/>
                <a:gd name="connsiteY10" fmla="*/ 111255 h 665625"/>
                <a:gd name="connsiteX11" fmla="*/ 1181642 w 1234962"/>
                <a:gd name="connsiteY11" fmla="*/ 86531 h 665625"/>
                <a:gd name="connsiteX12" fmla="*/ 1182594 w 1234962"/>
                <a:gd name="connsiteY12" fmla="*/ 75121 h 665625"/>
                <a:gd name="connsiteX13" fmla="*/ 1168311 w 1234962"/>
                <a:gd name="connsiteY13" fmla="*/ 55152 h 665625"/>
                <a:gd name="connsiteX14" fmla="*/ 1159742 w 1234962"/>
                <a:gd name="connsiteY14" fmla="*/ 64661 h 665625"/>
                <a:gd name="connsiteX15" fmla="*/ 1140698 w 1234962"/>
                <a:gd name="connsiteY15" fmla="*/ 58956 h 665625"/>
                <a:gd name="connsiteX16" fmla="*/ 1113085 w 1234962"/>
                <a:gd name="connsiteY16" fmla="*/ 30429 h 66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4962" h="665625">
                  <a:moveTo>
                    <a:pt x="804583" y="30429"/>
                  </a:moveTo>
                  <a:lnTo>
                    <a:pt x="388485" y="19018"/>
                  </a:lnTo>
                  <a:lnTo>
                    <a:pt x="45704" y="0"/>
                  </a:lnTo>
                  <a:lnTo>
                    <a:pt x="0" y="637099"/>
                  </a:lnTo>
                  <a:lnTo>
                    <a:pt x="644618" y="664675"/>
                  </a:lnTo>
                  <a:lnTo>
                    <a:pt x="1234963" y="665626"/>
                  </a:lnTo>
                  <a:lnTo>
                    <a:pt x="1230202" y="208246"/>
                  </a:lnTo>
                  <a:lnTo>
                    <a:pt x="1199733" y="201590"/>
                  </a:lnTo>
                  <a:lnTo>
                    <a:pt x="1174976" y="156897"/>
                  </a:lnTo>
                  <a:lnTo>
                    <a:pt x="1151172" y="133125"/>
                  </a:lnTo>
                  <a:lnTo>
                    <a:pt x="1155933" y="111255"/>
                  </a:lnTo>
                  <a:lnTo>
                    <a:pt x="1181642" y="86531"/>
                  </a:lnTo>
                  <a:lnTo>
                    <a:pt x="1182594" y="75121"/>
                  </a:lnTo>
                  <a:lnTo>
                    <a:pt x="1168311" y="55152"/>
                  </a:lnTo>
                  <a:lnTo>
                    <a:pt x="1159742" y="64661"/>
                  </a:lnTo>
                  <a:lnTo>
                    <a:pt x="1140698" y="58956"/>
                  </a:lnTo>
                  <a:lnTo>
                    <a:pt x="1113085" y="30429"/>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4" name="Freeform 28">
              <a:extLst>
                <a:ext uri="{FF2B5EF4-FFF2-40B4-BE49-F238E27FC236}">
                  <a16:creationId xmlns:a16="http://schemas.microsoft.com/office/drawing/2014/main" id="{7D16C39F-FC19-F7EF-B74C-C5421246E94C}"/>
                </a:ext>
              </a:extLst>
            </p:cNvPr>
            <p:cNvSpPr/>
            <p:nvPr/>
          </p:nvSpPr>
          <p:spPr>
            <a:xfrm>
              <a:off x="7180520" y="3159897"/>
              <a:ext cx="1231154" cy="623786"/>
            </a:xfrm>
            <a:custGeom>
              <a:avLst/>
              <a:gdLst>
                <a:gd name="connsiteX0" fmla="*/ 939790 w 1231154"/>
                <a:gd name="connsiteY0" fmla="*/ 516335 h 623786"/>
                <a:gd name="connsiteX1" fmla="*/ 744596 w 1231154"/>
                <a:gd name="connsiteY1" fmla="*/ 529648 h 623786"/>
                <a:gd name="connsiteX2" fmla="*/ 695083 w 1231154"/>
                <a:gd name="connsiteY2" fmla="*/ 537255 h 623786"/>
                <a:gd name="connsiteX3" fmla="*/ 529406 w 1231154"/>
                <a:gd name="connsiteY3" fmla="*/ 546764 h 623786"/>
                <a:gd name="connsiteX4" fmla="*/ 504650 w 1231154"/>
                <a:gd name="connsiteY4" fmla="*/ 554371 h 623786"/>
                <a:gd name="connsiteX5" fmla="*/ 289459 w 1231154"/>
                <a:gd name="connsiteY5" fmla="*/ 573389 h 623786"/>
                <a:gd name="connsiteX6" fmla="*/ 282794 w 1231154"/>
                <a:gd name="connsiteY6" fmla="*/ 567683 h 623786"/>
                <a:gd name="connsiteX7" fmla="*/ 247564 w 1231154"/>
                <a:gd name="connsiteY7" fmla="*/ 567683 h 623786"/>
                <a:gd name="connsiteX8" fmla="*/ 258989 w 1231154"/>
                <a:gd name="connsiteY8" fmla="*/ 598112 h 623786"/>
                <a:gd name="connsiteX9" fmla="*/ 253277 w 1231154"/>
                <a:gd name="connsiteY9" fmla="*/ 606670 h 623786"/>
                <a:gd name="connsiteX10" fmla="*/ 31421 w 1231154"/>
                <a:gd name="connsiteY10" fmla="*/ 620934 h 623786"/>
                <a:gd name="connsiteX11" fmla="*/ 40943 w 1231154"/>
                <a:gd name="connsiteY11" fmla="*/ 595259 h 623786"/>
                <a:gd name="connsiteX12" fmla="*/ 54273 w 1231154"/>
                <a:gd name="connsiteY12" fmla="*/ 603818 h 623786"/>
                <a:gd name="connsiteX13" fmla="*/ 60938 w 1231154"/>
                <a:gd name="connsiteY13" fmla="*/ 600014 h 623786"/>
                <a:gd name="connsiteX14" fmla="*/ 72365 w 1231154"/>
                <a:gd name="connsiteY14" fmla="*/ 561027 h 623786"/>
                <a:gd name="connsiteX15" fmla="*/ 62843 w 1231154"/>
                <a:gd name="connsiteY15" fmla="*/ 551518 h 623786"/>
                <a:gd name="connsiteX16" fmla="*/ 72365 w 1231154"/>
                <a:gd name="connsiteY16" fmla="*/ 532501 h 623786"/>
                <a:gd name="connsiteX17" fmla="*/ 74269 w 1231154"/>
                <a:gd name="connsiteY17" fmla="*/ 523942 h 623786"/>
                <a:gd name="connsiteX18" fmla="*/ 61891 w 1231154"/>
                <a:gd name="connsiteY18" fmla="*/ 516335 h 623786"/>
                <a:gd name="connsiteX19" fmla="*/ 59034 w 1231154"/>
                <a:gd name="connsiteY19" fmla="*/ 499219 h 623786"/>
                <a:gd name="connsiteX20" fmla="*/ 97121 w 1231154"/>
                <a:gd name="connsiteY20" fmla="*/ 464036 h 623786"/>
                <a:gd name="connsiteX21" fmla="*/ 162821 w 1231154"/>
                <a:gd name="connsiteY21" fmla="*/ 492563 h 623786"/>
                <a:gd name="connsiteX22" fmla="*/ 177103 w 1231154"/>
                <a:gd name="connsiteY22" fmla="*/ 489710 h 623786"/>
                <a:gd name="connsiteX23" fmla="*/ 180912 w 1231154"/>
                <a:gd name="connsiteY23" fmla="*/ 466889 h 623786"/>
                <a:gd name="connsiteX24" fmla="*/ 164725 w 1231154"/>
                <a:gd name="connsiteY24" fmla="*/ 449773 h 623786"/>
                <a:gd name="connsiteX25" fmla="*/ 168533 w 1231154"/>
                <a:gd name="connsiteY25" fmla="*/ 418393 h 623786"/>
                <a:gd name="connsiteX26" fmla="*/ 178055 w 1231154"/>
                <a:gd name="connsiteY26" fmla="*/ 413639 h 623786"/>
                <a:gd name="connsiteX27" fmla="*/ 189481 w 1231154"/>
                <a:gd name="connsiteY27" fmla="*/ 419344 h 623786"/>
                <a:gd name="connsiteX28" fmla="*/ 195195 w 1231154"/>
                <a:gd name="connsiteY28" fmla="*/ 407933 h 623786"/>
                <a:gd name="connsiteX29" fmla="*/ 230424 w 1231154"/>
                <a:gd name="connsiteY29" fmla="*/ 402228 h 623786"/>
                <a:gd name="connsiteX30" fmla="*/ 231377 w 1231154"/>
                <a:gd name="connsiteY30" fmla="*/ 393670 h 623786"/>
                <a:gd name="connsiteX31" fmla="*/ 217094 w 1231154"/>
                <a:gd name="connsiteY31" fmla="*/ 372750 h 623786"/>
                <a:gd name="connsiteX32" fmla="*/ 216142 w 1231154"/>
                <a:gd name="connsiteY32" fmla="*/ 362290 h 623786"/>
                <a:gd name="connsiteX33" fmla="*/ 237090 w 1231154"/>
                <a:gd name="connsiteY33" fmla="*/ 336616 h 623786"/>
                <a:gd name="connsiteX34" fmla="*/ 237090 w 1231154"/>
                <a:gd name="connsiteY34" fmla="*/ 328058 h 623786"/>
                <a:gd name="connsiteX35" fmla="*/ 247564 w 1231154"/>
                <a:gd name="connsiteY35" fmla="*/ 335665 h 623786"/>
                <a:gd name="connsiteX36" fmla="*/ 253277 w 1231154"/>
                <a:gd name="connsiteY36" fmla="*/ 326156 h 623786"/>
                <a:gd name="connsiteX37" fmla="*/ 246611 w 1231154"/>
                <a:gd name="connsiteY37" fmla="*/ 309991 h 623786"/>
                <a:gd name="connsiteX38" fmla="*/ 290412 w 1231154"/>
                <a:gd name="connsiteY38" fmla="*/ 305237 h 623786"/>
                <a:gd name="connsiteX39" fmla="*/ 292315 w 1231154"/>
                <a:gd name="connsiteY39" fmla="*/ 316648 h 623786"/>
                <a:gd name="connsiteX40" fmla="*/ 302790 w 1231154"/>
                <a:gd name="connsiteY40" fmla="*/ 318549 h 623786"/>
                <a:gd name="connsiteX41" fmla="*/ 306598 w 1231154"/>
                <a:gd name="connsiteY41" fmla="*/ 309991 h 623786"/>
                <a:gd name="connsiteX42" fmla="*/ 300885 w 1231154"/>
                <a:gd name="connsiteY42" fmla="*/ 297630 h 623786"/>
                <a:gd name="connsiteX43" fmla="*/ 303742 w 1231154"/>
                <a:gd name="connsiteY43" fmla="*/ 290023 h 623786"/>
                <a:gd name="connsiteX44" fmla="*/ 316120 w 1231154"/>
                <a:gd name="connsiteY44" fmla="*/ 297630 h 623786"/>
                <a:gd name="connsiteX45" fmla="*/ 332307 w 1231154"/>
                <a:gd name="connsiteY45" fmla="*/ 293826 h 623786"/>
                <a:gd name="connsiteX46" fmla="*/ 348494 w 1231154"/>
                <a:gd name="connsiteY46" fmla="*/ 299532 h 623786"/>
                <a:gd name="connsiteX47" fmla="*/ 380868 w 1231154"/>
                <a:gd name="connsiteY47" fmla="*/ 319500 h 623786"/>
                <a:gd name="connsiteX48" fmla="*/ 398007 w 1231154"/>
                <a:gd name="connsiteY48" fmla="*/ 292875 h 623786"/>
                <a:gd name="connsiteX49" fmla="*/ 431332 w 1231154"/>
                <a:gd name="connsiteY49" fmla="*/ 271955 h 623786"/>
                <a:gd name="connsiteX50" fmla="*/ 459897 w 1231154"/>
                <a:gd name="connsiteY50" fmla="*/ 303335 h 623786"/>
                <a:gd name="connsiteX51" fmla="*/ 475132 w 1231154"/>
                <a:gd name="connsiteY51" fmla="*/ 283366 h 623786"/>
                <a:gd name="connsiteX52" fmla="*/ 477988 w 1231154"/>
                <a:gd name="connsiteY52" fmla="*/ 257692 h 623786"/>
                <a:gd name="connsiteX53" fmla="*/ 514171 w 1231154"/>
                <a:gd name="connsiteY53" fmla="*/ 235822 h 623786"/>
                <a:gd name="connsiteX54" fmla="*/ 516075 w 1231154"/>
                <a:gd name="connsiteY54" fmla="*/ 248183 h 623786"/>
                <a:gd name="connsiteX55" fmla="*/ 534167 w 1231154"/>
                <a:gd name="connsiteY55" fmla="*/ 259594 h 623786"/>
                <a:gd name="connsiteX56" fmla="*/ 562732 w 1231154"/>
                <a:gd name="connsiteY56" fmla="*/ 257692 h 623786"/>
                <a:gd name="connsiteX57" fmla="*/ 574158 w 1231154"/>
                <a:gd name="connsiteY57" fmla="*/ 251036 h 623786"/>
                <a:gd name="connsiteX58" fmla="*/ 575110 w 1231154"/>
                <a:gd name="connsiteY58" fmla="*/ 218706 h 623786"/>
                <a:gd name="connsiteX59" fmla="*/ 598914 w 1231154"/>
                <a:gd name="connsiteY59" fmla="*/ 183522 h 623786"/>
                <a:gd name="connsiteX60" fmla="*/ 642714 w 1231154"/>
                <a:gd name="connsiteY60" fmla="*/ 141683 h 623786"/>
                <a:gd name="connsiteX61" fmla="*/ 641762 w 1231154"/>
                <a:gd name="connsiteY61" fmla="*/ 125518 h 623786"/>
                <a:gd name="connsiteX62" fmla="*/ 653188 w 1231154"/>
                <a:gd name="connsiteY62" fmla="*/ 89384 h 623786"/>
                <a:gd name="connsiteX63" fmla="*/ 674136 w 1231154"/>
                <a:gd name="connsiteY63" fmla="*/ 98893 h 623786"/>
                <a:gd name="connsiteX64" fmla="*/ 737931 w 1231154"/>
                <a:gd name="connsiteY64" fmla="*/ 56103 h 623786"/>
                <a:gd name="connsiteX65" fmla="*/ 734122 w 1231154"/>
                <a:gd name="connsiteY65" fmla="*/ 39937 h 623786"/>
                <a:gd name="connsiteX66" fmla="*/ 719840 w 1231154"/>
                <a:gd name="connsiteY66" fmla="*/ 19969 h 623786"/>
                <a:gd name="connsiteX67" fmla="*/ 729361 w 1231154"/>
                <a:gd name="connsiteY67" fmla="*/ 1902 h 623786"/>
                <a:gd name="connsiteX68" fmla="*/ 741739 w 1231154"/>
                <a:gd name="connsiteY68" fmla="*/ 6656 h 623786"/>
                <a:gd name="connsiteX69" fmla="*/ 762687 w 1231154"/>
                <a:gd name="connsiteY69" fmla="*/ 7607 h 623786"/>
                <a:gd name="connsiteX70" fmla="*/ 780779 w 1231154"/>
                <a:gd name="connsiteY70" fmla="*/ 0 h 623786"/>
                <a:gd name="connsiteX71" fmla="*/ 808391 w 1231154"/>
                <a:gd name="connsiteY71" fmla="*/ 11411 h 623786"/>
                <a:gd name="connsiteX72" fmla="*/ 829339 w 1231154"/>
                <a:gd name="connsiteY72" fmla="*/ 43741 h 623786"/>
                <a:gd name="connsiteX73" fmla="*/ 829339 w 1231154"/>
                <a:gd name="connsiteY73" fmla="*/ 53250 h 623786"/>
                <a:gd name="connsiteX74" fmla="*/ 868378 w 1231154"/>
                <a:gd name="connsiteY74" fmla="*/ 59906 h 623786"/>
                <a:gd name="connsiteX75" fmla="*/ 890278 w 1231154"/>
                <a:gd name="connsiteY75" fmla="*/ 58004 h 623786"/>
                <a:gd name="connsiteX76" fmla="*/ 908369 w 1231154"/>
                <a:gd name="connsiteY76" fmla="*/ 77973 h 623786"/>
                <a:gd name="connsiteX77" fmla="*/ 929317 w 1231154"/>
                <a:gd name="connsiteY77" fmla="*/ 79875 h 623786"/>
                <a:gd name="connsiteX78" fmla="*/ 929317 w 1231154"/>
                <a:gd name="connsiteY78" fmla="*/ 70366 h 623786"/>
                <a:gd name="connsiteX79" fmla="*/ 947408 w 1231154"/>
                <a:gd name="connsiteY79" fmla="*/ 62759 h 623786"/>
                <a:gd name="connsiteX80" fmla="*/ 975973 w 1231154"/>
                <a:gd name="connsiteY80" fmla="*/ 70366 h 623786"/>
                <a:gd name="connsiteX81" fmla="*/ 987399 w 1231154"/>
                <a:gd name="connsiteY81" fmla="*/ 77973 h 623786"/>
                <a:gd name="connsiteX82" fmla="*/ 999777 w 1231154"/>
                <a:gd name="connsiteY82" fmla="*/ 71317 h 623786"/>
                <a:gd name="connsiteX83" fmla="*/ 1008347 w 1231154"/>
                <a:gd name="connsiteY83" fmla="*/ 71317 h 623786"/>
                <a:gd name="connsiteX84" fmla="*/ 1014060 w 1231154"/>
                <a:gd name="connsiteY84" fmla="*/ 55152 h 623786"/>
                <a:gd name="connsiteX85" fmla="*/ 1046433 w 1231154"/>
                <a:gd name="connsiteY85" fmla="*/ 38036 h 623786"/>
                <a:gd name="connsiteX86" fmla="*/ 1051194 w 1231154"/>
                <a:gd name="connsiteY86" fmla="*/ 45643 h 623786"/>
                <a:gd name="connsiteX87" fmla="*/ 1058811 w 1231154"/>
                <a:gd name="connsiteY87" fmla="*/ 73219 h 623786"/>
                <a:gd name="connsiteX88" fmla="*/ 1092137 w 1231154"/>
                <a:gd name="connsiteY88" fmla="*/ 86531 h 623786"/>
                <a:gd name="connsiteX89" fmla="*/ 1103563 w 1231154"/>
                <a:gd name="connsiteY89" fmla="*/ 106500 h 623786"/>
                <a:gd name="connsiteX90" fmla="*/ 1102612 w 1231154"/>
                <a:gd name="connsiteY90" fmla="*/ 116960 h 623786"/>
                <a:gd name="connsiteX91" fmla="*/ 1108324 w 1231154"/>
                <a:gd name="connsiteY91" fmla="*/ 126469 h 623786"/>
                <a:gd name="connsiteX92" fmla="*/ 1102612 w 1231154"/>
                <a:gd name="connsiteY92" fmla="*/ 160701 h 623786"/>
                <a:gd name="connsiteX93" fmla="*/ 1120702 w 1231154"/>
                <a:gd name="connsiteY93" fmla="*/ 175915 h 623786"/>
                <a:gd name="connsiteX94" fmla="*/ 1128320 w 1231154"/>
                <a:gd name="connsiteY94" fmla="*/ 186375 h 623786"/>
                <a:gd name="connsiteX95" fmla="*/ 1137842 w 1231154"/>
                <a:gd name="connsiteY95" fmla="*/ 192080 h 623786"/>
                <a:gd name="connsiteX96" fmla="*/ 1136889 w 1231154"/>
                <a:gd name="connsiteY96" fmla="*/ 200638 h 623786"/>
                <a:gd name="connsiteX97" fmla="*/ 1178785 w 1231154"/>
                <a:gd name="connsiteY97" fmla="*/ 253888 h 623786"/>
                <a:gd name="connsiteX98" fmla="*/ 1192115 w 1231154"/>
                <a:gd name="connsiteY98" fmla="*/ 253888 h 623786"/>
                <a:gd name="connsiteX99" fmla="*/ 1206398 w 1231154"/>
                <a:gd name="connsiteY99" fmla="*/ 271005 h 623786"/>
                <a:gd name="connsiteX100" fmla="*/ 1217824 w 1231154"/>
                <a:gd name="connsiteY100" fmla="*/ 273857 h 623786"/>
                <a:gd name="connsiteX101" fmla="*/ 1231154 w 1231154"/>
                <a:gd name="connsiteY101" fmla="*/ 272906 h 623786"/>
                <a:gd name="connsiteX102" fmla="*/ 1184498 w 1231154"/>
                <a:gd name="connsiteY102" fmla="*/ 335665 h 623786"/>
                <a:gd name="connsiteX103" fmla="*/ 1156885 w 1231154"/>
                <a:gd name="connsiteY103" fmla="*/ 345174 h 623786"/>
                <a:gd name="connsiteX104" fmla="*/ 1128320 w 1231154"/>
                <a:gd name="connsiteY104" fmla="*/ 373701 h 623786"/>
                <a:gd name="connsiteX105" fmla="*/ 1124511 w 1231154"/>
                <a:gd name="connsiteY105" fmla="*/ 394621 h 623786"/>
                <a:gd name="connsiteX106" fmla="*/ 1104516 w 1231154"/>
                <a:gd name="connsiteY106" fmla="*/ 406982 h 623786"/>
                <a:gd name="connsiteX107" fmla="*/ 1103563 w 1231154"/>
                <a:gd name="connsiteY107" fmla="*/ 423148 h 623786"/>
                <a:gd name="connsiteX108" fmla="*/ 1090233 w 1231154"/>
                <a:gd name="connsiteY108" fmla="*/ 436460 h 623786"/>
                <a:gd name="connsiteX109" fmla="*/ 1073094 w 1231154"/>
                <a:gd name="connsiteY109" fmla="*/ 441215 h 623786"/>
                <a:gd name="connsiteX110" fmla="*/ 1068333 w 1231154"/>
                <a:gd name="connsiteY110" fmla="*/ 459282 h 623786"/>
                <a:gd name="connsiteX111" fmla="*/ 1058811 w 1231154"/>
                <a:gd name="connsiteY111" fmla="*/ 463085 h 623786"/>
                <a:gd name="connsiteX112" fmla="*/ 993112 w 1231154"/>
                <a:gd name="connsiteY112" fmla="*/ 503023 h 623786"/>
                <a:gd name="connsiteX113" fmla="*/ 6665 w 1231154"/>
                <a:gd name="connsiteY113" fmla="*/ 623786 h 623786"/>
                <a:gd name="connsiteX114" fmla="*/ 0 w 1231154"/>
                <a:gd name="connsiteY114" fmla="*/ 617130 h 623786"/>
                <a:gd name="connsiteX115" fmla="*/ 1904 w 1231154"/>
                <a:gd name="connsiteY115" fmla="*/ 607621 h 623786"/>
                <a:gd name="connsiteX116" fmla="*/ 12378 w 1231154"/>
                <a:gd name="connsiteY116" fmla="*/ 607621 h 623786"/>
                <a:gd name="connsiteX117" fmla="*/ 19043 w 1231154"/>
                <a:gd name="connsiteY117" fmla="*/ 614277 h 623786"/>
                <a:gd name="connsiteX118" fmla="*/ 16186 w 1231154"/>
                <a:gd name="connsiteY118" fmla="*/ 623786 h 62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231154" h="623786">
                  <a:moveTo>
                    <a:pt x="939790" y="516335"/>
                  </a:moveTo>
                  <a:lnTo>
                    <a:pt x="744596" y="529648"/>
                  </a:lnTo>
                  <a:lnTo>
                    <a:pt x="695083" y="537255"/>
                  </a:lnTo>
                  <a:lnTo>
                    <a:pt x="529406" y="546764"/>
                  </a:lnTo>
                  <a:lnTo>
                    <a:pt x="504650" y="554371"/>
                  </a:lnTo>
                  <a:lnTo>
                    <a:pt x="289459" y="573389"/>
                  </a:lnTo>
                  <a:lnTo>
                    <a:pt x="282794" y="567683"/>
                  </a:lnTo>
                  <a:lnTo>
                    <a:pt x="247564" y="567683"/>
                  </a:lnTo>
                  <a:lnTo>
                    <a:pt x="258989" y="598112"/>
                  </a:lnTo>
                  <a:lnTo>
                    <a:pt x="253277" y="606670"/>
                  </a:lnTo>
                  <a:lnTo>
                    <a:pt x="31421" y="620934"/>
                  </a:lnTo>
                  <a:lnTo>
                    <a:pt x="40943" y="595259"/>
                  </a:lnTo>
                  <a:lnTo>
                    <a:pt x="54273" y="603818"/>
                  </a:lnTo>
                  <a:lnTo>
                    <a:pt x="60938" y="600014"/>
                  </a:lnTo>
                  <a:lnTo>
                    <a:pt x="72365" y="561027"/>
                  </a:lnTo>
                  <a:lnTo>
                    <a:pt x="62843" y="551518"/>
                  </a:lnTo>
                  <a:lnTo>
                    <a:pt x="72365" y="532501"/>
                  </a:lnTo>
                  <a:lnTo>
                    <a:pt x="74269" y="523942"/>
                  </a:lnTo>
                  <a:lnTo>
                    <a:pt x="61891" y="516335"/>
                  </a:lnTo>
                  <a:lnTo>
                    <a:pt x="59034" y="499219"/>
                  </a:lnTo>
                  <a:lnTo>
                    <a:pt x="97121" y="464036"/>
                  </a:lnTo>
                  <a:lnTo>
                    <a:pt x="162821" y="492563"/>
                  </a:lnTo>
                  <a:lnTo>
                    <a:pt x="177103" y="489710"/>
                  </a:lnTo>
                  <a:lnTo>
                    <a:pt x="180912" y="466889"/>
                  </a:lnTo>
                  <a:lnTo>
                    <a:pt x="164725" y="449773"/>
                  </a:lnTo>
                  <a:lnTo>
                    <a:pt x="168533" y="418393"/>
                  </a:lnTo>
                  <a:lnTo>
                    <a:pt x="178055" y="413639"/>
                  </a:lnTo>
                  <a:lnTo>
                    <a:pt x="189481" y="419344"/>
                  </a:lnTo>
                  <a:lnTo>
                    <a:pt x="195195" y="407933"/>
                  </a:lnTo>
                  <a:lnTo>
                    <a:pt x="230424" y="402228"/>
                  </a:lnTo>
                  <a:lnTo>
                    <a:pt x="231377" y="393670"/>
                  </a:lnTo>
                  <a:lnTo>
                    <a:pt x="217094" y="372750"/>
                  </a:lnTo>
                  <a:lnTo>
                    <a:pt x="216142" y="362290"/>
                  </a:lnTo>
                  <a:lnTo>
                    <a:pt x="237090" y="336616"/>
                  </a:lnTo>
                  <a:lnTo>
                    <a:pt x="237090" y="328058"/>
                  </a:lnTo>
                  <a:lnTo>
                    <a:pt x="247564" y="335665"/>
                  </a:lnTo>
                  <a:lnTo>
                    <a:pt x="253277" y="326156"/>
                  </a:lnTo>
                  <a:lnTo>
                    <a:pt x="246611" y="309991"/>
                  </a:lnTo>
                  <a:lnTo>
                    <a:pt x="290412" y="305237"/>
                  </a:lnTo>
                  <a:lnTo>
                    <a:pt x="292315" y="316648"/>
                  </a:lnTo>
                  <a:lnTo>
                    <a:pt x="302790" y="318549"/>
                  </a:lnTo>
                  <a:lnTo>
                    <a:pt x="306598" y="309991"/>
                  </a:lnTo>
                  <a:lnTo>
                    <a:pt x="300885" y="297630"/>
                  </a:lnTo>
                  <a:lnTo>
                    <a:pt x="303742" y="290023"/>
                  </a:lnTo>
                  <a:lnTo>
                    <a:pt x="316120" y="297630"/>
                  </a:lnTo>
                  <a:lnTo>
                    <a:pt x="332307" y="293826"/>
                  </a:lnTo>
                  <a:lnTo>
                    <a:pt x="348494" y="299532"/>
                  </a:lnTo>
                  <a:lnTo>
                    <a:pt x="380868" y="319500"/>
                  </a:lnTo>
                  <a:lnTo>
                    <a:pt x="398007" y="292875"/>
                  </a:lnTo>
                  <a:lnTo>
                    <a:pt x="431332" y="271955"/>
                  </a:lnTo>
                  <a:lnTo>
                    <a:pt x="459897" y="303335"/>
                  </a:lnTo>
                  <a:lnTo>
                    <a:pt x="475132" y="283366"/>
                  </a:lnTo>
                  <a:lnTo>
                    <a:pt x="477988" y="257692"/>
                  </a:lnTo>
                  <a:lnTo>
                    <a:pt x="514171" y="235822"/>
                  </a:lnTo>
                  <a:lnTo>
                    <a:pt x="516075" y="248183"/>
                  </a:lnTo>
                  <a:lnTo>
                    <a:pt x="534167" y="259594"/>
                  </a:lnTo>
                  <a:lnTo>
                    <a:pt x="562732" y="257692"/>
                  </a:lnTo>
                  <a:lnTo>
                    <a:pt x="574158" y="251036"/>
                  </a:lnTo>
                  <a:lnTo>
                    <a:pt x="575110" y="218706"/>
                  </a:lnTo>
                  <a:lnTo>
                    <a:pt x="598914" y="183522"/>
                  </a:lnTo>
                  <a:lnTo>
                    <a:pt x="642714" y="141683"/>
                  </a:lnTo>
                  <a:lnTo>
                    <a:pt x="641762" y="125518"/>
                  </a:lnTo>
                  <a:lnTo>
                    <a:pt x="653188" y="89384"/>
                  </a:lnTo>
                  <a:lnTo>
                    <a:pt x="674136" y="98893"/>
                  </a:lnTo>
                  <a:lnTo>
                    <a:pt x="737931" y="56103"/>
                  </a:lnTo>
                  <a:lnTo>
                    <a:pt x="734122" y="39937"/>
                  </a:lnTo>
                  <a:lnTo>
                    <a:pt x="719840" y="19969"/>
                  </a:lnTo>
                  <a:lnTo>
                    <a:pt x="729361" y="1902"/>
                  </a:lnTo>
                  <a:lnTo>
                    <a:pt x="741739" y="6656"/>
                  </a:lnTo>
                  <a:lnTo>
                    <a:pt x="762687" y="7607"/>
                  </a:lnTo>
                  <a:lnTo>
                    <a:pt x="780779" y="0"/>
                  </a:lnTo>
                  <a:lnTo>
                    <a:pt x="808391" y="11411"/>
                  </a:lnTo>
                  <a:lnTo>
                    <a:pt x="829339" y="43741"/>
                  </a:lnTo>
                  <a:lnTo>
                    <a:pt x="829339" y="53250"/>
                  </a:lnTo>
                  <a:lnTo>
                    <a:pt x="868378" y="59906"/>
                  </a:lnTo>
                  <a:lnTo>
                    <a:pt x="890278" y="58004"/>
                  </a:lnTo>
                  <a:lnTo>
                    <a:pt x="908369" y="77973"/>
                  </a:lnTo>
                  <a:lnTo>
                    <a:pt x="929317" y="79875"/>
                  </a:lnTo>
                  <a:lnTo>
                    <a:pt x="929317" y="70366"/>
                  </a:lnTo>
                  <a:lnTo>
                    <a:pt x="947408" y="62759"/>
                  </a:lnTo>
                  <a:lnTo>
                    <a:pt x="975973" y="70366"/>
                  </a:lnTo>
                  <a:lnTo>
                    <a:pt x="987399" y="77973"/>
                  </a:lnTo>
                  <a:lnTo>
                    <a:pt x="999777" y="71317"/>
                  </a:lnTo>
                  <a:lnTo>
                    <a:pt x="1008347" y="71317"/>
                  </a:lnTo>
                  <a:lnTo>
                    <a:pt x="1014060" y="55152"/>
                  </a:lnTo>
                  <a:lnTo>
                    <a:pt x="1046433" y="38036"/>
                  </a:lnTo>
                  <a:lnTo>
                    <a:pt x="1051194" y="45643"/>
                  </a:lnTo>
                  <a:lnTo>
                    <a:pt x="1058811" y="73219"/>
                  </a:lnTo>
                  <a:lnTo>
                    <a:pt x="1092137" y="86531"/>
                  </a:lnTo>
                  <a:lnTo>
                    <a:pt x="1103563" y="106500"/>
                  </a:lnTo>
                  <a:lnTo>
                    <a:pt x="1102612" y="116960"/>
                  </a:lnTo>
                  <a:lnTo>
                    <a:pt x="1108324" y="126469"/>
                  </a:lnTo>
                  <a:lnTo>
                    <a:pt x="1102612" y="160701"/>
                  </a:lnTo>
                  <a:lnTo>
                    <a:pt x="1120702" y="175915"/>
                  </a:lnTo>
                  <a:lnTo>
                    <a:pt x="1128320" y="186375"/>
                  </a:lnTo>
                  <a:lnTo>
                    <a:pt x="1137842" y="192080"/>
                  </a:lnTo>
                  <a:lnTo>
                    <a:pt x="1136889" y="200638"/>
                  </a:lnTo>
                  <a:lnTo>
                    <a:pt x="1178785" y="253888"/>
                  </a:lnTo>
                  <a:lnTo>
                    <a:pt x="1192115" y="253888"/>
                  </a:lnTo>
                  <a:lnTo>
                    <a:pt x="1206398" y="271005"/>
                  </a:lnTo>
                  <a:lnTo>
                    <a:pt x="1217824" y="273857"/>
                  </a:lnTo>
                  <a:lnTo>
                    <a:pt x="1231154" y="272906"/>
                  </a:lnTo>
                  <a:lnTo>
                    <a:pt x="1184498" y="335665"/>
                  </a:lnTo>
                  <a:lnTo>
                    <a:pt x="1156885" y="345174"/>
                  </a:lnTo>
                  <a:lnTo>
                    <a:pt x="1128320" y="373701"/>
                  </a:lnTo>
                  <a:lnTo>
                    <a:pt x="1124511" y="394621"/>
                  </a:lnTo>
                  <a:lnTo>
                    <a:pt x="1104516" y="406982"/>
                  </a:lnTo>
                  <a:lnTo>
                    <a:pt x="1103563" y="423148"/>
                  </a:lnTo>
                  <a:lnTo>
                    <a:pt x="1090233" y="436460"/>
                  </a:lnTo>
                  <a:lnTo>
                    <a:pt x="1073094" y="441215"/>
                  </a:lnTo>
                  <a:lnTo>
                    <a:pt x="1068333" y="459282"/>
                  </a:lnTo>
                  <a:lnTo>
                    <a:pt x="1058811" y="463085"/>
                  </a:lnTo>
                  <a:lnTo>
                    <a:pt x="993112" y="503023"/>
                  </a:lnTo>
                  <a:close/>
                  <a:moveTo>
                    <a:pt x="6665" y="623786"/>
                  </a:moveTo>
                  <a:lnTo>
                    <a:pt x="0" y="617130"/>
                  </a:lnTo>
                  <a:lnTo>
                    <a:pt x="1904" y="607621"/>
                  </a:lnTo>
                  <a:lnTo>
                    <a:pt x="12378" y="607621"/>
                  </a:lnTo>
                  <a:lnTo>
                    <a:pt x="19043" y="614277"/>
                  </a:lnTo>
                  <a:lnTo>
                    <a:pt x="16186" y="623786"/>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5" name="Freeform 29">
              <a:extLst>
                <a:ext uri="{FF2B5EF4-FFF2-40B4-BE49-F238E27FC236}">
                  <a16:creationId xmlns:a16="http://schemas.microsoft.com/office/drawing/2014/main" id="{F870A41E-71A7-CC71-65D5-0DB86036F0C4}"/>
                </a:ext>
              </a:extLst>
            </p:cNvPr>
            <p:cNvSpPr/>
            <p:nvPr/>
          </p:nvSpPr>
          <p:spPr>
            <a:xfrm>
              <a:off x="6450206" y="4535840"/>
              <a:ext cx="941694" cy="824425"/>
            </a:xfrm>
            <a:custGeom>
              <a:avLst/>
              <a:gdLst>
                <a:gd name="connsiteX0" fmla="*/ 816961 w 941694"/>
                <a:gd name="connsiteY0" fmla="*/ 569585 h 824425"/>
                <a:gd name="connsiteX1" fmla="*/ 805535 w 941694"/>
                <a:gd name="connsiteY1" fmla="*/ 552469 h 824425"/>
                <a:gd name="connsiteX2" fmla="*/ 808391 w 941694"/>
                <a:gd name="connsiteY2" fmla="*/ 540108 h 824425"/>
                <a:gd name="connsiteX3" fmla="*/ 762687 w 941694"/>
                <a:gd name="connsiteY3" fmla="*/ 475447 h 824425"/>
                <a:gd name="connsiteX4" fmla="*/ 771257 w 941694"/>
                <a:gd name="connsiteY4" fmla="*/ 431706 h 824425"/>
                <a:gd name="connsiteX5" fmla="*/ 780779 w 941694"/>
                <a:gd name="connsiteY5" fmla="*/ 418393 h 824425"/>
                <a:gd name="connsiteX6" fmla="*/ 781730 w 941694"/>
                <a:gd name="connsiteY6" fmla="*/ 405081 h 824425"/>
                <a:gd name="connsiteX7" fmla="*/ 438950 w 941694"/>
                <a:gd name="connsiteY7" fmla="*/ 424099 h 824425"/>
                <a:gd name="connsiteX8" fmla="*/ 455137 w 941694"/>
                <a:gd name="connsiteY8" fmla="*/ 310942 h 824425"/>
                <a:gd name="connsiteX9" fmla="*/ 477989 w 941694"/>
                <a:gd name="connsiteY9" fmla="*/ 265299 h 824425"/>
                <a:gd name="connsiteX10" fmla="*/ 535119 w 941694"/>
                <a:gd name="connsiteY10" fmla="*/ 185424 h 824425"/>
                <a:gd name="connsiteX11" fmla="*/ 517980 w 941694"/>
                <a:gd name="connsiteY11" fmla="*/ 161652 h 824425"/>
                <a:gd name="connsiteX12" fmla="*/ 537023 w 941694"/>
                <a:gd name="connsiteY12" fmla="*/ 161652 h 824425"/>
                <a:gd name="connsiteX13" fmla="*/ 537023 w 941694"/>
                <a:gd name="connsiteY13" fmla="*/ 130273 h 824425"/>
                <a:gd name="connsiteX14" fmla="*/ 514171 w 941694"/>
                <a:gd name="connsiteY14" fmla="*/ 106500 h 824425"/>
                <a:gd name="connsiteX15" fmla="*/ 518932 w 941694"/>
                <a:gd name="connsiteY15" fmla="*/ 90335 h 824425"/>
                <a:gd name="connsiteX16" fmla="*/ 507506 w 941694"/>
                <a:gd name="connsiteY16" fmla="*/ 80826 h 824425"/>
                <a:gd name="connsiteX17" fmla="*/ 492271 w 941694"/>
                <a:gd name="connsiteY17" fmla="*/ 13312 h 824425"/>
                <a:gd name="connsiteX18" fmla="*/ 497984 w 941694"/>
                <a:gd name="connsiteY18" fmla="*/ 0 h 824425"/>
                <a:gd name="connsiteX19" fmla="*/ 0 w 941694"/>
                <a:gd name="connsiteY19" fmla="*/ 12362 h 824425"/>
                <a:gd name="connsiteX20" fmla="*/ 4761 w 941694"/>
                <a:gd name="connsiteY20" fmla="*/ 201590 h 824425"/>
                <a:gd name="connsiteX21" fmla="*/ 11426 w 941694"/>
                <a:gd name="connsiteY21" fmla="*/ 233920 h 824425"/>
                <a:gd name="connsiteX22" fmla="*/ 36182 w 941694"/>
                <a:gd name="connsiteY22" fmla="*/ 260545 h 824425"/>
                <a:gd name="connsiteX23" fmla="*/ 42848 w 941694"/>
                <a:gd name="connsiteY23" fmla="*/ 311893 h 824425"/>
                <a:gd name="connsiteX24" fmla="*/ 79030 w 941694"/>
                <a:gd name="connsiteY24" fmla="*/ 355634 h 824425"/>
                <a:gd name="connsiteX25" fmla="*/ 86647 w 941694"/>
                <a:gd name="connsiteY25" fmla="*/ 396523 h 824425"/>
                <a:gd name="connsiteX26" fmla="*/ 96169 w 941694"/>
                <a:gd name="connsiteY26" fmla="*/ 396523 h 824425"/>
                <a:gd name="connsiteX27" fmla="*/ 95217 w 941694"/>
                <a:gd name="connsiteY27" fmla="*/ 465938 h 824425"/>
                <a:gd name="connsiteX28" fmla="*/ 63795 w 941694"/>
                <a:gd name="connsiteY28" fmla="*/ 526795 h 824425"/>
                <a:gd name="connsiteX29" fmla="*/ 76174 w 941694"/>
                <a:gd name="connsiteY29" fmla="*/ 548666 h 824425"/>
                <a:gd name="connsiteX30" fmla="*/ 63795 w 941694"/>
                <a:gd name="connsiteY30" fmla="*/ 562929 h 824425"/>
                <a:gd name="connsiteX31" fmla="*/ 70460 w 941694"/>
                <a:gd name="connsiteY31" fmla="*/ 591456 h 824425"/>
                <a:gd name="connsiteX32" fmla="*/ 69508 w 941694"/>
                <a:gd name="connsiteY32" fmla="*/ 632344 h 824425"/>
                <a:gd name="connsiteX33" fmla="*/ 48560 w 941694"/>
                <a:gd name="connsiteY33" fmla="*/ 665626 h 824425"/>
                <a:gd name="connsiteX34" fmla="*/ 47608 w 941694"/>
                <a:gd name="connsiteY34" fmla="*/ 673233 h 824425"/>
                <a:gd name="connsiteX35" fmla="*/ 31421 w 941694"/>
                <a:gd name="connsiteY35" fmla="*/ 684644 h 824425"/>
                <a:gd name="connsiteX36" fmla="*/ 40943 w 941694"/>
                <a:gd name="connsiteY36" fmla="*/ 701760 h 824425"/>
                <a:gd name="connsiteX37" fmla="*/ 52369 w 941694"/>
                <a:gd name="connsiteY37" fmla="*/ 712219 h 824425"/>
                <a:gd name="connsiteX38" fmla="*/ 67604 w 941694"/>
                <a:gd name="connsiteY38" fmla="*/ 699858 h 824425"/>
                <a:gd name="connsiteX39" fmla="*/ 118069 w 941694"/>
                <a:gd name="connsiteY39" fmla="*/ 691300 h 824425"/>
                <a:gd name="connsiteX40" fmla="*/ 176151 w 941694"/>
                <a:gd name="connsiteY40" fmla="*/ 690349 h 824425"/>
                <a:gd name="connsiteX41" fmla="*/ 267559 w 941694"/>
                <a:gd name="connsiteY41" fmla="*/ 726483 h 824425"/>
                <a:gd name="connsiteX42" fmla="*/ 343733 w 941694"/>
                <a:gd name="connsiteY42" fmla="*/ 735992 h 824425"/>
                <a:gd name="connsiteX43" fmla="*/ 358015 w 941694"/>
                <a:gd name="connsiteY43" fmla="*/ 722679 h 824425"/>
                <a:gd name="connsiteX44" fmla="*/ 375154 w 941694"/>
                <a:gd name="connsiteY44" fmla="*/ 720778 h 824425"/>
                <a:gd name="connsiteX45" fmla="*/ 420859 w 941694"/>
                <a:gd name="connsiteY45" fmla="*/ 741697 h 824425"/>
                <a:gd name="connsiteX46" fmla="*/ 436093 w 941694"/>
                <a:gd name="connsiteY46" fmla="*/ 737894 h 824425"/>
                <a:gd name="connsiteX47" fmla="*/ 446567 w 941694"/>
                <a:gd name="connsiteY47" fmla="*/ 723630 h 824425"/>
                <a:gd name="connsiteX48" fmla="*/ 406576 w 941694"/>
                <a:gd name="connsiteY48" fmla="*/ 706514 h 824425"/>
                <a:gd name="connsiteX49" fmla="*/ 385628 w 941694"/>
                <a:gd name="connsiteY49" fmla="*/ 716023 h 824425"/>
                <a:gd name="connsiteX50" fmla="*/ 375154 w 941694"/>
                <a:gd name="connsiteY50" fmla="*/ 714121 h 824425"/>
                <a:gd name="connsiteX51" fmla="*/ 361824 w 941694"/>
                <a:gd name="connsiteY51" fmla="*/ 695103 h 824425"/>
                <a:gd name="connsiteX52" fmla="*/ 393246 w 941694"/>
                <a:gd name="connsiteY52" fmla="*/ 674184 h 824425"/>
                <a:gd name="connsiteX53" fmla="*/ 408480 w 941694"/>
                <a:gd name="connsiteY53" fmla="*/ 673233 h 824425"/>
                <a:gd name="connsiteX54" fmla="*/ 408480 w 941694"/>
                <a:gd name="connsiteY54" fmla="*/ 689398 h 824425"/>
                <a:gd name="connsiteX55" fmla="*/ 422763 w 941694"/>
                <a:gd name="connsiteY55" fmla="*/ 688447 h 824425"/>
                <a:gd name="connsiteX56" fmla="*/ 455137 w 941694"/>
                <a:gd name="connsiteY56" fmla="*/ 685594 h 824425"/>
                <a:gd name="connsiteX57" fmla="*/ 458946 w 941694"/>
                <a:gd name="connsiteY57" fmla="*/ 707465 h 824425"/>
                <a:gd name="connsiteX58" fmla="*/ 469419 w 941694"/>
                <a:gd name="connsiteY58" fmla="*/ 711269 h 824425"/>
                <a:gd name="connsiteX59" fmla="*/ 475132 w 941694"/>
                <a:gd name="connsiteY59" fmla="*/ 729336 h 824425"/>
                <a:gd name="connsiteX60" fmla="*/ 520837 w 941694"/>
                <a:gd name="connsiteY60" fmla="*/ 738845 h 824425"/>
                <a:gd name="connsiteX61" fmla="*/ 537023 w 941694"/>
                <a:gd name="connsiteY61" fmla="*/ 754059 h 824425"/>
                <a:gd name="connsiteX62" fmla="*/ 537023 w 941694"/>
                <a:gd name="connsiteY62" fmla="*/ 760715 h 824425"/>
                <a:gd name="connsiteX63" fmla="*/ 525597 w 941694"/>
                <a:gd name="connsiteY63" fmla="*/ 760715 h 824425"/>
                <a:gd name="connsiteX64" fmla="*/ 511315 w 941694"/>
                <a:gd name="connsiteY64" fmla="*/ 776880 h 824425"/>
                <a:gd name="connsiteX65" fmla="*/ 527501 w 941694"/>
                <a:gd name="connsiteY65" fmla="*/ 788291 h 824425"/>
                <a:gd name="connsiteX66" fmla="*/ 578919 w 941694"/>
                <a:gd name="connsiteY66" fmla="*/ 797800 h 824425"/>
                <a:gd name="connsiteX67" fmla="*/ 604627 w 941694"/>
                <a:gd name="connsiteY67" fmla="*/ 824425 h 824425"/>
                <a:gd name="connsiteX68" fmla="*/ 646522 w 941694"/>
                <a:gd name="connsiteY68" fmla="*/ 814916 h 824425"/>
                <a:gd name="connsiteX69" fmla="*/ 611293 w 941694"/>
                <a:gd name="connsiteY69" fmla="*/ 816818 h 824425"/>
                <a:gd name="connsiteX70" fmla="*/ 610340 w 941694"/>
                <a:gd name="connsiteY70" fmla="*/ 811113 h 824425"/>
                <a:gd name="connsiteX71" fmla="*/ 637001 w 941694"/>
                <a:gd name="connsiteY71" fmla="*/ 804456 h 824425"/>
                <a:gd name="connsiteX72" fmla="*/ 638905 w 941694"/>
                <a:gd name="connsiteY72" fmla="*/ 787340 h 824425"/>
                <a:gd name="connsiteX73" fmla="*/ 650331 w 941694"/>
                <a:gd name="connsiteY73" fmla="*/ 784487 h 824425"/>
                <a:gd name="connsiteX74" fmla="*/ 650331 w 941694"/>
                <a:gd name="connsiteY74" fmla="*/ 771175 h 824425"/>
                <a:gd name="connsiteX75" fmla="*/ 660805 w 941694"/>
                <a:gd name="connsiteY75" fmla="*/ 772126 h 824425"/>
                <a:gd name="connsiteX76" fmla="*/ 660805 w 941694"/>
                <a:gd name="connsiteY76" fmla="*/ 787340 h 824425"/>
                <a:gd name="connsiteX77" fmla="*/ 684609 w 941694"/>
                <a:gd name="connsiteY77" fmla="*/ 788291 h 824425"/>
                <a:gd name="connsiteX78" fmla="*/ 692227 w 941694"/>
                <a:gd name="connsiteY78" fmla="*/ 770224 h 824425"/>
                <a:gd name="connsiteX79" fmla="*/ 700796 w 941694"/>
                <a:gd name="connsiteY79" fmla="*/ 773077 h 824425"/>
                <a:gd name="connsiteX80" fmla="*/ 702701 w 941694"/>
                <a:gd name="connsiteY80" fmla="*/ 796849 h 824425"/>
                <a:gd name="connsiteX81" fmla="*/ 714127 w 941694"/>
                <a:gd name="connsiteY81" fmla="*/ 798751 h 824425"/>
                <a:gd name="connsiteX82" fmla="*/ 696988 w 941694"/>
                <a:gd name="connsiteY82" fmla="*/ 817769 h 824425"/>
                <a:gd name="connsiteX83" fmla="*/ 721744 w 941694"/>
                <a:gd name="connsiteY83" fmla="*/ 809211 h 824425"/>
                <a:gd name="connsiteX84" fmla="*/ 740787 w 941694"/>
                <a:gd name="connsiteY84" fmla="*/ 798751 h 824425"/>
                <a:gd name="connsiteX85" fmla="*/ 768400 w 941694"/>
                <a:gd name="connsiteY85" fmla="*/ 767371 h 824425"/>
                <a:gd name="connsiteX86" fmla="*/ 761735 w 941694"/>
                <a:gd name="connsiteY86" fmla="*/ 767371 h 824425"/>
                <a:gd name="connsiteX87" fmla="*/ 749357 w 941694"/>
                <a:gd name="connsiteY87" fmla="*/ 778782 h 824425"/>
                <a:gd name="connsiteX88" fmla="*/ 745548 w 941694"/>
                <a:gd name="connsiteY88" fmla="*/ 777831 h 824425"/>
                <a:gd name="connsiteX89" fmla="*/ 740787 w 941694"/>
                <a:gd name="connsiteY89" fmla="*/ 770224 h 824425"/>
                <a:gd name="connsiteX90" fmla="*/ 749357 w 941694"/>
                <a:gd name="connsiteY90" fmla="*/ 758813 h 824425"/>
                <a:gd name="connsiteX91" fmla="*/ 749357 w 941694"/>
                <a:gd name="connsiteY91" fmla="*/ 736943 h 824425"/>
                <a:gd name="connsiteX92" fmla="*/ 759831 w 941694"/>
                <a:gd name="connsiteY92" fmla="*/ 729336 h 824425"/>
                <a:gd name="connsiteX93" fmla="*/ 766496 w 941694"/>
                <a:gd name="connsiteY93" fmla="*/ 735992 h 824425"/>
                <a:gd name="connsiteX94" fmla="*/ 776018 w 941694"/>
                <a:gd name="connsiteY94" fmla="*/ 728385 h 824425"/>
                <a:gd name="connsiteX95" fmla="*/ 785539 w 941694"/>
                <a:gd name="connsiteY95" fmla="*/ 727434 h 824425"/>
                <a:gd name="connsiteX96" fmla="*/ 791252 w 941694"/>
                <a:gd name="connsiteY96" fmla="*/ 739796 h 824425"/>
                <a:gd name="connsiteX97" fmla="*/ 785539 w 941694"/>
                <a:gd name="connsiteY97" fmla="*/ 757862 h 824425"/>
                <a:gd name="connsiteX98" fmla="*/ 808391 w 941694"/>
                <a:gd name="connsiteY98" fmla="*/ 757862 h 824425"/>
                <a:gd name="connsiteX99" fmla="*/ 856952 w 941694"/>
                <a:gd name="connsiteY99" fmla="*/ 774027 h 824425"/>
                <a:gd name="connsiteX100" fmla="*/ 861713 w 941694"/>
                <a:gd name="connsiteY100" fmla="*/ 786389 h 824425"/>
                <a:gd name="connsiteX101" fmla="*/ 876947 w 941694"/>
                <a:gd name="connsiteY101" fmla="*/ 799702 h 824425"/>
                <a:gd name="connsiteX102" fmla="*/ 903608 w 941694"/>
                <a:gd name="connsiteY102" fmla="*/ 800653 h 824425"/>
                <a:gd name="connsiteX103" fmla="*/ 915987 w 941694"/>
                <a:gd name="connsiteY103" fmla="*/ 807309 h 824425"/>
                <a:gd name="connsiteX104" fmla="*/ 933126 w 941694"/>
                <a:gd name="connsiteY104" fmla="*/ 797800 h 824425"/>
                <a:gd name="connsiteX105" fmla="*/ 941695 w 941694"/>
                <a:gd name="connsiteY105" fmla="*/ 781635 h 824425"/>
                <a:gd name="connsiteX106" fmla="*/ 941695 w 941694"/>
                <a:gd name="connsiteY106" fmla="*/ 765470 h 824425"/>
                <a:gd name="connsiteX107" fmla="*/ 928365 w 941694"/>
                <a:gd name="connsiteY107" fmla="*/ 765470 h 824425"/>
                <a:gd name="connsiteX108" fmla="*/ 916939 w 941694"/>
                <a:gd name="connsiteY108" fmla="*/ 752157 h 824425"/>
                <a:gd name="connsiteX109" fmla="*/ 906465 w 941694"/>
                <a:gd name="connsiteY109" fmla="*/ 741697 h 824425"/>
                <a:gd name="connsiteX110" fmla="*/ 875995 w 941694"/>
                <a:gd name="connsiteY110" fmla="*/ 733139 h 824425"/>
                <a:gd name="connsiteX111" fmla="*/ 851239 w 941694"/>
                <a:gd name="connsiteY111" fmla="*/ 735041 h 824425"/>
                <a:gd name="connsiteX112" fmla="*/ 811248 w 941694"/>
                <a:gd name="connsiteY112" fmla="*/ 712219 h 824425"/>
                <a:gd name="connsiteX113" fmla="*/ 811248 w 941694"/>
                <a:gd name="connsiteY113" fmla="*/ 690349 h 824425"/>
                <a:gd name="connsiteX114" fmla="*/ 823626 w 941694"/>
                <a:gd name="connsiteY114" fmla="*/ 680840 h 824425"/>
                <a:gd name="connsiteX115" fmla="*/ 846478 w 941694"/>
                <a:gd name="connsiteY115" fmla="*/ 686545 h 824425"/>
                <a:gd name="connsiteX116" fmla="*/ 816961 w 941694"/>
                <a:gd name="connsiteY116" fmla="*/ 671331 h 824425"/>
                <a:gd name="connsiteX117" fmla="*/ 818865 w 941694"/>
                <a:gd name="connsiteY117" fmla="*/ 663724 h 824425"/>
                <a:gd name="connsiteX118" fmla="*/ 853143 w 941694"/>
                <a:gd name="connsiteY118" fmla="*/ 663724 h 824425"/>
                <a:gd name="connsiteX119" fmla="*/ 877900 w 941694"/>
                <a:gd name="connsiteY119" fmla="*/ 630443 h 824425"/>
                <a:gd name="connsiteX120" fmla="*/ 853143 w 941694"/>
                <a:gd name="connsiteY120" fmla="*/ 613327 h 824425"/>
                <a:gd name="connsiteX121" fmla="*/ 860760 w 941694"/>
                <a:gd name="connsiteY121" fmla="*/ 599063 h 824425"/>
                <a:gd name="connsiteX122" fmla="*/ 849335 w 941694"/>
                <a:gd name="connsiteY122" fmla="*/ 591456 h 824425"/>
                <a:gd name="connsiteX123" fmla="*/ 841717 w 941694"/>
                <a:gd name="connsiteY123" fmla="*/ 591456 h 824425"/>
                <a:gd name="connsiteX124" fmla="*/ 822674 w 941694"/>
                <a:gd name="connsiteY124" fmla="*/ 611425 h 824425"/>
                <a:gd name="connsiteX125" fmla="*/ 822674 w 941694"/>
                <a:gd name="connsiteY125" fmla="*/ 631393 h 824425"/>
                <a:gd name="connsiteX126" fmla="*/ 816961 w 941694"/>
                <a:gd name="connsiteY126" fmla="*/ 638050 h 824425"/>
                <a:gd name="connsiteX127" fmla="*/ 806487 w 941694"/>
                <a:gd name="connsiteY127" fmla="*/ 637099 h 824425"/>
                <a:gd name="connsiteX128" fmla="*/ 791252 w 941694"/>
                <a:gd name="connsiteY128" fmla="*/ 623786 h 824425"/>
                <a:gd name="connsiteX129" fmla="*/ 778874 w 941694"/>
                <a:gd name="connsiteY129" fmla="*/ 623786 h 824425"/>
                <a:gd name="connsiteX130" fmla="*/ 778874 w 941694"/>
                <a:gd name="connsiteY130" fmla="*/ 609523 h 824425"/>
                <a:gd name="connsiteX131" fmla="*/ 784587 w 941694"/>
                <a:gd name="connsiteY131" fmla="*/ 602867 h 824425"/>
                <a:gd name="connsiteX132" fmla="*/ 792205 w 941694"/>
                <a:gd name="connsiteY132" fmla="*/ 609523 h 824425"/>
                <a:gd name="connsiteX133" fmla="*/ 808391 w 941694"/>
                <a:gd name="connsiteY133" fmla="*/ 594309 h 824425"/>
                <a:gd name="connsiteX134" fmla="*/ 815056 w 941694"/>
                <a:gd name="connsiteY134" fmla="*/ 579094 h 824425"/>
                <a:gd name="connsiteX135" fmla="*/ 822674 w 941694"/>
                <a:gd name="connsiteY135" fmla="*/ 576242 h 824425"/>
                <a:gd name="connsiteX136" fmla="*/ 718888 w 941694"/>
                <a:gd name="connsiteY136" fmla="*/ 543911 h 824425"/>
                <a:gd name="connsiteX137" fmla="*/ 736978 w 941694"/>
                <a:gd name="connsiteY137" fmla="*/ 553420 h 824425"/>
                <a:gd name="connsiteX138" fmla="*/ 744596 w 941694"/>
                <a:gd name="connsiteY138" fmla="*/ 563880 h 824425"/>
                <a:gd name="connsiteX139" fmla="*/ 768400 w 941694"/>
                <a:gd name="connsiteY139" fmla="*/ 564831 h 824425"/>
                <a:gd name="connsiteX140" fmla="*/ 782683 w 941694"/>
                <a:gd name="connsiteY140" fmla="*/ 572438 h 824425"/>
                <a:gd name="connsiteX141" fmla="*/ 784587 w 941694"/>
                <a:gd name="connsiteY141" fmla="*/ 585751 h 824425"/>
                <a:gd name="connsiteX142" fmla="*/ 780779 w 941694"/>
                <a:gd name="connsiteY142" fmla="*/ 591456 h 824425"/>
                <a:gd name="connsiteX143" fmla="*/ 772209 w 941694"/>
                <a:gd name="connsiteY143" fmla="*/ 577193 h 824425"/>
                <a:gd name="connsiteX144" fmla="*/ 758879 w 941694"/>
                <a:gd name="connsiteY144" fmla="*/ 588603 h 824425"/>
                <a:gd name="connsiteX145" fmla="*/ 750309 w 941694"/>
                <a:gd name="connsiteY145" fmla="*/ 601916 h 824425"/>
                <a:gd name="connsiteX146" fmla="*/ 723648 w 941694"/>
                <a:gd name="connsiteY146" fmla="*/ 609523 h 824425"/>
                <a:gd name="connsiteX147" fmla="*/ 708413 w 941694"/>
                <a:gd name="connsiteY147" fmla="*/ 610474 h 824425"/>
                <a:gd name="connsiteX148" fmla="*/ 673184 w 941694"/>
                <a:gd name="connsiteY148" fmla="*/ 600965 h 824425"/>
                <a:gd name="connsiteX149" fmla="*/ 674136 w 941694"/>
                <a:gd name="connsiteY149" fmla="*/ 584800 h 824425"/>
                <a:gd name="connsiteX150" fmla="*/ 693179 w 941694"/>
                <a:gd name="connsiteY150" fmla="*/ 565782 h 824425"/>
                <a:gd name="connsiteX151" fmla="*/ 703653 w 941694"/>
                <a:gd name="connsiteY151" fmla="*/ 542960 h 824425"/>
                <a:gd name="connsiteX152" fmla="*/ 674136 w 941694"/>
                <a:gd name="connsiteY152" fmla="*/ 555322 h 824425"/>
                <a:gd name="connsiteX153" fmla="*/ 674136 w 941694"/>
                <a:gd name="connsiteY153" fmla="*/ 565782 h 824425"/>
                <a:gd name="connsiteX154" fmla="*/ 656997 w 941694"/>
                <a:gd name="connsiteY154" fmla="*/ 584800 h 824425"/>
                <a:gd name="connsiteX155" fmla="*/ 645570 w 941694"/>
                <a:gd name="connsiteY155" fmla="*/ 584800 h 824425"/>
                <a:gd name="connsiteX156" fmla="*/ 645570 w 941694"/>
                <a:gd name="connsiteY156" fmla="*/ 563880 h 824425"/>
                <a:gd name="connsiteX157" fmla="*/ 660805 w 941694"/>
                <a:gd name="connsiteY157" fmla="*/ 549617 h 82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941694" h="824425">
                  <a:moveTo>
                    <a:pt x="816961" y="569585"/>
                  </a:moveTo>
                  <a:lnTo>
                    <a:pt x="805535" y="552469"/>
                  </a:lnTo>
                  <a:lnTo>
                    <a:pt x="808391" y="540108"/>
                  </a:lnTo>
                  <a:lnTo>
                    <a:pt x="762687" y="475447"/>
                  </a:lnTo>
                  <a:lnTo>
                    <a:pt x="771257" y="431706"/>
                  </a:lnTo>
                  <a:lnTo>
                    <a:pt x="780779" y="418393"/>
                  </a:lnTo>
                  <a:lnTo>
                    <a:pt x="781730" y="405081"/>
                  </a:lnTo>
                  <a:lnTo>
                    <a:pt x="438950" y="424099"/>
                  </a:lnTo>
                  <a:lnTo>
                    <a:pt x="455137" y="310942"/>
                  </a:lnTo>
                  <a:lnTo>
                    <a:pt x="477989" y="265299"/>
                  </a:lnTo>
                  <a:lnTo>
                    <a:pt x="535119" y="185424"/>
                  </a:lnTo>
                  <a:lnTo>
                    <a:pt x="517980" y="161652"/>
                  </a:lnTo>
                  <a:lnTo>
                    <a:pt x="537023" y="161652"/>
                  </a:lnTo>
                  <a:lnTo>
                    <a:pt x="537023" y="130273"/>
                  </a:lnTo>
                  <a:lnTo>
                    <a:pt x="514171" y="106500"/>
                  </a:lnTo>
                  <a:lnTo>
                    <a:pt x="518932" y="90335"/>
                  </a:lnTo>
                  <a:lnTo>
                    <a:pt x="507506" y="80826"/>
                  </a:lnTo>
                  <a:lnTo>
                    <a:pt x="492271" y="13312"/>
                  </a:lnTo>
                  <a:lnTo>
                    <a:pt x="497984" y="0"/>
                  </a:lnTo>
                  <a:lnTo>
                    <a:pt x="0" y="12362"/>
                  </a:lnTo>
                  <a:lnTo>
                    <a:pt x="4761" y="201590"/>
                  </a:lnTo>
                  <a:lnTo>
                    <a:pt x="11426" y="233920"/>
                  </a:lnTo>
                  <a:lnTo>
                    <a:pt x="36182" y="260545"/>
                  </a:lnTo>
                  <a:lnTo>
                    <a:pt x="42848" y="311893"/>
                  </a:lnTo>
                  <a:lnTo>
                    <a:pt x="79030" y="355634"/>
                  </a:lnTo>
                  <a:lnTo>
                    <a:pt x="86647" y="396523"/>
                  </a:lnTo>
                  <a:lnTo>
                    <a:pt x="96169" y="396523"/>
                  </a:lnTo>
                  <a:lnTo>
                    <a:pt x="95217" y="465938"/>
                  </a:lnTo>
                  <a:lnTo>
                    <a:pt x="63795" y="526795"/>
                  </a:lnTo>
                  <a:lnTo>
                    <a:pt x="76174" y="548666"/>
                  </a:lnTo>
                  <a:lnTo>
                    <a:pt x="63795" y="562929"/>
                  </a:lnTo>
                  <a:lnTo>
                    <a:pt x="70460" y="591456"/>
                  </a:lnTo>
                  <a:lnTo>
                    <a:pt x="69508" y="632344"/>
                  </a:lnTo>
                  <a:lnTo>
                    <a:pt x="48560" y="665626"/>
                  </a:lnTo>
                  <a:lnTo>
                    <a:pt x="47608" y="673233"/>
                  </a:lnTo>
                  <a:lnTo>
                    <a:pt x="31421" y="684644"/>
                  </a:lnTo>
                  <a:lnTo>
                    <a:pt x="40943" y="701760"/>
                  </a:lnTo>
                  <a:lnTo>
                    <a:pt x="52369" y="712219"/>
                  </a:lnTo>
                  <a:lnTo>
                    <a:pt x="67604" y="699858"/>
                  </a:lnTo>
                  <a:lnTo>
                    <a:pt x="118069" y="691300"/>
                  </a:lnTo>
                  <a:lnTo>
                    <a:pt x="176151" y="690349"/>
                  </a:lnTo>
                  <a:lnTo>
                    <a:pt x="267559" y="726483"/>
                  </a:lnTo>
                  <a:lnTo>
                    <a:pt x="343733" y="735992"/>
                  </a:lnTo>
                  <a:lnTo>
                    <a:pt x="358015" y="722679"/>
                  </a:lnTo>
                  <a:lnTo>
                    <a:pt x="375154" y="720778"/>
                  </a:lnTo>
                  <a:lnTo>
                    <a:pt x="420859" y="741697"/>
                  </a:lnTo>
                  <a:lnTo>
                    <a:pt x="436093" y="737894"/>
                  </a:lnTo>
                  <a:lnTo>
                    <a:pt x="446567" y="723630"/>
                  </a:lnTo>
                  <a:lnTo>
                    <a:pt x="406576" y="706514"/>
                  </a:lnTo>
                  <a:lnTo>
                    <a:pt x="385628" y="716023"/>
                  </a:lnTo>
                  <a:lnTo>
                    <a:pt x="375154" y="714121"/>
                  </a:lnTo>
                  <a:lnTo>
                    <a:pt x="361824" y="695103"/>
                  </a:lnTo>
                  <a:lnTo>
                    <a:pt x="393246" y="674184"/>
                  </a:lnTo>
                  <a:lnTo>
                    <a:pt x="408480" y="673233"/>
                  </a:lnTo>
                  <a:lnTo>
                    <a:pt x="408480" y="689398"/>
                  </a:lnTo>
                  <a:lnTo>
                    <a:pt x="422763" y="688447"/>
                  </a:lnTo>
                  <a:lnTo>
                    <a:pt x="455137" y="685594"/>
                  </a:lnTo>
                  <a:lnTo>
                    <a:pt x="458946" y="707465"/>
                  </a:lnTo>
                  <a:lnTo>
                    <a:pt x="469419" y="711269"/>
                  </a:lnTo>
                  <a:lnTo>
                    <a:pt x="475132" y="729336"/>
                  </a:lnTo>
                  <a:lnTo>
                    <a:pt x="520837" y="738845"/>
                  </a:lnTo>
                  <a:lnTo>
                    <a:pt x="537023" y="754059"/>
                  </a:lnTo>
                  <a:lnTo>
                    <a:pt x="537023" y="760715"/>
                  </a:lnTo>
                  <a:lnTo>
                    <a:pt x="525597" y="760715"/>
                  </a:lnTo>
                  <a:lnTo>
                    <a:pt x="511315" y="776880"/>
                  </a:lnTo>
                  <a:lnTo>
                    <a:pt x="527501" y="788291"/>
                  </a:lnTo>
                  <a:lnTo>
                    <a:pt x="578919" y="797800"/>
                  </a:lnTo>
                  <a:lnTo>
                    <a:pt x="604627" y="824425"/>
                  </a:lnTo>
                  <a:lnTo>
                    <a:pt x="646522" y="814916"/>
                  </a:lnTo>
                  <a:lnTo>
                    <a:pt x="611293" y="816818"/>
                  </a:lnTo>
                  <a:lnTo>
                    <a:pt x="610340" y="811113"/>
                  </a:lnTo>
                  <a:lnTo>
                    <a:pt x="637001" y="804456"/>
                  </a:lnTo>
                  <a:lnTo>
                    <a:pt x="638905" y="787340"/>
                  </a:lnTo>
                  <a:lnTo>
                    <a:pt x="650331" y="784487"/>
                  </a:lnTo>
                  <a:lnTo>
                    <a:pt x="650331" y="771175"/>
                  </a:lnTo>
                  <a:lnTo>
                    <a:pt x="660805" y="772126"/>
                  </a:lnTo>
                  <a:lnTo>
                    <a:pt x="660805" y="787340"/>
                  </a:lnTo>
                  <a:lnTo>
                    <a:pt x="684609" y="788291"/>
                  </a:lnTo>
                  <a:lnTo>
                    <a:pt x="692227" y="770224"/>
                  </a:lnTo>
                  <a:lnTo>
                    <a:pt x="700796" y="773077"/>
                  </a:lnTo>
                  <a:lnTo>
                    <a:pt x="702701" y="796849"/>
                  </a:lnTo>
                  <a:lnTo>
                    <a:pt x="714127" y="798751"/>
                  </a:lnTo>
                  <a:lnTo>
                    <a:pt x="696988" y="817769"/>
                  </a:lnTo>
                  <a:lnTo>
                    <a:pt x="721744" y="809211"/>
                  </a:lnTo>
                  <a:lnTo>
                    <a:pt x="740787" y="798751"/>
                  </a:lnTo>
                  <a:lnTo>
                    <a:pt x="768400" y="767371"/>
                  </a:lnTo>
                  <a:lnTo>
                    <a:pt x="761735" y="767371"/>
                  </a:lnTo>
                  <a:lnTo>
                    <a:pt x="749357" y="778782"/>
                  </a:lnTo>
                  <a:lnTo>
                    <a:pt x="745548" y="777831"/>
                  </a:lnTo>
                  <a:lnTo>
                    <a:pt x="740787" y="770224"/>
                  </a:lnTo>
                  <a:lnTo>
                    <a:pt x="749357" y="758813"/>
                  </a:lnTo>
                  <a:lnTo>
                    <a:pt x="749357" y="736943"/>
                  </a:lnTo>
                  <a:lnTo>
                    <a:pt x="759831" y="729336"/>
                  </a:lnTo>
                  <a:lnTo>
                    <a:pt x="766496" y="735992"/>
                  </a:lnTo>
                  <a:lnTo>
                    <a:pt x="776018" y="728385"/>
                  </a:lnTo>
                  <a:lnTo>
                    <a:pt x="785539" y="727434"/>
                  </a:lnTo>
                  <a:lnTo>
                    <a:pt x="791252" y="739796"/>
                  </a:lnTo>
                  <a:lnTo>
                    <a:pt x="785539" y="757862"/>
                  </a:lnTo>
                  <a:lnTo>
                    <a:pt x="808391" y="757862"/>
                  </a:lnTo>
                  <a:lnTo>
                    <a:pt x="856952" y="774027"/>
                  </a:lnTo>
                  <a:lnTo>
                    <a:pt x="861713" y="786389"/>
                  </a:lnTo>
                  <a:lnTo>
                    <a:pt x="876947" y="799702"/>
                  </a:lnTo>
                  <a:lnTo>
                    <a:pt x="903608" y="800653"/>
                  </a:lnTo>
                  <a:lnTo>
                    <a:pt x="915987" y="807309"/>
                  </a:lnTo>
                  <a:lnTo>
                    <a:pt x="933126" y="797800"/>
                  </a:lnTo>
                  <a:lnTo>
                    <a:pt x="941695" y="781635"/>
                  </a:lnTo>
                  <a:lnTo>
                    <a:pt x="941695" y="765470"/>
                  </a:lnTo>
                  <a:lnTo>
                    <a:pt x="928365" y="765470"/>
                  </a:lnTo>
                  <a:lnTo>
                    <a:pt x="916939" y="752157"/>
                  </a:lnTo>
                  <a:lnTo>
                    <a:pt x="906465" y="741697"/>
                  </a:lnTo>
                  <a:lnTo>
                    <a:pt x="875995" y="733139"/>
                  </a:lnTo>
                  <a:lnTo>
                    <a:pt x="851239" y="735041"/>
                  </a:lnTo>
                  <a:lnTo>
                    <a:pt x="811248" y="712219"/>
                  </a:lnTo>
                  <a:lnTo>
                    <a:pt x="811248" y="690349"/>
                  </a:lnTo>
                  <a:lnTo>
                    <a:pt x="823626" y="680840"/>
                  </a:lnTo>
                  <a:lnTo>
                    <a:pt x="846478" y="686545"/>
                  </a:lnTo>
                  <a:lnTo>
                    <a:pt x="816961" y="671331"/>
                  </a:lnTo>
                  <a:lnTo>
                    <a:pt x="818865" y="663724"/>
                  </a:lnTo>
                  <a:lnTo>
                    <a:pt x="853143" y="663724"/>
                  </a:lnTo>
                  <a:lnTo>
                    <a:pt x="877900" y="630443"/>
                  </a:lnTo>
                  <a:lnTo>
                    <a:pt x="853143" y="613327"/>
                  </a:lnTo>
                  <a:lnTo>
                    <a:pt x="860760" y="599063"/>
                  </a:lnTo>
                  <a:lnTo>
                    <a:pt x="849335" y="591456"/>
                  </a:lnTo>
                  <a:lnTo>
                    <a:pt x="841717" y="591456"/>
                  </a:lnTo>
                  <a:lnTo>
                    <a:pt x="822674" y="611425"/>
                  </a:lnTo>
                  <a:lnTo>
                    <a:pt x="822674" y="631393"/>
                  </a:lnTo>
                  <a:lnTo>
                    <a:pt x="816961" y="638050"/>
                  </a:lnTo>
                  <a:lnTo>
                    <a:pt x="806487" y="637099"/>
                  </a:lnTo>
                  <a:lnTo>
                    <a:pt x="791252" y="623786"/>
                  </a:lnTo>
                  <a:lnTo>
                    <a:pt x="778874" y="623786"/>
                  </a:lnTo>
                  <a:lnTo>
                    <a:pt x="778874" y="609523"/>
                  </a:lnTo>
                  <a:lnTo>
                    <a:pt x="784587" y="602867"/>
                  </a:lnTo>
                  <a:lnTo>
                    <a:pt x="792205" y="609523"/>
                  </a:lnTo>
                  <a:lnTo>
                    <a:pt x="808391" y="594309"/>
                  </a:lnTo>
                  <a:lnTo>
                    <a:pt x="815056" y="579094"/>
                  </a:lnTo>
                  <a:lnTo>
                    <a:pt x="822674" y="576242"/>
                  </a:lnTo>
                  <a:close/>
                  <a:moveTo>
                    <a:pt x="718888" y="543911"/>
                  </a:moveTo>
                  <a:lnTo>
                    <a:pt x="736978" y="553420"/>
                  </a:lnTo>
                  <a:lnTo>
                    <a:pt x="744596" y="563880"/>
                  </a:lnTo>
                  <a:lnTo>
                    <a:pt x="768400" y="564831"/>
                  </a:lnTo>
                  <a:lnTo>
                    <a:pt x="782683" y="572438"/>
                  </a:lnTo>
                  <a:lnTo>
                    <a:pt x="784587" y="585751"/>
                  </a:lnTo>
                  <a:lnTo>
                    <a:pt x="780779" y="591456"/>
                  </a:lnTo>
                  <a:lnTo>
                    <a:pt x="772209" y="577193"/>
                  </a:lnTo>
                  <a:lnTo>
                    <a:pt x="758879" y="588603"/>
                  </a:lnTo>
                  <a:lnTo>
                    <a:pt x="750309" y="601916"/>
                  </a:lnTo>
                  <a:lnTo>
                    <a:pt x="723648" y="609523"/>
                  </a:lnTo>
                  <a:lnTo>
                    <a:pt x="708413" y="610474"/>
                  </a:lnTo>
                  <a:lnTo>
                    <a:pt x="673184" y="600965"/>
                  </a:lnTo>
                  <a:lnTo>
                    <a:pt x="674136" y="584800"/>
                  </a:lnTo>
                  <a:lnTo>
                    <a:pt x="693179" y="565782"/>
                  </a:lnTo>
                  <a:lnTo>
                    <a:pt x="703653" y="542960"/>
                  </a:lnTo>
                  <a:close/>
                  <a:moveTo>
                    <a:pt x="674136" y="555322"/>
                  </a:moveTo>
                  <a:lnTo>
                    <a:pt x="674136" y="565782"/>
                  </a:lnTo>
                  <a:lnTo>
                    <a:pt x="656997" y="584800"/>
                  </a:lnTo>
                  <a:lnTo>
                    <a:pt x="645570" y="584800"/>
                  </a:lnTo>
                  <a:lnTo>
                    <a:pt x="645570" y="563880"/>
                  </a:lnTo>
                  <a:lnTo>
                    <a:pt x="660805" y="549617"/>
                  </a:lnTo>
                  <a:close/>
                </a:path>
              </a:pathLst>
            </a:custGeom>
            <a:solidFill>
              <a:sysClr val="window" lastClr="FFFFFF">
                <a:lumMod val="85000"/>
              </a:sysClr>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6" name="Freeform 30">
              <a:extLst>
                <a:ext uri="{FF2B5EF4-FFF2-40B4-BE49-F238E27FC236}">
                  <a16:creationId xmlns:a16="http://schemas.microsoft.com/office/drawing/2014/main" id="{2AE6D393-A8CA-0659-DF3E-8AE2CA5DC60E}"/>
                </a:ext>
              </a:extLst>
            </p:cNvPr>
            <p:cNvSpPr/>
            <p:nvPr/>
          </p:nvSpPr>
          <p:spPr>
            <a:xfrm>
              <a:off x="9748519" y="958578"/>
              <a:ext cx="612245" cy="966108"/>
            </a:xfrm>
            <a:custGeom>
              <a:avLst/>
              <a:gdLst>
                <a:gd name="connsiteX0" fmla="*/ 113308 w 612245"/>
                <a:gd name="connsiteY0" fmla="*/ 874822 h 966108"/>
                <a:gd name="connsiteX1" fmla="*/ 119021 w 612245"/>
                <a:gd name="connsiteY1" fmla="*/ 912858 h 966108"/>
                <a:gd name="connsiteX2" fmla="*/ 149491 w 612245"/>
                <a:gd name="connsiteY2" fmla="*/ 931876 h 966108"/>
                <a:gd name="connsiteX3" fmla="*/ 157108 w 612245"/>
                <a:gd name="connsiteY3" fmla="*/ 952796 h 966108"/>
                <a:gd name="connsiteX4" fmla="*/ 179008 w 612245"/>
                <a:gd name="connsiteY4" fmla="*/ 966108 h 966108"/>
                <a:gd name="connsiteX5" fmla="*/ 192338 w 612245"/>
                <a:gd name="connsiteY5" fmla="*/ 963255 h 966108"/>
                <a:gd name="connsiteX6" fmla="*/ 201860 w 612245"/>
                <a:gd name="connsiteY6" fmla="*/ 934729 h 966108"/>
                <a:gd name="connsiteX7" fmla="*/ 194243 w 612245"/>
                <a:gd name="connsiteY7" fmla="*/ 907153 h 966108"/>
                <a:gd name="connsiteX8" fmla="*/ 209477 w 612245"/>
                <a:gd name="connsiteY8" fmla="*/ 898595 h 966108"/>
                <a:gd name="connsiteX9" fmla="*/ 214238 w 612245"/>
                <a:gd name="connsiteY9" fmla="*/ 871970 h 966108"/>
                <a:gd name="connsiteX10" fmla="*/ 208525 w 612245"/>
                <a:gd name="connsiteY10" fmla="*/ 859608 h 966108"/>
                <a:gd name="connsiteX11" fmla="*/ 239947 w 612245"/>
                <a:gd name="connsiteY11" fmla="*/ 841541 h 966108"/>
                <a:gd name="connsiteX12" fmla="*/ 218999 w 612245"/>
                <a:gd name="connsiteY12" fmla="*/ 819670 h 966108"/>
                <a:gd name="connsiteX13" fmla="*/ 227569 w 612245"/>
                <a:gd name="connsiteY13" fmla="*/ 796849 h 966108"/>
                <a:gd name="connsiteX14" fmla="*/ 240899 w 612245"/>
                <a:gd name="connsiteY14" fmla="*/ 775929 h 966108"/>
                <a:gd name="connsiteX15" fmla="*/ 245660 w 612245"/>
                <a:gd name="connsiteY15" fmla="*/ 806358 h 966108"/>
                <a:gd name="connsiteX16" fmla="*/ 260895 w 612245"/>
                <a:gd name="connsiteY16" fmla="*/ 787340 h 966108"/>
                <a:gd name="connsiteX17" fmla="*/ 273273 w 612245"/>
                <a:gd name="connsiteY17" fmla="*/ 795898 h 966108"/>
                <a:gd name="connsiteX18" fmla="*/ 284699 w 612245"/>
                <a:gd name="connsiteY18" fmla="*/ 788291 h 966108"/>
                <a:gd name="connsiteX19" fmla="*/ 284699 w 612245"/>
                <a:gd name="connsiteY19" fmla="*/ 772126 h 966108"/>
                <a:gd name="connsiteX20" fmla="*/ 315168 w 612245"/>
                <a:gd name="connsiteY20" fmla="*/ 759764 h 966108"/>
                <a:gd name="connsiteX21" fmla="*/ 318025 w 612245"/>
                <a:gd name="connsiteY21" fmla="*/ 732188 h 966108"/>
                <a:gd name="connsiteX22" fmla="*/ 341829 w 612245"/>
                <a:gd name="connsiteY22" fmla="*/ 730286 h 966108"/>
                <a:gd name="connsiteX23" fmla="*/ 367538 w 612245"/>
                <a:gd name="connsiteY23" fmla="*/ 695103 h 966108"/>
                <a:gd name="connsiteX24" fmla="*/ 367538 w 612245"/>
                <a:gd name="connsiteY24" fmla="*/ 688447 h 966108"/>
                <a:gd name="connsiteX25" fmla="*/ 358968 w 612245"/>
                <a:gd name="connsiteY25" fmla="*/ 683693 h 966108"/>
                <a:gd name="connsiteX26" fmla="*/ 358016 w 612245"/>
                <a:gd name="connsiteY26" fmla="*/ 652313 h 966108"/>
                <a:gd name="connsiteX27" fmla="*/ 363729 w 612245"/>
                <a:gd name="connsiteY27" fmla="*/ 641853 h 966108"/>
                <a:gd name="connsiteX28" fmla="*/ 365633 w 612245"/>
                <a:gd name="connsiteY28" fmla="*/ 657068 h 966108"/>
                <a:gd name="connsiteX29" fmla="*/ 375155 w 612245"/>
                <a:gd name="connsiteY29" fmla="*/ 652313 h 966108"/>
                <a:gd name="connsiteX30" fmla="*/ 373250 w 612245"/>
                <a:gd name="connsiteY30" fmla="*/ 621885 h 966108"/>
                <a:gd name="connsiteX31" fmla="*/ 364681 w 612245"/>
                <a:gd name="connsiteY31" fmla="*/ 624737 h 966108"/>
                <a:gd name="connsiteX32" fmla="*/ 363729 w 612245"/>
                <a:gd name="connsiteY32" fmla="*/ 636148 h 966108"/>
                <a:gd name="connsiteX33" fmla="*/ 352303 w 612245"/>
                <a:gd name="connsiteY33" fmla="*/ 622835 h 966108"/>
                <a:gd name="connsiteX34" fmla="*/ 360872 w 612245"/>
                <a:gd name="connsiteY34" fmla="*/ 609523 h 966108"/>
                <a:gd name="connsiteX35" fmla="*/ 366585 w 612245"/>
                <a:gd name="connsiteY35" fmla="*/ 610474 h 966108"/>
                <a:gd name="connsiteX36" fmla="*/ 377059 w 612245"/>
                <a:gd name="connsiteY36" fmla="*/ 606670 h 966108"/>
                <a:gd name="connsiteX37" fmla="*/ 381820 w 612245"/>
                <a:gd name="connsiteY37" fmla="*/ 633295 h 966108"/>
                <a:gd name="connsiteX38" fmla="*/ 400863 w 612245"/>
                <a:gd name="connsiteY38" fmla="*/ 630443 h 966108"/>
                <a:gd name="connsiteX39" fmla="*/ 428476 w 612245"/>
                <a:gd name="connsiteY39" fmla="*/ 637099 h 966108"/>
                <a:gd name="connsiteX40" fmla="*/ 428476 w 612245"/>
                <a:gd name="connsiteY40" fmla="*/ 627590 h 966108"/>
                <a:gd name="connsiteX41" fmla="*/ 418002 w 612245"/>
                <a:gd name="connsiteY41" fmla="*/ 616179 h 966108"/>
                <a:gd name="connsiteX42" fmla="*/ 430380 w 612245"/>
                <a:gd name="connsiteY42" fmla="*/ 617130 h 966108"/>
                <a:gd name="connsiteX43" fmla="*/ 431333 w 612245"/>
                <a:gd name="connsiteY43" fmla="*/ 595260 h 966108"/>
                <a:gd name="connsiteX44" fmla="*/ 437046 w 612245"/>
                <a:gd name="connsiteY44" fmla="*/ 602867 h 966108"/>
                <a:gd name="connsiteX45" fmla="*/ 439902 w 612245"/>
                <a:gd name="connsiteY45" fmla="*/ 620934 h 966108"/>
                <a:gd name="connsiteX46" fmla="*/ 459898 w 612245"/>
                <a:gd name="connsiteY46" fmla="*/ 635197 h 966108"/>
                <a:gd name="connsiteX47" fmla="*/ 461802 w 612245"/>
                <a:gd name="connsiteY47" fmla="*/ 625688 h 966108"/>
                <a:gd name="connsiteX48" fmla="*/ 470372 w 612245"/>
                <a:gd name="connsiteY48" fmla="*/ 623786 h 966108"/>
                <a:gd name="connsiteX49" fmla="*/ 467515 w 612245"/>
                <a:gd name="connsiteY49" fmla="*/ 616179 h 966108"/>
                <a:gd name="connsiteX50" fmla="*/ 475133 w 612245"/>
                <a:gd name="connsiteY50" fmla="*/ 610474 h 966108"/>
                <a:gd name="connsiteX51" fmla="*/ 474181 w 612245"/>
                <a:gd name="connsiteY51" fmla="*/ 595260 h 966108"/>
                <a:gd name="connsiteX52" fmla="*/ 458946 w 612245"/>
                <a:gd name="connsiteY52" fmla="*/ 593358 h 966108"/>
                <a:gd name="connsiteX53" fmla="*/ 439902 w 612245"/>
                <a:gd name="connsiteY53" fmla="*/ 600014 h 966108"/>
                <a:gd name="connsiteX54" fmla="*/ 453233 w 612245"/>
                <a:gd name="connsiteY54" fmla="*/ 584800 h 966108"/>
                <a:gd name="connsiteX55" fmla="*/ 459898 w 612245"/>
                <a:gd name="connsiteY55" fmla="*/ 577193 h 966108"/>
                <a:gd name="connsiteX56" fmla="*/ 472276 w 612245"/>
                <a:gd name="connsiteY56" fmla="*/ 575291 h 966108"/>
                <a:gd name="connsiteX57" fmla="*/ 476084 w 612245"/>
                <a:gd name="connsiteY57" fmla="*/ 587652 h 966108"/>
                <a:gd name="connsiteX58" fmla="*/ 492271 w 612245"/>
                <a:gd name="connsiteY58" fmla="*/ 602867 h 966108"/>
                <a:gd name="connsiteX59" fmla="*/ 496080 w 612245"/>
                <a:gd name="connsiteY59" fmla="*/ 582898 h 966108"/>
                <a:gd name="connsiteX60" fmla="*/ 517980 w 612245"/>
                <a:gd name="connsiteY60" fmla="*/ 571487 h 966108"/>
                <a:gd name="connsiteX61" fmla="*/ 509410 w 612245"/>
                <a:gd name="connsiteY61" fmla="*/ 559126 h 966108"/>
                <a:gd name="connsiteX62" fmla="*/ 510363 w 612245"/>
                <a:gd name="connsiteY62" fmla="*/ 542960 h 966108"/>
                <a:gd name="connsiteX63" fmla="*/ 520837 w 612245"/>
                <a:gd name="connsiteY63" fmla="*/ 547715 h 966108"/>
                <a:gd name="connsiteX64" fmla="*/ 527502 w 612245"/>
                <a:gd name="connsiteY64" fmla="*/ 547715 h 966108"/>
                <a:gd name="connsiteX65" fmla="*/ 543689 w 612245"/>
                <a:gd name="connsiteY65" fmla="*/ 534402 h 966108"/>
                <a:gd name="connsiteX66" fmla="*/ 547497 w 612245"/>
                <a:gd name="connsiteY66" fmla="*/ 512532 h 966108"/>
                <a:gd name="connsiteX67" fmla="*/ 568445 w 612245"/>
                <a:gd name="connsiteY67" fmla="*/ 515384 h 966108"/>
                <a:gd name="connsiteX68" fmla="*/ 569398 w 612245"/>
                <a:gd name="connsiteY68" fmla="*/ 508728 h 966108"/>
                <a:gd name="connsiteX69" fmla="*/ 571301 w 612245"/>
                <a:gd name="connsiteY69" fmla="*/ 493514 h 966108"/>
                <a:gd name="connsiteX70" fmla="*/ 576062 w 612245"/>
                <a:gd name="connsiteY70" fmla="*/ 506826 h 966108"/>
                <a:gd name="connsiteX71" fmla="*/ 590345 w 612245"/>
                <a:gd name="connsiteY71" fmla="*/ 497317 h 966108"/>
                <a:gd name="connsiteX72" fmla="*/ 612245 w 612245"/>
                <a:gd name="connsiteY72" fmla="*/ 458331 h 966108"/>
                <a:gd name="connsiteX73" fmla="*/ 611293 w 612245"/>
                <a:gd name="connsiteY73" fmla="*/ 437411 h 966108"/>
                <a:gd name="connsiteX74" fmla="*/ 597963 w 612245"/>
                <a:gd name="connsiteY74" fmla="*/ 418393 h 966108"/>
                <a:gd name="connsiteX75" fmla="*/ 569398 w 612245"/>
                <a:gd name="connsiteY75" fmla="*/ 387965 h 966108"/>
                <a:gd name="connsiteX76" fmla="*/ 551306 w 612245"/>
                <a:gd name="connsiteY76" fmla="*/ 387965 h 966108"/>
                <a:gd name="connsiteX77" fmla="*/ 543689 w 612245"/>
                <a:gd name="connsiteY77" fmla="*/ 408884 h 966108"/>
                <a:gd name="connsiteX78" fmla="*/ 516076 w 612245"/>
                <a:gd name="connsiteY78" fmla="*/ 380357 h 966108"/>
                <a:gd name="connsiteX79" fmla="*/ 518932 w 612245"/>
                <a:gd name="connsiteY79" fmla="*/ 372750 h 966108"/>
                <a:gd name="connsiteX80" fmla="*/ 518932 w 612245"/>
                <a:gd name="connsiteY80" fmla="*/ 358487 h 966108"/>
                <a:gd name="connsiteX81" fmla="*/ 503698 w 612245"/>
                <a:gd name="connsiteY81" fmla="*/ 315697 h 966108"/>
                <a:gd name="connsiteX82" fmla="*/ 496080 w 612245"/>
                <a:gd name="connsiteY82" fmla="*/ 313795 h 966108"/>
                <a:gd name="connsiteX83" fmla="*/ 489415 w 612245"/>
                <a:gd name="connsiteY83" fmla="*/ 317599 h 966108"/>
                <a:gd name="connsiteX84" fmla="*/ 443711 w 612245"/>
                <a:gd name="connsiteY84" fmla="*/ 317599 h 966108"/>
                <a:gd name="connsiteX85" fmla="*/ 440855 w 612245"/>
                <a:gd name="connsiteY85" fmla="*/ 283366 h 966108"/>
                <a:gd name="connsiteX86" fmla="*/ 363729 w 612245"/>
                <a:gd name="connsiteY86" fmla="*/ 36134 h 966108"/>
                <a:gd name="connsiteX87" fmla="*/ 294220 w 612245"/>
                <a:gd name="connsiteY87" fmla="*/ 951 h 966108"/>
                <a:gd name="connsiteX88" fmla="*/ 266607 w 612245"/>
                <a:gd name="connsiteY88" fmla="*/ 0 h 966108"/>
                <a:gd name="connsiteX89" fmla="*/ 202812 w 612245"/>
                <a:gd name="connsiteY89" fmla="*/ 62759 h 966108"/>
                <a:gd name="connsiteX90" fmla="*/ 177104 w 612245"/>
                <a:gd name="connsiteY90" fmla="*/ 53250 h 966108"/>
                <a:gd name="connsiteX91" fmla="*/ 167582 w 612245"/>
                <a:gd name="connsiteY91" fmla="*/ 16165 h 966108"/>
                <a:gd name="connsiteX92" fmla="*/ 141873 w 612245"/>
                <a:gd name="connsiteY92" fmla="*/ 16165 h 966108"/>
                <a:gd name="connsiteX93" fmla="*/ 76174 w 612245"/>
                <a:gd name="connsiteY93" fmla="*/ 201589 h 966108"/>
                <a:gd name="connsiteX94" fmla="*/ 82839 w 612245"/>
                <a:gd name="connsiteY94" fmla="*/ 260545 h 966108"/>
                <a:gd name="connsiteX95" fmla="*/ 66652 w 612245"/>
                <a:gd name="connsiteY95" fmla="*/ 283366 h 966108"/>
                <a:gd name="connsiteX96" fmla="*/ 62843 w 612245"/>
                <a:gd name="connsiteY96" fmla="*/ 327107 h 966108"/>
                <a:gd name="connsiteX97" fmla="*/ 75222 w 612245"/>
                <a:gd name="connsiteY97" fmla="*/ 362291 h 966108"/>
                <a:gd name="connsiteX98" fmla="*/ 82839 w 612245"/>
                <a:gd name="connsiteY98" fmla="*/ 364192 h 966108"/>
                <a:gd name="connsiteX99" fmla="*/ 82839 w 612245"/>
                <a:gd name="connsiteY99" fmla="*/ 379407 h 966108"/>
                <a:gd name="connsiteX100" fmla="*/ 67604 w 612245"/>
                <a:gd name="connsiteY100" fmla="*/ 422197 h 966108"/>
                <a:gd name="connsiteX101" fmla="*/ 53322 w 612245"/>
                <a:gd name="connsiteY101" fmla="*/ 435509 h 966108"/>
                <a:gd name="connsiteX102" fmla="*/ 40944 w 612245"/>
                <a:gd name="connsiteY102" fmla="*/ 456429 h 966108"/>
                <a:gd name="connsiteX103" fmla="*/ 37135 w 612245"/>
                <a:gd name="connsiteY103" fmla="*/ 530599 h 966108"/>
                <a:gd name="connsiteX104" fmla="*/ 14283 w 612245"/>
                <a:gd name="connsiteY104" fmla="*/ 521090 h 966108"/>
                <a:gd name="connsiteX105" fmla="*/ 0 w 612245"/>
                <a:gd name="connsiteY105" fmla="*/ 524893 h 966108"/>
                <a:gd name="connsiteX106" fmla="*/ 442759 w 612245"/>
                <a:gd name="connsiteY106" fmla="*/ 639952 h 966108"/>
                <a:gd name="connsiteX107" fmla="*/ 433237 w 612245"/>
                <a:gd name="connsiteY107" fmla="*/ 647559 h 966108"/>
                <a:gd name="connsiteX108" fmla="*/ 433237 w 612245"/>
                <a:gd name="connsiteY108" fmla="*/ 659920 h 966108"/>
                <a:gd name="connsiteX109" fmla="*/ 439902 w 612245"/>
                <a:gd name="connsiteY109" fmla="*/ 652313 h 966108"/>
                <a:gd name="connsiteX110" fmla="*/ 448472 w 612245"/>
                <a:gd name="connsiteY110" fmla="*/ 659920 h 966108"/>
                <a:gd name="connsiteX111" fmla="*/ 452280 w 612245"/>
                <a:gd name="connsiteY111" fmla="*/ 655166 h 966108"/>
                <a:gd name="connsiteX112" fmla="*/ 462754 w 612245"/>
                <a:gd name="connsiteY112" fmla="*/ 657068 h 966108"/>
                <a:gd name="connsiteX113" fmla="*/ 453233 w 612245"/>
                <a:gd name="connsiteY113" fmla="*/ 649460 h 966108"/>
                <a:gd name="connsiteX114" fmla="*/ 457041 w 612245"/>
                <a:gd name="connsiteY114" fmla="*/ 641853 h 966108"/>
                <a:gd name="connsiteX115" fmla="*/ 426572 w 612245"/>
                <a:gd name="connsiteY115" fmla="*/ 664675 h 966108"/>
                <a:gd name="connsiteX116" fmla="*/ 417050 w 612245"/>
                <a:gd name="connsiteY116" fmla="*/ 675135 h 966108"/>
                <a:gd name="connsiteX117" fmla="*/ 421811 w 612245"/>
                <a:gd name="connsiteY117" fmla="*/ 678938 h 966108"/>
                <a:gd name="connsiteX118" fmla="*/ 420859 w 612245"/>
                <a:gd name="connsiteY118" fmla="*/ 688447 h 966108"/>
                <a:gd name="connsiteX119" fmla="*/ 431333 w 612245"/>
                <a:gd name="connsiteY119" fmla="*/ 688447 h 966108"/>
                <a:gd name="connsiteX120" fmla="*/ 431333 w 612245"/>
                <a:gd name="connsiteY120" fmla="*/ 671331 h 966108"/>
                <a:gd name="connsiteX121" fmla="*/ 398007 w 612245"/>
                <a:gd name="connsiteY121" fmla="*/ 649460 h 966108"/>
                <a:gd name="connsiteX122" fmla="*/ 406576 w 612245"/>
                <a:gd name="connsiteY122" fmla="*/ 661822 h 966108"/>
                <a:gd name="connsiteX123" fmla="*/ 416098 w 612245"/>
                <a:gd name="connsiteY123" fmla="*/ 666577 h 966108"/>
                <a:gd name="connsiteX124" fmla="*/ 418954 w 612245"/>
                <a:gd name="connsiteY124" fmla="*/ 657068 h 966108"/>
                <a:gd name="connsiteX125" fmla="*/ 418954 w 612245"/>
                <a:gd name="connsiteY125" fmla="*/ 639952 h 966108"/>
                <a:gd name="connsiteX126" fmla="*/ 406576 w 612245"/>
                <a:gd name="connsiteY126" fmla="*/ 633295 h 966108"/>
                <a:gd name="connsiteX127" fmla="*/ 402768 w 612245"/>
                <a:gd name="connsiteY127" fmla="*/ 644706 h 966108"/>
                <a:gd name="connsiteX128" fmla="*/ 388485 w 612245"/>
                <a:gd name="connsiteY128" fmla="*/ 697005 h 966108"/>
                <a:gd name="connsiteX129" fmla="*/ 372298 w 612245"/>
                <a:gd name="connsiteY129" fmla="*/ 680840 h 966108"/>
                <a:gd name="connsiteX130" fmla="*/ 387533 w 612245"/>
                <a:gd name="connsiteY130" fmla="*/ 658019 h 966108"/>
                <a:gd name="connsiteX131" fmla="*/ 395150 w 612245"/>
                <a:gd name="connsiteY131" fmla="*/ 660871 h 966108"/>
                <a:gd name="connsiteX132" fmla="*/ 397055 w 612245"/>
                <a:gd name="connsiteY132" fmla="*/ 671331 h 966108"/>
                <a:gd name="connsiteX133" fmla="*/ 406576 w 612245"/>
                <a:gd name="connsiteY133" fmla="*/ 678938 h 966108"/>
                <a:gd name="connsiteX134" fmla="*/ 406576 w 612245"/>
                <a:gd name="connsiteY134" fmla="*/ 689398 h 966108"/>
                <a:gd name="connsiteX135" fmla="*/ 397055 w 612245"/>
                <a:gd name="connsiteY135" fmla="*/ 698907 h 966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12245" h="966108">
                  <a:moveTo>
                    <a:pt x="113308" y="874822"/>
                  </a:moveTo>
                  <a:lnTo>
                    <a:pt x="119021" y="912858"/>
                  </a:lnTo>
                  <a:lnTo>
                    <a:pt x="149491" y="931876"/>
                  </a:lnTo>
                  <a:lnTo>
                    <a:pt x="157108" y="952796"/>
                  </a:lnTo>
                  <a:lnTo>
                    <a:pt x="179008" y="966108"/>
                  </a:lnTo>
                  <a:lnTo>
                    <a:pt x="192338" y="963255"/>
                  </a:lnTo>
                  <a:lnTo>
                    <a:pt x="201860" y="934729"/>
                  </a:lnTo>
                  <a:lnTo>
                    <a:pt x="194243" y="907153"/>
                  </a:lnTo>
                  <a:lnTo>
                    <a:pt x="209477" y="898595"/>
                  </a:lnTo>
                  <a:lnTo>
                    <a:pt x="214238" y="871970"/>
                  </a:lnTo>
                  <a:lnTo>
                    <a:pt x="208525" y="859608"/>
                  </a:lnTo>
                  <a:lnTo>
                    <a:pt x="239947" y="841541"/>
                  </a:lnTo>
                  <a:lnTo>
                    <a:pt x="218999" y="819670"/>
                  </a:lnTo>
                  <a:lnTo>
                    <a:pt x="227569" y="796849"/>
                  </a:lnTo>
                  <a:lnTo>
                    <a:pt x="240899" y="775929"/>
                  </a:lnTo>
                  <a:lnTo>
                    <a:pt x="245660" y="806358"/>
                  </a:lnTo>
                  <a:lnTo>
                    <a:pt x="260895" y="787340"/>
                  </a:lnTo>
                  <a:lnTo>
                    <a:pt x="273273" y="795898"/>
                  </a:lnTo>
                  <a:lnTo>
                    <a:pt x="284699" y="788291"/>
                  </a:lnTo>
                  <a:lnTo>
                    <a:pt x="284699" y="772126"/>
                  </a:lnTo>
                  <a:lnTo>
                    <a:pt x="315168" y="759764"/>
                  </a:lnTo>
                  <a:lnTo>
                    <a:pt x="318025" y="732188"/>
                  </a:lnTo>
                  <a:lnTo>
                    <a:pt x="341829" y="730286"/>
                  </a:lnTo>
                  <a:lnTo>
                    <a:pt x="367538" y="695103"/>
                  </a:lnTo>
                  <a:lnTo>
                    <a:pt x="367538" y="688447"/>
                  </a:lnTo>
                  <a:lnTo>
                    <a:pt x="358968" y="683693"/>
                  </a:lnTo>
                  <a:lnTo>
                    <a:pt x="358016" y="652313"/>
                  </a:lnTo>
                  <a:lnTo>
                    <a:pt x="363729" y="641853"/>
                  </a:lnTo>
                  <a:lnTo>
                    <a:pt x="365633" y="657068"/>
                  </a:lnTo>
                  <a:lnTo>
                    <a:pt x="375155" y="652313"/>
                  </a:lnTo>
                  <a:lnTo>
                    <a:pt x="373250" y="621885"/>
                  </a:lnTo>
                  <a:lnTo>
                    <a:pt x="364681" y="624737"/>
                  </a:lnTo>
                  <a:lnTo>
                    <a:pt x="363729" y="636148"/>
                  </a:lnTo>
                  <a:lnTo>
                    <a:pt x="352303" y="622835"/>
                  </a:lnTo>
                  <a:lnTo>
                    <a:pt x="360872" y="609523"/>
                  </a:lnTo>
                  <a:lnTo>
                    <a:pt x="366585" y="610474"/>
                  </a:lnTo>
                  <a:lnTo>
                    <a:pt x="377059" y="606670"/>
                  </a:lnTo>
                  <a:lnTo>
                    <a:pt x="381820" y="633295"/>
                  </a:lnTo>
                  <a:lnTo>
                    <a:pt x="400863" y="630443"/>
                  </a:lnTo>
                  <a:lnTo>
                    <a:pt x="428476" y="637099"/>
                  </a:lnTo>
                  <a:lnTo>
                    <a:pt x="428476" y="627590"/>
                  </a:lnTo>
                  <a:lnTo>
                    <a:pt x="418002" y="616179"/>
                  </a:lnTo>
                  <a:lnTo>
                    <a:pt x="430380" y="617130"/>
                  </a:lnTo>
                  <a:lnTo>
                    <a:pt x="431333" y="595260"/>
                  </a:lnTo>
                  <a:lnTo>
                    <a:pt x="437046" y="602867"/>
                  </a:lnTo>
                  <a:lnTo>
                    <a:pt x="439902" y="620934"/>
                  </a:lnTo>
                  <a:lnTo>
                    <a:pt x="459898" y="635197"/>
                  </a:lnTo>
                  <a:lnTo>
                    <a:pt x="461802" y="625688"/>
                  </a:lnTo>
                  <a:lnTo>
                    <a:pt x="470372" y="623786"/>
                  </a:lnTo>
                  <a:lnTo>
                    <a:pt x="467515" y="616179"/>
                  </a:lnTo>
                  <a:lnTo>
                    <a:pt x="475133" y="610474"/>
                  </a:lnTo>
                  <a:lnTo>
                    <a:pt x="474181" y="595260"/>
                  </a:lnTo>
                  <a:lnTo>
                    <a:pt x="458946" y="593358"/>
                  </a:lnTo>
                  <a:lnTo>
                    <a:pt x="439902" y="600014"/>
                  </a:lnTo>
                  <a:lnTo>
                    <a:pt x="453233" y="584800"/>
                  </a:lnTo>
                  <a:lnTo>
                    <a:pt x="459898" y="577193"/>
                  </a:lnTo>
                  <a:lnTo>
                    <a:pt x="472276" y="575291"/>
                  </a:lnTo>
                  <a:lnTo>
                    <a:pt x="476084" y="587652"/>
                  </a:lnTo>
                  <a:lnTo>
                    <a:pt x="492271" y="602867"/>
                  </a:lnTo>
                  <a:lnTo>
                    <a:pt x="496080" y="582898"/>
                  </a:lnTo>
                  <a:lnTo>
                    <a:pt x="517980" y="571487"/>
                  </a:lnTo>
                  <a:lnTo>
                    <a:pt x="509410" y="559126"/>
                  </a:lnTo>
                  <a:lnTo>
                    <a:pt x="510363" y="542960"/>
                  </a:lnTo>
                  <a:lnTo>
                    <a:pt x="520837" y="547715"/>
                  </a:lnTo>
                  <a:lnTo>
                    <a:pt x="527502" y="547715"/>
                  </a:lnTo>
                  <a:lnTo>
                    <a:pt x="543689" y="534402"/>
                  </a:lnTo>
                  <a:lnTo>
                    <a:pt x="547497" y="512532"/>
                  </a:lnTo>
                  <a:lnTo>
                    <a:pt x="568445" y="515384"/>
                  </a:lnTo>
                  <a:lnTo>
                    <a:pt x="569398" y="508728"/>
                  </a:lnTo>
                  <a:lnTo>
                    <a:pt x="571301" y="493514"/>
                  </a:lnTo>
                  <a:lnTo>
                    <a:pt x="576062" y="506826"/>
                  </a:lnTo>
                  <a:lnTo>
                    <a:pt x="590345" y="497317"/>
                  </a:lnTo>
                  <a:lnTo>
                    <a:pt x="612245" y="458331"/>
                  </a:lnTo>
                  <a:lnTo>
                    <a:pt x="611293" y="437411"/>
                  </a:lnTo>
                  <a:lnTo>
                    <a:pt x="597963" y="418393"/>
                  </a:lnTo>
                  <a:lnTo>
                    <a:pt x="569398" y="387965"/>
                  </a:lnTo>
                  <a:lnTo>
                    <a:pt x="551306" y="387965"/>
                  </a:lnTo>
                  <a:lnTo>
                    <a:pt x="543689" y="408884"/>
                  </a:lnTo>
                  <a:lnTo>
                    <a:pt x="516076" y="380357"/>
                  </a:lnTo>
                  <a:lnTo>
                    <a:pt x="518932" y="372750"/>
                  </a:lnTo>
                  <a:lnTo>
                    <a:pt x="518932" y="358487"/>
                  </a:lnTo>
                  <a:lnTo>
                    <a:pt x="503698" y="315697"/>
                  </a:lnTo>
                  <a:lnTo>
                    <a:pt x="496080" y="313795"/>
                  </a:lnTo>
                  <a:lnTo>
                    <a:pt x="489415" y="317599"/>
                  </a:lnTo>
                  <a:lnTo>
                    <a:pt x="443711" y="317599"/>
                  </a:lnTo>
                  <a:lnTo>
                    <a:pt x="440855" y="283366"/>
                  </a:lnTo>
                  <a:lnTo>
                    <a:pt x="363729" y="36134"/>
                  </a:lnTo>
                  <a:lnTo>
                    <a:pt x="294220" y="951"/>
                  </a:lnTo>
                  <a:lnTo>
                    <a:pt x="266607" y="0"/>
                  </a:lnTo>
                  <a:lnTo>
                    <a:pt x="202812" y="62759"/>
                  </a:lnTo>
                  <a:lnTo>
                    <a:pt x="177104" y="53250"/>
                  </a:lnTo>
                  <a:lnTo>
                    <a:pt x="167582" y="16165"/>
                  </a:lnTo>
                  <a:lnTo>
                    <a:pt x="141873" y="16165"/>
                  </a:lnTo>
                  <a:lnTo>
                    <a:pt x="76174" y="201589"/>
                  </a:lnTo>
                  <a:lnTo>
                    <a:pt x="82839" y="260545"/>
                  </a:lnTo>
                  <a:lnTo>
                    <a:pt x="66652" y="283366"/>
                  </a:lnTo>
                  <a:lnTo>
                    <a:pt x="62843" y="327107"/>
                  </a:lnTo>
                  <a:lnTo>
                    <a:pt x="75222" y="362291"/>
                  </a:lnTo>
                  <a:lnTo>
                    <a:pt x="82839" y="364192"/>
                  </a:lnTo>
                  <a:lnTo>
                    <a:pt x="82839" y="379407"/>
                  </a:lnTo>
                  <a:lnTo>
                    <a:pt x="67604" y="422197"/>
                  </a:lnTo>
                  <a:lnTo>
                    <a:pt x="53322" y="435509"/>
                  </a:lnTo>
                  <a:lnTo>
                    <a:pt x="40944" y="456429"/>
                  </a:lnTo>
                  <a:lnTo>
                    <a:pt x="37135" y="530599"/>
                  </a:lnTo>
                  <a:lnTo>
                    <a:pt x="14283" y="521090"/>
                  </a:lnTo>
                  <a:lnTo>
                    <a:pt x="0" y="524893"/>
                  </a:lnTo>
                  <a:close/>
                  <a:moveTo>
                    <a:pt x="442759" y="639952"/>
                  </a:moveTo>
                  <a:lnTo>
                    <a:pt x="433237" y="647559"/>
                  </a:lnTo>
                  <a:lnTo>
                    <a:pt x="433237" y="659920"/>
                  </a:lnTo>
                  <a:lnTo>
                    <a:pt x="439902" y="652313"/>
                  </a:lnTo>
                  <a:lnTo>
                    <a:pt x="448472" y="659920"/>
                  </a:lnTo>
                  <a:lnTo>
                    <a:pt x="452280" y="655166"/>
                  </a:lnTo>
                  <a:lnTo>
                    <a:pt x="462754" y="657068"/>
                  </a:lnTo>
                  <a:lnTo>
                    <a:pt x="453233" y="649460"/>
                  </a:lnTo>
                  <a:lnTo>
                    <a:pt x="457041" y="641853"/>
                  </a:lnTo>
                  <a:close/>
                  <a:moveTo>
                    <a:pt x="426572" y="664675"/>
                  </a:moveTo>
                  <a:lnTo>
                    <a:pt x="417050" y="675135"/>
                  </a:lnTo>
                  <a:lnTo>
                    <a:pt x="421811" y="678938"/>
                  </a:lnTo>
                  <a:lnTo>
                    <a:pt x="420859" y="688447"/>
                  </a:lnTo>
                  <a:lnTo>
                    <a:pt x="431333" y="688447"/>
                  </a:lnTo>
                  <a:lnTo>
                    <a:pt x="431333" y="671331"/>
                  </a:lnTo>
                  <a:close/>
                  <a:moveTo>
                    <a:pt x="398007" y="649460"/>
                  </a:moveTo>
                  <a:lnTo>
                    <a:pt x="406576" y="661822"/>
                  </a:lnTo>
                  <a:lnTo>
                    <a:pt x="416098" y="666577"/>
                  </a:lnTo>
                  <a:lnTo>
                    <a:pt x="418954" y="657068"/>
                  </a:lnTo>
                  <a:lnTo>
                    <a:pt x="418954" y="639952"/>
                  </a:lnTo>
                  <a:lnTo>
                    <a:pt x="406576" y="633295"/>
                  </a:lnTo>
                  <a:lnTo>
                    <a:pt x="402768" y="644706"/>
                  </a:lnTo>
                  <a:close/>
                  <a:moveTo>
                    <a:pt x="388485" y="697005"/>
                  </a:moveTo>
                  <a:lnTo>
                    <a:pt x="372298" y="680840"/>
                  </a:lnTo>
                  <a:lnTo>
                    <a:pt x="387533" y="658019"/>
                  </a:lnTo>
                  <a:lnTo>
                    <a:pt x="395150" y="660871"/>
                  </a:lnTo>
                  <a:lnTo>
                    <a:pt x="397055" y="671331"/>
                  </a:lnTo>
                  <a:lnTo>
                    <a:pt x="406576" y="678938"/>
                  </a:lnTo>
                  <a:lnTo>
                    <a:pt x="406576" y="689398"/>
                  </a:lnTo>
                  <a:lnTo>
                    <a:pt x="397055" y="698907"/>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7" name="Freeform 31">
              <a:extLst>
                <a:ext uri="{FF2B5EF4-FFF2-40B4-BE49-F238E27FC236}">
                  <a16:creationId xmlns:a16="http://schemas.microsoft.com/office/drawing/2014/main" id="{405A5126-5170-3AB0-04EF-46C240F0DAF3}"/>
                </a:ext>
              </a:extLst>
            </p:cNvPr>
            <p:cNvSpPr/>
            <p:nvPr/>
          </p:nvSpPr>
          <p:spPr>
            <a:xfrm>
              <a:off x="8742077" y="2797606"/>
              <a:ext cx="752213" cy="376553"/>
            </a:xfrm>
            <a:custGeom>
              <a:avLst/>
              <a:gdLst>
                <a:gd name="connsiteX0" fmla="*/ 623671 w 752213"/>
                <a:gd name="connsiteY0" fmla="*/ 372750 h 376553"/>
                <a:gd name="connsiteX1" fmla="*/ 623671 w 752213"/>
                <a:gd name="connsiteY1" fmla="*/ 356585 h 376553"/>
                <a:gd name="connsiteX2" fmla="*/ 616053 w 752213"/>
                <a:gd name="connsiteY2" fmla="*/ 356585 h 376553"/>
                <a:gd name="connsiteX3" fmla="*/ 616053 w 752213"/>
                <a:gd name="connsiteY3" fmla="*/ 373701 h 376553"/>
                <a:gd name="connsiteX4" fmla="*/ 736026 w 752213"/>
                <a:gd name="connsiteY4" fmla="*/ 335665 h 376553"/>
                <a:gd name="connsiteX5" fmla="*/ 747453 w 752213"/>
                <a:gd name="connsiteY5" fmla="*/ 314746 h 376553"/>
                <a:gd name="connsiteX6" fmla="*/ 748405 w 752213"/>
                <a:gd name="connsiteY6" fmla="*/ 290974 h 376553"/>
                <a:gd name="connsiteX7" fmla="*/ 742692 w 752213"/>
                <a:gd name="connsiteY7" fmla="*/ 285268 h 376553"/>
                <a:gd name="connsiteX8" fmla="*/ 736026 w 752213"/>
                <a:gd name="connsiteY8" fmla="*/ 293826 h 376553"/>
                <a:gd name="connsiteX9" fmla="*/ 734122 w 752213"/>
                <a:gd name="connsiteY9" fmla="*/ 313795 h 376553"/>
                <a:gd name="connsiteX10" fmla="*/ 726505 w 752213"/>
                <a:gd name="connsiteY10" fmla="*/ 327107 h 376553"/>
                <a:gd name="connsiteX11" fmla="*/ 723648 w 752213"/>
                <a:gd name="connsiteY11" fmla="*/ 337567 h 376553"/>
                <a:gd name="connsiteX12" fmla="*/ 679848 w 752213"/>
                <a:gd name="connsiteY12" fmla="*/ 352782 h 376553"/>
                <a:gd name="connsiteX13" fmla="*/ 673183 w 752213"/>
                <a:gd name="connsiteY13" fmla="*/ 360389 h 376553"/>
                <a:gd name="connsiteX14" fmla="*/ 660805 w 752213"/>
                <a:gd name="connsiteY14" fmla="*/ 362291 h 376553"/>
                <a:gd name="connsiteX15" fmla="*/ 656997 w 752213"/>
                <a:gd name="connsiteY15" fmla="*/ 370849 h 376553"/>
                <a:gd name="connsiteX16" fmla="*/ 644618 w 752213"/>
                <a:gd name="connsiteY16" fmla="*/ 376554 h 376553"/>
                <a:gd name="connsiteX17" fmla="*/ 641762 w 752213"/>
                <a:gd name="connsiteY17" fmla="*/ 352782 h 376553"/>
                <a:gd name="connsiteX18" fmla="*/ 645570 w 752213"/>
                <a:gd name="connsiteY18" fmla="*/ 346125 h 376553"/>
                <a:gd name="connsiteX19" fmla="*/ 637953 w 752213"/>
                <a:gd name="connsiteY19" fmla="*/ 341371 h 376553"/>
                <a:gd name="connsiteX20" fmla="*/ 639857 w 752213"/>
                <a:gd name="connsiteY20" fmla="*/ 327107 h 376553"/>
                <a:gd name="connsiteX21" fmla="*/ 624623 w 752213"/>
                <a:gd name="connsiteY21" fmla="*/ 336616 h 376553"/>
                <a:gd name="connsiteX22" fmla="*/ 624623 w 752213"/>
                <a:gd name="connsiteY22" fmla="*/ 317598 h 376553"/>
                <a:gd name="connsiteX23" fmla="*/ 636049 w 752213"/>
                <a:gd name="connsiteY23" fmla="*/ 314746 h 376553"/>
                <a:gd name="connsiteX24" fmla="*/ 617957 w 752213"/>
                <a:gd name="connsiteY24" fmla="*/ 310942 h 376553"/>
                <a:gd name="connsiteX25" fmla="*/ 611292 w 752213"/>
                <a:gd name="connsiteY25" fmla="*/ 303335 h 376553"/>
                <a:gd name="connsiteX26" fmla="*/ 615101 w 752213"/>
                <a:gd name="connsiteY26" fmla="*/ 290974 h 376553"/>
                <a:gd name="connsiteX27" fmla="*/ 607484 w 752213"/>
                <a:gd name="connsiteY27" fmla="*/ 285268 h 376553"/>
                <a:gd name="connsiteX28" fmla="*/ 600818 w 752213"/>
                <a:gd name="connsiteY28" fmla="*/ 300483 h 376553"/>
                <a:gd name="connsiteX29" fmla="*/ 605579 w 752213"/>
                <a:gd name="connsiteY29" fmla="*/ 308090 h 376553"/>
                <a:gd name="connsiteX30" fmla="*/ 598914 w 752213"/>
                <a:gd name="connsiteY30" fmla="*/ 313795 h 376553"/>
                <a:gd name="connsiteX31" fmla="*/ 588440 w 752213"/>
                <a:gd name="connsiteY31" fmla="*/ 318549 h 376553"/>
                <a:gd name="connsiteX32" fmla="*/ 569397 w 752213"/>
                <a:gd name="connsiteY32" fmla="*/ 309040 h 376553"/>
                <a:gd name="connsiteX33" fmla="*/ 567492 w 752213"/>
                <a:gd name="connsiteY33" fmla="*/ 297630 h 376553"/>
                <a:gd name="connsiteX34" fmla="*/ 557971 w 752213"/>
                <a:gd name="connsiteY34" fmla="*/ 287170 h 376553"/>
                <a:gd name="connsiteX35" fmla="*/ 544640 w 752213"/>
                <a:gd name="connsiteY35" fmla="*/ 271005 h 376553"/>
                <a:gd name="connsiteX36" fmla="*/ 558923 w 752213"/>
                <a:gd name="connsiteY36" fmla="*/ 263397 h 376553"/>
                <a:gd name="connsiteX37" fmla="*/ 549401 w 752213"/>
                <a:gd name="connsiteY37" fmla="*/ 257692 h 376553"/>
                <a:gd name="connsiteX38" fmla="*/ 549401 w 752213"/>
                <a:gd name="connsiteY38" fmla="*/ 249134 h 376553"/>
                <a:gd name="connsiteX39" fmla="*/ 555114 w 752213"/>
                <a:gd name="connsiteY39" fmla="*/ 239625 h 376553"/>
                <a:gd name="connsiteX40" fmla="*/ 571301 w 752213"/>
                <a:gd name="connsiteY40" fmla="*/ 236772 h 376553"/>
                <a:gd name="connsiteX41" fmla="*/ 557971 w 752213"/>
                <a:gd name="connsiteY41" fmla="*/ 231067 h 376553"/>
                <a:gd name="connsiteX42" fmla="*/ 557019 w 752213"/>
                <a:gd name="connsiteY42" fmla="*/ 224411 h 376553"/>
                <a:gd name="connsiteX43" fmla="*/ 544640 w 752213"/>
                <a:gd name="connsiteY43" fmla="*/ 223460 h 376553"/>
                <a:gd name="connsiteX44" fmla="*/ 540832 w 752213"/>
                <a:gd name="connsiteY44" fmla="*/ 233920 h 376553"/>
                <a:gd name="connsiteX45" fmla="*/ 535119 w 752213"/>
                <a:gd name="connsiteY45" fmla="*/ 236772 h 376553"/>
                <a:gd name="connsiteX46" fmla="*/ 536071 w 752213"/>
                <a:gd name="connsiteY46" fmla="*/ 204442 h 376553"/>
                <a:gd name="connsiteX47" fmla="*/ 545593 w 752213"/>
                <a:gd name="connsiteY47" fmla="*/ 194933 h 376553"/>
                <a:gd name="connsiteX48" fmla="*/ 553210 w 752213"/>
                <a:gd name="connsiteY48" fmla="*/ 201589 h 376553"/>
                <a:gd name="connsiteX49" fmla="*/ 554162 w 752213"/>
                <a:gd name="connsiteY49" fmla="*/ 186375 h 376553"/>
                <a:gd name="connsiteX50" fmla="*/ 544640 w 752213"/>
                <a:gd name="connsiteY50" fmla="*/ 177817 h 376553"/>
                <a:gd name="connsiteX51" fmla="*/ 536071 w 752213"/>
                <a:gd name="connsiteY51" fmla="*/ 188277 h 376553"/>
                <a:gd name="connsiteX52" fmla="*/ 526549 w 752213"/>
                <a:gd name="connsiteY52" fmla="*/ 201589 h 376553"/>
                <a:gd name="connsiteX53" fmla="*/ 520836 w 752213"/>
                <a:gd name="connsiteY53" fmla="*/ 192081 h 376553"/>
                <a:gd name="connsiteX54" fmla="*/ 522740 w 752213"/>
                <a:gd name="connsiteY54" fmla="*/ 169259 h 376553"/>
                <a:gd name="connsiteX55" fmla="*/ 531310 w 752213"/>
                <a:gd name="connsiteY55" fmla="*/ 159750 h 376553"/>
                <a:gd name="connsiteX56" fmla="*/ 539879 w 752213"/>
                <a:gd name="connsiteY56" fmla="*/ 168308 h 376553"/>
                <a:gd name="connsiteX57" fmla="*/ 551305 w 752213"/>
                <a:gd name="connsiteY57" fmla="*/ 161652 h 376553"/>
                <a:gd name="connsiteX58" fmla="*/ 547497 w 752213"/>
                <a:gd name="connsiteY58" fmla="*/ 145487 h 376553"/>
                <a:gd name="connsiteX59" fmla="*/ 537975 w 752213"/>
                <a:gd name="connsiteY59" fmla="*/ 154996 h 376553"/>
                <a:gd name="connsiteX60" fmla="*/ 529406 w 752213"/>
                <a:gd name="connsiteY60" fmla="*/ 135027 h 376553"/>
                <a:gd name="connsiteX61" fmla="*/ 527501 w 752213"/>
                <a:gd name="connsiteY61" fmla="*/ 118862 h 376553"/>
                <a:gd name="connsiteX62" fmla="*/ 537975 w 752213"/>
                <a:gd name="connsiteY62" fmla="*/ 96040 h 376553"/>
                <a:gd name="connsiteX63" fmla="*/ 548449 w 752213"/>
                <a:gd name="connsiteY63" fmla="*/ 82728 h 376553"/>
                <a:gd name="connsiteX64" fmla="*/ 561780 w 752213"/>
                <a:gd name="connsiteY64" fmla="*/ 80826 h 376553"/>
                <a:gd name="connsiteX65" fmla="*/ 557019 w 752213"/>
                <a:gd name="connsiteY65" fmla="*/ 73219 h 376553"/>
                <a:gd name="connsiteX66" fmla="*/ 561780 w 752213"/>
                <a:gd name="connsiteY66" fmla="*/ 67513 h 376553"/>
                <a:gd name="connsiteX67" fmla="*/ 558923 w 752213"/>
                <a:gd name="connsiteY67" fmla="*/ 60857 h 376553"/>
                <a:gd name="connsiteX68" fmla="*/ 560827 w 752213"/>
                <a:gd name="connsiteY68" fmla="*/ 40888 h 376553"/>
                <a:gd name="connsiteX69" fmla="*/ 546545 w 752213"/>
                <a:gd name="connsiteY69" fmla="*/ 44692 h 376553"/>
                <a:gd name="connsiteX70" fmla="*/ 538927 w 752213"/>
                <a:gd name="connsiteY70" fmla="*/ 55152 h 376553"/>
                <a:gd name="connsiteX71" fmla="*/ 548449 w 752213"/>
                <a:gd name="connsiteY71" fmla="*/ 67513 h 376553"/>
                <a:gd name="connsiteX72" fmla="*/ 523693 w 752213"/>
                <a:gd name="connsiteY72" fmla="*/ 101746 h 376553"/>
                <a:gd name="connsiteX73" fmla="*/ 515123 w 752213"/>
                <a:gd name="connsiteY73" fmla="*/ 97942 h 376553"/>
                <a:gd name="connsiteX74" fmla="*/ 508458 w 752213"/>
                <a:gd name="connsiteY74" fmla="*/ 106500 h 376553"/>
                <a:gd name="connsiteX75" fmla="*/ 502745 w 752213"/>
                <a:gd name="connsiteY75" fmla="*/ 127420 h 376553"/>
                <a:gd name="connsiteX76" fmla="*/ 485606 w 752213"/>
                <a:gd name="connsiteY76" fmla="*/ 132174 h 376553"/>
                <a:gd name="connsiteX77" fmla="*/ 497984 w 752213"/>
                <a:gd name="connsiteY77" fmla="*/ 137880 h 376553"/>
                <a:gd name="connsiteX78" fmla="*/ 510362 w 752213"/>
                <a:gd name="connsiteY78" fmla="*/ 150241 h 376553"/>
                <a:gd name="connsiteX79" fmla="*/ 508458 w 752213"/>
                <a:gd name="connsiteY79" fmla="*/ 156897 h 376553"/>
                <a:gd name="connsiteX80" fmla="*/ 517028 w 752213"/>
                <a:gd name="connsiteY80" fmla="*/ 168308 h 376553"/>
                <a:gd name="connsiteX81" fmla="*/ 506553 w 752213"/>
                <a:gd name="connsiteY81" fmla="*/ 177817 h 376553"/>
                <a:gd name="connsiteX82" fmla="*/ 511314 w 752213"/>
                <a:gd name="connsiteY82" fmla="*/ 180670 h 376553"/>
                <a:gd name="connsiteX83" fmla="*/ 506553 w 752213"/>
                <a:gd name="connsiteY83" fmla="*/ 193031 h 376553"/>
                <a:gd name="connsiteX84" fmla="*/ 506553 w 752213"/>
                <a:gd name="connsiteY84" fmla="*/ 213000 h 376553"/>
                <a:gd name="connsiteX85" fmla="*/ 501793 w 752213"/>
                <a:gd name="connsiteY85" fmla="*/ 225362 h 376553"/>
                <a:gd name="connsiteX86" fmla="*/ 510362 w 752213"/>
                <a:gd name="connsiteY86" fmla="*/ 235822 h 376553"/>
                <a:gd name="connsiteX87" fmla="*/ 517028 w 752213"/>
                <a:gd name="connsiteY87" fmla="*/ 268152 h 376553"/>
                <a:gd name="connsiteX88" fmla="*/ 529406 w 752213"/>
                <a:gd name="connsiteY88" fmla="*/ 281465 h 376553"/>
                <a:gd name="connsiteX89" fmla="*/ 544640 w 752213"/>
                <a:gd name="connsiteY89" fmla="*/ 294777 h 376553"/>
                <a:gd name="connsiteX90" fmla="*/ 548449 w 752213"/>
                <a:gd name="connsiteY90" fmla="*/ 321402 h 376553"/>
                <a:gd name="connsiteX91" fmla="*/ 563684 w 752213"/>
                <a:gd name="connsiteY91" fmla="*/ 340420 h 376553"/>
                <a:gd name="connsiteX92" fmla="*/ 567492 w 752213"/>
                <a:gd name="connsiteY92" fmla="*/ 353732 h 376553"/>
                <a:gd name="connsiteX93" fmla="*/ 567492 w 752213"/>
                <a:gd name="connsiteY93" fmla="*/ 363241 h 376553"/>
                <a:gd name="connsiteX94" fmla="*/ 560827 w 752213"/>
                <a:gd name="connsiteY94" fmla="*/ 363241 h 376553"/>
                <a:gd name="connsiteX95" fmla="*/ 546545 w 752213"/>
                <a:gd name="connsiteY95" fmla="*/ 351831 h 376553"/>
                <a:gd name="connsiteX96" fmla="*/ 542736 w 752213"/>
                <a:gd name="connsiteY96" fmla="*/ 353732 h 376553"/>
                <a:gd name="connsiteX97" fmla="*/ 531310 w 752213"/>
                <a:gd name="connsiteY97" fmla="*/ 351831 h 376553"/>
                <a:gd name="connsiteX98" fmla="*/ 515123 w 752213"/>
                <a:gd name="connsiteY98" fmla="*/ 338518 h 376553"/>
                <a:gd name="connsiteX99" fmla="*/ 501793 w 752213"/>
                <a:gd name="connsiteY99" fmla="*/ 335665 h 376553"/>
                <a:gd name="connsiteX100" fmla="*/ 492271 w 752213"/>
                <a:gd name="connsiteY100" fmla="*/ 340420 h 376553"/>
                <a:gd name="connsiteX101" fmla="*/ 480845 w 752213"/>
                <a:gd name="connsiteY101" fmla="*/ 337567 h 376553"/>
                <a:gd name="connsiteX102" fmla="*/ 477036 w 752213"/>
                <a:gd name="connsiteY102" fmla="*/ 339469 h 376553"/>
                <a:gd name="connsiteX103" fmla="*/ 460849 w 752213"/>
                <a:gd name="connsiteY103" fmla="*/ 331862 h 376553"/>
                <a:gd name="connsiteX104" fmla="*/ 451328 w 752213"/>
                <a:gd name="connsiteY104" fmla="*/ 322353 h 376553"/>
                <a:gd name="connsiteX105" fmla="*/ 441806 w 752213"/>
                <a:gd name="connsiteY105" fmla="*/ 309991 h 376553"/>
                <a:gd name="connsiteX106" fmla="*/ 436093 w 752213"/>
                <a:gd name="connsiteY106" fmla="*/ 308090 h 376553"/>
                <a:gd name="connsiteX107" fmla="*/ 428476 w 752213"/>
                <a:gd name="connsiteY107" fmla="*/ 314746 h 376553"/>
                <a:gd name="connsiteX108" fmla="*/ 413241 w 752213"/>
                <a:gd name="connsiteY108" fmla="*/ 327107 h 376553"/>
                <a:gd name="connsiteX109" fmla="*/ 402767 w 752213"/>
                <a:gd name="connsiteY109" fmla="*/ 319500 h 376553"/>
                <a:gd name="connsiteX110" fmla="*/ 398958 w 752213"/>
                <a:gd name="connsiteY110" fmla="*/ 297630 h 376553"/>
                <a:gd name="connsiteX111" fmla="*/ 406576 w 752213"/>
                <a:gd name="connsiteY111" fmla="*/ 277661 h 376553"/>
                <a:gd name="connsiteX112" fmla="*/ 403719 w 752213"/>
                <a:gd name="connsiteY112" fmla="*/ 272906 h 376553"/>
                <a:gd name="connsiteX113" fmla="*/ 406576 w 752213"/>
                <a:gd name="connsiteY113" fmla="*/ 269103 h 376553"/>
                <a:gd name="connsiteX114" fmla="*/ 399911 w 752213"/>
                <a:gd name="connsiteY114" fmla="*/ 259594 h 376553"/>
                <a:gd name="connsiteX115" fmla="*/ 409433 w 752213"/>
                <a:gd name="connsiteY115" fmla="*/ 258643 h 376553"/>
                <a:gd name="connsiteX116" fmla="*/ 418954 w 752213"/>
                <a:gd name="connsiteY116" fmla="*/ 250085 h 376553"/>
                <a:gd name="connsiteX117" fmla="*/ 422763 w 752213"/>
                <a:gd name="connsiteY117" fmla="*/ 232969 h 376553"/>
                <a:gd name="connsiteX118" fmla="*/ 438950 w 752213"/>
                <a:gd name="connsiteY118" fmla="*/ 208246 h 376553"/>
                <a:gd name="connsiteX119" fmla="*/ 414193 w 752213"/>
                <a:gd name="connsiteY119" fmla="*/ 191130 h 376553"/>
                <a:gd name="connsiteX120" fmla="*/ 404672 w 752213"/>
                <a:gd name="connsiteY120" fmla="*/ 207295 h 376553"/>
                <a:gd name="connsiteX121" fmla="*/ 398958 w 752213"/>
                <a:gd name="connsiteY121" fmla="*/ 201589 h 376553"/>
                <a:gd name="connsiteX122" fmla="*/ 389437 w 752213"/>
                <a:gd name="connsiteY122" fmla="*/ 201589 h 376553"/>
                <a:gd name="connsiteX123" fmla="*/ 383724 w 752213"/>
                <a:gd name="connsiteY123" fmla="*/ 200639 h 376553"/>
                <a:gd name="connsiteX124" fmla="*/ 379915 w 752213"/>
                <a:gd name="connsiteY124" fmla="*/ 196835 h 376553"/>
                <a:gd name="connsiteX125" fmla="*/ 380868 w 752213"/>
                <a:gd name="connsiteY125" fmla="*/ 192081 h 376553"/>
                <a:gd name="connsiteX126" fmla="*/ 364681 w 752213"/>
                <a:gd name="connsiteY126" fmla="*/ 186375 h 376553"/>
                <a:gd name="connsiteX127" fmla="*/ 357063 w 752213"/>
                <a:gd name="connsiteY127" fmla="*/ 189228 h 376553"/>
                <a:gd name="connsiteX128" fmla="*/ 345637 w 752213"/>
                <a:gd name="connsiteY128" fmla="*/ 188277 h 376553"/>
                <a:gd name="connsiteX129" fmla="*/ 338972 w 752213"/>
                <a:gd name="connsiteY129" fmla="*/ 181621 h 376553"/>
                <a:gd name="connsiteX130" fmla="*/ 334211 w 752213"/>
                <a:gd name="connsiteY130" fmla="*/ 179719 h 376553"/>
                <a:gd name="connsiteX131" fmla="*/ 332307 w 752213"/>
                <a:gd name="connsiteY131" fmla="*/ 173063 h 376553"/>
                <a:gd name="connsiteX132" fmla="*/ 338020 w 752213"/>
                <a:gd name="connsiteY132" fmla="*/ 165455 h 376553"/>
                <a:gd name="connsiteX133" fmla="*/ 338020 w 752213"/>
                <a:gd name="connsiteY133" fmla="*/ 156897 h 376553"/>
                <a:gd name="connsiteX134" fmla="*/ 326594 w 752213"/>
                <a:gd name="connsiteY134" fmla="*/ 154996 h 376553"/>
                <a:gd name="connsiteX135" fmla="*/ 317072 w 752213"/>
                <a:gd name="connsiteY135" fmla="*/ 146438 h 376553"/>
                <a:gd name="connsiteX136" fmla="*/ 308502 w 752213"/>
                <a:gd name="connsiteY136" fmla="*/ 147389 h 376553"/>
                <a:gd name="connsiteX137" fmla="*/ 293268 w 752213"/>
                <a:gd name="connsiteY137" fmla="*/ 144536 h 376553"/>
                <a:gd name="connsiteX138" fmla="*/ 284698 w 752213"/>
                <a:gd name="connsiteY138" fmla="*/ 140732 h 376553"/>
                <a:gd name="connsiteX139" fmla="*/ 286603 w 752213"/>
                <a:gd name="connsiteY139" fmla="*/ 125518 h 376553"/>
                <a:gd name="connsiteX140" fmla="*/ 277081 w 752213"/>
                <a:gd name="connsiteY140" fmla="*/ 120763 h 376553"/>
                <a:gd name="connsiteX141" fmla="*/ 275176 w 752213"/>
                <a:gd name="connsiteY141" fmla="*/ 114107 h 376553"/>
                <a:gd name="connsiteX142" fmla="*/ 268511 w 752213"/>
                <a:gd name="connsiteY142" fmla="*/ 114107 h 376553"/>
                <a:gd name="connsiteX143" fmla="*/ 260894 w 752213"/>
                <a:gd name="connsiteY143" fmla="*/ 102696 h 376553"/>
                <a:gd name="connsiteX144" fmla="*/ 262798 w 752213"/>
                <a:gd name="connsiteY144" fmla="*/ 93187 h 376553"/>
                <a:gd name="connsiteX145" fmla="*/ 238042 w 752213"/>
                <a:gd name="connsiteY145" fmla="*/ 96991 h 376553"/>
                <a:gd name="connsiteX146" fmla="*/ 217094 w 752213"/>
                <a:gd name="connsiteY146" fmla="*/ 81777 h 376553"/>
                <a:gd name="connsiteX147" fmla="*/ 203764 w 752213"/>
                <a:gd name="connsiteY147" fmla="*/ 84629 h 376553"/>
                <a:gd name="connsiteX148" fmla="*/ 195195 w 752213"/>
                <a:gd name="connsiteY148" fmla="*/ 97942 h 376553"/>
                <a:gd name="connsiteX149" fmla="*/ 182816 w 752213"/>
                <a:gd name="connsiteY149" fmla="*/ 97942 h 376553"/>
                <a:gd name="connsiteX150" fmla="*/ 166630 w 752213"/>
                <a:gd name="connsiteY150" fmla="*/ 125518 h 376553"/>
                <a:gd name="connsiteX151" fmla="*/ 135208 w 752213"/>
                <a:gd name="connsiteY151" fmla="*/ 129321 h 376553"/>
                <a:gd name="connsiteX152" fmla="*/ 117117 w 752213"/>
                <a:gd name="connsiteY152" fmla="*/ 119813 h 376553"/>
                <a:gd name="connsiteX153" fmla="*/ 92360 w 752213"/>
                <a:gd name="connsiteY153" fmla="*/ 155947 h 376553"/>
                <a:gd name="connsiteX154" fmla="*/ 71413 w 752213"/>
                <a:gd name="connsiteY154" fmla="*/ 153094 h 376553"/>
                <a:gd name="connsiteX155" fmla="*/ 41895 w 752213"/>
                <a:gd name="connsiteY155" fmla="*/ 190179 h 376553"/>
                <a:gd name="connsiteX156" fmla="*/ 33326 w 752213"/>
                <a:gd name="connsiteY156" fmla="*/ 205393 h 376553"/>
                <a:gd name="connsiteX157" fmla="*/ 16186 w 752213"/>
                <a:gd name="connsiteY157" fmla="*/ 220607 h 376553"/>
                <a:gd name="connsiteX158" fmla="*/ 0 w 752213"/>
                <a:gd name="connsiteY158" fmla="*/ 112205 h 376553"/>
                <a:gd name="connsiteX159" fmla="*/ 576062 w 752213"/>
                <a:gd name="connsiteY159" fmla="*/ 0 h 376553"/>
                <a:gd name="connsiteX160" fmla="*/ 648427 w 752213"/>
                <a:gd name="connsiteY160" fmla="*/ 257692 h 376553"/>
                <a:gd name="connsiteX161" fmla="*/ 752213 w 752213"/>
                <a:gd name="connsiteY161" fmla="*/ 235822 h 376553"/>
                <a:gd name="connsiteX162" fmla="*/ 752213 w 752213"/>
                <a:gd name="connsiteY162" fmla="*/ 286219 h 376553"/>
                <a:gd name="connsiteX163" fmla="*/ 751261 w 752213"/>
                <a:gd name="connsiteY163" fmla="*/ 315697 h 376553"/>
                <a:gd name="connsiteX164" fmla="*/ 741739 w 752213"/>
                <a:gd name="connsiteY164" fmla="*/ 332813 h 376553"/>
                <a:gd name="connsiteX165" fmla="*/ 608436 w 752213"/>
                <a:gd name="connsiteY165" fmla="*/ 318549 h 376553"/>
                <a:gd name="connsiteX166" fmla="*/ 596058 w 752213"/>
                <a:gd name="connsiteY166" fmla="*/ 327107 h 376553"/>
                <a:gd name="connsiteX167" fmla="*/ 603675 w 752213"/>
                <a:gd name="connsiteY167" fmla="*/ 344223 h 376553"/>
                <a:gd name="connsiteX168" fmla="*/ 619862 w 752213"/>
                <a:gd name="connsiteY168" fmla="*/ 351831 h 376553"/>
                <a:gd name="connsiteX169" fmla="*/ 616053 w 752213"/>
                <a:gd name="connsiteY169" fmla="*/ 336616 h 37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752213" h="376553">
                  <a:moveTo>
                    <a:pt x="623671" y="372750"/>
                  </a:moveTo>
                  <a:lnTo>
                    <a:pt x="623671" y="356585"/>
                  </a:lnTo>
                  <a:lnTo>
                    <a:pt x="616053" y="356585"/>
                  </a:lnTo>
                  <a:lnTo>
                    <a:pt x="616053" y="373701"/>
                  </a:lnTo>
                  <a:close/>
                  <a:moveTo>
                    <a:pt x="736026" y="335665"/>
                  </a:moveTo>
                  <a:lnTo>
                    <a:pt x="747453" y="314746"/>
                  </a:lnTo>
                  <a:lnTo>
                    <a:pt x="748405" y="290974"/>
                  </a:lnTo>
                  <a:lnTo>
                    <a:pt x="742692" y="285268"/>
                  </a:lnTo>
                  <a:lnTo>
                    <a:pt x="736026" y="293826"/>
                  </a:lnTo>
                  <a:lnTo>
                    <a:pt x="734122" y="313795"/>
                  </a:lnTo>
                  <a:lnTo>
                    <a:pt x="726505" y="327107"/>
                  </a:lnTo>
                  <a:lnTo>
                    <a:pt x="723648" y="337567"/>
                  </a:lnTo>
                  <a:lnTo>
                    <a:pt x="679848" y="352782"/>
                  </a:lnTo>
                  <a:lnTo>
                    <a:pt x="673183" y="360389"/>
                  </a:lnTo>
                  <a:lnTo>
                    <a:pt x="660805" y="362291"/>
                  </a:lnTo>
                  <a:lnTo>
                    <a:pt x="656997" y="370849"/>
                  </a:lnTo>
                  <a:lnTo>
                    <a:pt x="644618" y="376554"/>
                  </a:lnTo>
                  <a:lnTo>
                    <a:pt x="641762" y="352782"/>
                  </a:lnTo>
                  <a:lnTo>
                    <a:pt x="645570" y="346125"/>
                  </a:lnTo>
                  <a:lnTo>
                    <a:pt x="637953" y="341371"/>
                  </a:lnTo>
                  <a:lnTo>
                    <a:pt x="639857" y="327107"/>
                  </a:lnTo>
                  <a:lnTo>
                    <a:pt x="624623" y="336616"/>
                  </a:lnTo>
                  <a:lnTo>
                    <a:pt x="624623" y="317598"/>
                  </a:lnTo>
                  <a:lnTo>
                    <a:pt x="636049" y="314746"/>
                  </a:lnTo>
                  <a:lnTo>
                    <a:pt x="617957" y="310942"/>
                  </a:lnTo>
                  <a:lnTo>
                    <a:pt x="611292" y="303335"/>
                  </a:lnTo>
                  <a:lnTo>
                    <a:pt x="615101" y="290974"/>
                  </a:lnTo>
                  <a:lnTo>
                    <a:pt x="607484" y="285268"/>
                  </a:lnTo>
                  <a:lnTo>
                    <a:pt x="600818" y="300483"/>
                  </a:lnTo>
                  <a:lnTo>
                    <a:pt x="605579" y="308090"/>
                  </a:lnTo>
                  <a:lnTo>
                    <a:pt x="598914" y="313795"/>
                  </a:lnTo>
                  <a:lnTo>
                    <a:pt x="588440" y="318549"/>
                  </a:lnTo>
                  <a:lnTo>
                    <a:pt x="569397" y="309040"/>
                  </a:lnTo>
                  <a:lnTo>
                    <a:pt x="567492" y="297630"/>
                  </a:lnTo>
                  <a:lnTo>
                    <a:pt x="557971" y="287170"/>
                  </a:lnTo>
                  <a:lnTo>
                    <a:pt x="544640" y="271005"/>
                  </a:lnTo>
                  <a:lnTo>
                    <a:pt x="558923" y="263397"/>
                  </a:lnTo>
                  <a:lnTo>
                    <a:pt x="549401" y="257692"/>
                  </a:lnTo>
                  <a:lnTo>
                    <a:pt x="549401" y="249134"/>
                  </a:lnTo>
                  <a:lnTo>
                    <a:pt x="555114" y="239625"/>
                  </a:lnTo>
                  <a:lnTo>
                    <a:pt x="571301" y="236772"/>
                  </a:lnTo>
                  <a:lnTo>
                    <a:pt x="557971" y="231067"/>
                  </a:lnTo>
                  <a:lnTo>
                    <a:pt x="557019" y="224411"/>
                  </a:lnTo>
                  <a:lnTo>
                    <a:pt x="544640" y="223460"/>
                  </a:lnTo>
                  <a:lnTo>
                    <a:pt x="540832" y="233920"/>
                  </a:lnTo>
                  <a:lnTo>
                    <a:pt x="535119" y="236772"/>
                  </a:lnTo>
                  <a:lnTo>
                    <a:pt x="536071" y="204442"/>
                  </a:lnTo>
                  <a:lnTo>
                    <a:pt x="545593" y="194933"/>
                  </a:lnTo>
                  <a:lnTo>
                    <a:pt x="553210" y="201589"/>
                  </a:lnTo>
                  <a:lnTo>
                    <a:pt x="554162" y="186375"/>
                  </a:lnTo>
                  <a:lnTo>
                    <a:pt x="544640" y="177817"/>
                  </a:lnTo>
                  <a:lnTo>
                    <a:pt x="536071" y="188277"/>
                  </a:lnTo>
                  <a:lnTo>
                    <a:pt x="526549" y="201589"/>
                  </a:lnTo>
                  <a:lnTo>
                    <a:pt x="520836" y="192081"/>
                  </a:lnTo>
                  <a:lnTo>
                    <a:pt x="522740" y="169259"/>
                  </a:lnTo>
                  <a:lnTo>
                    <a:pt x="531310" y="159750"/>
                  </a:lnTo>
                  <a:lnTo>
                    <a:pt x="539879" y="168308"/>
                  </a:lnTo>
                  <a:lnTo>
                    <a:pt x="551305" y="161652"/>
                  </a:lnTo>
                  <a:lnTo>
                    <a:pt x="547497" y="145487"/>
                  </a:lnTo>
                  <a:lnTo>
                    <a:pt x="537975" y="154996"/>
                  </a:lnTo>
                  <a:lnTo>
                    <a:pt x="529406" y="135027"/>
                  </a:lnTo>
                  <a:lnTo>
                    <a:pt x="527501" y="118862"/>
                  </a:lnTo>
                  <a:lnTo>
                    <a:pt x="537975" y="96040"/>
                  </a:lnTo>
                  <a:lnTo>
                    <a:pt x="548449" y="82728"/>
                  </a:lnTo>
                  <a:lnTo>
                    <a:pt x="561780" y="80826"/>
                  </a:lnTo>
                  <a:lnTo>
                    <a:pt x="557019" y="73219"/>
                  </a:lnTo>
                  <a:lnTo>
                    <a:pt x="561780" y="67513"/>
                  </a:lnTo>
                  <a:lnTo>
                    <a:pt x="558923" y="60857"/>
                  </a:lnTo>
                  <a:lnTo>
                    <a:pt x="560827" y="40888"/>
                  </a:lnTo>
                  <a:lnTo>
                    <a:pt x="546545" y="44692"/>
                  </a:lnTo>
                  <a:lnTo>
                    <a:pt x="538927" y="55152"/>
                  </a:lnTo>
                  <a:lnTo>
                    <a:pt x="548449" y="67513"/>
                  </a:lnTo>
                  <a:lnTo>
                    <a:pt x="523693" y="101746"/>
                  </a:lnTo>
                  <a:lnTo>
                    <a:pt x="515123" y="97942"/>
                  </a:lnTo>
                  <a:lnTo>
                    <a:pt x="508458" y="106500"/>
                  </a:lnTo>
                  <a:lnTo>
                    <a:pt x="502745" y="127420"/>
                  </a:lnTo>
                  <a:lnTo>
                    <a:pt x="485606" y="132174"/>
                  </a:lnTo>
                  <a:lnTo>
                    <a:pt x="497984" y="137880"/>
                  </a:lnTo>
                  <a:lnTo>
                    <a:pt x="510362" y="150241"/>
                  </a:lnTo>
                  <a:lnTo>
                    <a:pt x="508458" y="156897"/>
                  </a:lnTo>
                  <a:lnTo>
                    <a:pt x="517028" y="168308"/>
                  </a:lnTo>
                  <a:lnTo>
                    <a:pt x="506553" y="177817"/>
                  </a:lnTo>
                  <a:lnTo>
                    <a:pt x="511314" y="180670"/>
                  </a:lnTo>
                  <a:lnTo>
                    <a:pt x="506553" y="193031"/>
                  </a:lnTo>
                  <a:lnTo>
                    <a:pt x="506553" y="213000"/>
                  </a:lnTo>
                  <a:lnTo>
                    <a:pt x="501793" y="225362"/>
                  </a:lnTo>
                  <a:lnTo>
                    <a:pt x="510362" y="235822"/>
                  </a:lnTo>
                  <a:lnTo>
                    <a:pt x="517028" y="268152"/>
                  </a:lnTo>
                  <a:lnTo>
                    <a:pt x="529406" y="281465"/>
                  </a:lnTo>
                  <a:lnTo>
                    <a:pt x="544640" y="294777"/>
                  </a:lnTo>
                  <a:lnTo>
                    <a:pt x="548449" y="321402"/>
                  </a:lnTo>
                  <a:lnTo>
                    <a:pt x="563684" y="340420"/>
                  </a:lnTo>
                  <a:lnTo>
                    <a:pt x="567492" y="353732"/>
                  </a:lnTo>
                  <a:lnTo>
                    <a:pt x="567492" y="363241"/>
                  </a:lnTo>
                  <a:lnTo>
                    <a:pt x="560827" y="363241"/>
                  </a:lnTo>
                  <a:lnTo>
                    <a:pt x="546545" y="351831"/>
                  </a:lnTo>
                  <a:lnTo>
                    <a:pt x="542736" y="353732"/>
                  </a:lnTo>
                  <a:lnTo>
                    <a:pt x="531310" y="351831"/>
                  </a:lnTo>
                  <a:lnTo>
                    <a:pt x="515123" y="338518"/>
                  </a:lnTo>
                  <a:lnTo>
                    <a:pt x="501793" y="335665"/>
                  </a:lnTo>
                  <a:lnTo>
                    <a:pt x="492271" y="340420"/>
                  </a:lnTo>
                  <a:lnTo>
                    <a:pt x="480845" y="337567"/>
                  </a:lnTo>
                  <a:lnTo>
                    <a:pt x="477036" y="339469"/>
                  </a:lnTo>
                  <a:lnTo>
                    <a:pt x="460849" y="331862"/>
                  </a:lnTo>
                  <a:lnTo>
                    <a:pt x="451328" y="322353"/>
                  </a:lnTo>
                  <a:lnTo>
                    <a:pt x="441806" y="309991"/>
                  </a:lnTo>
                  <a:lnTo>
                    <a:pt x="436093" y="308090"/>
                  </a:lnTo>
                  <a:lnTo>
                    <a:pt x="428476" y="314746"/>
                  </a:lnTo>
                  <a:lnTo>
                    <a:pt x="413241" y="327107"/>
                  </a:lnTo>
                  <a:lnTo>
                    <a:pt x="402767" y="319500"/>
                  </a:lnTo>
                  <a:lnTo>
                    <a:pt x="398958" y="297630"/>
                  </a:lnTo>
                  <a:lnTo>
                    <a:pt x="406576" y="277661"/>
                  </a:lnTo>
                  <a:lnTo>
                    <a:pt x="403719" y="272906"/>
                  </a:lnTo>
                  <a:lnTo>
                    <a:pt x="406576" y="269103"/>
                  </a:lnTo>
                  <a:lnTo>
                    <a:pt x="399911" y="259594"/>
                  </a:lnTo>
                  <a:lnTo>
                    <a:pt x="409433" y="258643"/>
                  </a:lnTo>
                  <a:lnTo>
                    <a:pt x="418954" y="250085"/>
                  </a:lnTo>
                  <a:lnTo>
                    <a:pt x="422763" y="232969"/>
                  </a:lnTo>
                  <a:lnTo>
                    <a:pt x="438950" y="208246"/>
                  </a:lnTo>
                  <a:lnTo>
                    <a:pt x="414193" y="191130"/>
                  </a:lnTo>
                  <a:lnTo>
                    <a:pt x="404672" y="207295"/>
                  </a:lnTo>
                  <a:lnTo>
                    <a:pt x="398958" y="201589"/>
                  </a:lnTo>
                  <a:lnTo>
                    <a:pt x="389437" y="201589"/>
                  </a:lnTo>
                  <a:lnTo>
                    <a:pt x="383724" y="200639"/>
                  </a:lnTo>
                  <a:lnTo>
                    <a:pt x="379915" y="196835"/>
                  </a:lnTo>
                  <a:lnTo>
                    <a:pt x="380868" y="192081"/>
                  </a:lnTo>
                  <a:lnTo>
                    <a:pt x="364681" y="186375"/>
                  </a:lnTo>
                  <a:lnTo>
                    <a:pt x="357063" y="189228"/>
                  </a:lnTo>
                  <a:lnTo>
                    <a:pt x="345637" y="188277"/>
                  </a:lnTo>
                  <a:lnTo>
                    <a:pt x="338972" y="181621"/>
                  </a:lnTo>
                  <a:lnTo>
                    <a:pt x="334211" y="179719"/>
                  </a:lnTo>
                  <a:lnTo>
                    <a:pt x="332307" y="173063"/>
                  </a:lnTo>
                  <a:lnTo>
                    <a:pt x="338020" y="165455"/>
                  </a:lnTo>
                  <a:lnTo>
                    <a:pt x="338020" y="156897"/>
                  </a:lnTo>
                  <a:lnTo>
                    <a:pt x="326594" y="154996"/>
                  </a:lnTo>
                  <a:lnTo>
                    <a:pt x="317072" y="146438"/>
                  </a:lnTo>
                  <a:lnTo>
                    <a:pt x="308502" y="147389"/>
                  </a:lnTo>
                  <a:lnTo>
                    <a:pt x="293268" y="144536"/>
                  </a:lnTo>
                  <a:lnTo>
                    <a:pt x="284698" y="140732"/>
                  </a:lnTo>
                  <a:lnTo>
                    <a:pt x="286603" y="125518"/>
                  </a:lnTo>
                  <a:lnTo>
                    <a:pt x="277081" y="120763"/>
                  </a:lnTo>
                  <a:lnTo>
                    <a:pt x="275176" y="114107"/>
                  </a:lnTo>
                  <a:lnTo>
                    <a:pt x="268511" y="114107"/>
                  </a:lnTo>
                  <a:lnTo>
                    <a:pt x="260894" y="102696"/>
                  </a:lnTo>
                  <a:lnTo>
                    <a:pt x="262798" y="93187"/>
                  </a:lnTo>
                  <a:lnTo>
                    <a:pt x="238042" y="96991"/>
                  </a:lnTo>
                  <a:lnTo>
                    <a:pt x="217094" y="81777"/>
                  </a:lnTo>
                  <a:lnTo>
                    <a:pt x="203764" y="84629"/>
                  </a:lnTo>
                  <a:lnTo>
                    <a:pt x="195195" y="97942"/>
                  </a:lnTo>
                  <a:lnTo>
                    <a:pt x="182816" y="97942"/>
                  </a:lnTo>
                  <a:lnTo>
                    <a:pt x="166630" y="125518"/>
                  </a:lnTo>
                  <a:lnTo>
                    <a:pt x="135208" y="129321"/>
                  </a:lnTo>
                  <a:lnTo>
                    <a:pt x="117117" y="119813"/>
                  </a:lnTo>
                  <a:lnTo>
                    <a:pt x="92360" y="155947"/>
                  </a:lnTo>
                  <a:lnTo>
                    <a:pt x="71413" y="153094"/>
                  </a:lnTo>
                  <a:lnTo>
                    <a:pt x="41895" y="190179"/>
                  </a:lnTo>
                  <a:lnTo>
                    <a:pt x="33326" y="205393"/>
                  </a:lnTo>
                  <a:lnTo>
                    <a:pt x="16186" y="220607"/>
                  </a:lnTo>
                  <a:lnTo>
                    <a:pt x="0" y="112205"/>
                  </a:lnTo>
                  <a:lnTo>
                    <a:pt x="576062" y="0"/>
                  </a:lnTo>
                  <a:lnTo>
                    <a:pt x="648427" y="257692"/>
                  </a:lnTo>
                  <a:lnTo>
                    <a:pt x="752213" y="235822"/>
                  </a:lnTo>
                  <a:lnTo>
                    <a:pt x="752213" y="286219"/>
                  </a:lnTo>
                  <a:lnTo>
                    <a:pt x="751261" y="315697"/>
                  </a:lnTo>
                  <a:lnTo>
                    <a:pt x="741739" y="332813"/>
                  </a:lnTo>
                  <a:close/>
                  <a:moveTo>
                    <a:pt x="608436" y="318549"/>
                  </a:moveTo>
                  <a:lnTo>
                    <a:pt x="596058" y="327107"/>
                  </a:lnTo>
                  <a:lnTo>
                    <a:pt x="603675" y="344223"/>
                  </a:lnTo>
                  <a:lnTo>
                    <a:pt x="619862" y="351831"/>
                  </a:lnTo>
                  <a:lnTo>
                    <a:pt x="616053" y="336616"/>
                  </a:lnTo>
                  <a:close/>
                </a:path>
              </a:pathLst>
            </a:custGeom>
            <a:pattFill prst="wdDnDiag">
              <a:fgClr>
                <a:srgbClr val="ED7D31"/>
              </a:fgClr>
              <a:bgClr>
                <a:srgbClr val="00B0F0"/>
              </a:bgClr>
            </a:patt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8" name="Freeform 32">
              <a:extLst>
                <a:ext uri="{FF2B5EF4-FFF2-40B4-BE49-F238E27FC236}">
                  <a16:creationId xmlns:a16="http://schemas.microsoft.com/office/drawing/2014/main" id="{9A0E85E0-D92C-5E22-4968-90917DA94092}"/>
                </a:ext>
              </a:extLst>
            </p:cNvPr>
            <p:cNvSpPr/>
            <p:nvPr/>
          </p:nvSpPr>
          <p:spPr>
            <a:xfrm>
              <a:off x="9558085" y="1967476"/>
              <a:ext cx="582727" cy="315696"/>
            </a:xfrm>
            <a:custGeom>
              <a:avLst/>
              <a:gdLst>
                <a:gd name="connsiteX0" fmla="*/ 540832 w 582727"/>
                <a:gd name="connsiteY0" fmla="*/ 298581 h 315696"/>
                <a:gd name="connsiteX1" fmla="*/ 573206 w 582727"/>
                <a:gd name="connsiteY1" fmla="*/ 298581 h 315696"/>
                <a:gd name="connsiteX2" fmla="*/ 581776 w 582727"/>
                <a:gd name="connsiteY2" fmla="*/ 292875 h 315696"/>
                <a:gd name="connsiteX3" fmla="*/ 582728 w 582727"/>
                <a:gd name="connsiteY3" fmla="*/ 280514 h 315696"/>
                <a:gd name="connsiteX4" fmla="*/ 564637 w 582727"/>
                <a:gd name="connsiteY4" fmla="*/ 263398 h 315696"/>
                <a:gd name="connsiteX5" fmla="*/ 568445 w 582727"/>
                <a:gd name="connsiteY5" fmla="*/ 272906 h 315696"/>
                <a:gd name="connsiteX6" fmla="*/ 554162 w 582727"/>
                <a:gd name="connsiteY6" fmla="*/ 287170 h 315696"/>
                <a:gd name="connsiteX7" fmla="*/ 532263 w 582727"/>
                <a:gd name="connsiteY7" fmla="*/ 287170 h 315696"/>
                <a:gd name="connsiteX8" fmla="*/ 533215 w 582727"/>
                <a:gd name="connsiteY8" fmla="*/ 294777 h 315696"/>
                <a:gd name="connsiteX9" fmla="*/ 455137 w 582727"/>
                <a:gd name="connsiteY9" fmla="*/ 315697 h 315696"/>
                <a:gd name="connsiteX10" fmla="*/ 443711 w 582727"/>
                <a:gd name="connsiteY10" fmla="*/ 309991 h 315696"/>
                <a:gd name="connsiteX11" fmla="*/ 453233 w 582727"/>
                <a:gd name="connsiteY11" fmla="*/ 302384 h 315696"/>
                <a:gd name="connsiteX12" fmla="*/ 458946 w 582727"/>
                <a:gd name="connsiteY12" fmla="*/ 282415 h 315696"/>
                <a:gd name="connsiteX13" fmla="*/ 470372 w 582727"/>
                <a:gd name="connsiteY13" fmla="*/ 272906 h 315696"/>
                <a:gd name="connsiteX14" fmla="*/ 477989 w 582727"/>
                <a:gd name="connsiteY14" fmla="*/ 271005 h 315696"/>
                <a:gd name="connsiteX15" fmla="*/ 483702 w 582727"/>
                <a:gd name="connsiteY15" fmla="*/ 279563 h 315696"/>
                <a:gd name="connsiteX16" fmla="*/ 494176 w 582727"/>
                <a:gd name="connsiteY16" fmla="*/ 281464 h 315696"/>
                <a:gd name="connsiteX17" fmla="*/ 499889 w 582727"/>
                <a:gd name="connsiteY17" fmla="*/ 275759 h 315696"/>
                <a:gd name="connsiteX18" fmla="*/ 504650 w 582727"/>
                <a:gd name="connsiteY18" fmla="*/ 293826 h 315696"/>
                <a:gd name="connsiteX19" fmla="*/ 492271 w 582727"/>
                <a:gd name="connsiteY19" fmla="*/ 296679 h 315696"/>
                <a:gd name="connsiteX20" fmla="*/ 465611 w 582727"/>
                <a:gd name="connsiteY20" fmla="*/ 303335 h 315696"/>
                <a:gd name="connsiteX21" fmla="*/ 122830 w 582727"/>
                <a:gd name="connsiteY21" fmla="*/ 93188 h 315696"/>
                <a:gd name="connsiteX22" fmla="*/ 298029 w 582727"/>
                <a:gd name="connsiteY22" fmla="*/ 57054 h 315696"/>
                <a:gd name="connsiteX23" fmla="*/ 307551 w 582727"/>
                <a:gd name="connsiteY23" fmla="*/ 42790 h 315696"/>
                <a:gd name="connsiteX24" fmla="*/ 310407 w 582727"/>
                <a:gd name="connsiteY24" fmla="*/ 26625 h 315696"/>
                <a:gd name="connsiteX25" fmla="*/ 328498 w 582727"/>
                <a:gd name="connsiteY25" fmla="*/ 20920 h 315696"/>
                <a:gd name="connsiteX26" fmla="*/ 333259 w 582727"/>
                <a:gd name="connsiteY26" fmla="*/ 10460 h 315696"/>
                <a:gd name="connsiteX27" fmla="*/ 349446 w 582727"/>
                <a:gd name="connsiteY27" fmla="*/ 0 h 315696"/>
                <a:gd name="connsiteX28" fmla="*/ 361824 w 582727"/>
                <a:gd name="connsiteY28" fmla="*/ 2853 h 315696"/>
                <a:gd name="connsiteX29" fmla="*/ 378011 w 582727"/>
                <a:gd name="connsiteY29" fmla="*/ 34232 h 315696"/>
                <a:gd name="connsiteX30" fmla="*/ 387533 w 582727"/>
                <a:gd name="connsiteY30" fmla="*/ 38036 h 315696"/>
                <a:gd name="connsiteX31" fmla="*/ 398007 w 582727"/>
                <a:gd name="connsiteY31" fmla="*/ 25674 h 315696"/>
                <a:gd name="connsiteX32" fmla="*/ 405624 w 582727"/>
                <a:gd name="connsiteY32" fmla="*/ 38036 h 315696"/>
                <a:gd name="connsiteX33" fmla="*/ 405624 w 582727"/>
                <a:gd name="connsiteY33" fmla="*/ 48495 h 315696"/>
                <a:gd name="connsiteX34" fmla="*/ 377059 w 582727"/>
                <a:gd name="connsiteY34" fmla="*/ 71317 h 315696"/>
                <a:gd name="connsiteX35" fmla="*/ 378964 w 582727"/>
                <a:gd name="connsiteY35" fmla="*/ 78924 h 315696"/>
                <a:gd name="connsiteX36" fmla="*/ 370394 w 582727"/>
                <a:gd name="connsiteY36" fmla="*/ 88433 h 315696"/>
                <a:gd name="connsiteX37" fmla="*/ 374203 w 582727"/>
                <a:gd name="connsiteY37" fmla="*/ 96040 h 315696"/>
                <a:gd name="connsiteX38" fmla="*/ 361824 w 582727"/>
                <a:gd name="connsiteY38" fmla="*/ 98893 h 315696"/>
                <a:gd name="connsiteX39" fmla="*/ 370394 w 582727"/>
                <a:gd name="connsiteY39" fmla="*/ 110304 h 315696"/>
                <a:gd name="connsiteX40" fmla="*/ 362777 w 582727"/>
                <a:gd name="connsiteY40" fmla="*/ 116960 h 315696"/>
                <a:gd name="connsiteX41" fmla="*/ 368490 w 582727"/>
                <a:gd name="connsiteY41" fmla="*/ 126469 h 315696"/>
                <a:gd name="connsiteX42" fmla="*/ 377059 w 582727"/>
                <a:gd name="connsiteY42" fmla="*/ 124567 h 315696"/>
                <a:gd name="connsiteX43" fmla="*/ 379916 w 582727"/>
                <a:gd name="connsiteY43" fmla="*/ 116960 h 315696"/>
                <a:gd name="connsiteX44" fmla="*/ 390389 w 582727"/>
                <a:gd name="connsiteY44" fmla="*/ 122665 h 315696"/>
                <a:gd name="connsiteX45" fmla="*/ 407529 w 582727"/>
                <a:gd name="connsiteY45" fmla="*/ 122665 h 315696"/>
                <a:gd name="connsiteX46" fmla="*/ 431333 w 582727"/>
                <a:gd name="connsiteY46" fmla="*/ 147389 h 315696"/>
                <a:gd name="connsiteX47" fmla="*/ 433237 w 582727"/>
                <a:gd name="connsiteY47" fmla="*/ 172112 h 315696"/>
                <a:gd name="connsiteX48" fmla="*/ 450376 w 582727"/>
                <a:gd name="connsiteY48" fmla="*/ 173063 h 315696"/>
                <a:gd name="connsiteX49" fmla="*/ 457994 w 582727"/>
                <a:gd name="connsiteY49" fmla="*/ 183523 h 315696"/>
                <a:gd name="connsiteX50" fmla="*/ 463706 w 582727"/>
                <a:gd name="connsiteY50" fmla="*/ 202540 h 315696"/>
                <a:gd name="connsiteX51" fmla="*/ 473228 w 582727"/>
                <a:gd name="connsiteY51" fmla="*/ 209197 h 315696"/>
                <a:gd name="connsiteX52" fmla="*/ 491320 w 582727"/>
                <a:gd name="connsiteY52" fmla="*/ 209197 h 315696"/>
                <a:gd name="connsiteX53" fmla="*/ 509410 w 582727"/>
                <a:gd name="connsiteY53" fmla="*/ 208246 h 315696"/>
                <a:gd name="connsiteX54" fmla="*/ 517028 w 582727"/>
                <a:gd name="connsiteY54" fmla="*/ 199688 h 315696"/>
                <a:gd name="connsiteX55" fmla="*/ 532263 w 582727"/>
                <a:gd name="connsiteY55" fmla="*/ 188277 h 315696"/>
                <a:gd name="connsiteX56" fmla="*/ 542736 w 582727"/>
                <a:gd name="connsiteY56" fmla="*/ 185424 h 315696"/>
                <a:gd name="connsiteX57" fmla="*/ 531311 w 582727"/>
                <a:gd name="connsiteY57" fmla="*/ 165455 h 315696"/>
                <a:gd name="connsiteX58" fmla="*/ 528454 w 582727"/>
                <a:gd name="connsiteY58" fmla="*/ 174014 h 315696"/>
                <a:gd name="connsiteX59" fmla="*/ 514171 w 582727"/>
                <a:gd name="connsiteY59" fmla="*/ 139781 h 315696"/>
                <a:gd name="connsiteX60" fmla="*/ 506554 w 582727"/>
                <a:gd name="connsiteY60" fmla="*/ 139781 h 315696"/>
                <a:gd name="connsiteX61" fmla="*/ 502746 w 582727"/>
                <a:gd name="connsiteY61" fmla="*/ 148339 h 315696"/>
                <a:gd name="connsiteX62" fmla="*/ 491320 w 582727"/>
                <a:gd name="connsiteY62" fmla="*/ 138830 h 315696"/>
                <a:gd name="connsiteX63" fmla="*/ 503698 w 582727"/>
                <a:gd name="connsiteY63" fmla="*/ 128371 h 315696"/>
                <a:gd name="connsiteX64" fmla="*/ 520837 w 582727"/>
                <a:gd name="connsiteY64" fmla="*/ 132174 h 315696"/>
                <a:gd name="connsiteX65" fmla="*/ 542736 w 582727"/>
                <a:gd name="connsiteY65" fmla="*/ 152143 h 315696"/>
                <a:gd name="connsiteX66" fmla="*/ 555115 w 582727"/>
                <a:gd name="connsiteY66" fmla="*/ 177817 h 315696"/>
                <a:gd name="connsiteX67" fmla="*/ 566541 w 582727"/>
                <a:gd name="connsiteY67" fmla="*/ 209197 h 315696"/>
                <a:gd name="connsiteX68" fmla="*/ 557019 w 582727"/>
                <a:gd name="connsiteY68" fmla="*/ 235822 h 315696"/>
                <a:gd name="connsiteX69" fmla="*/ 557019 w 582727"/>
                <a:gd name="connsiteY69" fmla="*/ 218706 h 315696"/>
                <a:gd name="connsiteX70" fmla="*/ 550354 w 582727"/>
                <a:gd name="connsiteY70" fmla="*/ 209197 h 315696"/>
                <a:gd name="connsiteX71" fmla="*/ 517028 w 582727"/>
                <a:gd name="connsiteY71" fmla="*/ 231067 h 315696"/>
                <a:gd name="connsiteX72" fmla="*/ 508458 w 582727"/>
                <a:gd name="connsiteY72" fmla="*/ 228215 h 315696"/>
                <a:gd name="connsiteX73" fmla="*/ 493224 w 582727"/>
                <a:gd name="connsiteY73" fmla="*/ 237723 h 315696"/>
                <a:gd name="connsiteX74" fmla="*/ 492271 w 582727"/>
                <a:gd name="connsiteY74" fmla="*/ 249134 h 315696"/>
                <a:gd name="connsiteX75" fmla="*/ 471324 w 582727"/>
                <a:gd name="connsiteY75" fmla="*/ 260545 h 315696"/>
                <a:gd name="connsiteX76" fmla="*/ 452280 w 582727"/>
                <a:gd name="connsiteY76" fmla="*/ 280514 h 315696"/>
                <a:gd name="connsiteX77" fmla="*/ 433237 w 582727"/>
                <a:gd name="connsiteY77" fmla="*/ 298581 h 315696"/>
                <a:gd name="connsiteX78" fmla="*/ 421811 w 582727"/>
                <a:gd name="connsiteY78" fmla="*/ 298581 h 315696"/>
                <a:gd name="connsiteX79" fmla="*/ 453233 w 582727"/>
                <a:gd name="connsiteY79" fmla="*/ 267201 h 315696"/>
                <a:gd name="connsiteX80" fmla="*/ 457994 w 582727"/>
                <a:gd name="connsiteY80" fmla="*/ 249134 h 315696"/>
                <a:gd name="connsiteX81" fmla="*/ 453233 w 582727"/>
                <a:gd name="connsiteY81" fmla="*/ 243429 h 315696"/>
                <a:gd name="connsiteX82" fmla="*/ 450376 w 582727"/>
                <a:gd name="connsiteY82" fmla="*/ 231067 h 315696"/>
                <a:gd name="connsiteX83" fmla="*/ 441807 w 582727"/>
                <a:gd name="connsiteY83" fmla="*/ 230116 h 315696"/>
                <a:gd name="connsiteX84" fmla="*/ 440855 w 582727"/>
                <a:gd name="connsiteY84" fmla="*/ 242478 h 315696"/>
                <a:gd name="connsiteX85" fmla="*/ 431333 w 582727"/>
                <a:gd name="connsiteY85" fmla="*/ 253889 h 315696"/>
                <a:gd name="connsiteX86" fmla="*/ 419907 w 582727"/>
                <a:gd name="connsiteY86" fmla="*/ 253889 h 315696"/>
                <a:gd name="connsiteX87" fmla="*/ 417050 w 582727"/>
                <a:gd name="connsiteY87" fmla="*/ 264349 h 315696"/>
                <a:gd name="connsiteX88" fmla="*/ 420859 w 582727"/>
                <a:gd name="connsiteY88" fmla="*/ 275759 h 315696"/>
                <a:gd name="connsiteX89" fmla="*/ 409433 w 582727"/>
                <a:gd name="connsiteY89" fmla="*/ 286219 h 315696"/>
                <a:gd name="connsiteX90" fmla="*/ 398959 w 582727"/>
                <a:gd name="connsiteY90" fmla="*/ 284317 h 315696"/>
                <a:gd name="connsiteX91" fmla="*/ 395150 w 582727"/>
                <a:gd name="connsiteY91" fmla="*/ 293826 h 315696"/>
                <a:gd name="connsiteX92" fmla="*/ 381820 w 582727"/>
                <a:gd name="connsiteY92" fmla="*/ 265299 h 315696"/>
                <a:gd name="connsiteX93" fmla="*/ 369442 w 582727"/>
                <a:gd name="connsiteY93" fmla="*/ 254840 h 315696"/>
                <a:gd name="connsiteX94" fmla="*/ 344685 w 582727"/>
                <a:gd name="connsiteY94" fmla="*/ 242478 h 315696"/>
                <a:gd name="connsiteX95" fmla="*/ 338973 w 582727"/>
                <a:gd name="connsiteY95" fmla="*/ 221558 h 315696"/>
                <a:gd name="connsiteX96" fmla="*/ 331355 w 582727"/>
                <a:gd name="connsiteY96" fmla="*/ 221558 h 315696"/>
                <a:gd name="connsiteX97" fmla="*/ 324690 w 582727"/>
                <a:gd name="connsiteY97" fmla="*/ 196835 h 315696"/>
                <a:gd name="connsiteX98" fmla="*/ 262799 w 582727"/>
                <a:gd name="connsiteY98" fmla="*/ 215853 h 315696"/>
                <a:gd name="connsiteX99" fmla="*/ 261846 w 582727"/>
                <a:gd name="connsiteY99" fmla="*/ 213000 h 315696"/>
                <a:gd name="connsiteX100" fmla="*/ 119974 w 582727"/>
                <a:gd name="connsiteY100" fmla="*/ 245331 h 315696"/>
                <a:gd name="connsiteX101" fmla="*/ 119974 w 582727"/>
                <a:gd name="connsiteY101" fmla="*/ 251987 h 315696"/>
                <a:gd name="connsiteX102" fmla="*/ 111404 w 582727"/>
                <a:gd name="connsiteY102" fmla="*/ 254840 h 315696"/>
                <a:gd name="connsiteX103" fmla="*/ 106643 w 582727"/>
                <a:gd name="connsiteY103" fmla="*/ 248183 h 315696"/>
                <a:gd name="connsiteX104" fmla="*/ 6665 w 582727"/>
                <a:gd name="connsiteY104" fmla="*/ 271005 h 315696"/>
                <a:gd name="connsiteX105" fmla="*/ 0 w 582727"/>
                <a:gd name="connsiteY105" fmla="*/ 261496 h 315696"/>
                <a:gd name="connsiteX106" fmla="*/ 4761 w 582727"/>
                <a:gd name="connsiteY106" fmla="*/ 118862 h 31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82727" h="315696">
                  <a:moveTo>
                    <a:pt x="540832" y="298581"/>
                  </a:moveTo>
                  <a:lnTo>
                    <a:pt x="573206" y="298581"/>
                  </a:lnTo>
                  <a:lnTo>
                    <a:pt x="581776" y="292875"/>
                  </a:lnTo>
                  <a:lnTo>
                    <a:pt x="582728" y="280514"/>
                  </a:lnTo>
                  <a:lnTo>
                    <a:pt x="564637" y="263398"/>
                  </a:lnTo>
                  <a:lnTo>
                    <a:pt x="568445" y="272906"/>
                  </a:lnTo>
                  <a:lnTo>
                    <a:pt x="554162" y="287170"/>
                  </a:lnTo>
                  <a:lnTo>
                    <a:pt x="532263" y="287170"/>
                  </a:lnTo>
                  <a:lnTo>
                    <a:pt x="533215" y="294777"/>
                  </a:lnTo>
                  <a:close/>
                  <a:moveTo>
                    <a:pt x="455137" y="315697"/>
                  </a:moveTo>
                  <a:lnTo>
                    <a:pt x="443711" y="309991"/>
                  </a:lnTo>
                  <a:lnTo>
                    <a:pt x="453233" y="302384"/>
                  </a:lnTo>
                  <a:lnTo>
                    <a:pt x="458946" y="282415"/>
                  </a:lnTo>
                  <a:lnTo>
                    <a:pt x="470372" y="272906"/>
                  </a:lnTo>
                  <a:lnTo>
                    <a:pt x="477989" y="271005"/>
                  </a:lnTo>
                  <a:lnTo>
                    <a:pt x="483702" y="279563"/>
                  </a:lnTo>
                  <a:lnTo>
                    <a:pt x="494176" y="281464"/>
                  </a:lnTo>
                  <a:lnTo>
                    <a:pt x="499889" y="275759"/>
                  </a:lnTo>
                  <a:lnTo>
                    <a:pt x="504650" y="293826"/>
                  </a:lnTo>
                  <a:lnTo>
                    <a:pt x="492271" y="296679"/>
                  </a:lnTo>
                  <a:lnTo>
                    <a:pt x="465611" y="303335"/>
                  </a:lnTo>
                  <a:close/>
                  <a:moveTo>
                    <a:pt x="122830" y="93188"/>
                  </a:moveTo>
                  <a:lnTo>
                    <a:pt x="298029" y="57054"/>
                  </a:lnTo>
                  <a:lnTo>
                    <a:pt x="307551" y="42790"/>
                  </a:lnTo>
                  <a:lnTo>
                    <a:pt x="310407" y="26625"/>
                  </a:lnTo>
                  <a:lnTo>
                    <a:pt x="328498" y="20920"/>
                  </a:lnTo>
                  <a:lnTo>
                    <a:pt x="333259" y="10460"/>
                  </a:lnTo>
                  <a:lnTo>
                    <a:pt x="349446" y="0"/>
                  </a:lnTo>
                  <a:lnTo>
                    <a:pt x="361824" y="2853"/>
                  </a:lnTo>
                  <a:lnTo>
                    <a:pt x="378011" y="34232"/>
                  </a:lnTo>
                  <a:lnTo>
                    <a:pt x="387533" y="38036"/>
                  </a:lnTo>
                  <a:lnTo>
                    <a:pt x="398007" y="25674"/>
                  </a:lnTo>
                  <a:lnTo>
                    <a:pt x="405624" y="38036"/>
                  </a:lnTo>
                  <a:lnTo>
                    <a:pt x="405624" y="48495"/>
                  </a:lnTo>
                  <a:lnTo>
                    <a:pt x="377059" y="71317"/>
                  </a:lnTo>
                  <a:lnTo>
                    <a:pt x="378964" y="78924"/>
                  </a:lnTo>
                  <a:lnTo>
                    <a:pt x="370394" y="88433"/>
                  </a:lnTo>
                  <a:lnTo>
                    <a:pt x="374203" y="96040"/>
                  </a:lnTo>
                  <a:lnTo>
                    <a:pt x="361824" y="98893"/>
                  </a:lnTo>
                  <a:lnTo>
                    <a:pt x="370394" y="110304"/>
                  </a:lnTo>
                  <a:lnTo>
                    <a:pt x="362777" y="116960"/>
                  </a:lnTo>
                  <a:lnTo>
                    <a:pt x="368490" y="126469"/>
                  </a:lnTo>
                  <a:lnTo>
                    <a:pt x="377059" y="124567"/>
                  </a:lnTo>
                  <a:lnTo>
                    <a:pt x="379916" y="116960"/>
                  </a:lnTo>
                  <a:lnTo>
                    <a:pt x="390389" y="122665"/>
                  </a:lnTo>
                  <a:lnTo>
                    <a:pt x="407529" y="122665"/>
                  </a:lnTo>
                  <a:lnTo>
                    <a:pt x="431333" y="147389"/>
                  </a:lnTo>
                  <a:lnTo>
                    <a:pt x="433237" y="172112"/>
                  </a:lnTo>
                  <a:lnTo>
                    <a:pt x="450376" y="173063"/>
                  </a:lnTo>
                  <a:lnTo>
                    <a:pt x="457994" y="183523"/>
                  </a:lnTo>
                  <a:lnTo>
                    <a:pt x="463706" y="202540"/>
                  </a:lnTo>
                  <a:lnTo>
                    <a:pt x="473228" y="209197"/>
                  </a:lnTo>
                  <a:lnTo>
                    <a:pt x="491320" y="209197"/>
                  </a:lnTo>
                  <a:lnTo>
                    <a:pt x="509410" y="208246"/>
                  </a:lnTo>
                  <a:lnTo>
                    <a:pt x="517028" y="199688"/>
                  </a:lnTo>
                  <a:lnTo>
                    <a:pt x="532263" y="188277"/>
                  </a:lnTo>
                  <a:lnTo>
                    <a:pt x="542736" y="185424"/>
                  </a:lnTo>
                  <a:lnTo>
                    <a:pt x="531311" y="165455"/>
                  </a:lnTo>
                  <a:lnTo>
                    <a:pt x="528454" y="174014"/>
                  </a:lnTo>
                  <a:lnTo>
                    <a:pt x="514171" y="139781"/>
                  </a:lnTo>
                  <a:lnTo>
                    <a:pt x="506554" y="139781"/>
                  </a:lnTo>
                  <a:lnTo>
                    <a:pt x="502746" y="148339"/>
                  </a:lnTo>
                  <a:lnTo>
                    <a:pt x="491320" y="138830"/>
                  </a:lnTo>
                  <a:lnTo>
                    <a:pt x="503698" y="128371"/>
                  </a:lnTo>
                  <a:lnTo>
                    <a:pt x="520837" y="132174"/>
                  </a:lnTo>
                  <a:lnTo>
                    <a:pt x="542736" y="152143"/>
                  </a:lnTo>
                  <a:lnTo>
                    <a:pt x="555115" y="177817"/>
                  </a:lnTo>
                  <a:lnTo>
                    <a:pt x="566541" y="209197"/>
                  </a:lnTo>
                  <a:lnTo>
                    <a:pt x="557019" y="235822"/>
                  </a:lnTo>
                  <a:lnTo>
                    <a:pt x="557019" y="218706"/>
                  </a:lnTo>
                  <a:lnTo>
                    <a:pt x="550354" y="209197"/>
                  </a:lnTo>
                  <a:lnTo>
                    <a:pt x="517028" y="231067"/>
                  </a:lnTo>
                  <a:lnTo>
                    <a:pt x="508458" y="228215"/>
                  </a:lnTo>
                  <a:lnTo>
                    <a:pt x="493224" y="237723"/>
                  </a:lnTo>
                  <a:lnTo>
                    <a:pt x="492271" y="249134"/>
                  </a:lnTo>
                  <a:lnTo>
                    <a:pt x="471324" y="260545"/>
                  </a:lnTo>
                  <a:lnTo>
                    <a:pt x="452280" y="280514"/>
                  </a:lnTo>
                  <a:lnTo>
                    <a:pt x="433237" y="298581"/>
                  </a:lnTo>
                  <a:lnTo>
                    <a:pt x="421811" y="298581"/>
                  </a:lnTo>
                  <a:lnTo>
                    <a:pt x="453233" y="267201"/>
                  </a:lnTo>
                  <a:lnTo>
                    <a:pt x="457994" y="249134"/>
                  </a:lnTo>
                  <a:lnTo>
                    <a:pt x="453233" y="243429"/>
                  </a:lnTo>
                  <a:lnTo>
                    <a:pt x="450376" y="231067"/>
                  </a:lnTo>
                  <a:lnTo>
                    <a:pt x="441807" y="230116"/>
                  </a:lnTo>
                  <a:lnTo>
                    <a:pt x="440855" y="242478"/>
                  </a:lnTo>
                  <a:lnTo>
                    <a:pt x="431333" y="253889"/>
                  </a:lnTo>
                  <a:lnTo>
                    <a:pt x="419907" y="253889"/>
                  </a:lnTo>
                  <a:lnTo>
                    <a:pt x="417050" y="264349"/>
                  </a:lnTo>
                  <a:lnTo>
                    <a:pt x="420859" y="275759"/>
                  </a:lnTo>
                  <a:lnTo>
                    <a:pt x="409433" y="286219"/>
                  </a:lnTo>
                  <a:lnTo>
                    <a:pt x="398959" y="284317"/>
                  </a:lnTo>
                  <a:lnTo>
                    <a:pt x="395150" y="293826"/>
                  </a:lnTo>
                  <a:lnTo>
                    <a:pt x="381820" y="265299"/>
                  </a:lnTo>
                  <a:lnTo>
                    <a:pt x="369442" y="254840"/>
                  </a:lnTo>
                  <a:lnTo>
                    <a:pt x="344685" y="242478"/>
                  </a:lnTo>
                  <a:lnTo>
                    <a:pt x="338973" y="221558"/>
                  </a:lnTo>
                  <a:lnTo>
                    <a:pt x="331355" y="221558"/>
                  </a:lnTo>
                  <a:lnTo>
                    <a:pt x="324690" y="196835"/>
                  </a:lnTo>
                  <a:lnTo>
                    <a:pt x="262799" y="215853"/>
                  </a:lnTo>
                  <a:lnTo>
                    <a:pt x="261846" y="213000"/>
                  </a:lnTo>
                  <a:lnTo>
                    <a:pt x="119974" y="245331"/>
                  </a:lnTo>
                  <a:lnTo>
                    <a:pt x="119974" y="251987"/>
                  </a:lnTo>
                  <a:lnTo>
                    <a:pt x="111404" y="254840"/>
                  </a:lnTo>
                  <a:lnTo>
                    <a:pt x="106643" y="248183"/>
                  </a:lnTo>
                  <a:lnTo>
                    <a:pt x="6665" y="271005"/>
                  </a:lnTo>
                  <a:lnTo>
                    <a:pt x="0" y="261496"/>
                  </a:lnTo>
                  <a:lnTo>
                    <a:pt x="4761" y="118862"/>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89" name="Freeform 33">
              <a:extLst>
                <a:ext uri="{FF2B5EF4-FFF2-40B4-BE49-F238E27FC236}">
                  <a16:creationId xmlns:a16="http://schemas.microsoft.com/office/drawing/2014/main" id="{A3B709B6-536D-DA25-0211-EB6C3F378C28}"/>
                </a:ext>
              </a:extLst>
            </p:cNvPr>
            <p:cNvSpPr/>
            <p:nvPr/>
          </p:nvSpPr>
          <p:spPr>
            <a:xfrm>
              <a:off x="6915817" y="1321819"/>
              <a:ext cx="1263528" cy="1315086"/>
            </a:xfrm>
            <a:custGeom>
              <a:avLst/>
              <a:gdLst>
                <a:gd name="connsiteX0" fmla="*/ 930269 w 1263528"/>
                <a:gd name="connsiteY0" fmla="*/ 1282756 h 1315086"/>
                <a:gd name="connsiteX1" fmla="*/ 931222 w 1263528"/>
                <a:gd name="connsiteY1" fmla="*/ 1296068 h 1315086"/>
                <a:gd name="connsiteX2" fmla="*/ 1134986 w 1263528"/>
                <a:gd name="connsiteY2" fmla="*/ 1262787 h 1315086"/>
                <a:gd name="connsiteX3" fmla="*/ 1139746 w 1263528"/>
                <a:gd name="connsiteY3" fmla="*/ 1251376 h 1315086"/>
                <a:gd name="connsiteX4" fmla="*/ 1176881 w 1263528"/>
                <a:gd name="connsiteY4" fmla="*/ 1195274 h 1315086"/>
                <a:gd name="connsiteX5" fmla="*/ 1176881 w 1263528"/>
                <a:gd name="connsiteY5" fmla="*/ 1154385 h 1315086"/>
                <a:gd name="connsiteX6" fmla="*/ 1184498 w 1263528"/>
                <a:gd name="connsiteY6" fmla="*/ 1134416 h 1315086"/>
                <a:gd name="connsiteX7" fmla="*/ 1205446 w 1263528"/>
                <a:gd name="connsiteY7" fmla="*/ 1126809 h 1315086"/>
                <a:gd name="connsiteX8" fmla="*/ 1224490 w 1263528"/>
                <a:gd name="connsiteY8" fmla="*/ 1052639 h 1315086"/>
                <a:gd name="connsiteX9" fmla="*/ 1234011 w 1263528"/>
                <a:gd name="connsiteY9" fmla="*/ 1047885 h 1315086"/>
                <a:gd name="connsiteX10" fmla="*/ 1243533 w 1263528"/>
                <a:gd name="connsiteY10" fmla="*/ 1053590 h 1315086"/>
                <a:gd name="connsiteX11" fmla="*/ 1241629 w 1263528"/>
                <a:gd name="connsiteY11" fmla="*/ 1059296 h 1315086"/>
                <a:gd name="connsiteX12" fmla="*/ 1231155 w 1263528"/>
                <a:gd name="connsiteY12" fmla="*/ 1066903 h 1315086"/>
                <a:gd name="connsiteX13" fmla="*/ 1234011 w 1263528"/>
                <a:gd name="connsiteY13" fmla="*/ 1075461 h 1315086"/>
                <a:gd name="connsiteX14" fmla="*/ 1241629 w 1263528"/>
                <a:gd name="connsiteY14" fmla="*/ 1079264 h 1315086"/>
                <a:gd name="connsiteX15" fmla="*/ 1259720 w 1263528"/>
                <a:gd name="connsiteY15" fmla="*/ 1065952 h 1315086"/>
                <a:gd name="connsiteX16" fmla="*/ 1263528 w 1263528"/>
                <a:gd name="connsiteY16" fmla="*/ 972764 h 1315086"/>
                <a:gd name="connsiteX17" fmla="*/ 1248294 w 1263528"/>
                <a:gd name="connsiteY17" fmla="*/ 950894 h 1315086"/>
                <a:gd name="connsiteX18" fmla="*/ 1236868 w 1263528"/>
                <a:gd name="connsiteY18" fmla="*/ 915711 h 1315086"/>
                <a:gd name="connsiteX19" fmla="*/ 1236868 w 1263528"/>
                <a:gd name="connsiteY19" fmla="*/ 891938 h 1315086"/>
                <a:gd name="connsiteX20" fmla="*/ 1214968 w 1263528"/>
                <a:gd name="connsiteY20" fmla="*/ 850099 h 1315086"/>
                <a:gd name="connsiteX21" fmla="*/ 1214968 w 1263528"/>
                <a:gd name="connsiteY21" fmla="*/ 832983 h 1315086"/>
                <a:gd name="connsiteX22" fmla="*/ 1203542 w 1263528"/>
                <a:gd name="connsiteY22" fmla="*/ 801603 h 1315086"/>
                <a:gd name="connsiteX23" fmla="*/ 1181642 w 1263528"/>
                <a:gd name="connsiteY23" fmla="*/ 773077 h 1315086"/>
                <a:gd name="connsiteX24" fmla="*/ 1154029 w 1263528"/>
                <a:gd name="connsiteY24" fmla="*/ 763568 h 1315086"/>
                <a:gd name="connsiteX25" fmla="*/ 1108325 w 1263528"/>
                <a:gd name="connsiteY25" fmla="*/ 792094 h 1315086"/>
                <a:gd name="connsiteX26" fmla="*/ 1084521 w 1263528"/>
                <a:gd name="connsiteY26" fmla="*/ 835836 h 1315086"/>
                <a:gd name="connsiteX27" fmla="*/ 1082616 w 1263528"/>
                <a:gd name="connsiteY27" fmla="*/ 844394 h 1315086"/>
                <a:gd name="connsiteX28" fmla="*/ 1054051 w 1263528"/>
                <a:gd name="connsiteY28" fmla="*/ 877675 h 1315086"/>
                <a:gd name="connsiteX29" fmla="*/ 1039769 w 1263528"/>
                <a:gd name="connsiteY29" fmla="*/ 875773 h 1315086"/>
                <a:gd name="connsiteX30" fmla="*/ 1012156 w 1263528"/>
                <a:gd name="connsiteY30" fmla="*/ 849148 h 1315086"/>
                <a:gd name="connsiteX31" fmla="*/ 1011204 w 1263528"/>
                <a:gd name="connsiteY31" fmla="*/ 816818 h 1315086"/>
                <a:gd name="connsiteX32" fmla="*/ 1025486 w 1263528"/>
                <a:gd name="connsiteY32" fmla="*/ 798751 h 1315086"/>
                <a:gd name="connsiteX33" fmla="*/ 1044529 w 1263528"/>
                <a:gd name="connsiteY33" fmla="*/ 796849 h 1315086"/>
                <a:gd name="connsiteX34" fmla="*/ 1055956 w 1263528"/>
                <a:gd name="connsiteY34" fmla="*/ 780684 h 1315086"/>
                <a:gd name="connsiteX35" fmla="*/ 1057860 w 1263528"/>
                <a:gd name="connsiteY35" fmla="*/ 742648 h 1315086"/>
                <a:gd name="connsiteX36" fmla="*/ 1065477 w 1263528"/>
                <a:gd name="connsiteY36" fmla="*/ 735041 h 1315086"/>
                <a:gd name="connsiteX37" fmla="*/ 1075951 w 1263528"/>
                <a:gd name="connsiteY37" fmla="*/ 734090 h 1315086"/>
                <a:gd name="connsiteX38" fmla="*/ 1084521 w 1263528"/>
                <a:gd name="connsiteY38" fmla="*/ 717925 h 1315086"/>
                <a:gd name="connsiteX39" fmla="*/ 1082616 w 1263528"/>
                <a:gd name="connsiteY39" fmla="*/ 626639 h 1315086"/>
                <a:gd name="connsiteX40" fmla="*/ 1079760 w 1263528"/>
                <a:gd name="connsiteY40" fmla="*/ 614277 h 1315086"/>
                <a:gd name="connsiteX41" fmla="*/ 1068334 w 1263528"/>
                <a:gd name="connsiteY41" fmla="*/ 602867 h 1315086"/>
                <a:gd name="connsiteX42" fmla="*/ 1052147 w 1263528"/>
                <a:gd name="connsiteY42" fmla="*/ 593358 h 1315086"/>
                <a:gd name="connsiteX43" fmla="*/ 1051195 w 1263528"/>
                <a:gd name="connsiteY43" fmla="*/ 576242 h 1315086"/>
                <a:gd name="connsiteX44" fmla="*/ 1057860 w 1263528"/>
                <a:gd name="connsiteY44" fmla="*/ 570536 h 1315086"/>
                <a:gd name="connsiteX45" fmla="*/ 1074999 w 1263528"/>
                <a:gd name="connsiteY45" fmla="*/ 578143 h 1315086"/>
                <a:gd name="connsiteX46" fmla="*/ 1072143 w 1263528"/>
                <a:gd name="connsiteY46" fmla="*/ 561978 h 1315086"/>
                <a:gd name="connsiteX47" fmla="*/ 1054051 w 1263528"/>
                <a:gd name="connsiteY47" fmla="*/ 536304 h 1315086"/>
                <a:gd name="connsiteX48" fmla="*/ 1047386 w 1263528"/>
                <a:gd name="connsiteY48" fmla="*/ 521090 h 1315086"/>
                <a:gd name="connsiteX49" fmla="*/ 1036912 w 1263528"/>
                <a:gd name="connsiteY49" fmla="*/ 510630 h 1315086"/>
                <a:gd name="connsiteX50" fmla="*/ 1015964 w 1263528"/>
                <a:gd name="connsiteY50" fmla="*/ 510630 h 1315086"/>
                <a:gd name="connsiteX51" fmla="*/ 938839 w 1263528"/>
                <a:gd name="connsiteY51" fmla="*/ 483054 h 1315086"/>
                <a:gd name="connsiteX52" fmla="*/ 925508 w 1263528"/>
                <a:gd name="connsiteY52" fmla="*/ 466889 h 1315086"/>
                <a:gd name="connsiteX53" fmla="*/ 895991 w 1263528"/>
                <a:gd name="connsiteY53" fmla="*/ 464036 h 1315086"/>
                <a:gd name="connsiteX54" fmla="*/ 884565 w 1263528"/>
                <a:gd name="connsiteY54" fmla="*/ 466889 h 1315086"/>
                <a:gd name="connsiteX55" fmla="*/ 842670 w 1263528"/>
                <a:gd name="connsiteY55" fmla="*/ 445018 h 1315086"/>
                <a:gd name="connsiteX56" fmla="*/ 829340 w 1263528"/>
                <a:gd name="connsiteY56" fmla="*/ 445018 h 1315086"/>
                <a:gd name="connsiteX57" fmla="*/ 834100 w 1263528"/>
                <a:gd name="connsiteY57" fmla="*/ 454527 h 1315086"/>
                <a:gd name="connsiteX58" fmla="*/ 808392 w 1263528"/>
                <a:gd name="connsiteY58" fmla="*/ 453576 h 1315086"/>
                <a:gd name="connsiteX59" fmla="*/ 809344 w 1263528"/>
                <a:gd name="connsiteY59" fmla="*/ 459282 h 1315086"/>
                <a:gd name="connsiteX60" fmla="*/ 815057 w 1263528"/>
                <a:gd name="connsiteY60" fmla="*/ 464987 h 1315086"/>
                <a:gd name="connsiteX61" fmla="*/ 791253 w 1263528"/>
                <a:gd name="connsiteY61" fmla="*/ 484956 h 1315086"/>
                <a:gd name="connsiteX62" fmla="*/ 792205 w 1263528"/>
                <a:gd name="connsiteY62" fmla="*/ 502072 h 1315086"/>
                <a:gd name="connsiteX63" fmla="*/ 806487 w 1263528"/>
                <a:gd name="connsiteY63" fmla="*/ 523942 h 1315086"/>
                <a:gd name="connsiteX64" fmla="*/ 820770 w 1263528"/>
                <a:gd name="connsiteY64" fmla="*/ 525844 h 1315086"/>
                <a:gd name="connsiteX65" fmla="*/ 820770 w 1263528"/>
                <a:gd name="connsiteY65" fmla="*/ 531550 h 1315086"/>
                <a:gd name="connsiteX66" fmla="*/ 806487 w 1263528"/>
                <a:gd name="connsiteY66" fmla="*/ 536304 h 1315086"/>
                <a:gd name="connsiteX67" fmla="*/ 786492 w 1263528"/>
                <a:gd name="connsiteY67" fmla="*/ 535353 h 1315086"/>
                <a:gd name="connsiteX68" fmla="*/ 759831 w 1263528"/>
                <a:gd name="connsiteY68" fmla="*/ 559126 h 1315086"/>
                <a:gd name="connsiteX69" fmla="*/ 760783 w 1263528"/>
                <a:gd name="connsiteY69" fmla="*/ 582898 h 1315086"/>
                <a:gd name="connsiteX70" fmla="*/ 764592 w 1263528"/>
                <a:gd name="connsiteY70" fmla="*/ 638050 h 1315086"/>
                <a:gd name="connsiteX71" fmla="*/ 743644 w 1263528"/>
                <a:gd name="connsiteY71" fmla="*/ 670380 h 1315086"/>
                <a:gd name="connsiteX72" fmla="*/ 751262 w 1263528"/>
                <a:gd name="connsiteY72" fmla="*/ 627590 h 1315086"/>
                <a:gd name="connsiteX73" fmla="*/ 743644 w 1263528"/>
                <a:gd name="connsiteY73" fmla="*/ 621885 h 1315086"/>
                <a:gd name="connsiteX74" fmla="*/ 735075 w 1263528"/>
                <a:gd name="connsiteY74" fmla="*/ 672282 h 1315086"/>
                <a:gd name="connsiteX75" fmla="*/ 725553 w 1263528"/>
                <a:gd name="connsiteY75" fmla="*/ 650411 h 1315086"/>
                <a:gd name="connsiteX76" fmla="*/ 730314 w 1263528"/>
                <a:gd name="connsiteY76" fmla="*/ 628541 h 1315086"/>
                <a:gd name="connsiteX77" fmla="*/ 725553 w 1263528"/>
                <a:gd name="connsiteY77" fmla="*/ 619032 h 1315086"/>
                <a:gd name="connsiteX78" fmla="*/ 731266 w 1263528"/>
                <a:gd name="connsiteY78" fmla="*/ 606670 h 1315086"/>
                <a:gd name="connsiteX79" fmla="*/ 725553 w 1263528"/>
                <a:gd name="connsiteY79" fmla="*/ 596210 h 1315086"/>
                <a:gd name="connsiteX80" fmla="*/ 735075 w 1263528"/>
                <a:gd name="connsiteY80" fmla="*/ 586702 h 1315086"/>
                <a:gd name="connsiteX81" fmla="*/ 735075 w 1263528"/>
                <a:gd name="connsiteY81" fmla="*/ 575291 h 1315086"/>
                <a:gd name="connsiteX82" fmla="*/ 722696 w 1263528"/>
                <a:gd name="connsiteY82" fmla="*/ 580996 h 1315086"/>
                <a:gd name="connsiteX83" fmla="*/ 710318 w 1263528"/>
                <a:gd name="connsiteY83" fmla="*/ 610474 h 1315086"/>
                <a:gd name="connsiteX84" fmla="*/ 703653 w 1263528"/>
                <a:gd name="connsiteY84" fmla="*/ 617130 h 1315086"/>
                <a:gd name="connsiteX85" fmla="*/ 691275 w 1263528"/>
                <a:gd name="connsiteY85" fmla="*/ 639951 h 1315086"/>
                <a:gd name="connsiteX86" fmla="*/ 675088 w 1263528"/>
                <a:gd name="connsiteY86" fmla="*/ 638050 h 1315086"/>
                <a:gd name="connsiteX87" fmla="*/ 674136 w 1263528"/>
                <a:gd name="connsiteY87" fmla="*/ 649460 h 1315086"/>
                <a:gd name="connsiteX88" fmla="*/ 658901 w 1263528"/>
                <a:gd name="connsiteY88" fmla="*/ 649460 h 1315086"/>
                <a:gd name="connsiteX89" fmla="*/ 660805 w 1263528"/>
                <a:gd name="connsiteY89" fmla="*/ 663724 h 1315086"/>
                <a:gd name="connsiteX90" fmla="*/ 662710 w 1263528"/>
                <a:gd name="connsiteY90" fmla="*/ 682742 h 1315086"/>
                <a:gd name="connsiteX91" fmla="*/ 634145 w 1263528"/>
                <a:gd name="connsiteY91" fmla="*/ 694152 h 1315086"/>
                <a:gd name="connsiteX92" fmla="*/ 635097 w 1263528"/>
                <a:gd name="connsiteY92" fmla="*/ 706514 h 1315086"/>
                <a:gd name="connsiteX93" fmla="*/ 644619 w 1263528"/>
                <a:gd name="connsiteY93" fmla="*/ 722679 h 1315086"/>
                <a:gd name="connsiteX94" fmla="*/ 643667 w 1263528"/>
                <a:gd name="connsiteY94" fmla="*/ 772126 h 1315086"/>
                <a:gd name="connsiteX95" fmla="*/ 631288 w 1263528"/>
                <a:gd name="connsiteY95" fmla="*/ 813965 h 1315086"/>
                <a:gd name="connsiteX96" fmla="*/ 615102 w 1263528"/>
                <a:gd name="connsiteY96" fmla="*/ 837737 h 1315086"/>
                <a:gd name="connsiteX97" fmla="*/ 626528 w 1263528"/>
                <a:gd name="connsiteY97" fmla="*/ 851050 h 1315086"/>
                <a:gd name="connsiteX98" fmla="*/ 634145 w 1263528"/>
                <a:gd name="connsiteY98" fmla="*/ 884331 h 1315086"/>
                <a:gd name="connsiteX99" fmla="*/ 624623 w 1263528"/>
                <a:gd name="connsiteY99" fmla="*/ 908104 h 1315086"/>
                <a:gd name="connsiteX100" fmla="*/ 622719 w 1263528"/>
                <a:gd name="connsiteY100" fmla="*/ 928072 h 1315086"/>
                <a:gd name="connsiteX101" fmla="*/ 638906 w 1263528"/>
                <a:gd name="connsiteY101" fmla="*/ 960403 h 1315086"/>
                <a:gd name="connsiteX102" fmla="*/ 662710 w 1263528"/>
                <a:gd name="connsiteY102" fmla="*/ 1006997 h 1315086"/>
                <a:gd name="connsiteX103" fmla="*/ 674136 w 1263528"/>
                <a:gd name="connsiteY103" fmla="*/ 1025063 h 1315086"/>
                <a:gd name="connsiteX104" fmla="*/ 689371 w 1263528"/>
                <a:gd name="connsiteY104" fmla="*/ 1090675 h 1315086"/>
                <a:gd name="connsiteX105" fmla="*/ 688419 w 1263528"/>
                <a:gd name="connsiteY105" fmla="*/ 1174354 h 1315086"/>
                <a:gd name="connsiteX106" fmla="*/ 679849 w 1263528"/>
                <a:gd name="connsiteY106" fmla="*/ 1211439 h 1315086"/>
                <a:gd name="connsiteX107" fmla="*/ 660805 w 1263528"/>
                <a:gd name="connsiteY107" fmla="*/ 1241867 h 1315086"/>
                <a:gd name="connsiteX108" fmla="*/ 652236 w 1263528"/>
                <a:gd name="connsiteY108" fmla="*/ 1277050 h 1315086"/>
                <a:gd name="connsiteX109" fmla="*/ 633192 w 1263528"/>
                <a:gd name="connsiteY109" fmla="*/ 1305577 h 1315086"/>
                <a:gd name="connsiteX110" fmla="*/ 621767 w 1263528"/>
                <a:gd name="connsiteY110" fmla="*/ 1315086 h 1315086"/>
                <a:gd name="connsiteX111" fmla="*/ 18091 w 1263528"/>
                <a:gd name="connsiteY111" fmla="*/ 362291 h 1315086"/>
                <a:gd name="connsiteX112" fmla="*/ 46657 w 1263528"/>
                <a:gd name="connsiteY112" fmla="*/ 398425 h 1315086"/>
                <a:gd name="connsiteX113" fmla="*/ 208525 w 1263528"/>
                <a:gd name="connsiteY113" fmla="*/ 434558 h 1315086"/>
                <a:gd name="connsiteX114" fmla="*/ 221856 w 1263528"/>
                <a:gd name="connsiteY114" fmla="*/ 444067 h 1315086"/>
                <a:gd name="connsiteX115" fmla="*/ 259943 w 1263528"/>
                <a:gd name="connsiteY115" fmla="*/ 451675 h 1315086"/>
                <a:gd name="connsiteX116" fmla="*/ 266607 w 1263528"/>
                <a:gd name="connsiteY116" fmla="*/ 456429 h 1315086"/>
                <a:gd name="connsiteX117" fmla="*/ 293269 w 1263528"/>
                <a:gd name="connsiteY117" fmla="*/ 454527 h 1315086"/>
                <a:gd name="connsiteX118" fmla="*/ 339924 w 1263528"/>
                <a:gd name="connsiteY118" fmla="*/ 462134 h 1315086"/>
                <a:gd name="connsiteX119" fmla="*/ 353255 w 1263528"/>
                <a:gd name="connsiteY119" fmla="*/ 476398 h 1315086"/>
                <a:gd name="connsiteX120" fmla="*/ 343733 w 1263528"/>
                <a:gd name="connsiteY120" fmla="*/ 485907 h 1315086"/>
                <a:gd name="connsiteX121" fmla="*/ 351351 w 1263528"/>
                <a:gd name="connsiteY121" fmla="*/ 493514 h 1315086"/>
                <a:gd name="connsiteX122" fmla="*/ 387533 w 1263528"/>
                <a:gd name="connsiteY122" fmla="*/ 500170 h 1315086"/>
                <a:gd name="connsiteX123" fmla="*/ 398959 w 1263528"/>
                <a:gd name="connsiteY123" fmla="*/ 511581 h 1315086"/>
                <a:gd name="connsiteX124" fmla="*/ 399911 w 1263528"/>
                <a:gd name="connsiteY124" fmla="*/ 553420 h 1315086"/>
                <a:gd name="connsiteX125" fmla="*/ 387533 w 1263528"/>
                <a:gd name="connsiteY125" fmla="*/ 580045 h 1315086"/>
                <a:gd name="connsiteX126" fmla="*/ 406576 w 1263528"/>
                <a:gd name="connsiteY126" fmla="*/ 580996 h 1315086"/>
                <a:gd name="connsiteX127" fmla="*/ 416098 w 1263528"/>
                <a:gd name="connsiteY127" fmla="*/ 573389 h 1315086"/>
                <a:gd name="connsiteX128" fmla="*/ 424668 w 1263528"/>
                <a:gd name="connsiteY128" fmla="*/ 580996 h 1315086"/>
                <a:gd name="connsiteX129" fmla="*/ 414193 w 1263528"/>
                <a:gd name="connsiteY129" fmla="*/ 610474 h 1315086"/>
                <a:gd name="connsiteX130" fmla="*/ 423715 w 1263528"/>
                <a:gd name="connsiteY130" fmla="*/ 625688 h 1315086"/>
                <a:gd name="connsiteX131" fmla="*/ 435141 w 1263528"/>
                <a:gd name="connsiteY131" fmla="*/ 628541 h 1315086"/>
                <a:gd name="connsiteX132" fmla="*/ 442759 w 1263528"/>
                <a:gd name="connsiteY132" fmla="*/ 611425 h 1315086"/>
                <a:gd name="connsiteX133" fmla="*/ 470372 w 1263528"/>
                <a:gd name="connsiteY133" fmla="*/ 567684 h 1315086"/>
                <a:gd name="connsiteX134" fmla="*/ 485606 w 1263528"/>
                <a:gd name="connsiteY134" fmla="*/ 510630 h 1315086"/>
                <a:gd name="connsiteX135" fmla="*/ 507507 w 1263528"/>
                <a:gd name="connsiteY135" fmla="*/ 491612 h 1315086"/>
                <a:gd name="connsiteX136" fmla="*/ 502746 w 1263528"/>
                <a:gd name="connsiteY136" fmla="*/ 476398 h 1315086"/>
                <a:gd name="connsiteX137" fmla="*/ 507507 w 1263528"/>
                <a:gd name="connsiteY137" fmla="*/ 467840 h 1315086"/>
                <a:gd name="connsiteX138" fmla="*/ 517028 w 1263528"/>
                <a:gd name="connsiteY138" fmla="*/ 483054 h 1315086"/>
                <a:gd name="connsiteX139" fmla="*/ 514171 w 1263528"/>
                <a:gd name="connsiteY139" fmla="*/ 503974 h 1315086"/>
                <a:gd name="connsiteX140" fmla="*/ 541784 w 1263528"/>
                <a:gd name="connsiteY140" fmla="*/ 483054 h 1315086"/>
                <a:gd name="connsiteX141" fmla="*/ 543689 w 1263528"/>
                <a:gd name="connsiteY141" fmla="*/ 461183 h 1315086"/>
                <a:gd name="connsiteX142" fmla="*/ 563684 w 1263528"/>
                <a:gd name="connsiteY142" fmla="*/ 466889 h 1315086"/>
                <a:gd name="connsiteX143" fmla="*/ 571301 w 1263528"/>
                <a:gd name="connsiteY143" fmla="*/ 451675 h 1315086"/>
                <a:gd name="connsiteX144" fmla="*/ 577967 w 1263528"/>
                <a:gd name="connsiteY144" fmla="*/ 457380 h 1315086"/>
                <a:gd name="connsiteX145" fmla="*/ 571301 w 1263528"/>
                <a:gd name="connsiteY145" fmla="*/ 471643 h 1315086"/>
                <a:gd name="connsiteX146" fmla="*/ 561780 w 1263528"/>
                <a:gd name="connsiteY146" fmla="*/ 476398 h 1315086"/>
                <a:gd name="connsiteX147" fmla="*/ 552258 w 1263528"/>
                <a:gd name="connsiteY147" fmla="*/ 495416 h 1315086"/>
                <a:gd name="connsiteX148" fmla="*/ 565589 w 1263528"/>
                <a:gd name="connsiteY148" fmla="*/ 512532 h 1315086"/>
                <a:gd name="connsiteX149" fmla="*/ 576062 w 1263528"/>
                <a:gd name="connsiteY149" fmla="*/ 507777 h 1315086"/>
                <a:gd name="connsiteX150" fmla="*/ 571301 w 1263528"/>
                <a:gd name="connsiteY150" fmla="*/ 501121 h 1315086"/>
                <a:gd name="connsiteX151" fmla="*/ 580823 w 1263528"/>
                <a:gd name="connsiteY151" fmla="*/ 486858 h 1315086"/>
                <a:gd name="connsiteX152" fmla="*/ 598915 w 1263528"/>
                <a:gd name="connsiteY152" fmla="*/ 470692 h 1315086"/>
                <a:gd name="connsiteX153" fmla="*/ 606532 w 1263528"/>
                <a:gd name="connsiteY153" fmla="*/ 470692 h 1315086"/>
                <a:gd name="connsiteX154" fmla="*/ 608436 w 1263528"/>
                <a:gd name="connsiteY154" fmla="*/ 445969 h 1315086"/>
                <a:gd name="connsiteX155" fmla="*/ 627480 w 1263528"/>
                <a:gd name="connsiteY155" fmla="*/ 428853 h 1315086"/>
                <a:gd name="connsiteX156" fmla="*/ 702701 w 1263528"/>
                <a:gd name="connsiteY156" fmla="*/ 424099 h 1315086"/>
                <a:gd name="connsiteX157" fmla="*/ 720792 w 1263528"/>
                <a:gd name="connsiteY157" fmla="*/ 394621 h 1315086"/>
                <a:gd name="connsiteX158" fmla="*/ 756974 w 1263528"/>
                <a:gd name="connsiteY158" fmla="*/ 391768 h 1315086"/>
                <a:gd name="connsiteX159" fmla="*/ 793157 w 1263528"/>
                <a:gd name="connsiteY159" fmla="*/ 403179 h 1315086"/>
                <a:gd name="connsiteX160" fmla="*/ 833148 w 1263528"/>
                <a:gd name="connsiteY160" fmla="*/ 428853 h 1315086"/>
                <a:gd name="connsiteX161" fmla="*/ 839813 w 1263528"/>
                <a:gd name="connsiteY161" fmla="*/ 426951 h 1315086"/>
                <a:gd name="connsiteX162" fmla="*/ 837909 w 1263528"/>
                <a:gd name="connsiteY162" fmla="*/ 393670 h 1315086"/>
                <a:gd name="connsiteX163" fmla="*/ 844574 w 1263528"/>
                <a:gd name="connsiteY163" fmla="*/ 391768 h 1315086"/>
                <a:gd name="connsiteX164" fmla="*/ 887422 w 1263528"/>
                <a:gd name="connsiteY164" fmla="*/ 402228 h 1315086"/>
                <a:gd name="connsiteX165" fmla="*/ 901704 w 1263528"/>
                <a:gd name="connsiteY165" fmla="*/ 400326 h 1315086"/>
                <a:gd name="connsiteX166" fmla="*/ 929317 w 1263528"/>
                <a:gd name="connsiteY166" fmla="*/ 393670 h 1315086"/>
                <a:gd name="connsiteX167" fmla="*/ 945504 w 1263528"/>
                <a:gd name="connsiteY167" fmla="*/ 397474 h 1315086"/>
                <a:gd name="connsiteX168" fmla="*/ 962643 w 1263528"/>
                <a:gd name="connsiteY168" fmla="*/ 398425 h 1315086"/>
                <a:gd name="connsiteX169" fmla="*/ 962643 w 1263528"/>
                <a:gd name="connsiteY169" fmla="*/ 387965 h 1315086"/>
                <a:gd name="connsiteX170" fmla="*/ 955978 w 1263528"/>
                <a:gd name="connsiteY170" fmla="*/ 379407 h 1315086"/>
                <a:gd name="connsiteX171" fmla="*/ 941695 w 1263528"/>
                <a:gd name="connsiteY171" fmla="*/ 377505 h 1315086"/>
                <a:gd name="connsiteX172" fmla="*/ 931222 w 1263528"/>
                <a:gd name="connsiteY172" fmla="*/ 369898 h 1315086"/>
                <a:gd name="connsiteX173" fmla="*/ 935983 w 1263528"/>
                <a:gd name="connsiteY173" fmla="*/ 356585 h 1315086"/>
                <a:gd name="connsiteX174" fmla="*/ 928365 w 1263528"/>
                <a:gd name="connsiteY174" fmla="*/ 353732 h 1315086"/>
                <a:gd name="connsiteX175" fmla="*/ 903609 w 1263528"/>
                <a:gd name="connsiteY175" fmla="*/ 354683 h 1315086"/>
                <a:gd name="connsiteX176" fmla="*/ 902657 w 1263528"/>
                <a:gd name="connsiteY176" fmla="*/ 345174 h 1315086"/>
                <a:gd name="connsiteX177" fmla="*/ 913130 w 1263528"/>
                <a:gd name="connsiteY177" fmla="*/ 337567 h 1315086"/>
                <a:gd name="connsiteX178" fmla="*/ 918843 w 1263528"/>
                <a:gd name="connsiteY178" fmla="*/ 345174 h 1315086"/>
                <a:gd name="connsiteX179" fmla="*/ 923604 w 1263528"/>
                <a:gd name="connsiteY179" fmla="*/ 328058 h 1315086"/>
                <a:gd name="connsiteX180" fmla="*/ 916939 w 1263528"/>
                <a:gd name="connsiteY180" fmla="*/ 321402 h 1315086"/>
                <a:gd name="connsiteX181" fmla="*/ 923604 w 1263528"/>
                <a:gd name="connsiteY181" fmla="*/ 319500 h 1315086"/>
                <a:gd name="connsiteX182" fmla="*/ 910274 w 1263528"/>
                <a:gd name="connsiteY182" fmla="*/ 307139 h 1315086"/>
                <a:gd name="connsiteX183" fmla="*/ 913130 w 1263528"/>
                <a:gd name="connsiteY183" fmla="*/ 294777 h 1315086"/>
                <a:gd name="connsiteX184" fmla="*/ 914082 w 1263528"/>
                <a:gd name="connsiteY184" fmla="*/ 276710 h 1315086"/>
                <a:gd name="connsiteX185" fmla="*/ 901704 w 1263528"/>
                <a:gd name="connsiteY185" fmla="*/ 276710 h 1315086"/>
                <a:gd name="connsiteX186" fmla="*/ 887422 w 1263528"/>
                <a:gd name="connsiteY186" fmla="*/ 286219 h 1315086"/>
                <a:gd name="connsiteX187" fmla="*/ 869331 w 1263528"/>
                <a:gd name="connsiteY187" fmla="*/ 287170 h 1315086"/>
                <a:gd name="connsiteX188" fmla="*/ 864570 w 1263528"/>
                <a:gd name="connsiteY188" fmla="*/ 304286 h 1315086"/>
                <a:gd name="connsiteX189" fmla="*/ 846478 w 1263528"/>
                <a:gd name="connsiteY189" fmla="*/ 306188 h 1315086"/>
                <a:gd name="connsiteX190" fmla="*/ 843622 w 1263528"/>
                <a:gd name="connsiteY190" fmla="*/ 294777 h 1315086"/>
                <a:gd name="connsiteX191" fmla="*/ 822674 w 1263528"/>
                <a:gd name="connsiteY191" fmla="*/ 295728 h 1315086"/>
                <a:gd name="connsiteX192" fmla="*/ 813153 w 1263528"/>
                <a:gd name="connsiteY192" fmla="*/ 307139 h 1315086"/>
                <a:gd name="connsiteX193" fmla="*/ 806487 w 1263528"/>
                <a:gd name="connsiteY193" fmla="*/ 306188 h 1315086"/>
                <a:gd name="connsiteX194" fmla="*/ 804583 w 1263528"/>
                <a:gd name="connsiteY194" fmla="*/ 298581 h 1315086"/>
                <a:gd name="connsiteX195" fmla="*/ 779827 w 1263528"/>
                <a:gd name="connsiteY195" fmla="*/ 302384 h 1315086"/>
                <a:gd name="connsiteX196" fmla="*/ 778875 w 1263528"/>
                <a:gd name="connsiteY196" fmla="*/ 256741 h 1315086"/>
                <a:gd name="connsiteX197" fmla="*/ 788396 w 1263528"/>
                <a:gd name="connsiteY197" fmla="*/ 237723 h 1315086"/>
                <a:gd name="connsiteX198" fmla="*/ 781731 w 1263528"/>
                <a:gd name="connsiteY198" fmla="*/ 236773 h 1315086"/>
                <a:gd name="connsiteX199" fmla="*/ 764592 w 1263528"/>
                <a:gd name="connsiteY199" fmla="*/ 247232 h 1315086"/>
                <a:gd name="connsiteX200" fmla="*/ 743644 w 1263528"/>
                <a:gd name="connsiteY200" fmla="*/ 247232 h 1315086"/>
                <a:gd name="connsiteX201" fmla="*/ 707462 w 1263528"/>
                <a:gd name="connsiteY201" fmla="*/ 272906 h 1315086"/>
                <a:gd name="connsiteX202" fmla="*/ 648427 w 1263528"/>
                <a:gd name="connsiteY202" fmla="*/ 275759 h 1315086"/>
                <a:gd name="connsiteX203" fmla="*/ 609388 w 1263528"/>
                <a:gd name="connsiteY203" fmla="*/ 283366 h 1315086"/>
                <a:gd name="connsiteX204" fmla="*/ 591297 w 1263528"/>
                <a:gd name="connsiteY204" fmla="*/ 297630 h 1315086"/>
                <a:gd name="connsiteX205" fmla="*/ 577967 w 1263528"/>
                <a:gd name="connsiteY205" fmla="*/ 309991 h 1315086"/>
                <a:gd name="connsiteX206" fmla="*/ 554162 w 1263528"/>
                <a:gd name="connsiteY206" fmla="*/ 326157 h 1315086"/>
                <a:gd name="connsiteX207" fmla="*/ 551306 w 1263528"/>
                <a:gd name="connsiteY207" fmla="*/ 333764 h 1315086"/>
                <a:gd name="connsiteX208" fmla="*/ 545593 w 1263528"/>
                <a:gd name="connsiteY208" fmla="*/ 317599 h 1315086"/>
                <a:gd name="connsiteX209" fmla="*/ 533215 w 1263528"/>
                <a:gd name="connsiteY209" fmla="*/ 311893 h 1315086"/>
                <a:gd name="connsiteX210" fmla="*/ 533215 w 1263528"/>
                <a:gd name="connsiteY210" fmla="*/ 317599 h 1315086"/>
                <a:gd name="connsiteX211" fmla="*/ 539880 w 1263528"/>
                <a:gd name="connsiteY211" fmla="*/ 324255 h 1315086"/>
                <a:gd name="connsiteX212" fmla="*/ 539880 w 1263528"/>
                <a:gd name="connsiteY212" fmla="*/ 336616 h 1315086"/>
                <a:gd name="connsiteX213" fmla="*/ 525597 w 1263528"/>
                <a:gd name="connsiteY213" fmla="*/ 330911 h 1315086"/>
                <a:gd name="connsiteX214" fmla="*/ 519885 w 1263528"/>
                <a:gd name="connsiteY214" fmla="*/ 330911 h 1315086"/>
                <a:gd name="connsiteX215" fmla="*/ 517028 w 1263528"/>
                <a:gd name="connsiteY215" fmla="*/ 342322 h 1315086"/>
                <a:gd name="connsiteX216" fmla="*/ 497985 w 1263528"/>
                <a:gd name="connsiteY216" fmla="*/ 324255 h 1315086"/>
                <a:gd name="connsiteX217" fmla="*/ 485606 w 1263528"/>
                <a:gd name="connsiteY217" fmla="*/ 322353 h 1315086"/>
                <a:gd name="connsiteX218" fmla="*/ 473228 w 1263528"/>
                <a:gd name="connsiteY218" fmla="*/ 336616 h 1315086"/>
                <a:gd name="connsiteX219" fmla="*/ 442759 w 1263528"/>
                <a:gd name="connsiteY219" fmla="*/ 335665 h 1315086"/>
                <a:gd name="connsiteX220" fmla="*/ 437998 w 1263528"/>
                <a:gd name="connsiteY220" fmla="*/ 322353 h 1315086"/>
                <a:gd name="connsiteX221" fmla="*/ 418954 w 1263528"/>
                <a:gd name="connsiteY221" fmla="*/ 304286 h 1315086"/>
                <a:gd name="connsiteX222" fmla="*/ 406576 w 1263528"/>
                <a:gd name="connsiteY222" fmla="*/ 289072 h 1315086"/>
                <a:gd name="connsiteX223" fmla="*/ 406576 w 1263528"/>
                <a:gd name="connsiteY223" fmla="*/ 282415 h 1315086"/>
                <a:gd name="connsiteX224" fmla="*/ 396103 w 1263528"/>
                <a:gd name="connsiteY224" fmla="*/ 269103 h 1315086"/>
                <a:gd name="connsiteX225" fmla="*/ 371346 w 1263528"/>
                <a:gd name="connsiteY225" fmla="*/ 257692 h 1315086"/>
                <a:gd name="connsiteX226" fmla="*/ 339924 w 1263528"/>
                <a:gd name="connsiteY226" fmla="*/ 256741 h 1315086"/>
                <a:gd name="connsiteX227" fmla="*/ 329451 w 1263528"/>
                <a:gd name="connsiteY227" fmla="*/ 248183 h 1315086"/>
                <a:gd name="connsiteX228" fmla="*/ 316120 w 1263528"/>
                <a:gd name="connsiteY228" fmla="*/ 248183 h 1315086"/>
                <a:gd name="connsiteX229" fmla="*/ 309455 w 1263528"/>
                <a:gd name="connsiteY229" fmla="*/ 251987 h 1315086"/>
                <a:gd name="connsiteX230" fmla="*/ 288508 w 1263528"/>
                <a:gd name="connsiteY230" fmla="*/ 272906 h 1315086"/>
                <a:gd name="connsiteX231" fmla="*/ 281842 w 1263528"/>
                <a:gd name="connsiteY231" fmla="*/ 283366 h 1315086"/>
                <a:gd name="connsiteX232" fmla="*/ 272321 w 1263528"/>
                <a:gd name="connsiteY232" fmla="*/ 276710 h 1315086"/>
                <a:gd name="connsiteX233" fmla="*/ 274225 w 1263528"/>
                <a:gd name="connsiteY233" fmla="*/ 267201 h 1315086"/>
                <a:gd name="connsiteX234" fmla="*/ 281842 w 1263528"/>
                <a:gd name="connsiteY234" fmla="*/ 247232 h 1315086"/>
                <a:gd name="connsiteX235" fmla="*/ 312312 w 1263528"/>
                <a:gd name="connsiteY235" fmla="*/ 199688 h 1315086"/>
                <a:gd name="connsiteX236" fmla="*/ 319929 w 1263528"/>
                <a:gd name="connsiteY236" fmla="*/ 197786 h 1315086"/>
                <a:gd name="connsiteX237" fmla="*/ 336116 w 1263528"/>
                <a:gd name="connsiteY237" fmla="*/ 179719 h 1315086"/>
                <a:gd name="connsiteX238" fmla="*/ 342781 w 1263528"/>
                <a:gd name="connsiteY238" fmla="*/ 164505 h 1315086"/>
                <a:gd name="connsiteX239" fmla="*/ 371346 w 1263528"/>
                <a:gd name="connsiteY239" fmla="*/ 158799 h 1315086"/>
                <a:gd name="connsiteX240" fmla="*/ 378964 w 1263528"/>
                <a:gd name="connsiteY240" fmla="*/ 153094 h 1315086"/>
                <a:gd name="connsiteX241" fmla="*/ 378011 w 1263528"/>
                <a:gd name="connsiteY241" fmla="*/ 143585 h 1315086"/>
                <a:gd name="connsiteX242" fmla="*/ 373250 w 1263528"/>
                <a:gd name="connsiteY242" fmla="*/ 138830 h 1315086"/>
                <a:gd name="connsiteX243" fmla="*/ 330403 w 1263528"/>
                <a:gd name="connsiteY243" fmla="*/ 140732 h 1315086"/>
                <a:gd name="connsiteX244" fmla="*/ 311359 w 1263528"/>
                <a:gd name="connsiteY244" fmla="*/ 145487 h 1315086"/>
                <a:gd name="connsiteX245" fmla="*/ 286603 w 1263528"/>
                <a:gd name="connsiteY245" fmla="*/ 156897 h 1315086"/>
                <a:gd name="connsiteX246" fmla="*/ 275177 w 1263528"/>
                <a:gd name="connsiteY246" fmla="*/ 168308 h 1315086"/>
                <a:gd name="connsiteX247" fmla="*/ 258990 w 1263528"/>
                <a:gd name="connsiteY247" fmla="*/ 189228 h 1315086"/>
                <a:gd name="connsiteX248" fmla="*/ 241851 w 1263528"/>
                <a:gd name="connsiteY248" fmla="*/ 198737 h 1315086"/>
                <a:gd name="connsiteX249" fmla="*/ 210430 w 1263528"/>
                <a:gd name="connsiteY249" fmla="*/ 231067 h 1315086"/>
                <a:gd name="connsiteX250" fmla="*/ 206621 w 1263528"/>
                <a:gd name="connsiteY250" fmla="*/ 246282 h 1315086"/>
                <a:gd name="connsiteX251" fmla="*/ 136161 w 1263528"/>
                <a:gd name="connsiteY251" fmla="*/ 290023 h 1315086"/>
                <a:gd name="connsiteX252" fmla="*/ 98074 w 1263528"/>
                <a:gd name="connsiteY252" fmla="*/ 294777 h 1315086"/>
                <a:gd name="connsiteX253" fmla="*/ 80934 w 1263528"/>
                <a:gd name="connsiteY253" fmla="*/ 298581 h 1315086"/>
                <a:gd name="connsiteX254" fmla="*/ 59035 w 1263528"/>
                <a:gd name="connsiteY254" fmla="*/ 327107 h 1315086"/>
                <a:gd name="connsiteX255" fmla="*/ 41896 w 1263528"/>
                <a:gd name="connsiteY255" fmla="*/ 333764 h 1315086"/>
                <a:gd name="connsiteX256" fmla="*/ 0 w 1263528"/>
                <a:gd name="connsiteY256" fmla="*/ 355634 h 1315086"/>
                <a:gd name="connsiteX257" fmla="*/ 976926 w 1263528"/>
                <a:gd name="connsiteY257" fmla="*/ 398425 h 1315086"/>
                <a:gd name="connsiteX258" fmla="*/ 1013108 w 1263528"/>
                <a:gd name="connsiteY258" fmla="*/ 399375 h 1315086"/>
                <a:gd name="connsiteX259" fmla="*/ 1018821 w 1263528"/>
                <a:gd name="connsiteY259" fmla="*/ 394621 h 1315086"/>
                <a:gd name="connsiteX260" fmla="*/ 1016917 w 1263528"/>
                <a:gd name="connsiteY260" fmla="*/ 375603 h 1315086"/>
                <a:gd name="connsiteX261" fmla="*/ 1000730 w 1263528"/>
                <a:gd name="connsiteY261" fmla="*/ 358487 h 1315086"/>
                <a:gd name="connsiteX262" fmla="*/ 982638 w 1263528"/>
                <a:gd name="connsiteY262" fmla="*/ 359438 h 1315086"/>
                <a:gd name="connsiteX263" fmla="*/ 981687 w 1263528"/>
                <a:gd name="connsiteY263" fmla="*/ 364192 h 1315086"/>
                <a:gd name="connsiteX264" fmla="*/ 992160 w 1263528"/>
                <a:gd name="connsiteY264" fmla="*/ 367996 h 1315086"/>
                <a:gd name="connsiteX265" fmla="*/ 976926 w 1263528"/>
                <a:gd name="connsiteY265" fmla="*/ 375603 h 1315086"/>
                <a:gd name="connsiteX266" fmla="*/ 974069 w 1263528"/>
                <a:gd name="connsiteY266" fmla="*/ 385112 h 1315086"/>
                <a:gd name="connsiteX267" fmla="*/ 968356 w 1263528"/>
                <a:gd name="connsiteY267" fmla="*/ 379407 h 1315086"/>
                <a:gd name="connsiteX268" fmla="*/ 964548 w 1263528"/>
                <a:gd name="connsiteY268" fmla="*/ 387014 h 1315086"/>
                <a:gd name="connsiteX269" fmla="*/ 261846 w 1263528"/>
                <a:gd name="connsiteY269" fmla="*/ 0 h 1315086"/>
                <a:gd name="connsiteX270" fmla="*/ 239947 w 1263528"/>
                <a:gd name="connsiteY270" fmla="*/ 1902 h 1315086"/>
                <a:gd name="connsiteX271" fmla="*/ 214238 w 1263528"/>
                <a:gd name="connsiteY271" fmla="*/ 19969 h 1315086"/>
                <a:gd name="connsiteX272" fmla="*/ 146634 w 1263528"/>
                <a:gd name="connsiteY272" fmla="*/ 70366 h 1315086"/>
                <a:gd name="connsiteX273" fmla="*/ 154251 w 1263528"/>
                <a:gd name="connsiteY273" fmla="*/ 79875 h 1315086"/>
                <a:gd name="connsiteX274" fmla="*/ 171390 w 1263528"/>
                <a:gd name="connsiteY274" fmla="*/ 82728 h 1315086"/>
                <a:gd name="connsiteX275" fmla="*/ 198052 w 1263528"/>
                <a:gd name="connsiteY275" fmla="*/ 63710 h 1315086"/>
                <a:gd name="connsiteX276" fmla="*/ 187577 w 1263528"/>
                <a:gd name="connsiteY276" fmla="*/ 58955 h 1315086"/>
                <a:gd name="connsiteX277" fmla="*/ 209477 w 1263528"/>
                <a:gd name="connsiteY277" fmla="*/ 43741 h 1315086"/>
                <a:gd name="connsiteX278" fmla="*/ 218999 w 1263528"/>
                <a:gd name="connsiteY278" fmla="*/ 43741 h 1315086"/>
                <a:gd name="connsiteX279" fmla="*/ 247564 w 1263528"/>
                <a:gd name="connsiteY279" fmla="*/ 25674 h 1315086"/>
                <a:gd name="connsiteX280" fmla="*/ 246612 w 1263528"/>
                <a:gd name="connsiteY280" fmla="*/ 17116 h 1315086"/>
                <a:gd name="connsiteX281" fmla="*/ 653188 w 1263528"/>
                <a:gd name="connsiteY281" fmla="*/ 597161 h 1315086"/>
                <a:gd name="connsiteX282" fmla="*/ 653188 w 1263528"/>
                <a:gd name="connsiteY282" fmla="*/ 606670 h 1315086"/>
                <a:gd name="connsiteX283" fmla="*/ 673184 w 1263528"/>
                <a:gd name="connsiteY283" fmla="*/ 621885 h 1315086"/>
                <a:gd name="connsiteX284" fmla="*/ 671279 w 1263528"/>
                <a:gd name="connsiteY284" fmla="*/ 599063 h 1315086"/>
                <a:gd name="connsiteX285" fmla="*/ 646523 w 1263528"/>
                <a:gd name="connsiteY285" fmla="*/ 623786 h 1315086"/>
                <a:gd name="connsiteX286" fmla="*/ 656997 w 1263528"/>
                <a:gd name="connsiteY286" fmla="*/ 624737 h 1315086"/>
                <a:gd name="connsiteX287" fmla="*/ 656997 w 1263528"/>
                <a:gd name="connsiteY287" fmla="*/ 633295 h 1315086"/>
                <a:gd name="connsiteX288" fmla="*/ 647475 w 1263528"/>
                <a:gd name="connsiteY288" fmla="*/ 633295 h 1315086"/>
                <a:gd name="connsiteX289" fmla="*/ 850287 w 1263528"/>
                <a:gd name="connsiteY289" fmla="*/ 421246 h 1315086"/>
                <a:gd name="connsiteX290" fmla="*/ 850287 w 1263528"/>
                <a:gd name="connsiteY290" fmla="*/ 429804 h 1315086"/>
                <a:gd name="connsiteX291" fmla="*/ 857905 w 1263528"/>
                <a:gd name="connsiteY291" fmla="*/ 427902 h 1315086"/>
                <a:gd name="connsiteX292" fmla="*/ 857905 w 1263528"/>
                <a:gd name="connsiteY292" fmla="*/ 423148 h 1315086"/>
                <a:gd name="connsiteX293" fmla="*/ 895039 w 1263528"/>
                <a:gd name="connsiteY293" fmla="*/ 450724 h 1315086"/>
                <a:gd name="connsiteX294" fmla="*/ 894087 w 1263528"/>
                <a:gd name="connsiteY294" fmla="*/ 440264 h 1315086"/>
                <a:gd name="connsiteX295" fmla="*/ 878852 w 1263528"/>
                <a:gd name="connsiteY295" fmla="*/ 438362 h 1315086"/>
                <a:gd name="connsiteX296" fmla="*/ 873139 w 1263528"/>
                <a:gd name="connsiteY296" fmla="*/ 434558 h 1315086"/>
                <a:gd name="connsiteX297" fmla="*/ 864570 w 1263528"/>
                <a:gd name="connsiteY297" fmla="*/ 434558 h 1315086"/>
                <a:gd name="connsiteX298" fmla="*/ 860761 w 1263528"/>
                <a:gd name="connsiteY298" fmla="*/ 437411 h 1315086"/>
                <a:gd name="connsiteX299" fmla="*/ 869331 w 1263528"/>
                <a:gd name="connsiteY299" fmla="*/ 441215 h 1315086"/>
                <a:gd name="connsiteX300" fmla="*/ 879804 w 1263528"/>
                <a:gd name="connsiteY300" fmla="*/ 451675 h 1315086"/>
                <a:gd name="connsiteX301" fmla="*/ 723648 w 1263528"/>
                <a:gd name="connsiteY301" fmla="*/ 462134 h 1315086"/>
                <a:gd name="connsiteX302" fmla="*/ 722696 w 1263528"/>
                <a:gd name="connsiteY302" fmla="*/ 472594 h 1315086"/>
                <a:gd name="connsiteX303" fmla="*/ 719840 w 1263528"/>
                <a:gd name="connsiteY303" fmla="*/ 479250 h 1315086"/>
                <a:gd name="connsiteX304" fmla="*/ 721745 w 1263528"/>
                <a:gd name="connsiteY304" fmla="*/ 500170 h 1315086"/>
                <a:gd name="connsiteX305" fmla="*/ 725553 w 1263528"/>
                <a:gd name="connsiteY305" fmla="*/ 503023 h 1315086"/>
                <a:gd name="connsiteX306" fmla="*/ 732218 w 1263528"/>
                <a:gd name="connsiteY306" fmla="*/ 503974 h 1315086"/>
                <a:gd name="connsiteX307" fmla="*/ 736979 w 1263528"/>
                <a:gd name="connsiteY307" fmla="*/ 495416 h 1315086"/>
                <a:gd name="connsiteX308" fmla="*/ 737931 w 1263528"/>
                <a:gd name="connsiteY308" fmla="*/ 480201 h 1315086"/>
                <a:gd name="connsiteX309" fmla="*/ 735075 w 1263528"/>
                <a:gd name="connsiteY309" fmla="*/ 474496 h 1315086"/>
                <a:gd name="connsiteX310" fmla="*/ 734123 w 1263528"/>
                <a:gd name="connsiteY310" fmla="*/ 464036 h 131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1263528" h="1315086">
                  <a:moveTo>
                    <a:pt x="930269" y="1282756"/>
                  </a:moveTo>
                  <a:lnTo>
                    <a:pt x="931222" y="1296068"/>
                  </a:lnTo>
                  <a:lnTo>
                    <a:pt x="1134986" y="1262787"/>
                  </a:lnTo>
                  <a:lnTo>
                    <a:pt x="1139746" y="1251376"/>
                  </a:lnTo>
                  <a:lnTo>
                    <a:pt x="1176881" y="1195274"/>
                  </a:lnTo>
                  <a:lnTo>
                    <a:pt x="1176881" y="1154385"/>
                  </a:lnTo>
                  <a:lnTo>
                    <a:pt x="1184498" y="1134416"/>
                  </a:lnTo>
                  <a:lnTo>
                    <a:pt x="1205446" y="1126809"/>
                  </a:lnTo>
                  <a:lnTo>
                    <a:pt x="1224490" y="1052639"/>
                  </a:lnTo>
                  <a:lnTo>
                    <a:pt x="1234011" y="1047885"/>
                  </a:lnTo>
                  <a:lnTo>
                    <a:pt x="1243533" y="1053590"/>
                  </a:lnTo>
                  <a:lnTo>
                    <a:pt x="1241629" y="1059296"/>
                  </a:lnTo>
                  <a:lnTo>
                    <a:pt x="1231155" y="1066903"/>
                  </a:lnTo>
                  <a:lnTo>
                    <a:pt x="1234011" y="1075461"/>
                  </a:lnTo>
                  <a:lnTo>
                    <a:pt x="1241629" y="1079264"/>
                  </a:lnTo>
                  <a:lnTo>
                    <a:pt x="1259720" y="1065952"/>
                  </a:lnTo>
                  <a:lnTo>
                    <a:pt x="1263528" y="972764"/>
                  </a:lnTo>
                  <a:lnTo>
                    <a:pt x="1248294" y="950894"/>
                  </a:lnTo>
                  <a:lnTo>
                    <a:pt x="1236868" y="915711"/>
                  </a:lnTo>
                  <a:lnTo>
                    <a:pt x="1236868" y="891938"/>
                  </a:lnTo>
                  <a:lnTo>
                    <a:pt x="1214968" y="850099"/>
                  </a:lnTo>
                  <a:lnTo>
                    <a:pt x="1214968" y="832983"/>
                  </a:lnTo>
                  <a:lnTo>
                    <a:pt x="1203542" y="801603"/>
                  </a:lnTo>
                  <a:lnTo>
                    <a:pt x="1181642" y="773077"/>
                  </a:lnTo>
                  <a:lnTo>
                    <a:pt x="1154029" y="763568"/>
                  </a:lnTo>
                  <a:lnTo>
                    <a:pt x="1108325" y="792094"/>
                  </a:lnTo>
                  <a:lnTo>
                    <a:pt x="1084521" y="835836"/>
                  </a:lnTo>
                  <a:lnTo>
                    <a:pt x="1082616" y="844394"/>
                  </a:lnTo>
                  <a:lnTo>
                    <a:pt x="1054051" y="877675"/>
                  </a:lnTo>
                  <a:lnTo>
                    <a:pt x="1039769" y="875773"/>
                  </a:lnTo>
                  <a:lnTo>
                    <a:pt x="1012156" y="849148"/>
                  </a:lnTo>
                  <a:lnTo>
                    <a:pt x="1011204" y="816818"/>
                  </a:lnTo>
                  <a:lnTo>
                    <a:pt x="1025486" y="798751"/>
                  </a:lnTo>
                  <a:lnTo>
                    <a:pt x="1044529" y="796849"/>
                  </a:lnTo>
                  <a:lnTo>
                    <a:pt x="1055956" y="780684"/>
                  </a:lnTo>
                  <a:lnTo>
                    <a:pt x="1057860" y="742648"/>
                  </a:lnTo>
                  <a:lnTo>
                    <a:pt x="1065477" y="735041"/>
                  </a:lnTo>
                  <a:lnTo>
                    <a:pt x="1075951" y="734090"/>
                  </a:lnTo>
                  <a:lnTo>
                    <a:pt x="1084521" y="717925"/>
                  </a:lnTo>
                  <a:lnTo>
                    <a:pt x="1082616" y="626639"/>
                  </a:lnTo>
                  <a:lnTo>
                    <a:pt x="1079760" y="614277"/>
                  </a:lnTo>
                  <a:lnTo>
                    <a:pt x="1068334" y="602867"/>
                  </a:lnTo>
                  <a:lnTo>
                    <a:pt x="1052147" y="593358"/>
                  </a:lnTo>
                  <a:lnTo>
                    <a:pt x="1051195" y="576242"/>
                  </a:lnTo>
                  <a:lnTo>
                    <a:pt x="1057860" y="570536"/>
                  </a:lnTo>
                  <a:lnTo>
                    <a:pt x="1074999" y="578143"/>
                  </a:lnTo>
                  <a:lnTo>
                    <a:pt x="1072143" y="561978"/>
                  </a:lnTo>
                  <a:lnTo>
                    <a:pt x="1054051" y="536304"/>
                  </a:lnTo>
                  <a:lnTo>
                    <a:pt x="1047386" y="521090"/>
                  </a:lnTo>
                  <a:lnTo>
                    <a:pt x="1036912" y="510630"/>
                  </a:lnTo>
                  <a:lnTo>
                    <a:pt x="1015964" y="510630"/>
                  </a:lnTo>
                  <a:lnTo>
                    <a:pt x="938839" y="483054"/>
                  </a:lnTo>
                  <a:lnTo>
                    <a:pt x="925508" y="466889"/>
                  </a:lnTo>
                  <a:lnTo>
                    <a:pt x="895991" y="464036"/>
                  </a:lnTo>
                  <a:lnTo>
                    <a:pt x="884565" y="466889"/>
                  </a:lnTo>
                  <a:lnTo>
                    <a:pt x="842670" y="445018"/>
                  </a:lnTo>
                  <a:lnTo>
                    <a:pt x="829340" y="445018"/>
                  </a:lnTo>
                  <a:lnTo>
                    <a:pt x="834100" y="454527"/>
                  </a:lnTo>
                  <a:lnTo>
                    <a:pt x="808392" y="453576"/>
                  </a:lnTo>
                  <a:lnTo>
                    <a:pt x="809344" y="459282"/>
                  </a:lnTo>
                  <a:lnTo>
                    <a:pt x="815057" y="464987"/>
                  </a:lnTo>
                  <a:lnTo>
                    <a:pt x="791253" y="484956"/>
                  </a:lnTo>
                  <a:lnTo>
                    <a:pt x="792205" y="502072"/>
                  </a:lnTo>
                  <a:lnTo>
                    <a:pt x="806487" y="523942"/>
                  </a:lnTo>
                  <a:lnTo>
                    <a:pt x="820770" y="525844"/>
                  </a:lnTo>
                  <a:lnTo>
                    <a:pt x="820770" y="531550"/>
                  </a:lnTo>
                  <a:lnTo>
                    <a:pt x="806487" y="536304"/>
                  </a:lnTo>
                  <a:lnTo>
                    <a:pt x="786492" y="535353"/>
                  </a:lnTo>
                  <a:lnTo>
                    <a:pt x="759831" y="559126"/>
                  </a:lnTo>
                  <a:lnTo>
                    <a:pt x="760783" y="582898"/>
                  </a:lnTo>
                  <a:lnTo>
                    <a:pt x="764592" y="638050"/>
                  </a:lnTo>
                  <a:lnTo>
                    <a:pt x="743644" y="670380"/>
                  </a:lnTo>
                  <a:lnTo>
                    <a:pt x="751262" y="627590"/>
                  </a:lnTo>
                  <a:lnTo>
                    <a:pt x="743644" y="621885"/>
                  </a:lnTo>
                  <a:lnTo>
                    <a:pt x="735075" y="672282"/>
                  </a:lnTo>
                  <a:lnTo>
                    <a:pt x="725553" y="650411"/>
                  </a:lnTo>
                  <a:lnTo>
                    <a:pt x="730314" y="628541"/>
                  </a:lnTo>
                  <a:lnTo>
                    <a:pt x="725553" y="619032"/>
                  </a:lnTo>
                  <a:lnTo>
                    <a:pt x="731266" y="606670"/>
                  </a:lnTo>
                  <a:lnTo>
                    <a:pt x="725553" y="596210"/>
                  </a:lnTo>
                  <a:lnTo>
                    <a:pt x="735075" y="586702"/>
                  </a:lnTo>
                  <a:lnTo>
                    <a:pt x="735075" y="575291"/>
                  </a:lnTo>
                  <a:lnTo>
                    <a:pt x="722696" y="580996"/>
                  </a:lnTo>
                  <a:lnTo>
                    <a:pt x="710318" y="610474"/>
                  </a:lnTo>
                  <a:lnTo>
                    <a:pt x="703653" y="617130"/>
                  </a:lnTo>
                  <a:lnTo>
                    <a:pt x="691275" y="639951"/>
                  </a:lnTo>
                  <a:lnTo>
                    <a:pt x="675088" y="638050"/>
                  </a:lnTo>
                  <a:lnTo>
                    <a:pt x="674136" y="649460"/>
                  </a:lnTo>
                  <a:lnTo>
                    <a:pt x="658901" y="649460"/>
                  </a:lnTo>
                  <a:lnTo>
                    <a:pt x="660805" y="663724"/>
                  </a:lnTo>
                  <a:lnTo>
                    <a:pt x="662710" y="682742"/>
                  </a:lnTo>
                  <a:lnTo>
                    <a:pt x="634145" y="694152"/>
                  </a:lnTo>
                  <a:lnTo>
                    <a:pt x="635097" y="706514"/>
                  </a:lnTo>
                  <a:lnTo>
                    <a:pt x="644619" y="722679"/>
                  </a:lnTo>
                  <a:lnTo>
                    <a:pt x="643667" y="772126"/>
                  </a:lnTo>
                  <a:lnTo>
                    <a:pt x="631288" y="813965"/>
                  </a:lnTo>
                  <a:lnTo>
                    <a:pt x="615102" y="837737"/>
                  </a:lnTo>
                  <a:lnTo>
                    <a:pt x="626528" y="851050"/>
                  </a:lnTo>
                  <a:lnTo>
                    <a:pt x="634145" y="884331"/>
                  </a:lnTo>
                  <a:lnTo>
                    <a:pt x="624623" y="908104"/>
                  </a:lnTo>
                  <a:lnTo>
                    <a:pt x="622719" y="928072"/>
                  </a:lnTo>
                  <a:lnTo>
                    <a:pt x="638906" y="960403"/>
                  </a:lnTo>
                  <a:lnTo>
                    <a:pt x="662710" y="1006997"/>
                  </a:lnTo>
                  <a:lnTo>
                    <a:pt x="674136" y="1025063"/>
                  </a:lnTo>
                  <a:lnTo>
                    <a:pt x="689371" y="1090675"/>
                  </a:lnTo>
                  <a:lnTo>
                    <a:pt x="688419" y="1174354"/>
                  </a:lnTo>
                  <a:lnTo>
                    <a:pt x="679849" y="1211439"/>
                  </a:lnTo>
                  <a:lnTo>
                    <a:pt x="660805" y="1241867"/>
                  </a:lnTo>
                  <a:lnTo>
                    <a:pt x="652236" y="1277050"/>
                  </a:lnTo>
                  <a:lnTo>
                    <a:pt x="633192" y="1305577"/>
                  </a:lnTo>
                  <a:lnTo>
                    <a:pt x="621767" y="1315086"/>
                  </a:lnTo>
                  <a:close/>
                  <a:moveTo>
                    <a:pt x="18091" y="362291"/>
                  </a:moveTo>
                  <a:lnTo>
                    <a:pt x="46657" y="398425"/>
                  </a:lnTo>
                  <a:lnTo>
                    <a:pt x="208525" y="434558"/>
                  </a:lnTo>
                  <a:lnTo>
                    <a:pt x="221856" y="444067"/>
                  </a:lnTo>
                  <a:lnTo>
                    <a:pt x="259943" y="451675"/>
                  </a:lnTo>
                  <a:lnTo>
                    <a:pt x="266607" y="456429"/>
                  </a:lnTo>
                  <a:lnTo>
                    <a:pt x="293269" y="454527"/>
                  </a:lnTo>
                  <a:lnTo>
                    <a:pt x="339924" y="462134"/>
                  </a:lnTo>
                  <a:lnTo>
                    <a:pt x="353255" y="476398"/>
                  </a:lnTo>
                  <a:lnTo>
                    <a:pt x="343733" y="485907"/>
                  </a:lnTo>
                  <a:lnTo>
                    <a:pt x="351351" y="493514"/>
                  </a:lnTo>
                  <a:lnTo>
                    <a:pt x="387533" y="500170"/>
                  </a:lnTo>
                  <a:lnTo>
                    <a:pt x="398959" y="511581"/>
                  </a:lnTo>
                  <a:lnTo>
                    <a:pt x="399911" y="553420"/>
                  </a:lnTo>
                  <a:lnTo>
                    <a:pt x="387533" y="580045"/>
                  </a:lnTo>
                  <a:lnTo>
                    <a:pt x="406576" y="580996"/>
                  </a:lnTo>
                  <a:lnTo>
                    <a:pt x="416098" y="573389"/>
                  </a:lnTo>
                  <a:lnTo>
                    <a:pt x="424668" y="580996"/>
                  </a:lnTo>
                  <a:lnTo>
                    <a:pt x="414193" y="610474"/>
                  </a:lnTo>
                  <a:lnTo>
                    <a:pt x="423715" y="625688"/>
                  </a:lnTo>
                  <a:lnTo>
                    <a:pt x="435141" y="628541"/>
                  </a:lnTo>
                  <a:lnTo>
                    <a:pt x="442759" y="611425"/>
                  </a:lnTo>
                  <a:lnTo>
                    <a:pt x="470372" y="567684"/>
                  </a:lnTo>
                  <a:lnTo>
                    <a:pt x="485606" y="510630"/>
                  </a:lnTo>
                  <a:lnTo>
                    <a:pt x="507507" y="491612"/>
                  </a:lnTo>
                  <a:lnTo>
                    <a:pt x="502746" y="476398"/>
                  </a:lnTo>
                  <a:lnTo>
                    <a:pt x="507507" y="467840"/>
                  </a:lnTo>
                  <a:lnTo>
                    <a:pt x="517028" y="483054"/>
                  </a:lnTo>
                  <a:lnTo>
                    <a:pt x="514171" y="503974"/>
                  </a:lnTo>
                  <a:lnTo>
                    <a:pt x="541784" y="483054"/>
                  </a:lnTo>
                  <a:lnTo>
                    <a:pt x="543689" y="461183"/>
                  </a:lnTo>
                  <a:lnTo>
                    <a:pt x="563684" y="466889"/>
                  </a:lnTo>
                  <a:lnTo>
                    <a:pt x="571301" y="451675"/>
                  </a:lnTo>
                  <a:lnTo>
                    <a:pt x="577967" y="457380"/>
                  </a:lnTo>
                  <a:lnTo>
                    <a:pt x="571301" y="471643"/>
                  </a:lnTo>
                  <a:lnTo>
                    <a:pt x="561780" y="476398"/>
                  </a:lnTo>
                  <a:lnTo>
                    <a:pt x="552258" y="495416"/>
                  </a:lnTo>
                  <a:lnTo>
                    <a:pt x="565589" y="512532"/>
                  </a:lnTo>
                  <a:lnTo>
                    <a:pt x="576062" y="507777"/>
                  </a:lnTo>
                  <a:lnTo>
                    <a:pt x="571301" y="501121"/>
                  </a:lnTo>
                  <a:lnTo>
                    <a:pt x="580823" y="486858"/>
                  </a:lnTo>
                  <a:lnTo>
                    <a:pt x="598915" y="470692"/>
                  </a:lnTo>
                  <a:lnTo>
                    <a:pt x="606532" y="470692"/>
                  </a:lnTo>
                  <a:lnTo>
                    <a:pt x="608436" y="445969"/>
                  </a:lnTo>
                  <a:lnTo>
                    <a:pt x="627480" y="428853"/>
                  </a:lnTo>
                  <a:lnTo>
                    <a:pt x="702701" y="424099"/>
                  </a:lnTo>
                  <a:lnTo>
                    <a:pt x="720792" y="394621"/>
                  </a:lnTo>
                  <a:lnTo>
                    <a:pt x="756974" y="391768"/>
                  </a:lnTo>
                  <a:lnTo>
                    <a:pt x="793157" y="403179"/>
                  </a:lnTo>
                  <a:lnTo>
                    <a:pt x="833148" y="428853"/>
                  </a:lnTo>
                  <a:lnTo>
                    <a:pt x="839813" y="426951"/>
                  </a:lnTo>
                  <a:lnTo>
                    <a:pt x="837909" y="393670"/>
                  </a:lnTo>
                  <a:lnTo>
                    <a:pt x="844574" y="391768"/>
                  </a:lnTo>
                  <a:lnTo>
                    <a:pt x="887422" y="402228"/>
                  </a:lnTo>
                  <a:lnTo>
                    <a:pt x="901704" y="400326"/>
                  </a:lnTo>
                  <a:lnTo>
                    <a:pt x="929317" y="393670"/>
                  </a:lnTo>
                  <a:lnTo>
                    <a:pt x="945504" y="397474"/>
                  </a:lnTo>
                  <a:lnTo>
                    <a:pt x="962643" y="398425"/>
                  </a:lnTo>
                  <a:lnTo>
                    <a:pt x="962643" y="387965"/>
                  </a:lnTo>
                  <a:lnTo>
                    <a:pt x="955978" y="379407"/>
                  </a:lnTo>
                  <a:lnTo>
                    <a:pt x="941695" y="377505"/>
                  </a:lnTo>
                  <a:lnTo>
                    <a:pt x="931222" y="369898"/>
                  </a:lnTo>
                  <a:lnTo>
                    <a:pt x="935983" y="356585"/>
                  </a:lnTo>
                  <a:lnTo>
                    <a:pt x="928365" y="353732"/>
                  </a:lnTo>
                  <a:lnTo>
                    <a:pt x="903609" y="354683"/>
                  </a:lnTo>
                  <a:lnTo>
                    <a:pt x="902657" y="345174"/>
                  </a:lnTo>
                  <a:lnTo>
                    <a:pt x="913130" y="337567"/>
                  </a:lnTo>
                  <a:lnTo>
                    <a:pt x="918843" y="345174"/>
                  </a:lnTo>
                  <a:lnTo>
                    <a:pt x="923604" y="328058"/>
                  </a:lnTo>
                  <a:lnTo>
                    <a:pt x="916939" y="321402"/>
                  </a:lnTo>
                  <a:lnTo>
                    <a:pt x="923604" y="319500"/>
                  </a:lnTo>
                  <a:lnTo>
                    <a:pt x="910274" y="307139"/>
                  </a:lnTo>
                  <a:lnTo>
                    <a:pt x="913130" y="294777"/>
                  </a:lnTo>
                  <a:lnTo>
                    <a:pt x="914082" y="276710"/>
                  </a:lnTo>
                  <a:lnTo>
                    <a:pt x="901704" y="276710"/>
                  </a:lnTo>
                  <a:lnTo>
                    <a:pt x="887422" y="286219"/>
                  </a:lnTo>
                  <a:lnTo>
                    <a:pt x="869331" y="287170"/>
                  </a:lnTo>
                  <a:lnTo>
                    <a:pt x="864570" y="304286"/>
                  </a:lnTo>
                  <a:lnTo>
                    <a:pt x="846478" y="306188"/>
                  </a:lnTo>
                  <a:lnTo>
                    <a:pt x="843622" y="294777"/>
                  </a:lnTo>
                  <a:lnTo>
                    <a:pt x="822674" y="295728"/>
                  </a:lnTo>
                  <a:lnTo>
                    <a:pt x="813153" y="307139"/>
                  </a:lnTo>
                  <a:lnTo>
                    <a:pt x="806487" y="306188"/>
                  </a:lnTo>
                  <a:lnTo>
                    <a:pt x="804583" y="298581"/>
                  </a:lnTo>
                  <a:lnTo>
                    <a:pt x="779827" y="302384"/>
                  </a:lnTo>
                  <a:lnTo>
                    <a:pt x="778875" y="256741"/>
                  </a:lnTo>
                  <a:lnTo>
                    <a:pt x="788396" y="237723"/>
                  </a:lnTo>
                  <a:lnTo>
                    <a:pt x="781731" y="236773"/>
                  </a:lnTo>
                  <a:lnTo>
                    <a:pt x="764592" y="247232"/>
                  </a:lnTo>
                  <a:lnTo>
                    <a:pt x="743644" y="247232"/>
                  </a:lnTo>
                  <a:lnTo>
                    <a:pt x="707462" y="272906"/>
                  </a:lnTo>
                  <a:lnTo>
                    <a:pt x="648427" y="275759"/>
                  </a:lnTo>
                  <a:lnTo>
                    <a:pt x="609388" y="283366"/>
                  </a:lnTo>
                  <a:lnTo>
                    <a:pt x="591297" y="297630"/>
                  </a:lnTo>
                  <a:lnTo>
                    <a:pt x="577967" y="309991"/>
                  </a:lnTo>
                  <a:lnTo>
                    <a:pt x="554162" y="326157"/>
                  </a:lnTo>
                  <a:lnTo>
                    <a:pt x="551306" y="333764"/>
                  </a:lnTo>
                  <a:lnTo>
                    <a:pt x="545593" y="317599"/>
                  </a:lnTo>
                  <a:lnTo>
                    <a:pt x="533215" y="311893"/>
                  </a:lnTo>
                  <a:lnTo>
                    <a:pt x="533215" y="317599"/>
                  </a:lnTo>
                  <a:lnTo>
                    <a:pt x="539880" y="324255"/>
                  </a:lnTo>
                  <a:lnTo>
                    <a:pt x="539880" y="336616"/>
                  </a:lnTo>
                  <a:lnTo>
                    <a:pt x="525597" y="330911"/>
                  </a:lnTo>
                  <a:lnTo>
                    <a:pt x="519885" y="330911"/>
                  </a:lnTo>
                  <a:lnTo>
                    <a:pt x="517028" y="342322"/>
                  </a:lnTo>
                  <a:lnTo>
                    <a:pt x="497985" y="324255"/>
                  </a:lnTo>
                  <a:lnTo>
                    <a:pt x="485606" y="322353"/>
                  </a:lnTo>
                  <a:lnTo>
                    <a:pt x="473228" y="336616"/>
                  </a:lnTo>
                  <a:lnTo>
                    <a:pt x="442759" y="335665"/>
                  </a:lnTo>
                  <a:lnTo>
                    <a:pt x="437998" y="322353"/>
                  </a:lnTo>
                  <a:lnTo>
                    <a:pt x="418954" y="304286"/>
                  </a:lnTo>
                  <a:lnTo>
                    <a:pt x="406576" y="289072"/>
                  </a:lnTo>
                  <a:lnTo>
                    <a:pt x="406576" y="282415"/>
                  </a:lnTo>
                  <a:lnTo>
                    <a:pt x="396103" y="269103"/>
                  </a:lnTo>
                  <a:lnTo>
                    <a:pt x="371346" y="257692"/>
                  </a:lnTo>
                  <a:lnTo>
                    <a:pt x="339924" y="256741"/>
                  </a:lnTo>
                  <a:lnTo>
                    <a:pt x="329451" y="248183"/>
                  </a:lnTo>
                  <a:lnTo>
                    <a:pt x="316120" y="248183"/>
                  </a:lnTo>
                  <a:lnTo>
                    <a:pt x="309455" y="251987"/>
                  </a:lnTo>
                  <a:lnTo>
                    <a:pt x="288508" y="272906"/>
                  </a:lnTo>
                  <a:lnTo>
                    <a:pt x="281842" y="283366"/>
                  </a:lnTo>
                  <a:lnTo>
                    <a:pt x="272321" y="276710"/>
                  </a:lnTo>
                  <a:lnTo>
                    <a:pt x="274225" y="267201"/>
                  </a:lnTo>
                  <a:lnTo>
                    <a:pt x="281842" y="247232"/>
                  </a:lnTo>
                  <a:lnTo>
                    <a:pt x="312312" y="199688"/>
                  </a:lnTo>
                  <a:lnTo>
                    <a:pt x="319929" y="197786"/>
                  </a:lnTo>
                  <a:lnTo>
                    <a:pt x="336116" y="179719"/>
                  </a:lnTo>
                  <a:lnTo>
                    <a:pt x="342781" y="164505"/>
                  </a:lnTo>
                  <a:lnTo>
                    <a:pt x="371346" y="158799"/>
                  </a:lnTo>
                  <a:lnTo>
                    <a:pt x="378964" y="153094"/>
                  </a:lnTo>
                  <a:lnTo>
                    <a:pt x="378011" y="143585"/>
                  </a:lnTo>
                  <a:lnTo>
                    <a:pt x="373250" y="138830"/>
                  </a:lnTo>
                  <a:lnTo>
                    <a:pt x="330403" y="140732"/>
                  </a:lnTo>
                  <a:lnTo>
                    <a:pt x="311359" y="145487"/>
                  </a:lnTo>
                  <a:lnTo>
                    <a:pt x="286603" y="156897"/>
                  </a:lnTo>
                  <a:lnTo>
                    <a:pt x="275177" y="168308"/>
                  </a:lnTo>
                  <a:lnTo>
                    <a:pt x="258990" y="189228"/>
                  </a:lnTo>
                  <a:lnTo>
                    <a:pt x="241851" y="198737"/>
                  </a:lnTo>
                  <a:lnTo>
                    <a:pt x="210430" y="231067"/>
                  </a:lnTo>
                  <a:lnTo>
                    <a:pt x="206621" y="246282"/>
                  </a:lnTo>
                  <a:lnTo>
                    <a:pt x="136161" y="290023"/>
                  </a:lnTo>
                  <a:lnTo>
                    <a:pt x="98074" y="294777"/>
                  </a:lnTo>
                  <a:lnTo>
                    <a:pt x="80934" y="298581"/>
                  </a:lnTo>
                  <a:lnTo>
                    <a:pt x="59035" y="327107"/>
                  </a:lnTo>
                  <a:lnTo>
                    <a:pt x="41896" y="333764"/>
                  </a:lnTo>
                  <a:lnTo>
                    <a:pt x="0" y="355634"/>
                  </a:lnTo>
                  <a:close/>
                  <a:moveTo>
                    <a:pt x="976926" y="398425"/>
                  </a:moveTo>
                  <a:lnTo>
                    <a:pt x="1013108" y="399375"/>
                  </a:lnTo>
                  <a:lnTo>
                    <a:pt x="1018821" y="394621"/>
                  </a:lnTo>
                  <a:lnTo>
                    <a:pt x="1016917" y="375603"/>
                  </a:lnTo>
                  <a:lnTo>
                    <a:pt x="1000730" y="358487"/>
                  </a:lnTo>
                  <a:lnTo>
                    <a:pt x="982638" y="359438"/>
                  </a:lnTo>
                  <a:lnTo>
                    <a:pt x="981687" y="364192"/>
                  </a:lnTo>
                  <a:lnTo>
                    <a:pt x="992160" y="367996"/>
                  </a:lnTo>
                  <a:lnTo>
                    <a:pt x="976926" y="375603"/>
                  </a:lnTo>
                  <a:lnTo>
                    <a:pt x="974069" y="385112"/>
                  </a:lnTo>
                  <a:lnTo>
                    <a:pt x="968356" y="379407"/>
                  </a:lnTo>
                  <a:lnTo>
                    <a:pt x="964548" y="387014"/>
                  </a:lnTo>
                  <a:close/>
                  <a:moveTo>
                    <a:pt x="261846" y="0"/>
                  </a:moveTo>
                  <a:lnTo>
                    <a:pt x="239947" y="1902"/>
                  </a:lnTo>
                  <a:lnTo>
                    <a:pt x="214238" y="19969"/>
                  </a:lnTo>
                  <a:lnTo>
                    <a:pt x="146634" y="70366"/>
                  </a:lnTo>
                  <a:lnTo>
                    <a:pt x="154251" y="79875"/>
                  </a:lnTo>
                  <a:lnTo>
                    <a:pt x="171390" y="82728"/>
                  </a:lnTo>
                  <a:lnTo>
                    <a:pt x="198052" y="63710"/>
                  </a:lnTo>
                  <a:lnTo>
                    <a:pt x="187577" y="58955"/>
                  </a:lnTo>
                  <a:lnTo>
                    <a:pt x="209477" y="43741"/>
                  </a:lnTo>
                  <a:lnTo>
                    <a:pt x="218999" y="43741"/>
                  </a:lnTo>
                  <a:lnTo>
                    <a:pt x="247564" y="25674"/>
                  </a:lnTo>
                  <a:lnTo>
                    <a:pt x="246612" y="17116"/>
                  </a:lnTo>
                  <a:close/>
                  <a:moveTo>
                    <a:pt x="653188" y="597161"/>
                  </a:moveTo>
                  <a:lnTo>
                    <a:pt x="653188" y="606670"/>
                  </a:lnTo>
                  <a:lnTo>
                    <a:pt x="673184" y="621885"/>
                  </a:lnTo>
                  <a:lnTo>
                    <a:pt x="671279" y="599063"/>
                  </a:lnTo>
                  <a:close/>
                  <a:moveTo>
                    <a:pt x="646523" y="623786"/>
                  </a:moveTo>
                  <a:lnTo>
                    <a:pt x="656997" y="624737"/>
                  </a:lnTo>
                  <a:lnTo>
                    <a:pt x="656997" y="633295"/>
                  </a:lnTo>
                  <a:lnTo>
                    <a:pt x="647475" y="633295"/>
                  </a:lnTo>
                  <a:close/>
                  <a:moveTo>
                    <a:pt x="850287" y="421246"/>
                  </a:moveTo>
                  <a:lnTo>
                    <a:pt x="850287" y="429804"/>
                  </a:lnTo>
                  <a:lnTo>
                    <a:pt x="857905" y="427902"/>
                  </a:lnTo>
                  <a:lnTo>
                    <a:pt x="857905" y="423148"/>
                  </a:lnTo>
                  <a:close/>
                  <a:moveTo>
                    <a:pt x="895039" y="450724"/>
                  </a:moveTo>
                  <a:lnTo>
                    <a:pt x="894087" y="440264"/>
                  </a:lnTo>
                  <a:lnTo>
                    <a:pt x="878852" y="438362"/>
                  </a:lnTo>
                  <a:lnTo>
                    <a:pt x="873139" y="434558"/>
                  </a:lnTo>
                  <a:lnTo>
                    <a:pt x="864570" y="434558"/>
                  </a:lnTo>
                  <a:lnTo>
                    <a:pt x="860761" y="437411"/>
                  </a:lnTo>
                  <a:lnTo>
                    <a:pt x="869331" y="441215"/>
                  </a:lnTo>
                  <a:lnTo>
                    <a:pt x="879804" y="451675"/>
                  </a:lnTo>
                  <a:close/>
                  <a:moveTo>
                    <a:pt x="723648" y="462134"/>
                  </a:moveTo>
                  <a:lnTo>
                    <a:pt x="722696" y="472594"/>
                  </a:lnTo>
                  <a:lnTo>
                    <a:pt x="719840" y="479250"/>
                  </a:lnTo>
                  <a:lnTo>
                    <a:pt x="721745" y="500170"/>
                  </a:lnTo>
                  <a:lnTo>
                    <a:pt x="725553" y="503023"/>
                  </a:lnTo>
                  <a:lnTo>
                    <a:pt x="732218" y="503974"/>
                  </a:lnTo>
                  <a:lnTo>
                    <a:pt x="736979" y="495416"/>
                  </a:lnTo>
                  <a:lnTo>
                    <a:pt x="737931" y="480201"/>
                  </a:lnTo>
                  <a:lnTo>
                    <a:pt x="735075" y="474496"/>
                  </a:lnTo>
                  <a:lnTo>
                    <a:pt x="734123" y="464036"/>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0" name="Freeform 34">
              <a:extLst>
                <a:ext uri="{FF2B5EF4-FFF2-40B4-BE49-F238E27FC236}">
                  <a16:creationId xmlns:a16="http://schemas.microsoft.com/office/drawing/2014/main" id="{57007EE2-C6E7-E7DD-C734-7150D4AD4A17}"/>
                </a:ext>
              </a:extLst>
            </p:cNvPr>
            <p:cNvSpPr/>
            <p:nvPr/>
          </p:nvSpPr>
          <p:spPr>
            <a:xfrm>
              <a:off x="5932226" y="1120229"/>
              <a:ext cx="1102611" cy="1219996"/>
            </a:xfrm>
            <a:custGeom>
              <a:avLst/>
              <a:gdLst>
                <a:gd name="connsiteX0" fmla="*/ 22852 w 1102611"/>
                <a:gd name="connsiteY0" fmla="*/ 141683 h 1219996"/>
                <a:gd name="connsiteX1" fmla="*/ 12378 w 1102611"/>
                <a:gd name="connsiteY1" fmla="*/ 168308 h 1219996"/>
                <a:gd name="connsiteX2" fmla="*/ 19996 w 1102611"/>
                <a:gd name="connsiteY2" fmla="*/ 181621 h 1219996"/>
                <a:gd name="connsiteX3" fmla="*/ 17139 w 1102611"/>
                <a:gd name="connsiteY3" fmla="*/ 230116 h 1219996"/>
                <a:gd name="connsiteX4" fmla="*/ 12378 w 1102611"/>
                <a:gd name="connsiteY4" fmla="*/ 240576 h 1219996"/>
                <a:gd name="connsiteX5" fmla="*/ 38087 w 1102611"/>
                <a:gd name="connsiteY5" fmla="*/ 327107 h 1219996"/>
                <a:gd name="connsiteX6" fmla="*/ 50465 w 1102611"/>
                <a:gd name="connsiteY6" fmla="*/ 350880 h 1219996"/>
                <a:gd name="connsiteX7" fmla="*/ 57130 w 1102611"/>
                <a:gd name="connsiteY7" fmla="*/ 484005 h 1219996"/>
                <a:gd name="connsiteX8" fmla="*/ 66652 w 1102611"/>
                <a:gd name="connsiteY8" fmla="*/ 509679 h 1219996"/>
                <a:gd name="connsiteX9" fmla="*/ 62843 w 1102611"/>
                <a:gd name="connsiteY9" fmla="*/ 564831 h 1219996"/>
                <a:gd name="connsiteX10" fmla="*/ 90456 w 1102611"/>
                <a:gd name="connsiteY10" fmla="*/ 635197 h 1219996"/>
                <a:gd name="connsiteX11" fmla="*/ 93313 w 1102611"/>
                <a:gd name="connsiteY11" fmla="*/ 690349 h 1219996"/>
                <a:gd name="connsiteX12" fmla="*/ 92361 w 1102611"/>
                <a:gd name="connsiteY12" fmla="*/ 710318 h 1219996"/>
                <a:gd name="connsiteX13" fmla="*/ 91408 w 1102611"/>
                <a:gd name="connsiteY13" fmla="*/ 731237 h 1219996"/>
                <a:gd name="connsiteX14" fmla="*/ 82839 w 1102611"/>
                <a:gd name="connsiteY14" fmla="*/ 750255 h 1219996"/>
                <a:gd name="connsiteX15" fmla="*/ 53322 w 1102611"/>
                <a:gd name="connsiteY15" fmla="*/ 768322 h 1219996"/>
                <a:gd name="connsiteX16" fmla="*/ 50465 w 1102611"/>
                <a:gd name="connsiteY16" fmla="*/ 779733 h 1219996"/>
                <a:gd name="connsiteX17" fmla="*/ 66652 w 1102611"/>
                <a:gd name="connsiteY17" fmla="*/ 803505 h 1219996"/>
                <a:gd name="connsiteX18" fmla="*/ 70461 w 1102611"/>
                <a:gd name="connsiteY18" fmla="*/ 820621 h 1219996"/>
                <a:gd name="connsiteX19" fmla="*/ 95217 w 1102611"/>
                <a:gd name="connsiteY19" fmla="*/ 826327 h 1219996"/>
                <a:gd name="connsiteX20" fmla="*/ 109499 w 1102611"/>
                <a:gd name="connsiteY20" fmla="*/ 844394 h 1219996"/>
                <a:gd name="connsiteX21" fmla="*/ 107595 w 1102611"/>
                <a:gd name="connsiteY21" fmla="*/ 1219997 h 1219996"/>
                <a:gd name="connsiteX22" fmla="*/ 376107 w 1102611"/>
                <a:gd name="connsiteY22" fmla="*/ 1219997 h 1219996"/>
                <a:gd name="connsiteX23" fmla="*/ 721744 w 1102611"/>
                <a:gd name="connsiteY23" fmla="*/ 1211439 h 1219996"/>
                <a:gd name="connsiteX24" fmla="*/ 898848 w 1102611"/>
                <a:gd name="connsiteY24" fmla="*/ 1204782 h 1219996"/>
                <a:gd name="connsiteX25" fmla="*/ 888374 w 1102611"/>
                <a:gd name="connsiteY25" fmla="*/ 1161992 h 1219996"/>
                <a:gd name="connsiteX26" fmla="*/ 886470 w 1102611"/>
                <a:gd name="connsiteY26" fmla="*/ 1133465 h 1219996"/>
                <a:gd name="connsiteX27" fmla="*/ 865522 w 1102611"/>
                <a:gd name="connsiteY27" fmla="*/ 1104939 h 1219996"/>
                <a:gd name="connsiteX28" fmla="*/ 838861 w 1102611"/>
                <a:gd name="connsiteY28" fmla="*/ 1098282 h 1219996"/>
                <a:gd name="connsiteX29" fmla="*/ 789348 w 1102611"/>
                <a:gd name="connsiteY29" fmla="*/ 1064050 h 1219996"/>
                <a:gd name="connsiteX30" fmla="*/ 783635 w 1102611"/>
                <a:gd name="connsiteY30" fmla="*/ 1032671 h 1219996"/>
                <a:gd name="connsiteX31" fmla="*/ 723648 w 1102611"/>
                <a:gd name="connsiteY31" fmla="*/ 1003193 h 1219996"/>
                <a:gd name="connsiteX32" fmla="*/ 721744 w 1102611"/>
                <a:gd name="connsiteY32" fmla="*/ 990831 h 1219996"/>
                <a:gd name="connsiteX33" fmla="*/ 690323 w 1102611"/>
                <a:gd name="connsiteY33" fmla="*/ 990831 h 1219996"/>
                <a:gd name="connsiteX34" fmla="*/ 669375 w 1102611"/>
                <a:gd name="connsiteY34" fmla="*/ 966108 h 1219996"/>
                <a:gd name="connsiteX35" fmla="*/ 650331 w 1102611"/>
                <a:gd name="connsiteY35" fmla="*/ 953746 h 1219996"/>
                <a:gd name="connsiteX36" fmla="*/ 656997 w 1102611"/>
                <a:gd name="connsiteY36" fmla="*/ 905251 h 1219996"/>
                <a:gd name="connsiteX37" fmla="*/ 648427 w 1102611"/>
                <a:gd name="connsiteY37" fmla="*/ 890037 h 1219996"/>
                <a:gd name="connsiteX38" fmla="*/ 653188 w 1102611"/>
                <a:gd name="connsiteY38" fmla="*/ 838688 h 1219996"/>
                <a:gd name="connsiteX39" fmla="*/ 662710 w 1102611"/>
                <a:gd name="connsiteY39" fmla="*/ 821572 h 1219996"/>
                <a:gd name="connsiteX40" fmla="*/ 659853 w 1102611"/>
                <a:gd name="connsiteY40" fmla="*/ 795898 h 1219996"/>
                <a:gd name="connsiteX41" fmla="*/ 648427 w 1102611"/>
                <a:gd name="connsiteY41" fmla="*/ 783537 h 1219996"/>
                <a:gd name="connsiteX42" fmla="*/ 631288 w 1102611"/>
                <a:gd name="connsiteY42" fmla="*/ 780684 h 1219996"/>
                <a:gd name="connsiteX43" fmla="*/ 631288 w 1102611"/>
                <a:gd name="connsiteY43" fmla="*/ 764519 h 1219996"/>
                <a:gd name="connsiteX44" fmla="*/ 657949 w 1102611"/>
                <a:gd name="connsiteY44" fmla="*/ 709367 h 1219996"/>
                <a:gd name="connsiteX45" fmla="*/ 714127 w 1102611"/>
                <a:gd name="connsiteY45" fmla="*/ 672282 h 1219996"/>
                <a:gd name="connsiteX46" fmla="*/ 710318 w 1102611"/>
                <a:gd name="connsiteY46" fmla="*/ 548666 h 1219996"/>
                <a:gd name="connsiteX47" fmla="*/ 718888 w 1102611"/>
                <a:gd name="connsiteY47" fmla="*/ 552469 h 1219996"/>
                <a:gd name="connsiteX48" fmla="*/ 724601 w 1102611"/>
                <a:gd name="connsiteY48" fmla="*/ 547715 h 1219996"/>
                <a:gd name="connsiteX49" fmla="*/ 725553 w 1102611"/>
                <a:gd name="connsiteY49" fmla="*/ 537255 h 1219996"/>
                <a:gd name="connsiteX50" fmla="*/ 734123 w 1102611"/>
                <a:gd name="connsiteY50" fmla="*/ 531550 h 1219996"/>
                <a:gd name="connsiteX51" fmla="*/ 747453 w 1102611"/>
                <a:gd name="connsiteY51" fmla="*/ 542960 h 1219996"/>
                <a:gd name="connsiteX52" fmla="*/ 754118 w 1102611"/>
                <a:gd name="connsiteY52" fmla="*/ 542009 h 1219996"/>
                <a:gd name="connsiteX53" fmla="*/ 754118 w 1102611"/>
                <a:gd name="connsiteY53" fmla="*/ 542009 h 1219996"/>
                <a:gd name="connsiteX54" fmla="*/ 742692 w 1102611"/>
                <a:gd name="connsiteY54" fmla="*/ 521090 h 1219996"/>
                <a:gd name="connsiteX55" fmla="*/ 783635 w 1102611"/>
                <a:gd name="connsiteY55" fmla="*/ 491612 h 1219996"/>
                <a:gd name="connsiteX56" fmla="*/ 813153 w 1102611"/>
                <a:gd name="connsiteY56" fmla="*/ 456429 h 1219996"/>
                <a:gd name="connsiteX57" fmla="*/ 828387 w 1102611"/>
                <a:gd name="connsiteY57" fmla="*/ 448822 h 1219996"/>
                <a:gd name="connsiteX58" fmla="*/ 873139 w 1102611"/>
                <a:gd name="connsiteY58" fmla="*/ 392719 h 1219996"/>
                <a:gd name="connsiteX59" fmla="*/ 933126 w 1102611"/>
                <a:gd name="connsiteY59" fmla="*/ 337567 h 1219996"/>
                <a:gd name="connsiteX60" fmla="*/ 970260 w 1102611"/>
                <a:gd name="connsiteY60" fmla="*/ 317599 h 1219996"/>
                <a:gd name="connsiteX61" fmla="*/ 1030247 w 1102611"/>
                <a:gd name="connsiteY61" fmla="*/ 291924 h 1219996"/>
                <a:gd name="connsiteX62" fmla="*/ 1102612 w 1102611"/>
                <a:gd name="connsiteY62" fmla="*/ 249134 h 1219996"/>
                <a:gd name="connsiteX63" fmla="*/ 1096899 w 1102611"/>
                <a:gd name="connsiteY63" fmla="*/ 245331 h 1219996"/>
                <a:gd name="connsiteX64" fmla="*/ 1061668 w 1102611"/>
                <a:gd name="connsiteY64" fmla="*/ 251987 h 1219996"/>
                <a:gd name="connsiteX65" fmla="*/ 1035008 w 1102611"/>
                <a:gd name="connsiteY65" fmla="*/ 252938 h 1219996"/>
                <a:gd name="connsiteX66" fmla="*/ 1025486 w 1102611"/>
                <a:gd name="connsiteY66" fmla="*/ 237723 h 1219996"/>
                <a:gd name="connsiteX67" fmla="*/ 1012155 w 1102611"/>
                <a:gd name="connsiteY67" fmla="*/ 229165 h 1219996"/>
                <a:gd name="connsiteX68" fmla="*/ 918843 w 1102611"/>
                <a:gd name="connsiteY68" fmla="*/ 240576 h 1219996"/>
                <a:gd name="connsiteX69" fmla="*/ 909321 w 1102611"/>
                <a:gd name="connsiteY69" fmla="*/ 213951 h 1219996"/>
                <a:gd name="connsiteX70" fmla="*/ 894087 w 1102611"/>
                <a:gd name="connsiteY70" fmla="*/ 213000 h 1219996"/>
                <a:gd name="connsiteX71" fmla="*/ 877900 w 1102611"/>
                <a:gd name="connsiteY71" fmla="*/ 220607 h 1219996"/>
                <a:gd name="connsiteX72" fmla="*/ 842670 w 1102611"/>
                <a:gd name="connsiteY72" fmla="*/ 250085 h 1219996"/>
                <a:gd name="connsiteX73" fmla="*/ 803631 w 1102611"/>
                <a:gd name="connsiteY73" fmla="*/ 250085 h 1219996"/>
                <a:gd name="connsiteX74" fmla="*/ 783635 w 1102611"/>
                <a:gd name="connsiteY74" fmla="*/ 240576 h 1219996"/>
                <a:gd name="connsiteX75" fmla="*/ 780779 w 1102611"/>
                <a:gd name="connsiteY75" fmla="*/ 224411 h 1219996"/>
                <a:gd name="connsiteX76" fmla="*/ 743644 w 1102611"/>
                <a:gd name="connsiteY76" fmla="*/ 216804 h 1219996"/>
                <a:gd name="connsiteX77" fmla="*/ 737931 w 1102611"/>
                <a:gd name="connsiteY77" fmla="*/ 201589 h 1219996"/>
                <a:gd name="connsiteX78" fmla="*/ 731266 w 1102611"/>
                <a:gd name="connsiteY78" fmla="*/ 189228 h 1219996"/>
                <a:gd name="connsiteX79" fmla="*/ 721744 w 1102611"/>
                <a:gd name="connsiteY79" fmla="*/ 197786 h 1219996"/>
                <a:gd name="connsiteX80" fmla="*/ 696988 w 1102611"/>
                <a:gd name="connsiteY80" fmla="*/ 198737 h 1219996"/>
                <a:gd name="connsiteX81" fmla="*/ 602723 w 1102611"/>
                <a:gd name="connsiteY81" fmla="*/ 146438 h 1219996"/>
                <a:gd name="connsiteX82" fmla="*/ 575110 w 1102611"/>
                <a:gd name="connsiteY82" fmla="*/ 146438 h 1219996"/>
                <a:gd name="connsiteX83" fmla="*/ 567493 w 1102611"/>
                <a:gd name="connsiteY83" fmla="*/ 139781 h 1219996"/>
                <a:gd name="connsiteX84" fmla="*/ 537975 w 1102611"/>
                <a:gd name="connsiteY84" fmla="*/ 152143 h 1219996"/>
                <a:gd name="connsiteX85" fmla="*/ 530358 w 1102611"/>
                <a:gd name="connsiteY85" fmla="*/ 164505 h 1219996"/>
                <a:gd name="connsiteX86" fmla="*/ 498937 w 1102611"/>
                <a:gd name="connsiteY86" fmla="*/ 172112 h 1219996"/>
                <a:gd name="connsiteX87" fmla="*/ 486559 w 1102611"/>
                <a:gd name="connsiteY87" fmla="*/ 170210 h 1219996"/>
                <a:gd name="connsiteX88" fmla="*/ 486559 w 1102611"/>
                <a:gd name="connsiteY88" fmla="*/ 154045 h 1219996"/>
                <a:gd name="connsiteX89" fmla="*/ 479893 w 1102611"/>
                <a:gd name="connsiteY89" fmla="*/ 145487 h 1219996"/>
                <a:gd name="connsiteX90" fmla="*/ 423715 w 1102611"/>
                <a:gd name="connsiteY90" fmla="*/ 145487 h 1219996"/>
                <a:gd name="connsiteX91" fmla="*/ 419907 w 1102611"/>
                <a:gd name="connsiteY91" fmla="*/ 132174 h 1219996"/>
                <a:gd name="connsiteX92" fmla="*/ 395150 w 1102611"/>
                <a:gd name="connsiteY92" fmla="*/ 132174 h 1219996"/>
                <a:gd name="connsiteX93" fmla="*/ 384676 w 1102611"/>
                <a:gd name="connsiteY93" fmla="*/ 135978 h 1219996"/>
                <a:gd name="connsiteX94" fmla="*/ 361824 w 1102611"/>
                <a:gd name="connsiteY94" fmla="*/ 119813 h 1219996"/>
                <a:gd name="connsiteX95" fmla="*/ 364681 w 1102611"/>
                <a:gd name="connsiteY95" fmla="*/ 106500 h 1219996"/>
                <a:gd name="connsiteX96" fmla="*/ 358968 w 1102611"/>
                <a:gd name="connsiteY96" fmla="*/ 83679 h 1219996"/>
                <a:gd name="connsiteX97" fmla="*/ 352303 w 1102611"/>
                <a:gd name="connsiteY97" fmla="*/ 73219 h 1219996"/>
                <a:gd name="connsiteX98" fmla="*/ 350398 w 1102611"/>
                <a:gd name="connsiteY98" fmla="*/ 44692 h 1219996"/>
                <a:gd name="connsiteX99" fmla="*/ 340877 w 1102611"/>
                <a:gd name="connsiteY99" fmla="*/ 15214 h 1219996"/>
                <a:gd name="connsiteX100" fmla="*/ 320881 w 1102611"/>
                <a:gd name="connsiteY100" fmla="*/ 0 h 1219996"/>
                <a:gd name="connsiteX101" fmla="*/ 293268 w 1102611"/>
                <a:gd name="connsiteY101" fmla="*/ 0 h 1219996"/>
                <a:gd name="connsiteX102" fmla="*/ 294220 w 1102611"/>
                <a:gd name="connsiteY102" fmla="*/ 76072 h 1219996"/>
                <a:gd name="connsiteX103" fmla="*/ 0 w 1102611"/>
                <a:gd name="connsiteY103" fmla="*/ 72268 h 1219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102611" h="1219996">
                  <a:moveTo>
                    <a:pt x="22852" y="141683"/>
                  </a:moveTo>
                  <a:lnTo>
                    <a:pt x="12378" y="168308"/>
                  </a:lnTo>
                  <a:lnTo>
                    <a:pt x="19996" y="181621"/>
                  </a:lnTo>
                  <a:lnTo>
                    <a:pt x="17139" y="230116"/>
                  </a:lnTo>
                  <a:lnTo>
                    <a:pt x="12378" y="240576"/>
                  </a:lnTo>
                  <a:lnTo>
                    <a:pt x="38087" y="327107"/>
                  </a:lnTo>
                  <a:lnTo>
                    <a:pt x="50465" y="350880"/>
                  </a:lnTo>
                  <a:lnTo>
                    <a:pt x="57130" y="484005"/>
                  </a:lnTo>
                  <a:lnTo>
                    <a:pt x="66652" y="509679"/>
                  </a:lnTo>
                  <a:lnTo>
                    <a:pt x="62843" y="564831"/>
                  </a:lnTo>
                  <a:lnTo>
                    <a:pt x="90456" y="635197"/>
                  </a:lnTo>
                  <a:lnTo>
                    <a:pt x="93313" y="690349"/>
                  </a:lnTo>
                  <a:lnTo>
                    <a:pt x="92361" y="710318"/>
                  </a:lnTo>
                  <a:lnTo>
                    <a:pt x="91408" y="731237"/>
                  </a:lnTo>
                  <a:lnTo>
                    <a:pt x="82839" y="750255"/>
                  </a:lnTo>
                  <a:lnTo>
                    <a:pt x="53322" y="768322"/>
                  </a:lnTo>
                  <a:lnTo>
                    <a:pt x="50465" y="779733"/>
                  </a:lnTo>
                  <a:lnTo>
                    <a:pt x="66652" y="803505"/>
                  </a:lnTo>
                  <a:lnTo>
                    <a:pt x="70461" y="820621"/>
                  </a:lnTo>
                  <a:lnTo>
                    <a:pt x="95217" y="826327"/>
                  </a:lnTo>
                  <a:lnTo>
                    <a:pt x="109499" y="844394"/>
                  </a:lnTo>
                  <a:lnTo>
                    <a:pt x="107595" y="1219997"/>
                  </a:lnTo>
                  <a:lnTo>
                    <a:pt x="376107" y="1219997"/>
                  </a:lnTo>
                  <a:lnTo>
                    <a:pt x="721744" y="1211439"/>
                  </a:lnTo>
                  <a:lnTo>
                    <a:pt x="898848" y="1204782"/>
                  </a:lnTo>
                  <a:lnTo>
                    <a:pt x="888374" y="1161992"/>
                  </a:lnTo>
                  <a:lnTo>
                    <a:pt x="886470" y="1133465"/>
                  </a:lnTo>
                  <a:lnTo>
                    <a:pt x="865522" y="1104939"/>
                  </a:lnTo>
                  <a:lnTo>
                    <a:pt x="838861" y="1098282"/>
                  </a:lnTo>
                  <a:lnTo>
                    <a:pt x="789348" y="1064050"/>
                  </a:lnTo>
                  <a:lnTo>
                    <a:pt x="783635" y="1032671"/>
                  </a:lnTo>
                  <a:lnTo>
                    <a:pt x="723648" y="1003193"/>
                  </a:lnTo>
                  <a:lnTo>
                    <a:pt x="721744" y="990831"/>
                  </a:lnTo>
                  <a:lnTo>
                    <a:pt x="690323" y="990831"/>
                  </a:lnTo>
                  <a:lnTo>
                    <a:pt x="669375" y="966108"/>
                  </a:lnTo>
                  <a:lnTo>
                    <a:pt x="650331" y="953746"/>
                  </a:lnTo>
                  <a:lnTo>
                    <a:pt x="656997" y="905251"/>
                  </a:lnTo>
                  <a:lnTo>
                    <a:pt x="648427" y="890037"/>
                  </a:lnTo>
                  <a:lnTo>
                    <a:pt x="653188" y="838688"/>
                  </a:lnTo>
                  <a:lnTo>
                    <a:pt x="662710" y="821572"/>
                  </a:lnTo>
                  <a:lnTo>
                    <a:pt x="659853" y="795898"/>
                  </a:lnTo>
                  <a:lnTo>
                    <a:pt x="648427" y="783537"/>
                  </a:lnTo>
                  <a:lnTo>
                    <a:pt x="631288" y="780684"/>
                  </a:lnTo>
                  <a:lnTo>
                    <a:pt x="631288" y="764519"/>
                  </a:lnTo>
                  <a:lnTo>
                    <a:pt x="657949" y="709367"/>
                  </a:lnTo>
                  <a:lnTo>
                    <a:pt x="714127" y="672282"/>
                  </a:lnTo>
                  <a:lnTo>
                    <a:pt x="710318" y="548666"/>
                  </a:lnTo>
                  <a:lnTo>
                    <a:pt x="718888" y="552469"/>
                  </a:lnTo>
                  <a:lnTo>
                    <a:pt x="724601" y="547715"/>
                  </a:lnTo>
                  <a:lnTo>
                    <a:pt x="725553" y="537255"/>
                  </a:lnTo>
                  <a:lnTo>
                    <a:pt x="734123" y="531550"/>
                  </a:lnTo>
                  <a:lnTo>
                    <a:pt x="747453" y="542960"/>
                  </a:lnTo>
                  <a:lnTo>
                    <a:pt x="754118" y="542009"/>
                  </a:lnTo>
                  <a:lnTo>
                    <a:pt x="754118" y="542009"/>
                  </a:lnTo>
                  <a:lnTo>
                    <a:pt x="742692" y="521090"/>
                  </a:lnTo>
                  <a:lnTo>
                    <a:pt x="783635" y="491612"/>
                  </a:lnTo>
                  <a:lnTo>
                    <a:pt x="813153" y="456429"/>
                  </a:lnTo>
                  <a:lnTo>
                    <a:pt x="828387" y="448822"/>
                  </a:lnTo>
                  <a:lnTo>
                    <a:pt x="873139" y="392719"/>
                  </a:lnTo>
                  <a:lnTo>
                    <a:pt x="933126" y="337567"/>
                  </a:lnTo>
                  <a:lnTo>
                    <a:pt x="970260" y="317599"/>
                  </a:lnTo>
                  <a:lnTo>
                    <a:pt x="1030247" y="291924"/>
                  </a:lnTo>
                  <a:lnTo>
                    <a:pt x="1102612" y="249134"/>
                  </a:lnTo>
                  <a:lnTo>
                    <a:pt x="1096899" y="245331"/>
                  </a:lnTo>
                  <a:lnTo>
                    <a:pt x="1061668" y="251987"/>
                  </a:lnTo>
                  <a:lnTo>
                    <a:pt x="1035008" y="252938"/>
                  </a:lnTo>
                  <a:lnTo>
                    <a:pt x="1025486" y="237723"/>
                  </a:lnTo>
                  <a:lnTo>
                    <a:pt x="1012155" y="229165"/>
                  </a:lnTo>
                  <a:lnTo>
                    <a:pt x="918843" y="240576"/>
                  </a:lnTo>
                  <a:lnTo>
                    <a:pt x="909321" y="213951"/>
                  </a:lnTo>
                  <a:lnTo>
                    <a:pt x="894087" y="213000"/>
                  </a:lnTo>
                  <a:lnTo>
                    <a:pt x="877900" y="220607"/>
                  </a:lnTo>
                  <a:lnTo>
                    <a:pt x="842670" y="250085"/>
                  </a:lnTo>
                  <a:lnTo>
                    <a:pt x="803631" y="250085"/>
                  </a:lnTo>
                  <a:lnTo>
                    <a:pt x="783635" y="240576"/>
                  </a:lnTo>
                  <a:lnTo>
                    <a:pt x="780779" y="224411"/>
                  </a:lnTo>
                  <a:lnTo>
                    <a:pt x="743644" y="216804"/>
                  </a:lnTo>
                  <a:lnTo>
                    <a:pt x="737931" y="201589"/>
                  </a:lnTo>
                  <a:lnTo>
                    <a:pt x="731266" y="189228"/>
                  </a:lnTo>
                  <a:lnTo>
                    <a:pt x="721744" y="197786"/>
                  </a:lnTo>
                  <a:lnTo>
                    <a:pt x="696988" y="198737"/>
                  </a:lnTo>
                  <a:lnTo>
                    <a:pt x="602723" y="146438"/>
                  </a:lnTo>
                  <a:lnTo>
                    <a:pt x="575110" y="146438"/>
                  </a:lnTo>
                  <a:lnTo>
                    <a:pt x="567493" y="139781"/>
                  </a:lnTo>
                  <a:lnTo>
                    <a:pt x="537975" y="152143"/>
                  </a:lnTo>
                  <a:lnTo>
                    <a:pt x="530358" y="164505"/>
                  </a:lnTo>
                  <a:lnTo>
                    <a:pt x="498937" y="172112"/>
                  </a:lnTo>
                  <a:lnTo>
                    <a:pt x="486559" y="170210"/>
                  </a:lnTo>
                  <a:lnTo>
                    <a:pt x="486559" y="154045"/>
                  </a:lnTo>
                  <a:lnTo>
                    <a:pt x="479893" y="145487"/>
                  </a:lnTo>
                  <a:lnTo>
                    <a:pt x="423715" y="145487"/>
                  </a:lnTo>
                  <a:lnTo>
                    <a:pt x="419907" y="132174"/>
                  </a:lnTo>
                  <a:lnTo>
                    <a:pt x="395150" y="132174"/>
                  </a:lnTo>
                  <a:lnTo>
                    <a:pt x="384676" y="135978"/>
                  </a:lnTo>
                  <a:lnTo>
                    <a:pt x="361824" y="119813"/>
                  </a:lnTo>
                  <a:lnTo>
                    <a:pt x="364681" y="106500"/>
                  </a:lnTo>
                  <a:lnTo>
                    <a:pt x="358968" y="83679"/>
                  </a:lnTo>
                  <a:lnTo>
                    <a:pt x="352303" y="73219"/>
                  </a:lnTo>
                  <a:lnTo>
                    <a:pt x="350398" y="44692"/>
                  </a:lnTo>
                  <a:lnTo>
                    <a:pt x="340877" y="15214"/>
                  </a:lnTo>
                  <a:lnTo>
                    <a:pt x="320881" y="0"/>
                  </a:lnTo>
                  <a:lnTo>
                    <a:pt x="293268" y="0"/>
                  </a:lnTo>
                  <a:lnTo>
                    <a:pt x="294220" y="76072"/>
                  </a:lnTo>
                  <a:lnTo>
                    <a:pt x="0" y="72268"/>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1" name="Freeform 35">
              <a:extLst>
                <a:ext uri="{FF2B5EF4-FFF2-40B4-BE49-F238E27FC236}">
                  <a16:creationId xmlns:a16="http://schemas.microsoft.com/office/drawing/2014/main" id="{C5BCEC8F-98E4-F7DF-397E-E01272572A94}"/>
                </a:ext>
              </a:extLst>
            </p:cNvPr>
            <p:cNvSpPr/>
            <p:nvPr/>
          </p:nvSpPr>
          <p:spPr>
            <a:xfrm>
              <a:off x="6889156" y="4081313"/>
              <a:ext cx="595105" cy="1031719"/>
            </a:xfrm>
            <a:custGeom>
              <a:avLst/>
              <a:gdLst>
                <a:gd name="connsiteX0" fmla="*/ 580823 w 595105"/>
                <a:gd name="connsiteY0" fmla="*/ 984175 h 1031719"/>
                <a:gd name="connsiteX1" fmla="*/ 533215 w 595105"/>
                <a:gd name="connsiteY1" fmla="*/ 985126 h 1031719"/>
                <a:gd name="connsiteX2" fmla="*/ 510363 w 595105"/>
                <a:gd name="connsiteY2" fmla="*/ 970863 h 1031719"/>
                <a:gd name="connsiteX3" fmla="*/ 435141 w 595105"/>
                <a:gd name="connsiteY3" fmla="*/ 994635 h 1031719"/>
                <a:gd name="connsiteX4" fmla="*/ 426572 w 595105"/>
                <a:gd name="connsiteY4" fmla="*/ 987979 h 1031719"/>
                <a:gd name="connsiteX5" fmla="*/ 421811 w 595105"/>
                <a:gd name="connsiteY5" fmla="*/ 989880 h 1031719"/>
                <a:gd name="connsiteX6" fmla="*/ 420859 w 595105"/>
                <a:gd name="connsiteY6" fmla="*/ 1005095 h 1031719"/>
                <a:gd name="connsiteX7" fmla="*/ 415146 w 595105"/>
                <a:gd name="connsiteY7" fmla="*/ 1006046 h 1031719"/>
                <a:gd name="connsiteX8" fmla="*/ 390389 w 595105"/>
                <a:gd name="connsiteY8" fmla="*/ 1031720 h 1031719"/>
                <a:gd name="connsiteX9" fmla="*/ 383724 w 595105"/>
                <a:gd name="connsiteY9" fmla="*/ 1030769 h 1031719"/>
                <a:gd name="connsiteX10" fmla="*/ 378011 w 595105"/>
                <a:gd name="connsiteY10" fmla="*/ 1024112 h 1031719"/>
                <a:gd name="connsiteX11" fmla="*/ 366585 w 595105"/>
                <a:gd name="connsiteY11" fmla="*/ 1006996 h 1031719"/>
                <a:gd name="connsiteX12" fmla="*/ 369441 w 595105"/>
                <a:gd name="connsiteY12" fmla="*/ 994635 h 1031719"/>
                <a:gd name="connsiteX13" fmla="*/ 323737 w 595105"/>
                <a:gd name="connsiteY13" fmla="*/ 929974 h 1031719"/>
                <a:gd name="connsiteX14" fmla="*/ 332307 w 595105"/>
                <a:gd name="connsiteY14" fmla="*/ 886233 h 1031719"/>
                <a:gd name="connsiteX15" fmla="*/ 341829 w 595105"/>
                <a:gd name="connsiteY15" fmla="*/ 872920 h 1031719"/>
                <a:gd name="connsiteX16" fmla="*/ 342781 w 595105"/>
                <a:gd name="connsiteY16" fmla="*/ 859608 h 1031719"/>
                <a:gd name="connsiteX17" fmla="*/ 0 w 595105"/>
                <a:gd name="connsiteY17" fmla="*/ 878626 h 1031719"/>
                <a:gd name="connsiteX18" fmla="*/ 16187 w 595105"/>
                <a:gd name="connsiteY18" fmla="*/ 765470 h 1031719"/>
                <a:gd name="connsiteX19" fmla="*/ 39039 w 595105"/>
                <a:gd name="connsiteY19" fmla="*/ 719826 h 1031719"/>
                <a:gd name="connsiteX20" fmla="*/ 96169 w 595105"/>
                <a:gd name="connsiteY20" fmla="*/ 639951 h 1031719"/>
                <a:gd name="connsiteX21" fmla="*/ 79030 w 595105"/>
                <a:gd name="connsiteY21" fmla="*/ 616179 h 1031719"/>
                <a:gd name="connsiteX22" fmla="*/ 98073 w 595105"/>
                <a:gd name="connsiteY22" fmla="*/ 616179 h 1031719"/>
                <a:gd name="connsiteX23" fmla="*/ 98073 w 595105"/>
                <a:gd name="connsiteY23" fmla="*/ 584800 h 1031719"/>
                <a:gd name="connsiteX24" fmla="*/ 75222 w 595105"/>
                <a:gd name="connsiteY24" fmla="*/ 561027 h 1031719"/>
                <a:gd name="connsiteX25" fmla="*/ 79982 w 595105"/>
                <a:gd name="connsiteY25" fmla="*/ 544862 h 1031719"/>
                <a:gd name="connsiteX26" fmla="*/ 68556 w 595105"/>
                <a:gd name="connsiteY26" fmla="*/ 535353 h 1031719"/>
                <a:gd name="connsiteX27" fmla="*/ 53322 w 595105"/>
                <a:gd name="connsiteY27" fmla="*/ 467840 h 1031719"/>
                <a:gd name="connsiteX28" fmla="*/ 59035 w 595105"/>
                <a:gd name="connsiteY28" fmla="*/ 454527 h 1031719"/>
                <a:gd name="connsiteX29" fmla="*/ 70461 w 595105"/>
                <a:gd name="connsiteY29" fmla="*/ 440264 h 1031719"/>
                <a:gd name="connsiteX30" fmla="*/ 75222 w 595105"/>
                <a:gd name="connsiteY30" fmla="*/ 411737 h 1031719"/>
                <a:gd name="connsiteX31" fmla="*/ 60939 w 595105"/>
                <a:gd name="connsiteY31" fmla="*/ 389866 h 1031719"/>
                <a:gd name="connsiteX32" fmla="*/ 56178 w 595105"/>
                <a:gd name="connsiteY32" fmla="*/ 368947 h 1031719"/>
                <a:gd name="connsiteX33" fmla="*/ 64747 w 595105"/>
                <a:gd name="connsiteY33" fmla="*/ 362291 h 1031719"/>
                <a:gd name="connsiteX34" fmla="*/ 64747 w 595105"/>
                <a:gd name="connsiteY34" fmla="*/ 354683 h 1031719"/>
                <a:gd name="connsiteX35" fmla="*/ 48561 w 595105"/>
                <a:gd name="connsiteY35" fmla="*/ 344223 h 1031719"/>
                <a:gd name="connsiteX36" fmla="*/ 47608 w 595105"/>
                <a:gd name="connsiteY36" fmla="*/ 337567 h 1031719"/>
                <a:gd name="connsiteX37" fmla="*/ 62843 w 595105"/>
                <a:gd name="connsiteY37" fmla="*/ 329009 h 1031719"/>
                <a:gd name="connsiteX38" fmla="*/ 51417 w 595105"/>
                <a:gd name="connsiteY38" fmla="*/ 318549 h 1031719"/>
                <a:gd name="connsiteX39" fmla="*/ 67604 w 595105"/>
                <a:gd name="connsiteY39" fmla="*/ 251036 h 1031719"/>
                <a:gd name="connsiteX40" fmla="*/ 99978 w 595105"/>
                <a:gd name="connsiteY40" fmla="*/ 235822 h 1031719"/>
                <a:gd name="connsiteX41" fmla="*/ 99978 w 595105"/>
                <a:gd name="connsiteY41" fmla="*/ 228215 h 1031719"/>
                <a:gd name="connsiteX42" fmla="*/ 89504 w 595105"/>
                <a:gd name="connsiteY42" fmla="*/ 214902 h 1031719"/>
                <a:gd name="connsiteX43" fmla="*/ 117117 w 595105"/>
                <a:gd name="connsiteY43" fmla="*/ 163554 h 1031719"/>
                <a:gd name="connsiteX44" fmla="*/ 135208 w 595105"/>
                <a:gd name="connsiteY44" fmla="*/ 163554 h 1031719"/>
                <a:gd name="connsiteX45" fmla="*/ 149491 w 595105"/>
                <a:gd name="connsiteY45" fmla="*/ 152143 h 1031719"/>
                <a:gd name="connsiteX46" fmla="*/ 146634 w 595105"/>
                <a:gd name="connsiteY46" fmla="*/ 102696 h 1031719"/>
                <a:gd name="connsiteX47" fmla="*/ 176151 w 595105"/>
                <a:gd name="connsiteY47" fmla="*/ 59906 h 1031719"/>
                <a:gd name="connsiteX48" fmla="*/ 193290 w 595105"/>
                <a:gd name="connsiteY48" fmla="*/ 54201 h 1031719"/>
                <a:gd name="connsiteX49" fmla="*/ 188529 w 595105"/>
                <a:gd name="connsiteY49" fmla="*/ 24723 h 1031719"/>
                <a:gd name="connsiteX50" fmla="*/ 553211 w 595105"/>
                <a:gd name="connsiteY50" fmla="*/ 0 h 1031719"/>
                <a:gd name="connsiteX51" fmla="*/ 565589 w 595105"/>
                <a:gd name="connsiteY51" fmla="*/ 19018 h 1031719"/>
                <a:gd name="connsiteX52" fmla="*/ 553211 w 595105"/>
                <a:gd name="connsiteY52" fmla="*/ 656117 h 1031719"/>
                <a:gd name="connsiteX53" fmla="*/ 595106 w 595105"/>
                <a:gd name="connsiteY53" fmla="*/ 971813 h 103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95105" h="1031719">
                  <a:moveTo>
                    <a:pt x="580823" y="984175"/>
                  </a:moveTo>
                  <a:lnTo>
                    <a:pt x="533215" y="985126"/>
                  </a:lnTo>
                  <a:lnTo>
                    <a:pt x="510363" y="970863"/>
                  </a:lnTo>
                  <a:lnTo>
                    <a:pt x="435141" y="994635"/>
                  </a:lnTo>
                  <a:lnTo>
                    <a:pt x="426572" y="987979"/>
                  </a:lnTo>
                  <a:lnTo>
                    <a:pt x="421811" y="989880"/>
                  </a:lnTo>
                  <a:lnTo>
                    <a:pt x="420859" y="1005095"/>
                  </a:lnTo>
                  <a:lnTo>
                    <a:pt x="415146" y="1006046"/>
                  </a:lnTo>
                  <a:lnTo>
                    <a:pt x="390389" y="1031720"/>
                  </a:lnTo>
                  <a:lnTo>
                    <a:pt x="383724" y="1030769"/>
                  </a:lnTo>
                  <a:lnTo>
                    <a:pt x="378011" y="1024112"/>
                  </a:lnTo>
                  <a:lnTo>
                    <a:pt x="366585" y="1006996"/>
                  </a:lnTo>
                  <a:lnTo>
                    <a:pt x="369441" y="994635"/>
                  </a:lnTo>
                  <a:lnTo>
                    <a:pt x="323737" y="929974"/>
                  </a:lnTo>
                  <a:lnTo>
                    <a:pt x="332307" y="886233"/>
                  </a:lnTo>
                  <a:lnTo>
                    <a:pt x="341829" y="872920"/>
                  </a:lnTo>
                  <a:lnTo>
                    <a:pt x="342781" y="859608"/>
                  </a:lnTo>
                  <a:lnTo>
                    <a:pt x="0" y="878626"/>
                  </a:lnTo>
                  <a:lnTo>
                    <a:pt x="16187" y="765470"/>
                  </a:lnTo>
                  <a:lnTo>
                    <a:pt x="39039" y="719826"/>
                  </a:lnTo>
                  <a:lnTo>
                    <a:pt x="96169" y="639951"/>
                  </a:lnTo>
                  <a:lnTo>
                    <a:pt x="79030" y="616179"/>
                  </a:lnTo>
                  <a:lnTo>
                    <a:pt x="98073" y="616179"/>
                  </a:lnTo>
                  <a:lnTo>
                    <a:pt x="98073" y="584800"/>
                  </a:lnTo>
                  <a:lnTo>
                    <a:pt x="75222" y="561027"/>
                  </a:lnTo>
                  <a:lnTo>
                    <a:pt x="79982" y="544862"/>
                  </a:lnTo>
                  <a:lnTo>
                    <a:pt x="68556" y="535353"/>
                  </a:lnTo>
                  <a:lnTo>
                    <a:pt x="53322" y="467840"/>
                  </a:lnTo>
                  <a:lnTo>
                    <a:pt x="59035" y="454527"/>
                  </a:lnTo>
                  <a:lnTo>
                    <a:pt x="70461" y="440264"/>
                  </a:lnTo>
                  <a:lnTo>
                    <a:pt x="75222" y="411737"/>
                  </a:lnTo>
                  <a:lnTo>
                    <a:pt x="60939" y="389866"/>
                  </a:lnTo>
                  <a:lnTo>
                    <a:pt x="56178" y="368947"/>
                  </a:lnTo>
                  <a:lnTo>
                    <a:pt x="64747" y="362291"/>
                  </a:lnTo>
                  <a:lnTo>
                    <a:pt x="64747" y="354683"/>
                  </a:lnTo>
                  <a:lnTo>
                    <a:pt x="48561" y="344223"/>
                  </a:lnTo>
                  <a:lnTo>
                    <a:pt x="47608" y="337567"/>
                  </a:lnTo>
                  <a:lnTo>
                    <a:pt x="62843" y="329009"/>
                  </a:lnTo>
                  <a:lnTo>
                    <a:pt x="51417" y="318549"/>
                  </a:lnTo>
                  <a:lnTo>
                    <a:pt x="67604" y="251036"/>
                  </a:lnTo>
                  <a:lnTo>
                    <a:pt x="99978" y="235822"/>
                  </a:lnTo>
                  <a:lnTo>
                    <a:pt x="99978" y="228215"/>
                  </a:lnTo>
                  <a:lnTo>
                    <a:pt x="89504" y="214902"/>
                  </a:lnTo>
                  <a:lnTo>
                    <a:pt x="117117" y="163554"/>
                  </a:lnTo>
                  <a:lnTo>
                    <a:pt x="135208" y="163554"/>
                  </a:lnTo>
                  <a:lnTo>
                    <a:pt x="149491" y="152143"/>
                  </a:lnTo>
                  <a:lnTo>
                    <a:pt x="146634" y="102696"/>
                  </a:lnTo>
                  <a:lnTo>
                    <a:pt x="176151" y="59906"/>
                  </a:lnTo>
                  <a:lnTo>
                    <a:pt x="193290" y="54201"/>
                  </a:lnTo>
                  <a:lnTo>
                    <a:pt x="188529" y="24723"/>
                  </a:lnTo>
                  <a:lnTo>
                    <a:pt x="553211" y="0"/>
                  </a:lnTo>
                  <a:lnTo>
                    <a:pt x="565589" y="19018"/>
                  </a:lnTo>
                  <a:lnTo>
                    <a:pt x="553211" y="656117"/>
                  </a:lnTo>
                  <a:lnTo>
                    <a:pt x="595106" y="971813"/>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2" name="Freeform 36">
              <a:extLst>
                <a:ext uri="{FF2B5EF4-FFF2-40B4-BE49-F238E27FC236}">
                  <a16:creationId xmlns:a16="http://schemas.microsoft.com/office/drawing/2014/main" id="{121D9C36-30F0-D566-DA20-E46314161C19}"/>
                </a:ext>
              </a:extLst>
            </p:cNvPr>
            <p:cNvSpPr/>
            <p:nvPr/>
          </p:nvSpPr>
          <p:spPr>
            <a:xfrm>
              <a:off x="6143608" y="2938338"/>
              <a:ext cx="1111181" cy="958501"/>
            </a:xfrm>
            <a:custGeom>
              <a:avLst/>
              <a:gdLst>
                <a:gd name="connsiteX0" fmla="*/ 674136 w 1111181"/>
                <a:gd name="connsiteY0" fmla="*/ 38036 h 958501"/>
                <a:gd name="connsiteX1" fmla="*/ 663662 w 1111181"/>
                <a:gd name="connsiteY1" fmla="*/ 27576 h 958501"/>
                <a:gd name="connsiteX2" fmla="*/ 657949 w 1111181"/>
                <a:gd name="connsiteY2" fmla="*/ 12362 h 958501"/>
                <a:gd name="connsiteX3" fmla="*/ 641762 w 1111181"/>
                <a:gd name="connsiteY3" fmla="*/ 0 h 958501"/>
                <a:gd name="connsiteX4" fmla="*/ 505601 w 1111181"/>
                <a:gd name="connsiteY4" fmla="*/ 7607 h 958501"/>
                <a:gd name="connsiteX5" fmla="*/ 246612 w 1111181"/>
                <a:gd name="connsiteY5" fmla="*/ 19018 h 958501"/>
                <a:gd name="connsiteX6" fmla="*/ 0 w 1111181"/>
                <a:gd name="connsiteY6" fmla="*/ 18067 h 958501"/>
                <a:gd name="connsiteX7" fmla="*/ 12378 w 1111181"/>
                <a:gd name="connsiteY7" fmla="*/ 30429 h 958501"/>
                <a:gd name="connsiteX8" fmla="*/ 9522 w 1111181"/>
                <a:gd name="connsiteY8" fmla="*/ 43741 h 958501"/>
                <a:gd name="connsiteX9" fmla="*/ 29517 w 1111181"/>
                <a:gd name="connsiteY9" fmla="*/ 78924 h 958501"/>
                <a:gd name="connsiteX10" fmla="*/ 66652 w 1111181"/>
                <a:gd name="connsiteY10" fmla="*/ 138831 h 958501"/>
                <a:gd name="connsiteX11" fmla="*/ 94265 w 1111181"/>
                <a:gd name="connsiteY11" fmla="*/ 167357 h 958501"/>
                <a:gd name="connsiteX12" fmla="*/ 113308 w 1111181"/>
                <a:gd name="connsiteY12" fmla="*/ 173063 h 958501"/>
                <a:gd name="connsiteX13" fmla="*/ 121878 w 1111181"/>
                <a:gd name="connsiteY13" fmla="*/ 163554 h 958501"/>
                <a:gd name="connsiteX14" fmla="*/ 136160 w 1111181"/>
                <a:gd name="connsiteY14" fmla="*/ 183523 h 958501"/>
                <a:gd name="connsiteX15" fmla="*/ 135208 w 1111181"/>
                <a:gd name="connsiteY15" fmla="*/ 194933 h 958501"/>
                <a:gd name="connsiteX16" fmla="*/ 109499 w 1111181"/>
                <a:gd name="connsiteY16" fmla="*/ 219657 h 958501"/>
                <a:gd name="connsiteX17" fmla="*/ 104739 w 1111181"/>
                <a:gd name="connsiteY17" fmla="*/ 241527 h 958501"/>
                <a:gd name="connsiteX18" fmla="*/ 128543 w 1111181"/>
                <a:gd name="connsiteY18" fmla="*/ 265299 h 958501"/>
                <a:gd name="connsiteX19" fmla="*/ 153299 w 1111181"/>
                <a:gd name="connsiteY19" fmla="*/ 309991 h 958501"/>
                <a:gd name="connsiteX20" fmla="*/ 183768 w 1111181"/>
                <a:gd name="connsiteY20" fmla="*/ 316648 h 958501"/>
                <a:gd name="connsiteX21" fmla="*/ 188529 w 1111181"/>
                <a:gd name="connsiteY21" fmla="*/ 774027 h 958501"/>
                <a:gd name="connsiteX22" fmla="*/ 190434 w 1111181"/>
                <a:gd name="connsiteY22" fmla="*/ 876724 h 958501"/>
                <a:gd name="connsiteX23" fmla="*/ 562732 w 1111181"/>
                <a:gd name="connsiteY23" fmla="*/ 870068 h 958501"/>
                <a:gd name="connsiteX24" fmla="*/ 941695 w 1111181"/>
                <a:gd name="connsiteY24" fmla="*/ 851050 h 958501"/>
                <a:gd name="connsiteX25" fmla="*/ 956930 w 1111181"/>
                <a:gd name="connsiteY25" fmla="*/ 874822 h 958501"/>
                <a:gd name="connsiteX26" fmla="*/ 956930 w 1111181"/>
                <a:gd name="connsiteY26" fmla="*/ 895742 h 958501"/>
                <a:gd name="connsiteX27" fmla="*/ 940743 w 1111181"/>
                <a:gd name="connsiteY27" fmla="*/ 910005 h 958501"/>
                <a:gd name="connsiteX28" fmla="*/ 914082 w 1111181"/>
                <a:gd name="connsiteY28" fmla="*/ 958501 h 958501"/>
                <a:gd name="connsiteX29" fmla="*/ 1020725 w 1111181"/>
                <a:gd name="connsiteY29" fmla="*/ 950894 h 958501"/>
                <a:gd name="connsiteX30" fmla="*/ 1030247 w 1111181"/>
                <a:gd name="connsiteY30" fmla="*/ 931876 h 958501"/>
                <a:gd name="connsiteX31" fmla="*/ 1041673 w 1111181"/>
                <a:gd name="connsiteY31" fmla="*/ 927121 h 958501"/>
                <a:gd name="connsiteX32" fmla="*/ 1041673 w 1111181"/>
                <a:gd name="connsiteY32" fmla="*/ 920465 h 958501"/>
                <a:gd name="connsiteX33" fmla="*/ 1030247 w 1111181"/>
                <a:gd name="connsiteY33" fmla="*/ 910005 h 958501"/>
                <a:gd name="connsiteX34" fmla="*/ 1024534 w 1111181"/>
                <a:gd name="connsiteY34" fmla="*/ 900497 h 958501"/>
                <a:gd name="connsiteX35" fmla="*/ 1040721 w 1111181"/>
                <a:gd name="connsiteY35" fmla="*/ 902398 h 958501"/>
                <a:gd name="connsiteX36" fmla="*/ 1048338 w 1111181"/>
                <a:gd name="connsiteY36" fmla="*/ 895742 h 958501"/>
                <a:gd name="connsiteX37" fmla="*/ 1035008 w 1111181"/>
                <a:gd name="connsiteY37" fmla="*/ 881479 h 958501"/>
                <a:gd name="connsiteX38" fmla="*/ 1048338 w 1111181"/>
                <a:gd name="connsiteY38" fmla="*/ 876724 h 958501"/>
                <a:gd name="connsiteX39" fmla="*/ 1049290 w 1111181"/>
                <a:gd name="connsiteY39" fmla="*/ 867215 h 958501"/>
                <a:gd name="connsiteX40" fmla="*/ 1043577 w 1111181"/>
                <a:gd name="connsiteY40" fmla="*/ 857706 h 958501"/>
                <a:gd name="connsiteX41" fmla="*/ 1043577 w 1111181"/>
                <a:gd name="connsiteY41" fmla="*/ 845345 h 958501"/>
                <a:gd name="connsiteX42" fmla="*/ 1036912 w 1111181"/>
                <a:gd name="connsiteY42" fmla="*/ 838688 h 958501"/>
                <a:gd name="connsiteX43" fmla="*/ 1038816 w 1111181"/>
                <a:gd name="connsiteY43" fmla="*/ 829180 h 958501"/>
                <a:gd name="connsiteX44" fmla="*/ 1049290 w 1111181"/>
                <a:gd name="connsiteY44" fmla="*/ 829180 h 958501"/>
                <a:gd name="connsiteX45" fmla="*/ 1055956 w 1111181"/>
                <a:gd name="connsiteY45" fmla="*/ 835836 h 958501"/>
                <a:gd name="connsiteX46" fmla="*/ 1053099 w 1111181"/>
                <a:gd name="connsiteY46" fmla="*/ 845345 h 958501"/>
                <a:gd name="connsiteX47" fmla="*/ 1060716 w 1111181"/>
                <a:gd name="connsiteY47" fmla="*/ 852001 h 958501"/>
                <a:gd name="connsiteX48" fmla="*/ 1068334 w 1111181"/>
                <a:gd name="connsiteY48" fmla="*/ 842492 h 958501"/>
                <a:gd name="connsiteX49" fmla="*/ 1077855 w 1111181"/>
                <a:gd name="connsiteY49" fmla="*/ 816818 h 958501"/>
                <a:gd name="connsiteX50" fmla="*/ 1091185 w 1111181"/>
                <a:gd name="connsiteY50" fmla="*/ 825376 h 958501"/>
                <a:gd name="connsiteX51" fmla="*/ 1097851 w 1111181"/>
                <a:gd name="connsiteY51" fmla="*/ 821572 h 958501"/>
                <a:gd name="connsiteX52" fmla="*/ 1109277 w 1111181"/>
                <a:gd name="connsiteY52" fmla="*/ 782586 h 958501"/>
                <a:gd name="connsiteX53" fmla="*/ 1099755 w 1111181"/>
                <a:gd name="connsiteY53" fmla="*/ 773077 h 958501"/>
                <a:gd name="connsiteX54" fmla="*/ 1109277 w 1111181"/>
                <a:gd name="connsiteY54" fmla="*/ 754059 h 958501"/>
                <a:gd name="connsiteX55" fmla="*/ 1111181 w 1111181"/>
                <a:gd name="connsiteY55" fmla="*/ 745501 h 958501"/>
                <a:gd name="connsiteX56" fmla="*/ 1098803 w 1111181"/>
                <a:gd name="connsiteY56" fmla="*/ 737894 h 958501"/>
                <a:gd name="connsiteX57" fmla="*/ 1072142 w 1111181"/>
                <a:gd name="connsiteY57" fmla="*/ 737894 h 958501"/>
                <a:gd name="connsiteX58" fmla="*/ 1058812 w 1111181"/>
                <a:gd name="connsiteY58" fmla="*/ 723630 h 958501"/>
                <a:gd name="connsiteX59" fmla="*/ 1041673 w 1111181"/>
                <a:gd name="connsiteY59" fmla="*/ 687496 h 958501"/>
                <a:gd name="connsiteX60" fmla="*/ 1041673 w 1111181"/>
                <a:gd name="connsiteY60" fmla="*/ 669429 h 958501"/>
                <a:gd name="connsiteX61" fmla="*/ 1049290 w 1111181"/>
                <a:gd name="connsiteY61" fmla="*/ 663724 h 958501"/>
                <a:gd name="connsiteX62" fmla="*/ 1050242 w 1111181"/>
                <a:gd name="connsiteY62" fmla="*/ 651362 h 958501"/>
                <a:gd name="connsiteX63" fmla="*/ 1034055 w 1111181"/>
                <a:gd name="connsiteY63" fmla="*/ 633295 h 958501"/>
                <a:gd name="connsiteX64" fmla="*/ 1025486 w 1111181"/>
                <a:gd name="connsiteY64" fmla="*/ 609523 h 958501"/>
                <a:gd name="connsiteX65" fmla="*/ 999777 w 1111181"/>
                <a:gd name="connsiteY65" fmla="*/ 570536 h 958501"/>
                <a:gd name="connsiteX66" fmla="*/ 954073 w 1111181"/>
                <a:gd name="connsiteY66" fmla="*/ 558175 h 958501"/>
                <a:gd name="connsiteX67" fmla="*/ 883613 w 1111181"/>
                <a:gd name="connsiteY67" fmla="*/ 490661 h 958501"/>
                <a:gd name="connsiteX68" fmla="*/ 879804 w 1111181"/>
                <a:gd name="connsiteY68" fmla="*/ 467840 h 958501"/>
                <a:gd name="connsiteX69" fmla="*/ 906465 w 1111181"/>
                <a:gd name="connsiteY69" fmla="*/ 395572 h 958501"/>
                <a:gd name="connsiteX70" fmla="*/ 902656 w 1111181"/>
                <a:gd name="connsiteY70" fmla="*/ 377505 h 958501"/>
                <a:gd name="connsiteX71" fmla="*/ 914082 w 1111181"/>
                <a:gd name="connsiteY71" fmla="*/ 367045 h 958501"/>
                <a:gd name="connsiteX72" fmla="*/ 914082 w 1111181"/>
                <a:gd name="connsiteY72" fmla="*/ 354684 h 958501"/>
                <a:gd name="connsiteX73" fmla="*/ 887422 w 1111181"/>
                <a:gd name="connsiteY73" fmla="*/ 340420 h 958501"/>
                <a:gd name="connsiteX74" fmla="*/ 858857 w 1111181"/>
                <a:gd name="connsiteY74" fmla="*/ 333764 h 958501"/>
                <a:gd name="connsiteX75" fmla="*/ 826483 w 1111181"/>
                <a:gd name="connsiteY75" fmla="*/ 345175 h 958501"/>
                <a:gd name="connsiteX76" fmla="*/ 814104 w 1111181"/>
                <a:gd name="connsiteY76" fmla="*/ 323304 h 958501"/>
                <a:gd name="connsiteX77" fmla="*/ 819817 w 1111181"/>
                <a:gd name="connsiteY77" fmla="*/ 305237 h 958501"/>
                <a:gd name="connsiteX78" fmla="*/ 813153 w 1111181"/>
                <a:gd name="connsiteY78" fmla="*/ 282416 h 958501"/>
                <a:gd name="connsiteX79" fmla="*/ 731266 w 1111181"/>
                <a:gd name="connsiteY79" fmla="*/ 202541 h 958501"/>
                <a:gd name="connsiteX80" fmla="*/ 710318 w 1111181"/>
                <a:gd name="connsiteY80" fmla="*/ 188277 h 958501"/>
                <a:gd name="connsiteX81" fmla="*/ 686514 w 1111181"/>
                <a:gd name="connsiteY81" fmla="*/ 132174 h 958501"/>
                <a:gd name="connsiteX82" fmla="*/ 675088 w 1111181"/>
                <a:gd name="connsiteY82" fmla="*/ 80826 h 958501"/>
                <a:gd name="connsiteX83" fmla="*/ 688418 w 1111181"/>
                <a:gd name="connsiteY83" fmla="*/ 45643 h 95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111181" h="958501">
                  <a:moveTo>
                    <a:pt x="674136" y="38036"/>
                  </a:moveTo>
                  <a:lnTo>
                    <a:pt x="663662" y="27576"/>
                  </a:lnTo>
                  <a:lnTo>
                    <a:pt x="657949" y="12362"/>
                  </a:lnTo>
                  <a:lnTo>
                    <a:pt x="641762" y="0"/>
                  </a:lnTo>
                  <a:lnTo>
                    <a:pt x="505601" y="7607"/>
                  </a:lnTo>
                  <a:lnTo>
                    <a:pt x="246612" y="19018"/>
                  </a:lnTo>
                  <a:lnTo>
                    <a:pt x="0" y="18067"/>
                  </a:lnTo>
                  <a:lnTo>
                    <a:pt x="12378" y="30429"/>
                  </a:lnTo>
                  <a:lnTo>
                    <a:pt x="9522" y="43741"/>
                  </a:lnTo>
                  <a:lnTo>
                    <a:pt x="29517" y="78924"/>
                  </a:lnTo>
                  <a:lnTo>
                    <a:pt x="66652" y="138831"/>
                  </a:lnTo>
                  <a:lnTo>
                    <a:pt x="94265" y="167357"/>
                  </a:lnTo>
                  <a:lnTo>
                    <a:pt x="113308" y="173063"/>
                  </a:lnTo>
                  <a:lnTo>
                    <a:pt x="121878" y="163554"/>
                  </a:lnTo>
                  <a:lnTo>
                    <a:pt x="136160" y="183523"/>
                  </a:lnTo>
                  <a:lnTo>
                    <a:pt x="135208" y="194933"/>
                  </a:lnTo>
                  <a:lnTo>
                    <a:pt x="109499" y="219657"/>
                  </a:lnTo>
                  <a:lnTo>
                    <a:pt x="104739" y="241527"/>
                  </a:lnTo>
                  <a:lnTo>
                    <a:pt x="128543" y="265299"/>
                  </a:lnTo>
                  <a:lnTo>
                    <a:pt x="153299" y="309991"/>
                  </a:lnTo>
                  <a:lnTo>
                    <a:pt x="183768" y="316648"/>
                  </a:lnTo>
                  <a:lnTo>
                    <a:pt x="188529" y="774027"/>
                  </a:lnTo>
                  <a:lnTo>
                    <a:pt x="190434" y="876724"/>
                  </a:lnTo>
                  <a:lnTo>
                    <a:pt x="562732" y="870068"/>
                  </a:lnTo>
                  <a:lnTo>
                    <a:pt x="941695" y="851050"/>
                  </a:lnTo>
                  <a:lnTo>
                    <a:pt x="956930" y="874822"/>
                  </a:lnTo>
                  <a:lnTo>
                    <a:pt x="956930" y="895742"/>
                  </a:lnTo>
                  <a:lnTo>
                    <a:pt x="940743" y="910005"/>
                  </a:lnTo>
                  <a:lnTo>
                    <a:pt x="914082" y="958501"/>
                  </a:lnTo>
                  <a:lnTo>
                    <a:pt x="1020725" y="950894"/>
                  </a:lnTo>
                  <a:lnTo>
                    <a:pt x="1030247" y="931876"/>
                  </a:lnTo>
                  <a:lnTo>
                    <a:pt x="1041673" y="927121"/>
                  </a:lnTo>
                  <a:lnTo>
                    <a:pt x="1041673" y="920465"/>
                  </a:lnTo>
                  <a:lnTo>
                    <a:pt x="1030247" y="910005"/>
                  </a:lnTo>
                  <a:lnTo>
                    <a:pt x="1024534" y="900497"/>
                  </a:lnTo>
                  <a:lnTo>
                    <a:pt x="1040721" y="902398"/>
                  </a:lnTo>
                  <a:lnTo>
                    <a:pt x="1048338" y="895742"/>
                  </a:lnTo>
                  <a:lnTo>
                    <a:pt x="1035008" y="881479"/>
                  </a:lnTo>
                  <a:lnTo>
                    <a:pt x="1048338" y="876724"/>
                  </a:lnTo>
                  <a:lnTo>
                    <a:pt x="1049290" y="867215"/>
                  </a:lnTo>
                  <a:lnTo>
                    <a:pt x="1043577" y="857706"/>
                  </a:lnTo>
                  <a:lnTo>
                    <a:pt x="1043577" y="845345"/>
                  </a:lnTo>
                  <a:lnTo>
                    <a:pt x="1036912" y="838688"/>
                  </a:lnTo>
                  <a:lnTo>
                    <a:pt x="1038816" y="829180"/>
                  </a:lnTo>
                  <a:lnTo>
                    <a:pt x="1049290" y="829180"/>
                  </a:lnTo>
                  <a:lnTo>
                    <a:pt x="1055956" y="835836"/>
                  </a:lnTo>
                  <a:lnTo>
                    <a:pt x="1053099" y="845345"/>
                  </a:lnTo>
                  <a:lnTo>
                    <a:pt x="1060716" y="852001"/>
                  </a:lnTo>
                  <a:lnTo>
                    <a:pt x="1068334" y="842492"/>
                  </a:lnTo>
                  <a:lnTo>
                    <a:pt x="1077855" y="816818"/>
                  </a:lnTo>
                  <a:lnTo>
                    <a:pt x="1091185" y="825376"/>
                  </a:lnTo>
                  <a:lnTo>
                    <a:pt x="1097851" y="821572"/>
                  </a:lnTo>
                  <a:lnTo>
                    <a:pt x="1109277" y="782586"/>
                  </a:lnTo>
                  <a:lnTo>
                    <a:pt x="1099755" y="773077"/>
                  </a:lnTo>
                  <a:lnTo>
                    <a:pt x="1109277" y="754059"/>
                  </a:lnTo>
                  <a:lnTo>
                    <a:pt x="1111181" y="745501"/>
                  </a:lnTo>
                  <a:lnTo>
                    <a:pt x="1098803" y="737894"/>
                  </a:lnTo>
                  <a:lnTo>
                    <a:pt x="1072142" y="737894"/>
                  </a:lnTo>
                  <a:lnTo>
                    <a:pt x="1058812" y="723630"/>
                  </a:lnTo>
                  <a:lnTo>
                    <a:pt x="1041673" y="687496"/>
                  </a:lnTo>
                  <a:lnTo>
                    <a:pt x="1041673" y="669429"/>
                  </a:lnTo>
                  <a:lnTo>
                    <a:pt x="1049290" y="663724"/>
                  </a:lnTo>
                  <a:lnTo>
                    <a:pt x="1050242" y="651362"/>
                  </a:lnTo>
                  <a:lnTo>
                    <a:pt x="1034055" y="633295"/>
                  </a:lnTo>
                  <a:lnTo>
                    <a:pt x="1025486" y="609523"/>
                  </a:lnTo>
                  <a:lnTo>
                    <a:pt x="999777" y="570536"/>
                  </a:lnTo>
                  <a:lnTo>
                    <a:pt x="954073" y="558175"/>
                  </a:lnTo>
                  <a:lnTo>
                    <a:pt x="883613" y="490661"/>
                  </a:lnTo>
                  <a:lnTo>
                    <a:pt x="879804" y="467840"/>
                  </a:lnTo>
                  <a:lnTo>
                    <a:pt x="906465" y="395572"/>
                  </a:lnTo>
                  <a:lnTo>
                    <a:pt x="902656" y="377505"/>
                  </a:lnTo>
                  <a:lnTo>
                    <a:pt x="914082" y="367045"/>
                  </a:lnTo>
                  <a:lnTo>
                    <a:pt x="914082" y="354684"/>
                  </a:lnTo>
                  <a:lnTo>
                    <a:pt x="887422" y="340420"/>
                  </a:lnTo>
                  <a:lnTo>
                    <a:pt x="858857" y="333764"/>
                  </a:lnTo>
                  <a:lnTo>
                    <a:pt x="826483" y="345175"/>
                  </a:lnTo>
                  <a:lnTo>
                    <a:pt x="814104" y="323304"/>
                  </a:lnTo>
                  <a:lnTo>
                    <a:pt x="819817" y="305237"/>
                  </a:lnTo>
                  <a:lnTo>
                    <a:pt x="813153" y="282416"/>
                  </a:lnTo>
                  <a:lnTo>
                    <a:pt x="731266" y="202541"/>
                  </a:lnTo>
                  <a:lnTo>
                    <a:pt x="710318" y="188277"/>
                  </a:lnTo>
                  <a:lnTo>
                    <a:pt x="686514" y="132174"/>
                  </a:lnTo>
                  <a:lnTo>
                    <a:pt x="675088" y="80826"/>
                  </a:lnTo>
                  <a:lnTo>
                    <a:pt x="688418" y="45643"/>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3" name="Freeform 37">
              <a:extLst>
                <a:ext uri="{FF2B5EF4-FFF2-40B4-BE49-F238E27FC236}">
                  <a16:creationId xmlns:a16="http://schemas.microsoft.com/office/drawing/2014/main" id="{69DFC329-9F9E-097A-2424-E7DB1D7CE56B}"/>
                </a:ext>
              </a:extLst>
            </p:cNvPr>
            <p:cNvSpPr/>
            <p:nvPr/>
          </p:nvSpPr>
          <p:spPr>
            <a:xfrm>
              <a:off x="3282340" y="899622"/>
              <a:ext cx="1699621" cy="1076411"/>
            </a:xfrm>
            <a:custGeom>
              <a:avLst/>
              <a:gdLst>
                <a:gd name="connsiteX0" fmla="*/ 599866 w 1699621"/>
                <a:gd name="connsiteY0" fmla="*/ 950894 h 1076411"/>
                <a:gd name="connsiteX1" fmla="*/ 1145459 w 1699621"/>
                <a:gd name="connsiteY1" fmla="*/ 1026014 h 1076411"/>
                <a:gd name="connsiteX2" fmla="*/ 1631065 w 1699621"/>
                <a:gd name="connsiteY2" fmla="*/ 1076412 h 1076411"/>
                <a:gd name="connsiteX3" fmla="*/ 1650109 w 1699621"/>
                <a:gd name="connsiteY3" fmla="*/ 879577 h 1076411"/>
                <a:gd name="connsiteX4" fmla="*/ 1699622 w 1699621"/>
                <a:gd name="connsiteY4" fmla="*/ 245331 h 1076411"/>
                <a:gd name="connsiteX5" fmla="*/ 1190211 w 1699621"/>
                <a:gd name="connsiteY5" fmla="*/ 192081 h 1076411"/>
                <a:gd name="connsiteX6" fmla="*/ 673183 w 1699621"/>
                <a:gd name="connsiteY6" fmla="*/ 118862 h 1076411"/>
                <a:gd name="connsiteX7" fmla="*/ 45704 w 1699621"/>
                <a:gd name="connsiteY7" fmla="*/ 0 h 1076411"/>
                <a:gd name="connsiteX8" fmla="*/ 0 w 1699621"/>
                <a:gd name="connsiteY8" fmla="*/ 209197 h 1076411"/>
                <a:gd name="connsiteX9" fmla="*/ 35230 w 1699621"/>
                <a:gd name="connsiteY9" fmla="*/ 279563 h 1076411"/>
                <a:gd name="connsiteX10" fmla="*/ 19996 w 1699621"/>
                <a:gd name="connsiteY10" fmla="*/ 325206 h 1076411"/>
                <a:gd name="connsiteX11" fmla="*/ 54274 w 1699621"/>
                <a:gd name="connsiteY11" fmla="*/ 370849 h 1076411"/>
                <a:gd name="connsiteX12" fmla="*/ 72365 w 1699621"/>
                <a:gd name="connsiteY12" fmla="*/ 377505 h 1076411"/>
                <a:gd name="connsiteX13" fmla="*/ 109499 w 1699621"/>
                <a:gd name="connsiteY13" fmla="*/ 456429 h 1076411"/>
                <a:gd name="connsiteX14" fmla="*/ 109499 w 1699621"/>
                <a:gd name="connsiteY14" fmla="*/ 476398 h 1076411"/>
                <a:gd name="connsiteX15" fmla="*/ 131399 w 1699621"/>
                <a:gd name="connsiteY15" fmla="*/ 504925 h 1076411"/>
                <a:gd name="connsiteX16" fmla="*/ 139969 w 1699621"/>
                <a:gd name="connsiteY16" fmla="*/ 504925 h 1076411"/>
                <a:gd name="connsiteX17" fmla="*/ 153299 w 1699621"/>
                <a:gd name="connsiteY17" fmla="*/ 524893 h 1076411"/>
                <a:gd name="connsiteX18" fmla="*/ 183769 w 1699621"/>
                <a:gd name="connsiteY18" fmla="*/ 524893 h 1076411"/>
                <a:gd name="connsiteX19" fmla="*/ 183769 w 1699621"/>
                <a:gd name="connsiteY19" fmla="*/ 540108 h 1076411"/>
                <a:gd name="connsiteX20" fmla="*/ 116165 w 1699621"/>
                <a:gd name="connsiteY20" fmla="*/ 701760 h 1076411"/>
                <a:gd name="connsiteX21" fmla="*/ 111404 w 1699621"/>
                <a:gd name="connsiteY21" fmla="*/ 740746 h 1076411"/>
                <a:gd name="connsiteX22" fmla="*/ 124734 w 1699621"/>
                <a:gd name="connsiteY22" fmla="*/ 745501 h 1076411"/>
                <a:gd name="connsiteX23" fmla="*/ 139969 w 1699621"/>
                <a:gd name="connsiteY23" fmla="*/ 770224 h 1076411"/>
                <a:gd name="connsiteX24" fmla="*/ 166630 w 1699621"/>
                <a:gd name="connsiteY24" fmla="*/ 756911 h 1076411"/>
                <a:gd name="connsiteX25" fmla="*/ 200908 w 1699621"/>
                <a:gd name="connsiteY25" fmla="*/ 734090 h 1076411"/>
                <a:gd name="connsiteX26" fmla="*/ 218999 w 1699621"/>
                <a:gd name="connsiteY26" fmla="*/ 752157 h 1076411"/>
                <a:gd name="connsiteX27" fmla="*/ 223760 w 1699621"/>
                <a:gd name="connsiteY27" fmla="*/ 775929 h 1076411"/>
                <a:gd name="connsiteX28" fmla="*/ 218999 w 1699621"/>
                <a:gd name="connsiteY28" fmla="*/ 806358 h 1076411"/>
                <a:gd name="connsiteX29" fmla="*/ 242803 w 1699621"/>
                <a:gd name="connsiteY29" fmla="*/ 898595 h 1076411"/>
                <a:gd name="connsiteX30" fmla="*/ 267560 w 1699621"/>
                <a:gd name="connsiteY30" fmla="*/ 931876 h 1076411"/>
                <a:gd name="connsiteX31" fmla="*/ 289459 w 1699621"/>
                <a:gd name="connsiteY31" fmla="*/ 945188 h 1076411"/>
                <a:gd name="connsiteX32" fmla="*/ 293268 w 1699621"/>
                <a:gd name="connsiteY32" fmla="*/ 973715 h 1076411"/>
                <a:gd name="connsiteX33" fmla="*/ 293268 w 1699621"/>
                <a:gd name="connsiteY33" fmla="*/ 1012702 h 1076411"/>
                <a:gd name="connsiteX34" fmla="*/ 315168 w 1699621"/>
                <a:gd name="connsiteY34" fmla="*/ 1034572 h 1076411"/>
                <a:gd name="connsiteX35" fmla="*/ 330403 w 1699621"/>
                <a:gd name="connsiteY35" fmla="*/ 1012702 h 1076411"/>
                <a:gd name="connsiteX36" fmla="*/ 396102 w 1699621"/>
                <a:gd name="connsiteY36" fmla="*/ 1027916 h 1076411"/>
                <a:gd name="connsiteX37" fmla="*/ 416098 w 1699621"/>
                <a:gd name="connsiteY37" fmla="*/ 1016505 h 1076411"/>
                <a:gd name="connsiteX38" fmla="*/ 501793 w 1699621"/>
                <a:gd name="connsiteY38" fmla="*/ 1032671 h 1076411"/>
                <a:gd name="connsiteX39" fmla="*/ 528454 w 1699621"/>
                <a:gd name="connsiteY39" fmla="*/ 1001291 h 1076411"/>
                <a:gd name="connsiteX40" fmla="*/ 545593 w 1699621"/>
                <a:gd name="connsiteY40" fmla="*/ 995586 h 1076411"/>
                <a:gd name="connsiteX41" fmla="*/ 557019 w 1699621"/>
                <a:gd name="connsiteY41" fmla="*/ 1012702 h 1076411"/>
                <a:gd name="connsiteX42" fmla="*/ 572254 w 1699621"/>
                <a:gd name="connsiteY42" fmla="*/ 1051689 h 1076411"/>
                <a:gd name="connsiteX43" fmla="*/ 580823 w 1699621"/>
                <a:gd name="connsiteY43" fmla="*/ 1052639 h 107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99621" h="1076411">
                  <a:moveTo>
                    <a:pt x="599866" y="950894"/>
                  </a:moveTo>
                  <a:lnTo>
                    <a:pt x="1145459" y="1026014"/>
                  </a:lnTo>
                  <a:lnTo>
                    <a:pt x="1631065" y="1076412"/>
                  </a:lnTo>
                  <a:lnTo>
                    <a:pt x="1650109" y="879577"/>
                  </a:lnTo>
                  <a:lnTo>
                    <a:pt x="1699622" y="245331"/>
                  </a:lnTo>
                  <a:lnTo>
                    <a:pt x="1190211" y="192081"/>
                  </a:lnTo>
                  <a:lnTo>
                    <a:pt x="673183" y="118862"/>
                  </a:lnTo>
                  <a:lnTo>
                    <a:pt x="45704" y="0"/>
                  </a:lnTo>
                  <a:lnTo>
                    <a:pt x="0" y="209197"/>
                  </a:lnTo>
                  <a:lnTo>
                    <a:pt x="35230" y="279563"/>
                  </a:lnTo>
                  <a:lnTo>
                    <a:pt x="19996" y="325206"/>
                  </a:lnTo>
                  <a:lnTo>
                    <a:pt x="54274" y="370849"/>
                  </a:lnTo>
                  <a:lnTo>
                    <a:pt x="72365" y="377505"/>
                  </a:lnTo>
                  <a:lnTo>
                    <a:pt x="109499" y="456429"/>
                  </a:lnTo>
                  <a:lnTo>
                    <a:pt x="109499" y="476398"/>
                  </a:lnTo>
                  <a:lnTo>
                    <a:pt x="131399" y="504925"/>
                  </a:lnTo>
                  <a:lnTo>
                    <a:pt x="139969" y="504925"/>
                  </a:lnTo>
                  <a:lnTo>
                    <a:pt x="153299" y="524893"/>
                  </a:lnTo>
                  <a:lnTo>
                    <a:pt x="183769" y="524893"/>
                  </a:lnTo>
                  <a:lnTo>
                    <a:pt x="183769" y="540108"/>
                  </a:lnTo>
                  <a:lnTo>
                    <a:pt x="116165" y="701760"/>
                  </a:lnTo>
                  <a:lnTo>
                    <a:pt x="111404" y="740746"/>
                  </a:lnTo>
                  <a:lnTo>
                    <a:pt x="124734" y="745501"/>
                  </a:lnTo>
                  <a:lnTo>
                    <a:pt x="139969" y="770224"/>
                  </a:lnTo>
                  <a:lnTo>
                    <a:pt x="166630" y="756911"/>
                  </a:lnTo>
                  <a:lnTo>
                    <a:pt x="200908" y="734090"/>
                  </a:lnTo>
                  <a:lnTo>
                    <a:pt x="218999" y="752157"/>
                  </a:lnTo>
                  <a:lnTo>
                    <a:pt x="223760" y="775929"/>
                  </a:lnTo>
                  <a:lnTo>
                    <a:pt x="218999" y="806358"/>
                  </a:lnTo>
                  <a:lnTo>
                    <a:pt x="242803" y="898595"/>
                  </a:lnTo>
                  <a:lnTo>
                    <a:pt x="267560" y="931876"/>
                  </a:lnTo>
                  <a:lnTo>
                    <a:pt x="289459" y="945188"/>
                  </a:lnTo>
                  <a:lnTo>
                    <a:pt x="293268" y="973715"/>
                  </a:lnTo>
                  <a:lnTo>
                    <a:pt x="293268" y="1012702"/>
                  </a:lnTo>
                  <a:lnTo>
                    <a:pt x="315168" y="1034572"/>
                  </a:lnTo>
                  <a:lnTo>
                    <a:pt x="330403" y="1012702"/>
                  </a:lnTo>
                  <a:lnTo>
                    <a:pt x="396102" y="1027916"/>
                  </a:lnTo>
                  <a:lnTo>
                    <a:pt x="416098" y="1016505"/>
                  </a:lnTo>
                  <a:lnTo>
                    <a:pt x="501793" y="1032671"/>
                  </a:lnTo>
                  <a:lnTo>
                    <a:pt x="528454" y="1001291"/>
                  </a:lnTo>
                  <a:lnTo>
                    <a:pt x="545593" y="995586"/>
                  </a:lnTo>
                  <a:lnTo>
                    <a:pt x="557019" y="1012702"/>
                  </a:lnTo>
                  <a:lnTo>
                    <a:pt x="572254" y="1051689"/>
                  </a:lnTo>
                  <a:lnTo>
                    <a:pt x="580823" y="1052639"/>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4" name="Freeform 38">
              <a:extLst>
                <a:ext uri="{FF2B5EF4-FFF2-40B4-BE49-F238E27FC236}">
                  <a16:creationId xmlns:a16="http://schemas.microsoft.com/office/drawing/2014/main" id="{D25B4EDB-A7E8-AD00-3DB6-8C3515CA343B}"/>
                </a:ext>
              </a:extLst>
            </p:cNvPr>
            <p:cNvSpPr/>
            <p:nvPr/>
          </p:nvSpPr>
          <p:spPr>
            <a:xfrm>
              <a:off x="4841041" y="2393476"/>
              <a:ext cx="1369218" cy="683692"/>
            </a:xfrm>
            <a:custGeom>
              <a:avLst/>
              <a:gdLst>
                <a:gd name="connsiteX0" fmla="*/ 521788 w 1369218"/>
                <a:gd name="connsiteY0" fmla="*/ 33281 h 683692"/>
                <a:gd name="connsiteX1" fmla="*/ 883613 w 1369218"/>
                <a:gd name="connsiteY1" fmla="*/ 48495 h 683692"/>
                <a:gd name="connsiteX2" fmla="*/ 915986 w 1369218"/>
                <a:gd name="connsiteY2" fmla="*/ 78924 h 683692"/>
                <a:gd name="connsiteX3" fmla="*/ 932173 w 1369218"/>
                <a:gd name="connsiteY3" fmla="*/ 80826 h 683692"/>
                <a:gd name="connsiteX4" fmla="*/ 952169 w 1369218"/>
                <a:gd name="connsiteY4" fmla="*/ 99844 h 683692"/>
                <a:gd name="connsiteX5" fmla="*/ 969308 w 1369218"/>
                <a:gd name="connsiteY5" fmla="*/ 98893 h 683692"/>
                <a:gd name="connsiteX6" fmla="*/ 986447 w 1369218"/>
                <a:gd name="connsiteY6" fmla="*/ 79875 h 683692"/>
                <a:gd name="connsiteX7" fmla="*/ 1000729 w 1369218"/>
                <a:gd name="connsiteY7" fmla="*/ 85580 h 683692"/>
                <a:gd name="connsiteX8" fmla="*/ 1010251 w 1369218"/>
                <a:gd name="connsiteY8" fmla="*/ 78924 h 683692"/>
                <a:gd name="connsiteX9" fmla="*/ 1016916 w 1369218"/>
                <a:gd name="connsiteY9" fmla="*/ 83679 h 683692"/>
                <a:gd name="connsiteX10" fmla="*/ 1025486 w 1369218"/>
                <a:gd name="connsiteY10" fmla="*/ 79875 h 683692"/>
                <a:gd name="connsiteX11" fmla="*/ 1032151 w 1369218"/>
                <a:gd name="connsiteY11" fmla="*/ 83679 h 683692"/>
                <a:gd name="connsiteX12" fmla="*/ 1040721 w 1369218"/>
                <a:gd name="connsiteY12" fmla="*/ 79875 h 683692"/>
                <a:gd name="connsiteX13" fmla="*/ 1050242 w 1369218"/>
                <a:gd name="connsiteY13" fmla="*/ 84629 h 683692"/>
                <a:gd name="connsiteX14" fmla="*/ 1063573 w 1369218"/>
                <a:gd name="connsiteY14" fmla="*/ 78924 h 683692"/>
                <a:gd name="connsiteX15" fmla="*/ 1082616 w 1369218"/>
                <a:gd name="connsiteY15" fmla="*/ 84629 h 683692"/>
                <a:gd name="connsiteX16" fmla="*/ 1088329 w 1369218"/>
                <a:gd name="connsiteY16" fmla="*/ 95089 h 683692"/>
                <a:gd name="connsiteX17" fmla="*/ 1146411 w 1369218"/>
                <a:gd name="connsiteY17" fmla="*/ 116009 h 683692"/>
                <a:gd name="connsiteX18" fmla="*/ 1157837 w 1369218"/>
                <a:gd name="connsiteY18" fmla="*/ 128371 h 683692"/>
                <a:gd name="connsiteX19" fmla="*/ 1166407 w 1369218"/>
                <a:gd name="connsiteY19" fmla="*/ 153094 h 683692"/>
                <a:gd name="connsiteX20" fmla="*/ 1183546 w 1369218"/>
                <a:gd name="connsiteY20" fmla="*/ 159750 h 683692"/>
                <a:gd name="connsiteX21" fmla="*/ 1197828 w 1369218"/>
                <a:gd name="connsiteY21" fmla="*/ 157848 h 683692"/>
                <a:gd name="connsiteX22" fmla="*/ 1202589 w 1369218"/>
                <a:gd name="connsiteY22" fmla="*/ 166406 h 683692"/>
                <a:gd name="connsiteX23" fmla="*/ 1202589 w 1369218"/>
                <a:gd name="connsiteY23" fmla="*/ 188277 h 683692"/>
                <a:gd name="connsiteX24" fmla="*/ 1208302 w 1369218"/>
                <a:gd name="connsiteY24" fmla="*/ 204442 h 683692"/>
                <a:gd name="connsiteX25" fmla="*/ 1208302 w 1369218"/>
                <a:gd name="connsiteY25" fmla="*/ 217755 h 683692"/>
                <a:gd name="connsiteX26" fmla="*/ 1220680 w 1369218"/>
                <a:gd name="connsiteY26" fmla="*/ 252938 h 683692"/>
                <a:gd name="connsiteX27" fmla="*/ 1241628 w 1369218"/>
                <a:gd name="connsiteY27" fmla="*/ 293826 h 683692"/>
                <a:gd name="connsiteX28" fmla="*/ 1243532 w 1369218"/>
                <a:gd name="connsiteY28" fmla="*/ 329009 h 683692"/>
                <a:gd name="connsiteX29" fmla="*/ 1270193 w 1369218"/>
                <a:gd name="connsiteY29" fmla="*/ 376554 h 683692"/>
                <a:gd name="connsiteX30" fmla="*/ 1274002 w 1369218"/>
                <a:gd name="connsiteY30" fmla="*/ 434558 h 683692"/>
                <a:gd name="connsiteX31" fmla="*/ 1286380 w 1369218"/>
                <a:gd name="connsiteY31" fmla="*/ 441215 h 683692"/>
                <a:gd name="connsiteX32" fmla="*/ 1284476 w 1369218"/>
                <a:gd name="connsiteY32" fmla="*/ 468791 h 683692"/>
                <a:gd name="connsiteX33" fmla="*/ 1292093 w 1369218"/>
                <a:gd name="connsiteY33" fmla="*/ 500170 h 683692"/>
                <a:gd name="connsiteX34" fmla="*/ 1285428 w 1369218"/>
                <a:gd name="connsiteY34" fmla="*/ 521090 h 683692"/>
                <a:gd name="connsiteX35" fmla="*/ 1302567 w 1369218"/>
                <a:gd name="connsiteY35" fmla="*/ 562929 h 683692"/>
                <a:gd name="connsiteX36" fmla="*/ 1314945 w 1369218"/>
                <a:gd name="connsiteY36" fmla="*/ 575291 h 683692"/>
                <a:gd name="connsiteX37" fmla="*/ 1312089 w 1369218"/>
                <a:gd name="connsiteY37" fmla="*/ 588603 h 683692"/>
                <a:gd name="connsiteX38" fmla="*/ 1332084 w 1369218"/>
                <a:gd name="connsiteY38" fmla="*/ 623786 h 683692"/>
                <a:gd name="connsiteX39" fmla="*/ 1369219 w 1369218"/>
                <a:gd name="connsiteY39" fmla="*/ 683693 h 683692"/>
                <a:gd name="connsiteX40" fmla="*/ 1060716 w 1369218"/>
                <a:gd name="connsiteY40" fmla="*/ 683693 h 683692"/>
                <a:gd name="connsiteX41" fmla="*/ 644618 w 1369218"/>
                <a:gd name="connsiteY41" fmla="*/ 672282 h 683692"/>
                <a:gd name="connsiteX42" fmla="*/ 301837 w 1369218"/>
                <a:gd name="connsiteY42" fmla="*/ 653264 h 683692"/>
                <a:gd name="connsiteX43" fmla="*/ 315168 w 1369218"/>
                <a:gd name="connsiteY43" fmla="*/ 443116 h 683692"/>
                <a:gd name="connsiteX44" fmla="*/ 0 w 1369218"/>
                <a:gd name="connsiteY44" fmla="*/ 420295 h 683692"/>
                <a:gd name="connsiteX45" fmla="*/ 35230 w 1369218"/>
                <a:gd name="connsiteY45" fmla="*/ 0 h 68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69218" h="683692">
                  <a:moveTo>
                    <a:pt x="521788" y="33281"/>
                  </a:moveTo>
                  <a:lnTo>
                    <a:pt x="883613" y="48495"/>
                  </a:lnTo>
                  <a:lnTo>
                    <a:pt x="915986" y="78924"/>
                  </a:lnTo>
                  <a:lnTo>
                    <a:pt x="932173" y="80826"/>
                  </a:lnTo>
                  <a:lnTo>
                    <a:pt x="952169" y="99844"/>
                  </a:lnTo>
                  <a:lnTo>
                    <a:pt x="969308" y="98893"/>
                  </a:lnTo>
                  <a:lnTo>
                    <a:pt x="986447" y="79875"/>
                  </a:lnTo>
                  <a:lnTo>
                    <a:pt x="1000729" y="85580"/>
                  </a:lnTo>
                  <a:lnTo>
                    <a:pt x="1010251" y="78924"/>
                  </a:lnTo>
                  <a:lnTo>
                    <a:pt x="1016916" y="83679"/>
                  </a:lnTo>
                  <a:lnTo>
                    <a:pt x="1025486" y="79875"/>
                  </a:lnTo>
                  <a:lnTo>
                    <a:pt x="1032151" y="83679"/>
                  </a:lnTo>
                  <a:lnTo>
                    <a:pt x="1040721" y="79875"/>
                  </a:lnTo>
                  <a:lnTo>
                    <a:pt x="1050242" y="84629"/>
                  </a:lnTo>
                  <a:lnTo>
                    <a:pt x="1063573" y="78924"/>
                  </a:lnTo>
                  <a:lnTo>
                    <a:pt x="1082616" y="84629"/>
                  </a:lnTo>
                  <a:lnTo>
                    <a:pt x="1088329" y="95089"/>
                  </a:lnTo>
                  <a:lnTo>
                    <a:pt x="1146411" y="116009"/>
                  </a:lnTo>
                  <a:lnTo>
                    <a:pt x="1157837" y="128371"/>
                  </a:lnTo>
                  <a:lnTo>
                    <a:pt x="1166407" y="153094"/>
                  </a:lnTo>
                  <a:lnTo>
                    <a:pt x="1183546" y="159750"/>
                  </a:lnTo>
                  <a:lnTo>
                    <a:pt x="1197828" y="157848"/>
                  </a:lnTo>
                  <a:lnTo>
                    <a:pt x="1202589" y="166406"/>
                  </a:lnTo>
                  <a:lnTo>
                    <a:pt x="1202589" y="188277"/>
                  </a:lnTo>
                  <a:lnTo>
                    <a:pt x="1208302" y="204442"/>
                  </a:lnTo>
                  <a:lnTo>
                    <a:pt x="1208302" y="217755"/>
                  </a:lnTo>
                  <a:lnTo>
                    <a:pt x="1220680" y="252938"/>
                  </a:lnTo>
                  <a:lnTo>
                    <a:pt x="1241628" y="293826"/>
                  </a:lnTo>
                  <a:lnTo>
                    <a:pt x="1243532" y="329009"/>
                  </a:lnTo>
                  <a:lnTo>
                    <a:pt x="1270193" y="376554"/>
                  </a:lnTo>
                  <a:lnTo>
                    <a:pt x="1274002" y="434558"/>
                  </a:lnTo>
                  <a:lnTo>
                    <a:pt x="1286380" y="441215"/>
                  </a:lnTo>
                  <a:lnTo>
                    <a:pt x="1284476" y="468791"/>
                  </a:lnTo>
                  <a:lnTo>
                    <a:pt x="1292093" y="500170"/>
                  </a:lnTo>
                  <a:lnTo>
                    <a:pt x="1285428" y="521090"/>
                  </a:lnTo>
                  <a:lnTo>
                    <a:pt x="1302567" y="562929"/>
                  </a:lnTo>
                  <a:lnTo>
                    <a:pt x="1314945" y="575291"/>
                  </a:lnTo>
                  <a:lnTo>
                    <a:pt x="1312089" y="588603"/>
                  </a:lnTo>
                  <a:lnTo>
                    <a:pt x="1332084" y="623786"/>
                  </a:lnTo>
                  <a:lnTo>
                    <a:pt x="1369219" y="683693"/>
                  </a:lnTo>
                  <a:lnTo>
                    <a:pt x="1060716" y="683693"/>
                  </a:lnTo>
                  <a:lnTo>
                    <a:pt x="644618" y="672282"/>
                  </a:lnTo>
                  <a:lnTo>
                    <a:pt x="301837" y="653264"/>
                  </a:lnTo>
                  <a:lnTo>
                    <a:pt x="315168" y="443116"/>
                  </a:lnTo>
                  <a:lnTo>
                    <a:pt x="0" y="420295"/>
                  </a:lnTo>
                  <a:lnTo>
                    <a:pt x="35230" y="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3D474"/>
                </a:solidFill>
                <a:effectLst/>
                <a:uLnTx/>
                <a:uFillTx/>
                <a:latin typeface="Calibri" panose="020F0502020204030204"/>
              </a:endParaRPr>
            </a:p>
          </p:txBody>
        </p:sp>
        <p:sp>
          <p:nvSpPr>
            <p:cNvPr id="695" name="Freeform 39">
              <a:extLst>
                <a:ext uri="{FF2B5EF4-FFF2-40B4-BE49-F238E27FC236}">
                  <a16:creationId xmlns:a16="http://schemas.microsoft.com/office/drawing/2014/main" id="{236D177E-CA37-B77C-6540-4502ABA68C83}"/>
                </a:ext>
              </a:extLst>
            </p:cNvPr>
            <p:cNvSpPr/>
            <p:nvPr/>
          </p:nvSpPr>
          <p:spPr>
            <a:xfrm>
              <a:off x="2268280" y="2192838"/>
              <a:ext cx="1057859" cy="1631733"/>
            </a:xfrm>
            <a:custGeom>
              <a:avLst/>
              <a:gdLst>
                <a:gd name="connsiteX0" fmla="*/ 857904 w 1057859"/>
                <a:gd name="connsiteY0" fmla="*/ 1239015 h 1631733"/>
                <a:gd name="connsiteX1" fmla="*/ 825530 w 1057859"/>
                <a:gd name="connsiteY1" fmla="*/ 1405421 h 1631733"/>
                <a:gd name="connsiteX2" fmla="*/ 802678 w 1057859"/>
                <a:gd name="connsiteY2" fmla="*/ 1432997 h 1631733"/>
                <a:gd name="connsiteX3" fmla="*/ 783635 w 1057859"/>
                <a:gd name="connsiteY3" fmla="*/ 1432997 h 1631733"/>
                <a:gd name="connsiteX4" fmla="*/ 772209 w 1057859"/>
                <a:gd name="connsiteY4" fmla="*/ 1407323 h 1631733"/>
                <a:gd name="connsiteX5" fmla="*/ 736979 w 1057859"/>
                <a:gd name="connsiteY5" fmla="*/ 1394010 h 1631733"/>
                <a:gd name="connsiteX6" fmla="*/ 703653 w 1057859"/>
                <a:gd name="connsiteY6" fmla="*/ 1399716 h 1631733"/>
                <a:gd name="connsiteX7" fmla="*/ 694131 w 1057859"/>
                <a:gd name="connsiteY7" fmla="*/ 1529037 h 1631733"/>
                <a:gd name="connsiteX8" fmla="*/ 698892 w 1057859"/>
                <a:gd name="connsiteY8" fmla="*/ 1575631 h 1631733"/>
                <a:gd name="connsiteX9" fmla="*/ 694131 w 1057859"/>
                <a:gd name="connsiteY9" fmla="*/ 1603207 h 1631733"/>
                <a:gd name="connsiteX10" fmla="*/ 680801 w 1057859"/>
                <a:gd name="connsiteY10" fmla="*/ 1631734 h 1631733"/>
                <a:gd name="connsiteX11" fmla="*/ 10474 w 1057859"/>
                <a:gd name="connsiteY11" fmla="*/ 633295 h 1631733"/>
                <a:gd name="connsiteX12" fmla="*/ 0 w 1057859"/>
                <a:gd name="connsiteY12" fmla="*/ 600014 h 1631733"/>
                <a:gd name="connsiteX13" fmla="*/ 156156 w 1057859"/>
                <a:gd name="connsiteY13" fmla="*/ 0 h 1631733"/>
                <a:gd name="connsiteX14" fmla="*/ 603675 w 1057859"/>
                <a:gd name="connsiteY14" fmla="*/ 106500 h 1631733"/>
                <a:gd name="connsiteX15" fmla="*/ 836004 w 1057859"/>
                <a:gd name="connsiteY15" fmla="*/ 157848 h 1631733"/>
                <a:gd name="connsiteX16" fmla="*/ 1057860 w 1057859"/>
                <a:gd name="connsiteY16" fmla="*/ 202540 h 163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7859" h="1631733">
                  <a:moveTo>
                    <a:pt x="857904" y="1239015"/>
                  </a:moveTo>
                  <a:lnTo>
                    <a:pt x="825530" y="1405421"/>
                  </a:lnTo>
                  <a:lnTo>
                    <a:pt x="802678" y="1432997"/>
                  </a:lnTo>
                  <a:lnTo>
                    <a:pt x="783635" y="1432997"/>
                  </a:lnTo>
                  <a:lnTo>
                    <a:pt x="772209" y="1407323"/>
                  </a:lnTo>
                  <a:lnTo>
                    <a:pt x="736979" y="1394010"/>
                  </a:lnTo>
                  <a:lnTo>
                    <a:pt x="703653" y="1399716"/>
                  </a:lnTo>
                  <a:lnTo>
                    <a:pt x="694131" y="1529037"/>
                  </a:lnTo>
                  <a:lnTo>
                    <a:pt x="698892" y="1575631"/>
                  </a:lnTo>
                  <a:lnTo>
                    <a:pt x="694131" y="1603207"/>
                  </a:lnTo>
                  <a:lnTo>
                    <a:pt x="680801" y="1631734"/>
                  </a:lnTo>
                  <a:lnTo>
                    <a:pt x="10474" y="633295"/>
                  </a:lnTo>
                  <a:lnTo>
                    <a:pt x="0" y="600014"/>
                  </a:lnTo>
                  <a:lnTo>
                    <a:pt x="156156" y="0"/>
                  </a:lnTo>
                  <a:lnTo>
                    <a:pt x="603675" y="106500"/>
                  </a:lnTo>
                  <a:lnTo>
                    <a:pt x="836004" y="157848"/>
                  </a:lnTo>
                  <a:lnTo>
                    <a:pt x="1057860" y="20254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6" name="Freeform 40">
              <a:extLst>
                <a:ext uri="{FF2B5EF4-FFF2-40B4-BE49-F238E27FC236}">
                  <a16:creationId xmlns:a16="http://schemas.microsoft.com/office/drawing/2014/main" id="{BD950F36-2706-050D-A64F-0A8E5091F2A3}"/>
                </a:ext>
              </a:extLst>
            </p:cNvPr>
            <p:cNvSpPr/>
            <p:nvPr/>
          </p:nvSpPr>
          <p:spPr>
            <a:xfrm>
              <a:off x="9651399" y="1483471"/>
              <a:ext cx="276128" cy="577192"/>
            </a:xfrm>
            <a:custGeom>
              <a:avLst/>
              <a:gdLst>
                <a:gd name="connsiteX0" fmla="*/ 92360 w 276128"/>
                <a:gd name="connsiteY0" fmla="*/ 16165 h 577192"/>
                <a:gd name="connsiteX1" fmla="*/ 79982 w 276128"/>
                <a:gd name="connsiteY1" fmla="*/ 17116 h 577192"/>
                <a:gd name="connsiteX2" fmla="*/ 70460 w 276128"/>
                <a:gd name="connsiteY2" fmla="*/ 6656 h 577192"/>
                <a:gd name="connsiteX3" fmla="*/ 52369 w 276128"/>
                <a:gd name="connsiteY3" fmla="*/ 19969 h 577192"/>
                <a:gd name="connsiteX4" fmla="*/ 47608 w 276128"/>
                <a:gd name="connsiteY4" fmla="*/ 77973 h 577192"/>
                <a:gd name="connsiteX5" fmla="*/ 59034 w 276128"/>
                <a:gd name="connsiteY5" fmla="*/ 99844 h 577192"/>
                <a:gd name="connsiteX6" fmla="*/ 48560 w 276128"/>
                <a:gd name="connsiteY6" fmla="*/ 133125 h 577192"/>
                <a:gd name="connsiteX7" fmla="*/ 68556 w 276128"/>
                <a:gd name="connsiteY7" fmla="*/ 159750 h 577192"/>
                <a:gd name="connsiteX8" fmla="*/ 64747 w 276128"/>
                <a:gd name="connsiteY8" fmla="*/ 175915 h 577192"/>
                <a:gd name="connsiteX9" fmla="*/ 65699 w 276128"/>
                <a:gd name="connsiteY9" fmla="*/ 188277 h 577192"/>
                <a:gd name="connsiteX10" fmla="*/ 55226 w 276128"/>
                <a:gd name="connsiteY10" fmla="*/ 208246 h 577192"/>
                <a:gd name="connsiteX11" fmla="*/ 41895 w 276128"/>
                <a:gd name="connsiteY11" fmla="*/ 212049 h 577192"/>
                <a:gd name="connsiteX12" fmla="*/ 36182 w 276128"/>
                <a:gd name="connsiteY12" fmla="*/ 224411 h 577192"/>
                <a:gd name="connsiteX13" fmla="*/ 16186 w 276128"/>
                <a:gd name="connsiteY13" fmla="*/ 233920 h 577192"/>
                <a:gd name="connsiteX14" fmla="*/ 9522 w 276128"/>
                <a:gd name="connsiteY14" fmla="*/ 248183 h 577192"/>
                <a:gd name="connsiteX15" fmla="*/ 22852 w 276128"/>
                <a:gd name="connsiteY15" fmla="*/ 280514 h 577192"/>
                <a:gd name="connsiteX16" fmla="*/ 18091 w 276128"/>
                <a:gd name="connsiteY16" fmla="*/ 304286 h 577192"/>
                <a:gd name="connsiteX17" fmla="*/ 22852 w 276128"/>
                <a:gd name="connsiteY17" fmla="*/ 318549 h 577192"/>
                <a:gd name="connsiteX18" fmla="*/ 13330 w 276128"/>
                <a:gd name="connsiteY18" fmla="*/ 336616 h 577192"/>
                <a:gd name="connsiteX19" fmla="*/ 17139 w 276128"/>
                <a:gd name="connsiteY19" fmla="*/ 354683 h 577192"/>
                <a:gd name="connsiteX20" fmla="*/ 4761 w 276128"/>
                <a:gd name="connsiteY20" fmla="*/ 372750 h 577192"/>
                <a:gd name="connsiteX21" fmla="*/ 6665 w 276128"/>
                <a:gd name="connsiteY21" fmla="*/ 393670 h 577192"/>
                <a:gd name="connsiteX22" fmla="*/ 0 w 276128"/>
                <a:gd name="connsiteY22" fmla="*/ 404130 h 577192"/>
                <a:gd name="connsiteX23" fmla="*/ 6665 w 276128"/>
                <a:gd name="connsiteY23" fmla="*/ 446920 h 577192"/>
                <a:gd name="connsiteX24" fmla="*/ 13330 w 276128"/>
                <a:gd name="connsiteY24" fmla="*/ 461183 h 577192"/>
                <a:gd name="connsiteX25" fmla="*/ 8569 w 276128"/>
                <a:gd name="connsiteY25" fmla="*/ 485907 h 577192"/>
                <a:gd name="connsiteX26" fmla="*/ 17139 w 276128"/>
                <a:gd name="connsiteY26" fmla="*/ 503023 h 577192"/>
                <a:gd name="connsiteX27" fmla="*/ 15234 w 276128"/>
                <a:gd name="connsiteY27" fmla="*/ 526795 h 577192"/>
                <a:gd name="connsiteX28" fmla="*/ 10474 w 276128"/>
                <a:gd name="connsiteY28" fmla="*/ 539157 h 577192"/>
                <a:gd name="connsiteX29" fmla="*/ 9522 w 276128"/>
                <a:gd name="connsiteY29" fmla="*/ 552469 h 577192"/>
                <a:gd name="connsiteX30" fmla="*/ 29517 w 276128"/>
                <a:gd name="connsiteY30" fmla="*/ 577193 h 577192"/>
                <a:gd name="connsiteX31" fmla="*/ 204716 w 276128"/>
                <a:gd name="connsiteY31" fmla="*/ 541059 h 577192"/>
                <a:gd name="connsiteX32" fmla="*/ 214238 w 276128"/>
                <a:gd name="connsiteY32" fmla="*/ 526795 h 577192"/>
                <a:gd name="connsiteX33" fmla="*/ 217094 w 276128"/>
                <a:gd name="connsiteY33" fmla="*/ 510630 h 577192"/>
                <a:gd name="connsiteX34" fmla="*/ 235185 w 276128"/>
                <a:gd name="connsiteY34" fmla="*/ 504925 h 577192"/>
                <a:gd name="connsiteX35" fmla="*/ 239946 w 276128"/>
                <a:gd name="connsiteY35" fmla="*/ 494465 h 577192"/>
                <a:gd name="connsiteX36" fmla="*/ 256133 w 276128"/>
                <a:gd name="connsiteY36" fmla="*/ 484005 h 577192"/>
                <a:gd name="connsiteX37" fmla="*/ 268511 w 276128"/>
                <a:gd name="connsiteY37" fmla="*/ 486858 h 577192"/>
                <a:gd name="connsiteX38" fmla="*/ 276129 w 276128"/>
                <a:gd name="connsiteY38" fmla="*/ 441215 h 577192"/>
                <a:gd name="connsiteX39" fmla="*/ 254229 w 276128"/>
                <a:gd name="connsiteY39" fmla="*/ 427902 h 577192"/>
                <a:gd name="connsiteX40" fmla="*/ 246611 w 276128"/>
                <a:gd name="connsiteY40" fmla="*/ 406983 h 577192"/>
                <a:gd name="connsiteX41" fmla="*/ 216142 w 276128"/>
                <a:gd name="connsiteY41" fmla="*/ 387965 h 577192"/>
                <a:gd name="connsiteX42" fmla="*/ 210429 w 276128"/>
                <a:gd name="connsiteY42" fmla="*/ 349929 h 577192"/>
                <a:gd name="connsiteX43" fmla="*/ 97121 w 276128"/>
                <a:gd name="connsiteY43" fmla="*/ 0 h 577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76128" h="577192">
                  <a:moveTo>
                    <a:pt x="92360" y="16165"/>
                  </a:moveTo>
                  <a:lnTo>
                    <a:pt x="79982" y="17116"/>
                  </a:lnTo>
                  <a:lnTo>
                    <a:pt x="70460" y="6656"/>
                  </a:lnTo>
                  <a:lnTo>
                    <a:pt x="52369" y="19969"/>
                  </a:lnTo>
                  <a:lnTo>
                    <a:pt x="47608" y="77973"/>
                  </a:lnTo>
                  <a:lnTo>
                    <a:pt x="59034" y="99844"/>
                  </a:lnTo>
                  <a:lnTo>
                    <a:pt x="48560" y="133125"/>
                  </a:lnTo>
                  <a:lnTo>
                    <a:pt x="68556" y="159750"/>
                  </a:lnTo>
                  <a:lnTo>
                    <a:pt x="64747" y="175915"/>
                  </a:lnTo>
                  <a:lnTo>
                    <a:pt x="65699" y="188277"/>
                  </a:lnTo>
                  <a:lnTo>
                    <a:pt x="55226" y="208246"/>
                  </a:lnTo>
                  <a:lnTo>
                    <a:pt x="41895" y="212049"/>
                  </a:lnTo>
                  <a:lnTo>
                    <a:pt x="36182" y="224411"/>
                  </a:lnTo>
                  <a:lnTo>
                    <a:pt x="16186" y="233920"/>
                  </a:lnTo>
                  <a:lnTo>
                    <a:pt x="9522" y="248183"/>
                  </a:lnTo>
                  <a:lnTo>
                    <a:pt x="22852" y="280514"/>
                  </a:lnTo>
                  <a:lnTo>
                    <a:pt x="18091" y="304286"/>
                  </a:lnTo>
                  <a:lnTo>
                    <a:pt x="22852" y="318549"/>
                  </a:lnTo>
                  <a:lnTo>
                    <a:pt x="13330" y="336616"/>
                  </a:lnTo>
                  <a:lnTo>
                    <a:pt x="17139" y="354683"/>
                  </a:lnTo>
                  <a:lnTo>
                    <a:pt x="4761" y="372750"/>
                  </a:lnTo>
                  <a:lnTo>
                    <a:pt x="6665" y="393670"/>
                  </a:lnTo>
                  <a:lnTo>
                    <a:pt x="0" y="404130"/>
                  </a:lnTo>
                  <a:lnTo>
                    <a:pt x="6665" y="446920"/>
                  </a:lnTo>
                  <a:lnTo>
                    <a:pt x="13330" y="461183"/>
                  </a:lnTo>
                  <a:lnTo>
                    <a:pt x="8569" y="485907"/>
                  </a:lnTo>
                  <a:lnTo>
                    <a:pt x="17139" y="503023"/>
                  </a:lnTo>
                  <a:lnTo>
                    <a:pt x="15234" y="526795"/>
                  </a:lnTo>
                  <a:lnTo>
                    <a:pt x="10474" y="539157"/>
                  </a:lnTo>
                  <a:lnTo>
                    <a:pt x="9522" y="552469"/>
                  </a:lnTo>
                  <a:lnTo>
                    <a:pt x="29517" y="577193"/>
                  </a:lnTo>
                  <a:lnTo>
                    <a:pt x="204716" y="541059"/>
                  </a:lnTo>
                  <a:lnTo>
                    <a:pt x="214238" y="526795"/>
                  </a:lnTo>
                  <a:lnTo>
                    <a:pt x="217094" y="510630"/>
                  </a:lnTo>
                  <a:lnTo>
                    <a:pt x="235185" y="504925"/>
                  </a:lnTo>
                  <a:lnTo>
                    <a:pt x="239946" y="494465"/>
                  </a:lnTo>
                  <a:lnTo>
                    <a:pt x="256133" y="484005"/>
                  </a:lnTo>
                  <a:lnTo>
                    <a:pt x="268511" y="486858"/>
                  </a:lnTo>
                  <a:lnTo>
                    <a:pt x="276129" y="441215"/>
                  </a:lnTo>
                  <a:lnTo>
                    <a:pt x="254229" y="427902"/>
                  </a:lnTo>
                  <a:lnTo>
                    <a:pt x="246611" y="406983"/>
                  </a:lnTo>
                  <a:lnTo>
                    <a:pt x="216142" y="387965"/>
                  </a:lnTo>
                  <a:lnTo>
                    <a:pt x="210429" y="349929"/>
                  </a:lnTo>
                  <a:lnTo>
                    <a:pt x="97121" y="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7" name="Freeform 41">
              <a:extLst>
                <a:ext uri="{FF2B5EF4-FFF2-40B4-BE49-F238E27FC236}">
                  <a16:creationId xmlns:a16="http://schemas.microsoft.com/office/drawing/2014/main" id="{CB803F0A-F866-15C6-4B7B-179965F2DE76}"/>
                </a:ext>
              </a:extLst>
            </p:cNvPr>
            <p:cNvSpPr/>
            <p:nvPr/>
          </p:nvSpPr>
          <p:spPr>
            <a:xfrm>
              <a:off x="9361939" y="2421052"/>
              <a:ext cx="219950" cy="512531"/>
            </a:xfrm>
            <a:custGeom>
              <a:avLst/>
              <a:gdLst>
                <a:gd name="connsiteX0" fmla="*/ 190434 w 219950"/>
                <a:gd name="connsiteY0" fmla="*/ 46594 h 512531"/>
                <a:gd name="connsiteX1" fmla="*/ 51417 w 219950"/>
                <a:gd name="connsiteY1" fmla="*/ 0 h 512531"/>
                <a:gd name="connsiteX2" fmla="*/ 34278 w 219950"/>
                <a:gd name="connsiteY2" fmla="*/ 23772 h 512531"/>
                <a:gd name="connsiteX3" fmla="*/ 35230 w 219950"/>
                <a:gd name="connsiteY3" fmla="*/ 44692 h 512531"/>
                <a:gd name="connsiteX4" fmla="*/ 6665 w 219950"/>
                <a:gd name="connsiteY4" fmla="*/ 96040 h 512531"/>
                <a:gd name="connsiteX5" fmla="*/ 20948 w 219950"/>
                <a:gd name="connsiteY5" fmla="*/ 113156 h 512531"/>
                <a:gd name="connsiteX6" fmla="*/ 14283 w 219950"/>
                <a:gd name="connsiteY6" fmla="*/ 132174 h 512531"/>
                <a:gd name="connsiteX7" fmla="*/ 4761 w 219950"/>
                <a:gd name="connsiteY7" fmla="*/ 141683 h 512531"/>
                <a:gd name="connsiteX8" fmla="*/ 9522 w 219950"/>
                <a:gd name="connsiteY8" fmla="*/ 175915 h 512531"/>
                <a:gd name="connsiteX9" fmla="*/ 35230 w 219950"/>
                <a:gd name="connsiteY9" fmla="*/ 184473 h 512531"/>
                <a:gd name="connsiteX10" fmla="*/ 44752 w 219950"/>
                <a:gd name="connsiteY10" fmla="*/ 211098 h 512531"/>
                <a:gd name="connsiteX11" fmla="*/ 64747 w 219950"/>
                <a:gd name="connsiteY11" fmla="*/ 221558 h 512531"/>
                <a:gd name="connsiteX12" fmla="*/ 104739 w 219950"/>
                <a:gd name="connsiteY12" fmla="*/ 251987 h 512531"/>
                <a:gd name="connsiteX13" fmla="*/ 73317 w 219950"/>
                <a:gd name="connsiteY13" fmla="*/ 276710 h 512531"/>
                <a:gd name="connsiteX14" fmla="*/ 58082 w 219950"/>
                <a:gd name="connsiteY14" fmla="*/ 298581 h 512531"/>
                <a:gd name="connsiteX15" fmla="*/ 40943 w 219950"/>
                <a:gd name="connsiteY15" fmla="*/ 327107 h 512531"/>
                <a:gd name="connsiteX16" fmla="*/ 25709 w 219950"/>
                <a:gd name="connsiteY16" fmla="*/ 332813 h 512531"/>
                <a:gd name="connsiteX17" fmla="*/ 12378 w 219950"/>
                <a:gd name="connsiteY17" fmla="*/ 348978 h 512531"/>
                <a:gd name="connsiteX18" fmla="*/ 2856 w 219950"/>
                <a:gd name="connsiteY18" fmla="*/ 369898 h 512531"/>
                <a:gd name="connsiteX19" fmla="*/ 0 w 219950"/>
                <a:gd name="connsiteY19" fmla="*/ 389866 h 512531"/>
                <a:gd name="connsiteX20" fmla="*/ 7617 w 219950"/>
                <a:gd name="connsiteY20" fmla="*/ 398424 h 512531"/>
                <a:gd name="connsiteX21" fmla="*/ 11426 w 219950"/>
                <a:gd name="connsiteY21" fmla="*/ 420295 h 512531"/>
                <a:gd name="connsiteX22" fmla="*/ 22852 w 219950"/>
                <a:gd name="connsiteY22" fmla="*/ 426000 h 512531"/>
                <a:gd name="connsiteX23" fmla="*/ 45704 w 219950"/>
                <a:gd name="connsiteY23" fmla="*/ 440264 h 512531"/>
                <a:gd name="connsiteX24" fmla="*/ 62843 w 219950"/>
                <a:gd name="connsiteY24" fmla="*/ 447871 h 512531"/>
                <a:gd name="connsiteX25" fmla="*/ 78078 w 219950"/>
                <a:gd name="connsiteY25" fmla="*/ 455478 h 512531"/>
                <a:gd name="connsiteX26" fmla="*/ 79030 w 219950"/>
                <a:gd name="connsiteY26" fmla="*/ 465938 h 512531"/>
                <a:gd name="connsiteX27" fmla="*/ 86647 w 219950"/>
                <a:gd name="connsiteY27" fmla="*/ 466889 h 512531"/>
                <a:gd name="connsiteX28" fmla="*/ 97121 w 219950"/>
                <a:gd name="connsiteY28" fmla="*/ 455478 h 512531"/>
                <a:gd name="connsiteX29" fmla="*/ 104739 w 219950"/>
                <a:gd name="connsiteY29" fmla="*/ 459282 h 512531"/>
                <a:gd name="connsiteX30" fmla="*/ 124734 w 219950"/>
                <a:gd name="connsiteY30" fmla="*/ 461183 h 512531"/>
                <a:gd name="connsiteX31" fmla="*/ 122830 w 219950"/>
                <a:gd name="connsiteY31" fmla="*/ 488759 h 512531"/>
                <a:gd name="connsiteX32" fmla="*/ 124734 w 219950"/>
                <a:gd name="connsiteY32" fmla="*/ 512532 h 512531"/>
                <a:gd name="connsiteX33" fmla="*/ 141873 w 219950"/>
                <a:gd name="connsiteY33" fmla="*/ 505875 h 512531"/>
                <a:gd name="connsiteX34" fmla="*/ 156156 w 219950"/>
                <a:gd name="connsiteY34" fmla="*/ 468791 h 512531"/>
                <a:gd name="connsiteX35" fmla="*/ 171390 w 219950"/>
                <a:gd name="connsiteY35" fmla="*/ 423148 h 512531"/>
                <a:gd name="connsiteX36" fmla="*/ 199004 w 219950"/>
                <a:gd name="connsiteY36" fmla="*/ 396523 h 512531"/>
                <a:gd name="connsiteX37" fmla="*/ 204716 w 219950"/>
                <a:gd name="connsiteY37" fmla="*/ 363241 h 512531"/>
                <a:gd name="connsiteX38" fmla="*/ 199004 w 219950"/>
                <a:gd name="connsiteY38" fmla="*/ 351831 h 512531"/>
                <a:gd name="connsiteX39" fmla="*/ 215190 w 219950"/>
                <a:gd name="connsiteY39" fmla="*/ 324255 h 512531"/>
                <a:gd name="connsiteX40" fmla="*/ 215190 w 219950"/>
                <a:gd name="connsiteY40" fmla="*/ 312844 h 512531"/>
                <a:gd name="connsiteX41" fmla="*/ 208525 w 219950"/>
                <a:gd name="connsiteY41" fmla="*/ 302384 h 512531"/>
                <a:gd name="connsiteX42" fmla="*/ 219951 w 219950"/>
                <a:gd name="connsiteY42" fmla="*/ 276710 h 512531"/>
                <a:gd name="connsiteX43" fmla="*/ 217094 w 219950"/>
                <a:gd name="connsiteY43" fmla="*/ 242478 h 512531"/>
                <a:gd name="connsiteX44" fmla="*/ 211382 w 219950"/>
                <a:gd name="connsiteY44" fmla="*/ 164505 h 512531"/>
                <a:gd name="connsiteX45" fmla="*/ 199955 w 219950"/>
                <a:gd name="connsiteY45" fmla="*/ 151192 h 512531"/>
                <a:gd name="connsiteX46" fmla="*/ 199955 w 219950"/>
                <a:gd name="connsiteY46" fmla="*/ 164505 h 512531"/>
                <a:gd name="connsiteX47" fmla="*/ 204716 w 219950"/>
                <a:gd name="connsiteY47" fmla="*/ 170210 h 512531"/>
                <a:gd name="connsiteX48" fmla="*/ 194243 w 219950"/>
                <a:gd name="connsiteY48" fmla="*/ 170210 h 512531"/>
                <a:gd name="connsiteX49" fmla="*/ 188529 w 219950"/>
                <a:gd name="connsiteY49" fmla="*/ 166406 h 512531"/>
                <a:gd name="connsiteX50" fmla="*/ 176151 w 219950"/>
                <a:gd name="connsiteY50" fmla="*/ 164505 h 512531"/>
                <a:gd name="connsiteX51" fmla="*/ 167582 w 219950"/>
                <a:gd name="connsiteY51" fmla="*/ 170210 h 512531"/>
                <a:gd name="connsiteX52" fmla="*/ 156156 w 219950"/>
                <a:gd name="connsiteY52" fmla="*/ 154996 h 512531"/>
                <a:gd name="connsiteX53" fmla="*/ 162821 w 219950"/>
                <a:gd name="connsiteY53" fmla="*/ 138831 h 512531"/>
                <a:gd name="connsiteX54" fmla="*/ 162821 w 219950"/>
                <a:gd name="connsiteY54" fmla="*/ 129322 h 512531"/>
                <a:gd name="connsiteX55" fmla="*/ 179008 w 219950"/>
                <a:gd name="connsiteY55" fmla="*/ 122665 h 512531"/>
                <a:gd name="connsiteX56" fmla="*/ 186625 w 219950"/>
                <a:gd name="connsiteY56" fmla="*/ 102697 h 51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19950" h="512531">
                  <a:moveTo>
                    <a:pt x="190434" y="46594"/>
                  </a:moveTo>
                  <a:lnTo>
                    <a:pt x="51417" y="0"/>
                  </a:lnTo>
                  <a:lnTo>
                    <a:pt x="34278" y="23772"/>
                  </a:lnTo>
                  <a:lnTo>
                    <a:pt x="35230" y="44692"/>
                  </a:lnTo>
                  <a:lnTo>
                    <a:pt x="6665" y="96040"/>
                  </a:lnTo>
                  <a:lnTo>
                    <a:pt x="20948" y="113156"/>
                  </a:lnTo>
                  <a:lnTo>
                    <a:pt x="14283" y="132174"/>
                  </a:lnTo>
                  <a:lnTo>
                    <a:pt x="4761" y="141683"/>
                  </a:lnTo>
                  <a:lnTo>
                    <a:pt x="9522" y="175915"/>
                  </a:lnTo>
                  <a:lnTo>
                    <a:pt x="35230" y="184473"/>
                  </a:lnTo>
                  <a:lnTo>
                    <a:pt x="44752" y="211098"/>
                  </a:lnTo>
                  <a:lnTo>
                    <a:pt x="64747" y="221558"/>
                  </a:lnTo>
                  <a:lnTo>
                    <a:pt x="104739" y="251987"/>
                  </a:lnTo>
                  <a:lnTo>
                    <a:pt x="73317" y="276710"/>
                  </a:lnTo>
                  <a:lnTo>
                    <a:pt x="58082" y="298581"/>
                  </a:lnTo>
                  <a:lnTo>
                    <a:pt x="40943" y="327107"/>
                  </a:lnTo>
                  <a:lnTo>
                    <a:pt x="25709" y="332813"/>
                  </a:lnTo>
                  <a:lnTo>
                    <a:pt x="12378" y="348978"/>
                  </a:lnTo>
                  <a:lnTo>
                    <a:pt x="2856" y="369898"/>
                  </a:lnTo>
                  <a:lnTo>
                    <a:pt x="0" y="389866"/>
                  </a:lnTo>
                  <a:lnTo>
                    <a:pt x="7617" y="398424"/>
                  </a:lnTo>
                  <a:lnTo>
                    <a:pt x="11426" y="420295"/>
                  </a:lnTo>
                  <a:lnTo>
                    <a:pt x="22852" y="426000"/>
                  </a:lnTo>
                  <a:lnTo>
                    <a:pt x="45704" y="440264"/>
                  </a:lnTo>
                  <a:lnTo>
                    <a:pt x="62843" y="447871"/>
                  </a:lnTo>
                  <a:lnTo>
                    <a:pt x="78078" y="455478"/>
                  </a:lnTo>
                  <a:lnTo>
                    <a:pt x="79030" y="465938"/>
                  </a:lnTo>
                  <a:lnTo>
                    <a:pt x="86647" y="466889"/>
                  </a:lnTo>
                  <a:lnTo>
                    <a:pt x="97121" y="455478"/>
                  </a:lnTo>
                  <a:lnTo>
                    <a:pt x="104739" y="459282"/>
                  </a:lnTo>
                  <a:lnTo>
                    <a:pt x="124734" y="461183"/>
                  </a:lnTo>
                  <a:lnTo>
                    <a:pt x="122830" y="488759"/>
                  </a:lnTo>
                  <a:lnTo>
                    <a:pt x="124734" y="512532"/>
                  </a:lnTo>
                  <a:lnTo>
                    <a:pt x="141873" y="505875"/>
                  </a:lnTo>
                  <a:lnTo>
                    <a:pt x="156156" y="468791"/>
                  </a:lnTo>
                  <a:lnTo>
                    <a:pt x="171390" y="423148"/>
                  </a:lnTo>
                  <a:lnTo>
                    <a:pt x="199004" y="396523"/>
                  </a:lnTo>
                  <a:lnTo>
                    <a:pt x="204716" y="363241"/>
                  </a:lnTo>
                  <a:lnTo>
                    <a:pt x="199004" y="351831"/>
                  </a:lnTo>
                  <a:lnTo>
                    <a:pt x="215190" y="324255"/>
                  </a:lnTo>
                  <a:lnTo>
                    <a:pt x="215190" y="312844"/>
                  </a:lnTo>
                  <a:lnTo>
                    <a:pt x="208525" y="302384"/>
                  </a:lnTo>
                  <a:lnTo>
                    <a:pt x="219951" y="276710"/>
                  </a:lnTo>
                  <a:lnTo>
                    <a:pt x="217094" y="242478"/>
                  </a:lnTo>
                  <a:lnTo>
                    <a:pt x="211382" y="164505"/>
                  </a:lnTo>
                  <a:lnTo>
                    <a:pt x="199955" y="151192"/>
                  </a:lnTo>
                  <a:lnTo>
                    <a:pt x="199955" y="164505"/>
                  </a:lnTo>
                  <a:lnTo>
                    <a:pt x="204716" y="170210"/>
                  </a:lnTo>
                  <a:lnTo>
                    <a:pt x="194243" y="170210"/>
                  </a:lnTo>
                  <a:lnTo>
                    <a:pt x="188529" y="166406"/>
                  </a:lnTo>
                  <a:lnTo>
                    <a:pt x="176151" y="164505"/>
                  </a:lnTo>
                  <a:lnTo>
                    <a:pt x="167582" y="170210"/>
                  </a:lnTo>
                  <a:lnTo>
                    <a:pt x="156156" y="154996"/>
                  </a:lnTo>
                  <a:lnTo>
                    <a:pt x="162821" y="138831"/>
                  </a:lnTo>
                  <a:lnTo>
                    <a:pt x="162821" y="129322"/>
                  </a:lnTo>
                  <a:lnTo>
                    <a:pt x="179008" y="122665"/>
                  </a:lnTo>
                  <a:lnTo>
                    <a:pt x="186625" y="102697"/>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8" name="Freeform 42">
              <a:extLst>
                <a:ext uri="{FF2B5EF4-FFF2-40B4-BE49-F238E27FC236}">
                  <a16:creationId xmlns:a16="http://schemas.microsoft.com/office/drawing/2014/main" id="{88D37074-A447-5490-5FEA-047A8F7A112F}"/>
                </a:ext>
              </a:extLst>
            </p:cNvPr>
            <p:cNvSpPr/>
            <p:nvPr/>
          </p:nvSpPr>
          <p:spPr>
            <a:xfrm>
              <a:off x="3781277" y="3566879"/>
              <a:ext cx="1158789" cy="1200978"/>
            </a:xfrm>
            <a:custGeom>
              <a:avLst/>
              <a:gdLst>
                <a:gd name="connsiteX0" fmla="*/ 1153077 w 1158789"/>
                <a:gd name="connsiteY0" fmla="*/ 208246 h 1200978"/>
                <a:gd name="connsiteX1" fmla="*/ 1145459 w 1158789"/>
                <a:gd name="connsiteY1" fmla="*/ 208246 h 1200978"/>
                <a:gd name="connsiteX2" fmla="*/ 1070238 w 1158789"/>
                <a:gd name="connsiteY2" fmla="*/ 1152483 h 1200978"/>
                <a:gd name="connsiteX3" fmla="*/ 767448 w 1158789"/>
                <a:gd name="connsiteY3" fmla="*/ 1127760 h 1200978"/>
                <a:gd name="connsiteX4" fmla="*/ 439902 w 1158789"/>
                <a:gd name="connsiteY4" fmla="*/ 1093528 h 1200978"/>
                <a:gd name="connsiteX5" fmla="*/ 437045 w 1158789"/>
                <a:gd name="connsiteY5" fmla="*/ 1122055 h 1200978"/>
                <a:gd name="connsiteX6" fmla="*/ 456089 w 1158789"/>
                <a:gd name="connsiteY6" fmla="*/ 1142974 h 1200978"/>
                <a:gd name="connsiteX7" fmla="*/ 162821 w 1158789"/>
                <a:gd name="connsiteY7" fmla="*/ 1103988 h 1200978"/>
                <a:gd name="connsiteX8" fmla="*/ 149491 w 1158789"/>
                <a:gd name="connsiteY8" fmla="*/ 1200979 h 1200978"/>
                <a:gd name="connsiteX9" fmla="*/ 0 w 1158789"/>
                <a:gd name="connsiteY9" fmla="*/ 1180059 h 1200978"/>
                <a:gd name="connsiteX10" fmla="*/ 165677 w 1158789"/>
                <a:gd name="connsiteY10" fmla="*/ 0 h 1200978"/>
                <a:gd name="connsiteX11" fmla="*/ 666518 w 1158789"/>
                <a:gd name="connsiteY11" fmla="*/ 61808 h 1200978"/>
                <a:gd name="connsiteX12" fmla="*/ 1158790 w 1158789"/>
                <a:gd name="connsiteY12" fmla="*/ 107451 h 120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8789" h="1200978">
                  <a:moveTo>
                    <a:pt x="1153077" y="208246"/>
                  </a:moveTo>
                  <a:lnTo>
                    <a:pt x="1145459" y="208246"/>
                  </a:lnTo>
                  <a:lnTo>
                    <a:pt x="1070238" y="1152483"/>
                  </a:lnTo>
                  <a:lnTo>
                    <a:pt x="767448" y="1127760"/>
                  </a:lnTo>
                  <a:lnTo>
                    <a:pt x="439902" y="1093528"/>
                  </a:lnTo>
                  <a:lnTo>
                    <a:pt x="437045" y="1122055"/>
                  </a:lnTo>
                  <a:lnTo>
                    <a:pt x="456089" y="1142974"/>
                  </a:lnTo>
                  <a:lnTo>
                    <a:pt x="162821" y="1103988"/>
                  </a:lnTo>
                  <a:lnTo>
                    <a:pt x="149491" y="1200979"/>
                  </a:lnTo>
                  <a:lnTo>
                    <a:pt x="0" y="1180059"/>
                  </a:lnTo>
                  <a:lnTo>
                    <a:pt x="165677" y="0"/>
                  </a:lnTo>
                  <a:lnTo>
                    <a:pt x="666518" y="61808"/>
                  </a:lnTo>
                  <a:lnTo>
                    <a:pt x="1158790" y="107451"/>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699" name="Freeform 43">
              <a:extLst>
                <a:ext uri="{FF2B5EF4-FFF2-40B4-BE49-F238E27FC236}">
                  <a16:creationId xmlns:a16="http://schemas.microsoft.com/office/drawing/2014/main" id="{745E81E9-E8D0-B212-C772-B0EAA6B7D4AC}"/>
                </a:ext>
              </a:extLst>
            </p:cNvPr>
            <p:cNvSpPr/>
            <p:nvPr/>
          </p:nvSpPr>
          <p:spPr>
            <a:xfrm>
              <a:off x="8604965" y="1627056"/>
              <a:ext cx="1260671" cy="956599"/>
            </a:xfrm>
            <a:custGeom>
              <a:avLst/>
              <a:gdLst>
                <a:gd name="connsiteX0" fmla="*/ 1236868 w 1260671"/>
                <a:gd name="connsiteY0" fmla="*/ 709367 h 956599"/>
                <a:gd name="connsiteX1" fmla="*/ 1224489 w 1260671"/>
                <a:gd name="connsiteY1" fmla="*/ 710318 h 956599"/>
                <a:gd name="connsiteX2" fmla="*/ 1219728 w 1260671"/>
                <a:gd name="connsiteY2" fmla="*/ 719827 h 956599"/>
                <a:gd name="connsiteX3" fmla="*/ 945504 w 1260671"/>
                <a:gd name="connsiteY3" fmla="*/ 925220 h 956599"/>
                <a:gd name="connsiteX4" fmla="*/ 952169 w 1260671"/>
                <a:gd name="connsiteY4" fmla="*/ 930925 h 956599"/>
                <a:gd name="connsiteX5" fmla="*/ 964547 w 1260671"/>
                <a:gd name="connsiteY5" fmla="*/ 928072 h 956599"/>
                <a:gd name="connsiteX6" fmla="*/ 975021 w 1260671"/>
                <a:gd name="connsiteY6" fmla="*/ 930925 h 956599"/>
                <a:gd name="connsiteX7" fmla="*/ 983590 w 1260671"/>
                <a:gd name="connsiteY7" fmla="*/ 918563 h 956599"/>
                <a:gd name="connsiteX8" fmla="*/ 1001682 w 1260671"/>
                <a:gd name="connsiteY8" fmla="*/ 918563 h 956599"/>
                <a:gd name="connsiteX9" fmla="*/ 1024534 w 1260671"/>
                <a:gd name="connsiteY9" fmla="*/ 910005 h 956599"/>
                <a:gd name="connsiteX10" fmla="*/ 1073095 w 1260671"/>
                <a:gd name="connsiteY10" fmla="*/ 890037 h 956599"/>
                <a:gd name="connsiteX11" fmla="*/ 1068334 w 1260671"/>
                <a:gd name="connsiteY11" fmla="*/ 885282 h 956599"/>
                <a:gd name="connsiteX12" fmla="*/ 1050242 w 1260671"/>
                <a:gd name="connsiteY12" fmla="*/ 892889 h 956599"/>
                <a:gd name="connsiteX13" fmla="*/ 1031199 w 1260671"/>
                <a:gd name="connsiteY13" fmla="*/ 901447 h 956599"/>
                <a:gd name="connsiteX14" fmla="*/ 1033103 w 1260671"/>
                <a:gd name="connsiteY14" fmla="*/ 893840 h 956599"/>
                <a:gd name="connsiteX15" fmla="*/ 1057860 w 1260671"/>
                <a:gd name="connsiteY15" fmla="*/ 883380 h 956599"/>
                <a:gd name="connsiteX16" fmla="*/ 1065477 w 1260671"/>
                <a:gd name="connsiteY16" fmla="*/ 873871 h 956599"/>
                <a:gd name="connsiteX17" fmla="*/ 1076903 w 1260671"/>
                <a:gd name="connsiteY17" fmla="*/ 874822 h 956599"/>
                <a:gd name="connsiteX18" fmla="*/ 1115942 w 1260671"/>
                <a:gd name="connsiteY18" fmla="*/ 852952 h 956599"/>
                <a:gd name="connsiteX19" fmla="*/ 1115942 w 1260671"/>
                <a:gd name="connsiteY19" fmla="*/ 859608 h 956599"/>
                <a:gd name="connsiteX20" fmla="*/ 1075951 w 1260671"/>
                <a:gd name="connsiteY20" fmla="*/ 888135 h 956599"/>
                <a:gd name="connsiteX21" fmla="*/ 1118799 w 1260671"/>
                <a:gd name="connsiteY21" fmla="*/ 861510 h 956599"/>
                <a:gd name="connsiteX22" fmla="*/ 1134986 w 1260671"/>
                <a:gd name="connsiteY22" fmla="*/ 840590 h 956599"/>
                <a:gd name="connsiteX23" fmla="*/ 1149268 w 1260671"/>
                <a:gd name="connsiteY23" fmla="*/ 839639 h 956599"/>
                <a:gd name="connsiteX24" fmla="*/ 1192116 w 1260671"/>
                <a:gd name="connsiteY24" fmla="*/ 810161 h 956599"/>
                <a:gd name="connsiteX25" fmla="*/ 1222585 w 1260671"/>
                <a:gd name="connsiteY25" fmla="*/ 780684 h 956599"/>
                <a:gd name="connsiteX26" fmla="*/ 1251150 w 1260671"/>
                <a:gd name="connsiteY26" fmla="*/ 758813 h 956599"/>
                <a:gd name="connsiteX27" fmla="*/ 1260672 w 1260671"/>
                <a:gd name="connsiteY27" fmla="*/ 747403 h 956599"/>
                <a:gd name="connsiteX28" fmla="*/ 1244485 w 1260671"/>
                <a:gd name="connsiteY28" fmla="*/ 746452 h 956599"/>
                <a:gd name="connsiteX29" fmla="*/ 1234963 w 1260671"/>
                <a:gd name="connsiteY29" fmla="*/ 757862 h 956599"/>
                <a:gd name="connsiteX30" fmla="*/ 1233059 w 1260671"/>
                <a:gd name="connsiteY30" fmla="*/ 764519 h 956599"/>
                <a:gd name="connsiteX31" fmla="*/ 1224489 w 1260671"/>
                <a:gd name="connsiteY31" fmla="*/ 771175 h 956599"/>
                <a:gd name="connsiteX32" fmla="*/ 1216872 w 1260671"/>
                <a:gd name="connsiteY32" fmla="*/ 760715 h 956599"/>
                <a:gd name="connsiteX33" fmla="*/ 1200685 w 1260671"/>
                <a:gd name="connsiteY33" fmla="*/ 770224 h 956599"/>
                <a:gd name="connsiteX34" fmla="*/ 1199733 w 1260671"/>
                <a:gd name="connsiteY34" fmla="*/ 778782 h 956599"/>
                <a:gd name="connsiteX35" fmla="*/ 1191163 w 1260671"/>
                <a:gd name="connsiteY35" fmla="*/ 776880 h 956599"/>
                <a:gd name="connsiteX36" fmla="*/ 1195924 w 1260671"/>
                <a:gd name="connsiteY36" fmla="*/ 768322 h 956599"/>
                <a:gd name="connsiteX37" fmla="*/ 1184498 w 1260671"/>
                <a:gd name="connsiteY37" fmla="*/ 761666 h 956599"/>
                <a:gd name="connsiteX38" fmla="*/ 1178785 w 1260671"/>
                <a:gd name="connsiteY38" fmla="*/ 770224 h 956599"/>
                <a:gd name="connsiteX39" fmla="*/ 1187355 w 1260671"/>
                <a:gd name="connsiteY39" fmla="*/ 773077 h 956599"/>
                <a:gd name="connsiteX40" fmla="*/ 1189259 w 1260671"/>
                <a:gd name="connsiteY40" fmla="*/ 777831 h 956599"/>
                <a:gd name="connsiteX41" fmla="*/ 1186402 w 1260671"/>
                <a:gd name="connsiteY41" fmla="*/ 782586 h 956599"/>
                <a:gd name="connsiteX42" fmla="*/ 1173072 w 1260671"/>
                <a:gd name="connsiteY42" fmla="*/ 807309 h 956599"/>
                <a:gd name="connsiteX43" fmla="*/ 1154981 w 1260671"/>
                <a:gd name="connsiteY43" fmla="*/ 807309 h 956599"/>
                <a:gd name="connsiteX44" fmla="*/ 1163551 w 1260671"/>
                <a:gd name="connsiteY44" fmla="*/ 790193 h 956599"/>
                <a:gd name="connsiteX45" fmla="*/ 1172120 w 1260671"/>
                <a:gd name="connsiteY45" fmla="*/ 784487 h 956599"/>
                <a:gd name="connsiteX46" fmla="*/ 1174977 w 1260671"/>
                <a:gd name="connsiteY46" fmla="*/ 768322 h 956599"/>
                <a:gd name="connsiteX47" fmla="*/ 1188307 w 1260671"/>
                <a:gd name="connsiteY47" fmla="*/ 753108 h 956599"/>
                <a:gd name="connsiteX48" fmla="*/ 1196877 w 1260671"/>
                <a:gd name="connsiteY48" fmla="*/ 745501 h 956599"/>
                <a:gd name="connsiteX49" fmla="*/ 1211159 w 1260671"/>
                <a:gd name="connsiteY49" fmla="*/ 738844 h 956599"/>
                <a:gd name="connsiteX50" fmla="*/ 1199733 w 1260671"/>
                <a:gd name="connsiteY50" fmla="*/ 736943 h 956599"/>
                <a:gd name="connsiteX51" fmla="*/ 1193068 w 1260671"/>
                <a:gd name="connsiteY51" fmla="*/ 745501 h 956599"/>
                <a:gd name="connsiteX52" fmla="*/ 1186402 w 1260671"/>
                <a:gd name="connsiteY52" fmla="*/ 745501 h 956599"/>
                <a:gd name="connsiteX53" fmla="*/ 1175929 w 1260671"/>
                <a:gd name="connsiteY53" fmla="*/ 753108 h 956599"/>
                <a:gd name="connsiteX54" fmla="*/ 1174024 w 1260671"/>
                <a:gd name="connsiteY54" fmla="*/ 762617 h 956599"/>
                <a:gd name="connsiteX55" fmla="*/ 1153076 w 1260671"/>
                <a:gd name="connsiteY55" fmla="*/ 782586 h 956599"/>
                <a:gd name="connsiteX56" fmla="*/ 1149268 w 1260671"/>
                <a:gd name="connsiteY56" fmla="*/ 791144 h 956599"/>
                <a:gd name="connsiteX57" fmla="*/ 1135937 w 1260671"/>
                <a:gd name="connsiteY57" fmla="*/ 799702 h 956599"/>
                <a:gd name="connsiteX58" fmla="*/ 1062620 w 1260671"/>
                <a:gd name="connsiteY58" fmla="*/ 817769 h 956599"/>
                <a:gd name="connsiteX59" fmla="*/ 1064525 w 1260671"/>
                <a:gd name="connsiteY59" fmla="*/ 826327 h 956599"/>
                <a:gd name="connsiteX60" fmla="*/ 1055956 w 1260671"/>
                <a:gd name="connsiteY60" fmla="*/ 832983 h 956599"/>
                <a:gd name="connsiteX61" fmla="*/ 1036912 w 1260671"/>
                <a:gd name="connsiteY61" fmla="*/ 835836 h 956599"/>
                <a:gd name="connsiteX62" fmla="*/ 1027391 w 1260671"/>
                <a:gd name="connsiteY62" fmla="*/ 830130 h 956599"/>
                <a:gd name="connsiteX63" fmla="*/ 1025486 w 1260671"/>
                <a:gd name="connsiteY63" fmla="*/ 840590 h 956599"/>
                <a:gd name="connsiteX64" fmla="*/ 1015012 w 1260671"/>
                <a:gd name="connsiteY64" fmla="*/ 836787 h 956599"/>
                <a:gd name="connsiteX65" fmla="*/ 1015964 w 1260671"/>
                <a:gd name="connsiteY65" fmla="*/ 846295 h 956599"/>
                <a:gd name="connsiteX66" fmla="*/ 1004538 w 1260671"/>
                <a:gd name="connsiteY66" fmla="*/ 845345 h 956599"/>
                <a:gd name="connsiteX67" fmla="*/ 993112 w 1260671"/>
                <a:gd name="connsiteY67" fmla="*/ 850099 h 956599"/>
                <a:gd name="connsiteX68" fmla="*/ 991208 w 1260671"/>
                <a:gd name="connsiteY68" fmla="*/ 860559 h 956599"/>
                <a:gd name="connsiteX69" fmla="*/ 981686 w 1260671"/>
                <a:gd name="connsiteY69" fmla="*/ 860559 h 956599"/>
                <a:gd name="connsiteX70" fmla="*/ 983590 w 1260671"/>
                <a:gd name="connsiteY70" fmla="*/ 870068 h 956599"/>
                <a:gd name="connsiteX71" fmla="*/ 976925 w 1260671"/>
                <a:gd name="connsiteY71" fmla="*/ 870068 h 956599"/>
                <a:gd name="connsiteX72" fmla="*/ 978830 w 1260671"/>
                <a:gd name="connsiteY72" fmla="*/ 879577 h 956599"/>
                <a:gd name="connsiteX73" fmla="*/ 961691 w 1260671"/>
                <a:gd name="connsiteY73" fmla="*/ 883380 h 956599"/>
                <a:gd name="connsiteX74" fmla="*/ 947408 w 1260671"/>
                <a:gd name="connsiteY74" fmla="*/ 905251 h 956599"/>
                <a:gd name="connsiteX75" fmla="*/ 937886 w 1260671"/>
                <a:gd name="connsiteY75" fmla="*/ 921416 h 956599"/>
                <a:gd name="connsiteX76" fmla="*/ 922652 w 1260671"/>
                <a:gd name="connsiteY76" fmla="*/ 925220 h 956599"/>
                <a:gd name="connsiteX77" fmla="*/ 922652 w 1260671"/>
                <a:gd name="connsiteY77" fmla="*/ 934729 h 956599"/>
                <a:gd name="connsiteX78" fmla="*/ 915987 w 1260671"/>
                <a:gd name="connsiteY78" fmla="*/ 949943 h 956599"/>
                <a:gd name="connsiteX79" fmla="*/ 921699 w 1260671"/>
                <a:gd name="connsiteY79" fmla="*/ 956599 h 956599"/>
                <a:gd name="connsiteX80" fmla="*/ 944552 w 1260671"/>
                <a:gd name="connsiteY80" fmla="*/ 934729 h 956599"/>
                <a:gd name="connsiteX81" fmla="*/ 943599 w 1260671"/>
                <a:gd name="connsiteY81" fmla="*/ 926170 h 956599"/>
                <a:gd name="connsiteX82" fmla="*/ 841718 w 1260671"/>
                <a:gd name="connsiteY82" fmla="*/ 16165 h 956599"/>
                <a:gd name="connsiteX83" fmla="*/ 836004 w 1260671"/>
                <a:gd name="connsiteY83" fmla="*/ 34232 h 956599"/>
                <a:gd name="connsiteX84" fmla="*/ 849335 w 1260671"/>
                <a:gd name="connsiteY84" fmla="*/ 42790 h 956599"/>
                <a:gd name="connsiteX85" fmla="*/ 845526 w 1260671"/>
                <a:gd name="connsiteY85" fmla="*/ 57054 h 956599"/>
                <a:gd name="connsiteX86" fmla="*/ 850287 w 1260671"/>
                <a:gd name="connsiteY86" fmla="*/ 87482 h 956599"/>
                <a:gd name="connsiteX87" fmla="*/ 871235 w 1260671"/>
                <a:gd name="connsiteY87" fmla="*/ 109353 h 956599"/>
                <a:gd name="connsiteX88" fmla="*/ 867426 w 1260671"/>
                <a:gd name="connsiteY88" fmla="*/ 130272 h 956599"/>
                <a:gd name="connsiteX89" fmla="*/ 873139 w 1260671"/>
                <a:gd name="connsiteY89" fmla="*/ 149290 h 956599"/>
                <a:gd name="connsiteX90" fmla="*/ 869330 w 1260671"/>
                <a:gd name="connsiteY90" fmla="*/ 158799 h 956599"/>
                <a:gd name="connsiteX91" fmla="*/ 866474 w 1260671"/>
                <a:gd name="connsiteY91" fmla="*/ 194933 h 956599"/>
                <a:gd name="connsiteX92" fmla="*/ 895991 w 1260671"/>
                <a:gd name="connsiteY92" fmla="*/ 258643 h 956599"/>
                <a:gd name="connsiteX93" fmla="*/ 888374 w 1260671"/>
                <a:gd name="connsiteY93" fmla="*/ 275759 h 956599"/>
                <a:gd name="connsiteX94" fmla="*/ 896943 w 1260671"/>
                <a:gd name="connsiteY94" fmla="*/ 296679 h 956599"/>
                <a:gd name="connsiteX95" fmla="*/ 905512 w 1260671"/>
                <a:gd name="connsiteY95" fmla="*/ 281465 h 956599"/>
                <a:gd name="connsiteX96" fmla="*/ 923604 w 1260671"/>
                <a:gd name="connsiteY96" fmla="*/ 295728 h 956599"/>
                <a:gd name="connsiteX97" fmla="*/ 952169 w 1260671"/>
                <a:gd name="connsiteY97" fmla="*/ 430755 h 956599"/>
                <a:gd name="connsiteX98" fmla="*/ 947408 w 1260671"/>
                <a:gd name="connsiteY98" fmla="*/ 449773 h 956599"/>
                <a:gd name="connsiteX99" fmla="*/ 957882 w 1260671"/>
                <a:gd name="connsiteY99" fmla="*/ 459282 h 956599"/>
                <a:gd name="connsiteX100" fmla="*/ 953121 w 1260671"/>
                <a:gd name="connsiteY100" fmla="*/ 601916 h 956599"/>
                <a:gd name="connsiteX101" fmla="*/ 959786 w 1260671"/>
                <a:gd name="connsiteY101" fmla="*/ 611425 h 956599"/>
                <a:gd name="connsiteX102" fmla="*/ 986447 w 1260671"/>
                <a:gd name="connsiteY102" fmla="*/ 766420 h 956599"/>
                <a:gd name="connsiteX103" fmla="*/ 1003586 w 1260671"/>
                <a:gd name="connsiteY103" fmla="*/ 780684 h 956599"/>
                <a:gd name="connsiteX104" fmla="*/ 970260 w 1260671"/>
                <a:gd name="connsiteY104" fmla="*/ 813014 h 956599"/>
                <a:gd name="connsiteX105" fmla="*/ 986447 w 1260671"/>
                <a:gd name="connsiteY105" fmla="*/ 833934 h 956599"/>
                <a:gd name="connsiteX106" fmla="*/ 974069 w 1260671"/>
                <a:gd name="connsiteY106" fmla="*/ 865313 h 956599"/>
                <a:gd name="connsiteX107" fmla="*/ 959786 w 1260671"/>
                <a:gd name="connsiteY107" fmla="*/ 881479 h 956599"/>
                <a:gd name="connsiteX108" fmla="*/ 945504 w 1260671"/>
                <a:gd name="connsiteY108" fmla="*/ 903349 h 956599"/>
                <a:gd name="connsiteX109" fmla="*/ 943599 w 1260671"/>
                <a:gd name="connsiteY109" fmla="*/ 896693 h 956599"/>
                <a:gd name="connsiteX110" fmla="*/ 947408 w 1260671"/>
                <a:gd name="connsiteY110" fmla="*/ 840590 h 956599"/>
                <a:gd name="connsiteX111" fmla="*/ 808392 w 1260671"/>
                <a:gd name="connsiteY111" fmla="*/ 793996 h 956599"/>
                <a:gd name="connsiteX112" fmla="*/ 793157 w 1260671"/>
                <a:gd name="connsiteY112" fmla="*/ 783536 h 956599"/>
                <a:gd name="connsiteX113" fmla="*/ 775066 w 1260671"/>
                <a:gd name="connsiteY113" fmla="*/ 786389 h 956599"/>
                <a:gd name="connsiteX114" fmla="*/ 746501 w 1260671"/>
                <a:gd name="connsiteY114" fmla="*/ 765470 h 956599"/>
                <a:gd name="connsiteX115" fmla="*/ 717936 w 1260671"/>
                <a:gd name="connsiteY115" fmla="*/ 710318 h 956599"/>
                <a:gd name="connsiteX116" fmla="*/ 698892 w 1260671"/>
                <a:gd name="connsiteY116" fmla="*/ 710318 h 956599"/>
                <a:gd name="connsiteX117" fmla="*/ 695083 w 1260671"/>
                <a:gd name="connsiteY117" fmla="*/ 696054 h 956599"/>
                <a:gd name="connsiteX118" fmla="*/ 678896 w 1260671"/>
                <a:gd name="connsiteY118" fmla="*/ 685594 h 956599"/>
                <a:gd name="connsiteX119" fmla="*/ 7617 w 1260671"/>
                <a:gd name="connsiteY119" fmla="*/ 817769 h 956599"/>
                <a:gd name="connsiteX120" fmla="*/ 0 w 1260671"/>
                <a:gd name="connsiteY120" fmla="*/ 760715 h 956599"/>
                <a:gd name="connsiteX121" fmla="*/ 40943 w 1260671"/>
                <a:gd name="connsiteY121" fmla="*/ 723630 h 956599"/>
                <a:gd name="connsiteX122" fmla="*/ 46657 w 1260671"/>
                <a:gd name="connsiteY122" fmla="*/ 707465 h 956599"/>
                <a:gd name="connsiteX123" fmla="*/ 83791 w 1260671"/>
                <a:gd name="connsiteY123" fmla="*/ 683693 h 956599"/>
                <a:gd name="connsiteX124" fmla="*/ 89504 w 1260671"/>
                <a:gd name="connsiteY124" fmla="*/ 660871 h 956599"/>
                <a:gd name="connsiteX125" fmla="*/ 111404 w 1260671"/>
                <a:gd name="connsiteY125" fmla="*/ 641853 h 956599"/>
                <a:gd name="connsiteX126" fmla="*/ 119021 w 1260671"/>
                <a:gd name="connsiteY126" fmla="*/ 631393 h 956599"/>
                <a:gd name="connsiteX127" fmla="*/ 102834 w 1260671"/>
                <a:gd name="connsiteY127" fmla="*/ 600014 h 956599"/>
                <a:gd name="connsiteX128" fmla="*/ 86647 w 1260671"/>
                <a:gd name="connsiteY128" fmla="*/ 595260 h 956599"/>
                <a:gd name="connsiteX129" fmla="*/ 69508 w 1260671"/>
                <a:gd name="connsiteY129" fmla="*/ 566733 h 956599"/>
                <a:gd name="connsiteX130" fmla="*/ 67604 w 1260671"/>
                <a:gd name="connsiteY130" fmla="*/ 536304 h 956599"/>
                <a:gd name="connsiteX131" fmla="*/ 139969 w 1260671"/>
                <a:gd name="connsiteY131" fmla="*/ 499219 h 956599"/>
                <a:gd name="connsiteX132" fmla="*/ 218047 w 1260671"/>
                <a:gd name="connsiteY132" fmla="*/ 484005 h 956599"/>
                <a:gd name="connsiteX133" fmla="*/ 259942 w 1260671"/>
                <a:gd name="connsiteY133" fmla="*/ 484005 h 956599"/>
                <a:gd name="connsiteX134" fmla="*/ 290412 w 1260671"/>
                <a:gd name="connsiteY134" fmla="*/ 499219 h 956599"/>
                <a:gd name="connsiteX135" fmla="*/ 298981 w 1260671"/>
                <a:gd name="connsiteY135" fmla="*/ 498268 h 956599"/>
                <a:gd name="connsiteX136" fmla="*/ 316120 w 1260671"/>
                <a:gd name="connsiteY136" fmla="*/ 483054 h 956599"/>
                <a:gd name="connsiteX137" fmla="*/ 348494 w 1260671"/>
                <a:gd name="connsiteY137" fmla="*/ 476398 h 956599"/>
                <a:gd name="connsiteX138" fmla="*/ 377059 w 1260671"/>
                <a:gd name="connsiteY138" fmla="*/ 476398 h 956599"/>
                <a:gd name="connsiteX139" fmla="*/ 401815 w 1260671"/>
                <a:gd name="connsiteY139" fmla="*/ 464036 h 956599"/>
                <a:gd name="connsiteX140" fmla="*/ 425620 w 1260671"/>
                <a:gd name="connsiteY140" fmla="*/ 439313 h 956599"/>
                <a:gd name="connsiteX141" fmla="*/ 448471 w 1260671"/>
                <a:gd name="connsiteY141" fmla="*/ 409835 h 956599"/>
                <a:gd name="connsiteX142" fmla="*/ 466563 w 1260671"/>
                <a:gd name="connsiteY142" fmla="*/ 406032 h 956599"/>
                <a:gd name="connsiteX143" fmla="*/ 477036 w 1260671"/>
                <a:gd name="connsiteY143" fmla="*/ 401277 h 956599"/>
                <a:gd name="connsiteX144" fmla="*/ 480845 w 1260671"/>
                <a:gd name="connsiteY144" fmla="*/ 370849 h 956599"/>
                <a:gd name="connsiteX145" fmla="*/ 467515 w 1260671"/>
                <a:gd name="connsiteY145" fmla="*/ 345174 h 956599"/>
                <a:gd name="connsiteX146" fmla="*/ 456089 w 1260671"/>
                <a:gd name="connsiteY146" fmla="*/ 338518 h 956599"/>
                <a:gd name="connsiteX147" fmla="*/ 475133 w 1260671"/>
                <a:gd name="connsiteY147" fmla="*/ 326157 h 956599"/>
                <a:gd name="connsiteX148" fmla="*/ 474180 w 1260671"/>
                <a:gd name="connsiteY148" fmla="*/ 309040 h 956599"/>
                <a:gd name="connsiteX149" fmla="*/ 459897 w 1260671"/>
                <a:gd name="connsiteY149" fmla="*/ 309040 h 956599"/>
                <a:gd name="connsiteX150" fmla="*/ 437998 w 1260671"/>
                <a:gd name="connsiteY150" fmla="*/ 295728 h 956599"/>
                <a:gd name="connsiteX151" fmla="*/ 437046 w 1260671"/>
                <a:gd name="connsiteY151" fmla="*/ 266250 h 956599"/>
                <a:gd name="connsiteX152" fmla="*/ 496080 w 1260671"/>
                <a:gd name="connsiteY152" fmla="*/ 208246 h 956599"/>
                <a:gd name="connsiteX153" fmla="*/ 502745 w 1260671"/>
                <a:gd name="connsiteY153" fmla="*/ 185424 h 956599"/>
                <a:gd name="connsiteX154" fmla="*/ 537975 w 1260671"/>
                <a:gd name="connsiteY154" fmla="*/ 125518 h 956599"/>
                <a:gd name="connsiteX155" fmla="*/ 594154 w 1260671"/>
                <a:gd name="connsiteY155" fmla="*/ 64661 h 956599"/>
                <a:gd name="connsiteX156" fmla="*/ 614149 w 1260671"/>
                <a:gd name="connsiteY156" fmla="*/ 48496 h 956599"/>
                <a:gd name="connsiteX157" fmla="*/ 637953 w 1260671"/>
                <a:gd name="connsiteY157" fmla="*/ 49446 h 956599"/>
                <a:gd name="connsiteX158" fmla="*/ 834100 w 1260671"/>
                <a:gd name="connsiteY158" fmla="*/ 0 h 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60671" h="956599">
                  <a:moveTo>
                    <a:pt x="1236868" y="709367"/>
                  </a:moveTo>
                  <a:lnTo>
                    <a:pt x="1224489" y="710318"/>
                  </a:lnTo>
                  <a:lnTo>
                    <a:pt x="1219728" y="719827"/>
                  </a:lnTo>
                  <a:close/>
                  <a:moveTo>
                    <a:pt x="945504" y="925220"/>
                  </a:moveTo>
                  <a:lnTo>
                    <a:pt x="952169" y="930925"/>
                  </a:lnTo>
                  <a:lnTo>
                    <a:pt x="964547" y="928072"/>
                  </a:lnTo>
                  <a:lnTo>
                    <a:pt x="975021" y="930925"/>
                  </a:lnTo>
                  <a:lnTo>
                    <a:pt x="983590" y="918563"/>
                  </a:lnTo>
                  <a:lnTo>
                    <a:pt x="1001682" y="918563"/>
                  </a:lnTo>
                  <a:lnTo>
                    <a:pt x="1024534" y="910005"/>
                  </a:lnTo>
                  <a:lnTo>
                    <a:pt x="1073095" y="890037"/>
                  </a:lnTo>
                  <a:lnTo>
                    <a:pt x="1068334" y="885282"/>
                  </a:lnTo>
                  <a:lnTo>
                    <a:pt x="1050242" y="892889"/>
                  </a:lnTo>
                  <a:lnTo>
                    <a:pt x="1031199" y="901447"/>
                  </a:lnTo>
                  <a:lnTo>
                    <a:pt x="1033103" y="893840"/>
                  </a:lnTo>
                  <a:lnTo>
                    <a:pt x="1057860" y="883380"/>
                  </a:lnTo>
                  <a:lnTo>
                    <a:pt x="1065477" y="873871"/>
                  </a:lnTo>
                  <a:lnTo>
                    <a:pt x="1076903" y="874822"/>
                  </a:lnTo>
                  <a:lnTo>
                    <a:pt x="1115942" y="852952"/>
                  </a:lnTo>
                  <a:lnTo>
                    <a:pt x="1115942" y="859608"/>
                  </a:lnTo>
                  <a:lnTo>
                    <a:pt x="1075951" y="888135"/>
                  </a:lnTo>
                  <a:lnTo>
                    <a:pt x="1118799" y="861510"/>
                  </a:lnTo>
                  <a:lnTo>
                    <a:pt x="1134986" y="840590"/>
                  </a:lnTo>
                  <a:lnTo>
                    <a:pt x="1149268" y="839639"/>
                  </a:lnTo>
                  <a:lnTo>
                    <a:pt x="1192116" y="810161"/>
                  </a:lnTo>
                  <a:lnTo>
                    <a:pt x="1222585" y="780684"/>
                  </a:lnTo>
                  <a:lnTo>
                    <a:pt x="1251150" y="758813"/>
                  </a:lnTo>
                  <a:lnTo>
                    <a:pt x="1260672" y="747403"/>
                  </a:lnTo>
                  <a:lnTo>
                    <a:pt x="1244485" y="746452"/>
                  </a:lnTo>
                  <a:lnTo>
                    <a:pt x="1234963" y="757862"/>
                  </a:lnTo>
                  <a:lnTo>
                    <a:pt x="1233059" y="764519"/>
                  </a:lnTo>
                  <a:lnTo>
                    <a:pt x="1224489" y="771175"/>
                  </a:lnTo>
                  <a:lnTo>
                    <a:pt x="1216872" y="760715"/>
                  </a:lnTo>
                  <a:lnTo>
                    <a:pt x="1200685" y="770224"/>
                  </a:lnTo>
                  <a:lnTo>
                    <a:pt x="1199733" y="778782"/>
                  </a:lnTo>
                  <a:lnTo>
                    <a:pt x="1191163" y="776880"/>
                  </a:lnTo>
                  <a:lnTo>
                    <a:pt x="1195924" y="768322"/>
                  </a:lnTo>
                  <a:lnTo>
                    <a:pt x="1184498" y="761666"/>
                  </a:lnTo>
                  <a:lnTo>
                    <a:pt x="1178785" y="770224"/>
                  </a:lnTo>
                  <a:lnTo>
                    <a:pt x="1187355" y="773077"/>
                  </a:lnTo>
                  <a:lnTo>
                    <a:pt x="1189259" y="777831"/>
                  </a:lnTo>
                  <a:lnTo>
                    <a:pt x="1186402" y="782586"/>
                  </a:lnTo>
                  <a:lnTo>
                    <a:pt x="1173072" y="807309"/>
                  </a:lnTo>
                  <a:lnTo>
                    <a:pt x="1154981" y="807309"/>
                  </a:lnTo>
                  <a:lnTo>
                    <a:pt x="1163551" y="790193"/>
                  </a:lnTo>
                  <a:lnTo>
                    <a:pt x="1172120" y="784487"/>
                  </a:lnTo>
                  <a:lnTo>
                    <a:pt x="1174977" y="768322"/>
                  </a:lnTo>
                  <a:lnTo>
                    <a:pt x="1188307" y="753108"/>
                  </a:lnTo>
                  <a:lnTo>
                    <a:pt x="1196877" y="745501"/>
                  </a:lnTo>
                  <a:lnTo>
                    <a:pt x="1211159" y="738844"/>
                  </a:lnTo>
                  <a:lnTo>
                    <a:pt x="1199733" y="736943"/>
                  </a:lnTo>
                  <a:lnTo>
                    <a:pt x="1193068" y="745501"/>
                  </a:lnTo>
                  <a:lnTo>
                    <a:pt x="1186402" y="745501"/>
                  </a:lnTo>
                  <a:lnTo>
                    <a:pt x="1175929" y="753108"/>
                  </a:lnTo>
                  <a:lnTo>
                    <a:pt x="1174024" y="762617"/>
                  </a:lnTo>
                  <a:lnTo>
                    <a:pt x="1153076" y="782586"/>
                  </a:lnTo>
                  <a:lnTo>
                    <a:pt x="1149268" y="791144"/>
                  </a:lnTo>
                  <a:lnTo>
                    <a:pt x="1135937" y="799702"/>
                  </a:lnTo>
                  <a:lnTo>
                    <a:pt x="1062620" y="817769"/>
                  </a:lnTo>
                  <a:lnTo>
                    <a:pt x="1064525" y="826327"/>
                  </a:lnTo>
                  <a:lnTo>
                    <a:pt x="1055956" y="832983"/>
                  </a:lnTo>
                  <a:lnTo>
                    <a:pt x="1036912" y="835836"/>
                  </a:lnTo>
                  <a:lnTo>
                    <a:pt x="1027391" y="830130"/>
                  </a:lnTo>
                  <a:lnTo>
                    <a:pt x="1025486" y="840590"/>
                  </a:lnTo>
                  <a:lnTo>
                    <a:pt x="1015012" y="836787"/>
                  </a:lnTo>
                  <a:lnTo>
                    <a:pt x="1015964" y="846295"/>
                  </a:lnTo>
                  <a:lnTo>
                    <a:pt x="1004538" y="845345"/>
                  </a:lnTo>
                  <a:lnTo>
                    <a:pt x="993112" y="850099"/>
                  </a:lnTo>
                  <a:lnTo>
                    <a:pt x="991208" y="860559"/>
                  </a:lnTo>
                  <a:lnTo>
                    <a:pt x="981686" y="860559"/>
                  </a:lnTo>
                  <a:lnTo>
                    <a:pt x="983590" y="870068"/>
                  </a:lnTo>
                  <a:lnTo>
                    <a:pt x="976925" y="870068"/>
                  </a:lnTo>
                  <a:lnTo>
                    <a:pt x="978830" y="879577"/>
                  </a:lnTo>
                  <a:lnTo>
                    <a:pt x="961691" y="883380"/>
                  </a:lnTo>
                  <a:lnTo>
                    <a:pt x="947408" y="905251"/>
                  </a:lnTo>
                  <a:close/>
                  <a:moveTo>
                    <a:pt x="937886" y="921416"/>
                  </a:moveTo>
                  <a:lnTo>
                    <a:pt x="922652" y="925220"/>
                  </a:lnTo>
                  <a:lnTo>
                    <a:pt x="922652" y="934729"/>
                  </a:lnTo>
                  <a:lnTo>
                    <a:pt x="915987" y="949943"/>
                  </a:lnTo>
                  <a:lnTo>
                    <a:pt x="921699" y="956599"/>
                  </a:lnTo>
                  <a:lnTo>
                    <a:pt x="944552" y="934729"/>
                  </a:lnTo>
                  <a:lnTo>
                    <a:pt x="943599" y="926170"/>
                  </a:lnTo>
                  <a:close/>
                  <a:moveTo>
                    <a:pt x="841718" y="16165"/>
                  </a:moveTo>
                  <a:lnTo>
                    <a:pt x="836004" y="34232"/>
                  </a:lnTo>
                  <a:lnTo>
                    <a:pt x="849335" y="42790"/>
                  </a:lnTo>
                  <a:lnTo>
                    <a:pt x="845526" y="57054"/>
                  </a:lnTo>
                  <a:lnTo>
                    <a:pt x="850287" y="87482"/>
                  </a:lnTo>
                  <a:lnTo>
                    <a:pt x="871235" y="109353"/>
                  </a:lnTo>
                  <a:lnTo>
                    <a:pt x="867426" y="130272"/>
                  </a:lnTo>
                  <a:lnTo>
                    <a:pt x="873139" y="149290"/>
                  </a:lnTo>
                  <a:lnTo>
                    <a:pt x="869330" y="158799"/>
                  </a:lnTo>
                  <a:lnTo>
                    <a:pt x="866474" y="194933"/>
                  </a:lnTo>
                  <a:lnTo>
                    <a:pt x="895991" y="258643"/>
                  </a:lnTo>
                  <a:lnTo>
                    <a:pt x="888374" y="275759"/>
                  </a:lnTo>
                  <a:lnTo>
                    <a:pt x="896943" y="296679"/>
                  </a:lnTo>
                  <a:lnTo>
                    <a:pt x="905512" y="281465"/>
                  </a:lnTo>
                  <a:lnTo>
                    <a:pt x="923604" y="295728"/>
                  </a:lnTo>
                  <a:lnTo>
                    <a:pt x="952169" y="430755"/>
                  </a:lnTo>
                  <a:lnTo>
                    <a:pt x="947408" y="449773"/>
                  </a:lnTo>
                  <a:lnTo>
                    <a:pt x="957882" y="459282"/>
                  </a:lnTo>
                  <a:lnTo>
                    <a:pt x="953121" y="601916"/>
                  </a:lnTo>
                  <a:lnTo>
                    <a:pt x="959786" y="611425"/>
                  </a:lnTo>
                  <a:lnTo>
                    <a:pt x="986447" y="766420"/>
                  </a:lnTo>
                  <a:lnTo>
                    <a:pt x="1003586" y="780684"/>
                  </a:lnTo>
                  <a:lnTo>
                    <a:pt x="970260" y="813014"/>
                  </a:lnTo>
                  <a:lnTo>
                    <a:pt x="986447" y="833934"/>
                  </a:lnTo>
                  <a:lnTo>
                    <a:pt x="974069" y="865313"/>
                  </a:lnTo>
                  <a:lnTo>
                    <a:pt x="959786" y="881479"/>
                  </a:lnTo>
                  <a:lnTo>
                    <a:pt x="945504" y="903349"/>
                  </a:lnTo>
                  <a:lnTo>
                    <a:pt x="943599" y="896693"/>
                  </a:lnTo>
                  <a:lnTo>
                    <a:pt x="947408" y="840590"/>
                  </a:lnTo>
                  <a:lnTo>
                    <a:pt x="808392" y="793996"/>
                  </a:lnTo>
                  <a:lnTo>
                    <a:pt x="793157" y="783536"/>
                  </a:lnTo>
                  <a:lnTo>
                    <a:pt x="775066" y="786389"/>
                  </a:lnTo>
                  <a:lnTo>
                    <a:pt x="746501" y="765470"/>
                  </a:lnTo>
                  <a:lnTo>
                    <a:pt x="717936" y="710318"/>
                  </a:lnTo>
                  <a:lnTo>
                    <a:pt x="698892" y="710318"/>
                  </a:lnTo>
                  <a:lnTo>
                    <a:pt x="695083" y="696054"/>
                  </a:lnTo>
                  <a:lnTo>
                    <a:pt x="678896" y="685594"/>
                  </a:lnTo>
                  <a:lnTo>
                    <a:pt x="7617" y="817769"/>
                  </a:lnTo>
                  <a:lnTo>
                    <a:pt x="0" y="760715"/>
                  </a:lnTo>
                  <a:lnTo>
                    <a:pt x="40943" y="723630"/>
                  </a:lnTo>
                  <a:lnTo>
                    <a:pt x="46657" y="707465"/>
                  </a:lnTo>
                  <a:lnTo>
                    <a:pt x="83791" y="683693"/>
                  </a:lnTo>
                  <a:lnTo>
                    <a:pt x="89504" y="660871"/>
                  </a:lnTo>
                  <a:lnTo>
                    <a:pt x="111404" y="641853"/>
                  </a:lnTo>
                  <a:lnTo>
                    <a:pt x="119021" y="631393"/>
                  </a:lnTo>
                  <a:lnTo>
                    <a:pt x="102834" y="600014"/>
                  </a:lnTo>
                  <a:lnTo>
                    <a:pt x="86647" y="595260"/>
                  </a:lnTo>
                  <a:lnTo>
                    <a:pt x="69508" y="566733"/>
                  </a:lnTo>
                  <a:lnTo>
                    <a:pt x="67604" y="536304"/>
                  </a:lnTo>
                  <a:lnTo>
                    <a:pt x="139969" y="499219"/>
                  </a:lnTo>
                  <a:lnTo>
                    <a:pt x="218047" y="484005"/>
                  </a:lnTo>
                  <a:lnTo>
                    <a:pt x="259942" y="484005"/>
                  </a:lnTo>
                  <a:lnTo>
                    <a:pt x="290412" y="499219"/>
                  </a:lnTo>
                  <a:lnTo>
                    <a:pt x="298981" y="498268"/>
                  </a:lnTo>
                  <a:lnTo>
                    <a:pt x="316120" y="483054"/>
                  </a:lnTo>
                  <a:lnTo>
                    <a:pt x="348494" y="476398"/>
                  </a:lnTo>
                  <a:lnTo>
                    <a:pt x="377059" y="476398"/>
                  </a:lnTo>
                  <a:lnTo>
                    <a:pt x="401815" y="464036"/>
                  </a:lnTo>
                  <a:lnTo>
                    <a:pt x="425620" y="439313"/>
                  </a:lnTo>
                  <a:lnTo>
                    <a:pt x="448471" y="409835"/>
                  </a:lnTo>
                  <a:lnTo>
                    <a:pt x="466563" y="406032"/>
                  </a:lnTo>
                  <a:lnTo>
                    <a:pt x="477036" y="401277"/>
                  </a:lnTo>
                  <a:lnTo>
                    <a:pt x="480845" y="370849"/>
                  </a:lnTo>
                  <a:lnTo>
                    <a:pt x="467515" y="345174"/>
                  </a:lnTo>
                  <a:lnTo>
                    <a:pt x="456089" y="338518"/>
                  </a:lnTo>
                  <a:lnTo>
                    <a:pt x="475133" y="326157"/>
                  </a:lnTo>
                  <a:lnTo>
                    <a:pt x="474180" y="309040"/>
                  </a:lnTo>
                  <a:lnTo>
                    <a:pt x="459897" y="309040"/>
                  </a:lnTo>
                  <a:lnTo>
                    <a:pt x="437998" y="295728"/>
                  </a:lnTo>
                  <a:lnTo>
                    <a:pt x="437046" y="266250"/>
                  </a:lnTo>
                  <a:lnTo>
                    <a:pt x="496080" y="208246"/>
                  </a:lnTo>
                  <a:lnTo>
                    <a:pt x="502745" y="185424"/>
                  </a:lnTo>
                  <a:lnTo>
                    <a:pt x="537975" y="125518"/>
                  </a:lnTo>
                  <a:lnTo>
                    <a:pt x="594154" y="64661"/>
                  </a:lnTo>
                  <a:lnTo>
                    <a:pt x="614149" y="48496"/>
                  </a:lnTo>
                  <a:lnTo>
                    <a:pt x="637953" y="49446"/>
                  </a:lnTo>
                  <a:lnTo>
                    <a:pt x="834100" y="0"/>
                  </a:lnTo>
                  <a:close/>
                </a:path>
              </a:pathLst>
            </a:custGeom>
            <a:solidFill>
              <a:srgbClr val="ED7D31"/>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0" name="Freeform 44">
              <a:extLst>
                <a:ext uri="{FF2B5EF4-FFF2-40B4-BE49-F238E27FC236}">
                  <a16:creationId xmlns:a16="http://schemas.microsoft.com/office/drawing/2014/main" id="{4EA90A60-BE42-CC2F-FC0E-ADD3C44C2DB0}"/>
                </a:ext>
              </a:extLst>
            </p:cNvPr>
            <p:cNvSpPr/>
            <p:nvPr/>
          </p:nvSpPr>
          <p:spPr>
            <a:xfrm>
              <a:off x="8095554" y="3459428"/>
              <a:ext cx="1472052" cy="642803"/>
            </a:xfrm>
            <a:custGeom>
              <a:avLst/>
              <a:gdLst>
                <a:gd name="connsiteX0" fmla="*/ 1328276 w 1472052"/>
                <a:gd name="connsiteY0" fmla="*/ 3804 h 642803"/>
                <a:gd name="connsiteX1" fmla="*/ 1051195 w 1472052"/>
                <a:gd name="connsiteY1" fmla="*/ 61808 h 642803"/>
                <a:gd name="connsiteX2" fmla="*/ 676040 w 1472052"/>
                <a:gd name="connsiteY2" fmla="*/ 131223 h 642803"/>
                <a:gd name="connsiteX3" fmla="*/ 396102 w 1472052"/>
                <a:gd name="connsiteY3" fmla="*/ 164505 h 642803"/>
                <a:gd name="connsiteX4" fmla="*/ 396102 w 1472052"/>
                <a:gd name="connsiteY4" fmla="*/ 213951 h 642803"/>
                <a:gd name="connsiteX5" fmla="*/ 381820 w 1472052"/>
                <a:gd name="connsiteY5" fmla="*/ 213000 h 642803"/>
                <a:gd name="connsiteX6" fmla="*/ 368490 w 1472052"/>
                <a:gd name="connsiteY6" fmla="*/ 224411 h 642803"/>
                <a:gd name="connsiteX7" fmla="*/ 345637 w 1472052"/>
                <a:gd name="connsiteY7" fmla="*/ 273857 h 642803"/>
                <a:gd name="connsiteX8" fmla="*/ 320881 w 1472052"/>
                <a:gd name="connsiteY8" fmla="*/ 263397 h 642803"/>
                <a:gd name="connsiteX9" fmla="*/ 287555 w 1472052"/>
                <a:gd name="connsiteY9" fmla="*/ 287170 h 642803"/>
                <a:gd name="connsiteX10" fmla="*/ 280890 w 1472052"/>
                <a:gd name="connsiteY10" fmla="*/ 307139 h 642803"/>
                <a:gd name="connsiteX11" fmla="*/ 266607 w 1472052"/>
                <a:gd name="connsiteY11" fmla="*/ 318549 h 642803"/>
                <a:gd name="connsiteX12" fmla="*/ 258990 w 1472052"/>
                <a:gd name="connsiteY12" fmla="*/ 310942 h 642803"/>
                <a:gd name="connsiteX13" fmla="*/ 258038 w 1472052"/>
                <a:gd name="connsiteY13" fmla="*/ 296679 h 642803"/>
                <a:gd name="connsiteX14" fmla="*/ 250420 w 1472052"/>
                <a:gd name="connsiteY14" fmla="*/ 294777 h 642803"/>
                <a:gd name="connsiteX15" fmla="*/ 212334 w 1472052"/>
                <a:gd name="connsiteY15" fmla="*/ 326156 h 642803"/>
                <a:gd name="connsiteX16" fmla="*/ 206621 w 1472052"/>
                <a:gd name="connsiteY16" fmla="*/ 358487 h 642803"/>
                <a:gd name="connsiteX17" fmla="*/ 161869 w 1472052"/>
                <a:gd name="connsiteY17" fmla="*/ 381308 h 642803"/>
                <a:gd name="connsiteX18" fmla="*/ 157108 w 1472052"/>
                <a:gd name="connsiteY18" fmla="*/ 392719 h 642803"/>
                <a:gd name="connsiteX19" fmla="*/ 126638 w 1472052"/>
                <a:gd name="connsiteY19" fmla="*/ 417442 h 642803"/>
                <a:gd name="connsiteX20" fmla="*/ 92361 w 1472052"/>
                <a:gd name="connsiteY20" fmla="*/ 422197 h 642803"/>
                <a:gd name="connsiteX21" fmla="*/ 48560 w 1472052"/>
                <a:gd name="connsiteY21" fmla="*/ 450724 h 642803"/>
                <a:gd name="connsiteX22" fmla="*/ 40943 w 1472052"/>
                <a:gd name="connsiteY22" fmla="*/ 489710 h 642803"/>
                <a:gd name="connsiteX23" fmla="*/ 28565 w 1472052"/>
                <a:gd name="connsiteY23" fmla="*/ 498268 h 642803"/>
                <a:gd name="connsiteX24" fmla="*/ 14283 w 1472052"/>
                <a:gd name="connsiteY24" fmla="*/ 497317 h 642803"/>
                <a:gd name="connsiteX25" fmla="*/ 952 w 1472052"/>
                <a:gd name="connsiteY25" fmla="*/ 509679 h 642803"/>
                <a:gd name="connsiteX26" fmla="*/ 0 w 1472052"/>
                <a:gd name="connsiteY26" fmla="*/ 556273 h 642803"/>
                <a:gd name="connsiteX27" fmla="*/ 203764 w 1472052"/>
                <a:gd name="connsiteY27" fmla="*/ 527746 h 642803"/>
                <a:gd name="connsiteX28" fmla="*/ 245659 w 1472052"/>
                <a:gd name="connsiteY28" fmla="*/ 509679 h 642803"/>
                <a:gd name="connsiteX29" fmla="*/ 258038 w 1472052"/>
                <a:gd name="connsiteY29" fmla="*/ 508728 h 642803"/>
                <a:gd name="connsiteX30" fmla="*/ 327546 w 1472052"/>
                <a:gd name="connsiteY30" fmla="*/ 467840 h 642803"/>
                <a:gd name="connsiteX31" fmla="*/ 548449 w 1472052"/>
                <a:gd name="connsiteY31" fmla="*/ 446920 h 642803"/>
                <a:gd name="connsiteX32" fmla="*/ 552258 w 1472052"/>
                <a:gd name="connsiteY32" fmla="*/ 451675 h 642803"/>
                <a:gd name="connsiteX33" fmla="*/ 550354 w 1472052"/>
                <a:gd name="connsiteY33" fmla="*/ 464987 h 642803"/>
                <a:gd name="connsiteX34" fmla="*/ 557019 w 1472052"/>
                <a:gd name="connsiteY34" fmla="*/ 467840 h 642803"/>
                <a:gd name="connsiteX35" fmla="*/ 568445 w 1472052"/>
                <a:gd name="connsiteY35" fmla="*/ 453576 h 642803"/>
                <a:gd name="connsiteX36" fmla="*/ 599866 w 1472052"/>
                <a:gd name="connsiteY36" fmla="*/ 482103 h 642803"/>
                <a:gd name="connsiteX37" fmla="*/ 600818 w 1472052"/>
                <a:gd name="connsiteY37" fmla="*/ 506826 h 642803"/>
                <a:gd name="connsiteX38" fmla="*/ 788396 w 1472052"/>
                <a:gd name="connsiteY38" fmla="*/ 480201 h 642803"/>
                <a:gd name="connsiteX39" fmla="*/ 1021677 w 1472052"/>
                <a:gd name="connsiteY39" fmla="*/ 642804 h 642803"/>
                <a:gd name="connsiteX40" fmla="*/ 1059764 w 1472052"/>
                <a:gd name="connsiteY40" fmla="*/ 621884 h 642803"/>
                <a:gd name="connsiteX41" fmla="*/ 1088329 w 1472052"/>
                <a:gd name="connsiteY41" fmla="*/ 615228 h 642803"/>
                <a:gd name="connsiteX42" fmla="*/ 1104516 w 1472052"/>
                <a:gd name="connsiteY42" fmla="*/ 615228 h 642803"/>
                <a:gd name="connsiteX43" fmla="*/ 1114990 w 1472052"/>
                <a:gd name="connsiteY43" fmla="*/ 625688 h 642803"/>
                <a:gd name="connsiteX44" fmla="*/ 1122607 w 1472052"/>
                <a:gd name="connsiteY44" fmla="*/ 606670 h 642803"/>
                <a:gd name="connsiteX45" fmla="*/ 1128320 w 1472052"/>
                <a:gd name="connsiteY45" fmla="*/ 559125 h 642803"/>
                <a:gd name="connsiteX46" fmla="*/ 1144507 w 1472052"/>
                <a:gd name="connsiteY46" fmla="*/ 522041 h 642803"/>
                <a:gd name="connsiteX47" fmla="*/ 1195924 w 1472052"/>
                <a:gd name="connsiteY47" fmla="*/ 464036 h 642803"/>
                <a:gd name="connsiteX48" fmla="*/ 1234963 w 1472052"/>
                <a:gd name="connsiteY48" fmla="*/ 430755 h 642803"/>
                <a:gd name="connsiteX49" fmla="*/ 1286380 w 1472052"/>
                <a:gd name="connsiteY49" fmla="*/ 408884 h 642803"/>
                <a:gd name="connsiteX50" fmla="*/ 1310184 w 1472052"/>
                <a:gd name="connsiteY50" fmla="*/ 405081 h 642803"/>
                <a:gd name="connsiteX51" fmla="*/ 1322563 w 1472052"/>
                <a:gd name="connsiteY51" fmla="*/ 408884 h 642803"/>
                <a:gd name="connsiteX52" fmla="*/ 1329228 w 1472052"/>
                <a:gd name="connsiteY52" fmla="*/ 419344 h 642803"/>
                <a:gd name="connsiteX53" fmla="*/ 1360650 w 1472052"/>
                <a:gd name="connsiteY53" fmla="*/ 356585 h 642803"/>
                <a:gd name="connsiteX54" fmla="*/ 1392071 w 1472052"/>
                <a:gd name="connsiteY54" fmla="*/ 306188 h 642803"/>
                <a:gd name="connsiteX55" fmla="*/ 1385406 w 1472052"/>
                <a:gd name="connsiteY55" fmla="*/ 303335 h 642803"/>
                <a:gd name="connsiteX56" fmla="*/ 1343510 w 1472052"/>
                <a:gd name="connsiteY56" fmla="*/ 367996 h 642803"/>
                <a:gd name="connsiteX57" fmla="*/ 1338749 w 1472052"/>
                <a:gd name="connsiteY57" fmla="*/ 360389 h 642803"/>
                <a:gd name="connsiteX58" fmla="*/ 1357793 w 1472052"/>
                <a:gd name="connsiteY58" fmla="*/ 339469 h 642803"/>
                <a:gd name="connsiteX59" fmla="*/ 1353984 w 1472052"/>
                <a:gd name="connsiteY59" fmla="*/ 325206 h 642803"/>
                <a:gd name="connsiteX60" fmla="*/ 1334941 w 1472052"/>
                <a:gd name="connsiteY60" fmla="*/ 320451 h 642803"/>
                <a:gd name="connsiteX61" fmla="*/ 1344463 w 1472052"/>
                <a:gd name="connsiteY61" fmla="*/ 332813 h 642803"/>
                <a:gd name="connsiteX62" fmla="*/ 1333037 w 1472052"/>
                <a:gd name="connsiteY62" fmla="*/ 333763 h 642803"/>
                <a:gd name="connsiteX63" fmla="*/ 1321610 w 1472052"/>
                <a:gd name="connsiteY63" fmla="*/ 316648 h 642803"/>
                <a:gd name="connsiteX64" fmla="*/ 1310184 w 1472052"/>
                <a:gd name="connsiteY64" fmla="*/ 335665 h 642803"/>
                <a:gd name="connsiteX65" fmla="*/ 1294950 w 1472052"/>
                <a:gd name="connsiteY65" fmla="*/ 337567 h 642803"/>
                <a:gd name="connsiteX66" fmla="*/ 1304471 w 1472052"/>
                <a:gd name="connsiteY66" fmla="*/ 311893 h 642803"/>
                <a:gd name="connsiteX67" fmla="*/ 1311137 w 1472052"/>
                <a:gd name="connsiteY67" fmla="*/ 295728 h 642803"/>
                <a:gd name="connsiteX68" fmla="*/ 1309232 w 1472052"/>
                <a:gd name="connsiteY68" fmla="*/ 268152 h 642803"/>
                <a:gd name="connsiteX69" fmla="*/ 1288285 w 1472052"/>
                <a:gd name="connsiteY69" fmla="*/ 267201 h 642803"/>
                <a:gd name="connsiteX70" fmla="*/ 1296854 w 1472052"/>
                <a:gd name="connsiteY70" fmla="*/ 258643 h 642803"/>
                <a:gd name="connsiteX71" fmla="*/ 1307328 w 1472052"/>
                <a:gd name="connsiteY71" fmla="*/ 261496 h 642803"/>
                <a:gd name="connsiteX72" fmla="*/ 1333037 w 1472052"/>
                <a:gd name="connsiteY72" fmla="*/ 262446 h 642803"/>
                <a:gd name="connsiteX73" fmla="*/ 1340654 w 1472052"/>
                <a:gd name="connsiteY73" fmla="*/ 257692 h 642803"/>
                <a:gd name="connsiteX74" fmla="*/ 1362554 w 1472052"/>
                <a:gd name="connsiteY74" fmla="*/ 257692 h 642803"/>
                <a:gd name="connsiteX75" fmla="*/ 1381597 w 1472052"/>
                <a:gd name="connsiteY75" fmla="*/ 239625 h 642803"/>
                <a:gd name="connsiteX76" fmla="*/ 1383501 w 1472052"/>
                <a:gd name="connsiteY76" fmla="*/ 209197 h 642803"/>
                <a:gd name="connsiteX77" fmla="*/ 1395879 w 1472052"/>
                <a:gd name="connsiteY77" fmla="*/ 195884 h 642803"/>
                <a:gd name="connsiteX78" fmla="*/ 1407306 w 1472052"/>
                <a:gd name="connsiteY78" fmla="*/ 193982 h 642803"/>
                <a:gd name="connsiteX79" fmla="*/ 1419684 w 1472052"/>
                <a:gd name="connsiteY79" fmla="*/ 184473 h 642803"/>
                <a:gd name="connsiteX80" fmla="*/ 1414923 w 1472052"/>
                <a:gd name="connsiteY80" fmla="*/ 149290 h 642803"/>
                <a:gd name="connsiteX81" fmla="*/ 1393976 w 1472052"/>
                <a:gd name="connsiteY81" fmla="*/ 113156 h 642803"/>
                <a:gd name="connsiteX82" fmla="*/ 1368267 w 1472052"/>
                <a:gd name="connsiteY82" fmla="*/ 111254 h 642803"/>
                <a:gd name="connsiteX83" fmla="*/ 1359697 w 1472052"/>
                <a:gd name="connsiteY83" fmla="*/ 126469 h 642803"/>
                <a:gd name="connsiteX84" fmla="*/ 1354936 w 1472052"/>
                <a:gd name="connsiteY84" fmla="*/ 116960 h 642803"/>
                <a:gd name="connsiteX85" fmla="*/ 1329228 w 1472052"/>
                <a:gd name="connsiteY85" fmla="*/ 118862 h 642803"/>
                <a:gd name="connsiteX86" fmla="*/ 1317802 w 1472052"/>
                <a:gd name="connsiteY86" fmla="*/ 122665 h 642803"/>
                <a:gd name="connsiteX87" fmla="*/ 1299711 w 1472052"/>
                <a:gd name="connsiteY87" fmla="*/ 134076 h 642803"/>
                <a:gd name="connsiteX88" fmla="*/ 1296854 w 1472052"/>
                <a:gd name="connsiteY88" fmla="*/ 130272 h 642803"/>
                <a:gd name="connsiteX89" fmla="*/ 1288285 w 1472052"/>
                <a:gd name="connsiteY89" fmla="*/ 130272 h 642803"/>
                <a:gd name="connsiteX90" fmla="*/ 1271146 w 1472052"/>
                <a:gd name="connsiteY90" fmla="*/ 141683 h 642803"/>
                <a:gd name="connsiteX91" fmla="*/ 1246389 w 1472052"/>
                <a:gd name="connsiteY91" fmla="*/ 146438 h 642803"/>
                <a:gd name="connsiteX92" fmla="*/ 1246389 w 1472052"/>
                <a:gd name="connsiteY92" fmla="*/ 134076 h 642803"/>
                <a:gd name="connsiteX93" fmla="*/ 1254007 w 1472052"/>
                <a:gd name="connsiteY93" fmla="*/ 124567 h 642803"/>
                <a:gd name="connsiteX94" fmla="*/ 1263528 w 1472052"/>
                <a:gd name="connsiteY94" fmla="*/ 131223 h 642803"/>
                <a:gd name="connsiteX95" fmla="*/ 1273050 w 1472052"/>
                <a:gd name="connsiteY95" fmla="*/ 131223 h 642803"/>
                <a:gd name="connsiteX96" fmla="*/ 1289237 w 1472052"/>
                <a:gd name="connsiteY96" fmla="*/ 111254 h 642803"/>
                <a:gd name="connsiteX97" fmla="*/ 1324467 w 1472052"/>
                <a:gd name="connsiteY97" fmla="*/ 95089 h 642803"/>
                <a:gd name="connsiteX98" fmla="*/ 1343510 w 1472052"/>
                <a:gd name="connsiteY98" fmla="*/ 74170 h 642803"/>
                <a:gd name="connsiteX99" fmla="*/ 1366362 w 1472052"/>
                <a:gd name="connsiteY99" fmla="*/ 74170 h 642803"/>
                <a:gd name="connsiteX100" fmla="*/ 1373980 w 1472052"/>
                <a:gd name="connsiteY100" fmla="*/ 86531 h 642803"/>
                <a:gd name="connsiteX101" fmla="*/ 1390167 w 1472052"/>
                <a:gd name="connsiteY101" fmla="*/ 94138 h 642803"/>
                <a:gd name="connsiteX102" fmla="*/ 1385406 w 1472052"/>
                <a:gd name="connsiteY102" fmla="*/ 79875 h 642803"/>
                <a:gd name="connsiteX103" fmla="*/ 1382549 w 1472052"/>
                <a:gd name="connsiteY103" fmla="*/ 64661 h 642803"/>
                <a:gd name="connsiteX104" fmla="*/ 1355889 w 1472052"/>
                <a:gd name="connsiteY104" fmla="*/ 35183 h 642803"/>
                <a:gd name="connsiteX105" fmla="*/ 1353032 w 1472052"/>
                <a:gd name="connsiteY105" fmla="*/ 21870 h 642803"/>
                <a:gd name="connsiteX106" fmla="*/ 1349224 w 1472052"/>
                <a:gd name="connsiteY106" fmla="*/ 31379 h 642803"/>
                <a:gd name="connsiteX107" fmla="*/ 1340654 w 1472052"/>
                <a:gd name="connsiteY107" fmla="*/ 19018 h 642803"/>
                <a:gd name="connsiteX108" fmla="*/ 1394928 w 1472052"/>
                <a:gd name="connsiteY108" fmla="*/ 298581 h 642803"/>
                <a:gd name="connsiteX109" fmla="*/ 1420636 w 1472052"/>
                <a:gd name="connsiteY109" fmla="*/ 274808 h 642803"/>
                <a:gd name="connsiteX110" fmla="*/ 1464436 w 1472052"/>
                <a:gd name="connsiteY110" fmla="*/ 243429 h 642803"/>
                <a:gd name="connsiteX111" fmla="*/ 1464436 w 1472052"/>
                <a:gd name="connsiteY111" fmla="*/ 208246 h 642803"/>
                <a:gd name="connsiteX112" fmla="*/ 1460627 w 1472052"/>
                <a:gd name="connsiteY112" fmla="*/ 178768 h 642803"/>
                <a:gd name="connsiteX113" fmla="*/ 1444440 w 1472052"/>
                <a:gd name="connsiteY113" fmla="*/ 138830 h 642803"/>
                <a:gd name="connsiteX114" fmla="*/ 1458723 w 1472052"/>
                <a:gd name="connsiteY114" fmla="*/ 152143 h 642803"/>
                <a:gd name="connsiteX115" fmla="*/ 1468245 w 1472052"/>
                <a:gd name="connsiteY115" fmla="*/ 182571 h 642803"/>
                <a:gd name="connsiteX116" fmla="*/ 1472053 w 1472052"/>
                <a:gd name="connsiteY116" fmla="*/ 254839 h 642803"/>
                <a:gd name="connsiteX117" fmla="*/ 1455867 w 1472052"/>
                <a:gd name="connsiteY117" fmla="*/ 258643 h 642803"/>
                <a:gd name="connsiteX118" fmla="*/ 1426349 w 1472052"/>
                <a:gd name="connsiteY118" fmla="*/ 281464 h 642803"/>
                <a:gd name="connsiteX119" fmla="*/ 1395879 w 1472052"/>
                <a:gd name="connsiteY119" fmla="*/ 311893 h 642803"/>
                <a:gd name="connsiteX120" fmla="*/ 1413019 w 1472052"/>
                <a:gd name="connsiteY120" fmla="*/ 115058 h 642803"/>
                <a:gd name="connsiteX121" fmla="*/ 1404449 w 1472052"/>
                <a:gd name="connsiteY121" fmla="*/ 113156 h 642803"/>
                <a:gd name="connsiteX122" fmla="*/ 1404449 w 1472052"/>
                <a:gd name="connsiteY122" fmla="*/ 122665 h 642803"/>
                <a:gd name="connsiteX123" fmla="*/ 1428253 w 1472052"/>
                <a:gd name="connsiteY123" fmla="*/ 143585 h 642803"/>
                <a:gd name="connsiteX124" fmla="*/ 1426349 w 1472052"/>
                <a:gd name="connsiteY124" fmla="*/ 130272 h 642803"/>
                <a:gd name="connsiteX125" fmla="*/ 1440632 w 1472052"/>
                <a:gd name="connsiteY125" fmla="*/ 135027 h 642803"/>
                <a:gd name="connsiteX126" fmla="*/ 1427302 w 1472052"/>
                <a:gd name="connsiteY126" fmla="*/ 108402 h 642803"/>
                <a:gd name="connsiteX127" fmla="*/ 1406354 w 1472052"/>
                <a:gd name="connsiteY127" fmla="*/ 76072 h 642803"/>
                <a:gd name="connsiteX128" fmla="*/ 1383501 w 1472052"/>
                <a:gd name="connsiteY128" fmla="*/ 47545 h 642803"/>
                <a:gd name="connsiteX129" fmla="*/ 1362554 w 1472052"/>
                <a:gd name="connsiteY129" fmla="*/ 6656 h 642803"/>
                <a:gd name="connsiteX130" fmla="*/ 1354936 w 1472052"/>
                <a:gd name="connsiteY130" fmla="*/ 0 h 642803"/>
                <a:gd name="connsiteX131" fmla="*/ 1375884 w 1472052"/>
                <a:gd name="connsiteY131" fmla="*/ 40888 h 642803"/>
                <a:gd name="connsiteX132" fmla="*/ 1378741 w 1472052"/>
                <a:gd name="connsiteY132" fmla="*/ 53250 h 642803"/>
                <a:gd name="connsiteX133" fmla="*/ 1411115 w 1472052"/>
                <a:gd name="connsiteY133" fmla="*/ 105549 h 642803"/>
                <a:gd name="connsiteX134" fmla="*/ 1428253 w 1472052"/>
                <a:gd name="connsiteY134" fmla="*/ 125518 h 642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72052" h="642803">
                  <a:moveTo>
                    <a:pt x="1328276" y="3804"/>
                  </a:moveTo>
                  <a:lnTo>
                    <a:pt x="1051195" y="61808"/>
                  </a:lnTo>
                  <a:lnTo>
                    <a:pt x="676040" y="131223"/>
                  </a:lnTo>
                  <a:lnTo>
                    <a:pt x="396102" y="164505"/>
                  </a:lnTo>
                  <a:lnTo>
                    <a:pt x="396102" y="213951"/>
                  </a:lnTo>
                  <a:lnTo>
                    <a:pt x="381820" y="213000"/>
                  </a:lnTo>
                  <a:lnTo>
                    <a:pt x="368490" y="224411"/>
                  </a:lnTo>
                  <a:lnTo>
                    <a:pt x="345637" y="273857"/>
                  </a:lnTo>
                  <a:lnTo>
                    <a:pt x="320881" y="263397"/>
                  </a:lnTo>
                  <a:lnTo>
                    <a:pt x="287555" y="287170"/>
                  </a:lnTo>
                  <a:lnTo>
                    <a:pt x="280890" y="307139"/>
                  </a:lnTo>
                  <a:lnTo>
                    <a:pt x="266607" y="318549"/>
                  </a:lnTo>
                  <a:lnTo>
                    <a:pt x="258990" y="310942"/>
                  </a:lnTo>
                  <a:lnTo>
                    <a:pt x="258038" y="296679"/>
                  </a:lnTo>
                  <a:lnTo>
                    <a:pt x="250420" y="294777"/>
                  </a:lnTo>
                  <a:lnTo>
                    <a:pt x="212334" y="326156"/>
                  </a:lnTo>
                  <a:lnTo>
                    <a:pt x="206621" y="358487"/>
                  </a:lnTo>
                  <a:lnTo>
                    <a:pt x="161869" y="381308"/>
                  </a:lnTo>
                  <a:lnTo>
                    <a:pt x="157108" y="392719"/>
                  </a:lnTo>
                  <a:lnTo>
                    <a:pt x="126638" y="417442"/>
                  </a:lnTo>
                  <a:lnTo>
                    <a:pt x="92361" y="422197"/>
                  </a:lnTo>
                  <a:lnTo>
                    <a:pt x="48560" y="450724"/>
                  </a:lnTo>
                  <a:lnTo>
                    <a:pt x="40943" y="489710"/>
                  </a:lnTo>
                  <a:lnTo>
                    <a:pt x="28565" y="498268"/>
                  </a:lnTo>
                  <a:lnTo>
                    <a:pt x="14283" y="497317"/>
                  </a:lnTo>
                  <a:lnTo>
                    <a:pt x="952" y="509679"/>
                  </a:lnTo>
                  <a:lnTo>
                    <a:pt x="0" y="556273"/>
                  </a:lnTo>
                  <a:lnTo>
                    <a:pt x="203764" y="527746"/>
                  </a:lnTo>
                  <a:lnTo>
                    <a:pt x="245659" y="509679"/>
                  </a:lnTo>
                  <a:lnTo>
                    <a:pt x="258038" y="508728"/>
                  </a:lnTo>
                  <a:lnTo>
                    <a:pt x="327546" y="467840"/>
                  </a:lnTo>
                  <a:lnTo>
                    <a:pt x="548449" y="446920"/>
                  </a:lnTo>
                  <a:lnTo>
                    <a:pt x="552258" y="451675"/>
                  </a:lnTo>
                  <a:lnTo>
                    <a:pt x="550354" y="464987"/>
                  </a:lnTo>
                  <a:lnTo>
                    <a:pt x="557019" y="467840"/>
                  </a:lnTo>
                  <a:lnTo>
                    <a:pt x="568445" y="453576"/>
                  </a:lnTo>
                  <a:lnTo>
                    <a:pt x="599866" y="482103"/>
                  </a:lnTo>
                  <a:lnTo>
                    <a:pt x="600818" y="506826"/>
                  </a:lnTo>
                  <a:lnTo>
                    <a:pt x="788396" y="480201"/>
                  </a:lnTo>
                  <a:lnTo>
                    <a:pt x="1021677" y="642804"/>
                  </a:lnTo>
                  <a:lnTo>
                    <a:pt x="1059764" y="621884"/>
                  </a:lnTo>
                  <a:lnTo>
                    <a:pt x="1088329" y="615228"/>
                  </a:lnTo>
                  <a:lnTo>
                    <a:pt x="1104516" y="615228"/>
                  </a:lnTo>
                  <a:lnTo>
                    <a:pt x="1114990" y="625688"/>
                  </a:lnTo>
                  <a:lnTo>
                    <a:pt x="1122607" y="606670"/>
                  </a:lnTo>
                  <a:lnTo>
                    <a:pt x="1128320" y="559125"/>
                  </a:lnTo>
                  <a:lnTo>
                    <a:pt x="1144507" y="522041"/>
                  </a:lnTo>
                  <a:lnTo>
                    <a:pt x="1195924" y="464036"/>
                  </a:lnTo>
                  <a:lnTo>
                    <a:pt x="1234963" y="430755"/>
                  </a:lnTo>
                  <a:lnTo>
                    <a:pt x="1286380" y="408884"/>
                  </a:lnTo>
                  <a:lnTo>
                    <a:pt x="1310184" y="405081"/>
                  </a:lnTo>
                  <a:lnTo>
                    <a:pt x="1322563" y="408884"/>
                  </a:lnTo>
                  <a:lnTo>
                    <a:pt x="1329228" y="419344"/>
                  </a:lnTo>
                  <a:lnTo>
                    <a:pt x="1360650" y="356585"/>
                  </a:lnTo>
                  <a:lnTo>
                    <a:pt x="1392071" y="306188"/>
                  </a:lnTo>
                  <a:lnTo>
                    <a:pt x="1385406" y="303335"/>
                  </a:lnTo>
                  <a:lnTo>
                    <a:pt x="1343510" y="367996"/>
                  </a:lnTo>
                  <a:lnTo>
                    <a:pt x="1338749" y="360389"/>
                  </a:lnTo>
                  <a:lnTo>
                    <a:pt x="1357793" y="339469"/>
                  </a:lnTo>
                  <a:lnTo>
                    <a:pt x="1353984" y="325206"/>
                  </a:lnTo>
                  <a:lnTo>
                    <a:pt x="1334941" y="320451"/>
                  </a:lnTo>
                  <a:lnTo>
                    <a:pt x="1344463" y="332813"/>
                  </a:lnTo>
                  <a:lnTo>
                    <a:pt x="1333037" y="333763"/>
                  </a:lnTo>
                  <a:lnTo>
                    <a:pt x="1321610" y="316648"/>
                  </a:lnTo>
                  <a:lnTo>
                    <a:pt x="1310184" y="335665"/>
                  </a:lnTo>
                  <a:lnTo>
                    <a:pt x="1294950" y="337567"/>
                  </a:lnTo>
                  <a:lnTo>
                    <a:pt x="1304471" y="311893"/>
                  </a:lnTo>
                  <a:lnTo>
                    <a:pt x="1311137" y="295728"/>
                  </a:lnTo>
                  <a:lnTo>
                    <a:pt x="1309232" y="268152"/>
                  </a:lnTo>
                  <a:lnTo>
                    <a:pt x="1288285" y="267201"/>
                  </a:lnTo>
                  <a:lnTo>
                    <a:pt x="1296854" y="258643"/>
                  </a:lnTo>
                  <a:lnTo>
                    <a:pt x="1307328" y="261496"/>
                  </a:lnTo>
                  <a:lnTo>
                    <a:pt x="1333037" y="262446"/>
                  </a:lnTo>
                  <a:lnTo>
                    <a:pt x="1340654" y="257692"/>
                  </a:lnTo>
                  <a:lnTo>
                    <a:pt x="1362554" y="257692"/>
                  </a:lnTo>
                  <a:lnTo>
                    <a:pt x="1381597" y="239625"/>
                  </a:lnTo>
                  <a:lnTo>
                    <a:pt x="1383501" y="209197"/>
                  </a:lnTo>
                  <a:lnTo>
                    <a:pt x="1395879" y="195884"/>
                  </a:lnTo>
                  <a:lnTo>
                    <a:pt x="1407306" y="193982"/>
                  </a:lnTo>
                  <a:lnTo>
                    <a:pt x="1419684" y="184473"/>
                  </a:lnTo>
                  <a:lnTo>
                    <a:pt x="1414923" y="149290"/>
                  </a:lnTo>
                  <a:lnTo>
                    <a:pt x="1393976" y="113156"/>
                  </a:lnTo>
                  <a:lnTo>
                    <a:pt x="1368267" y="111254"/>
                  </a:lnTo>
                  <a:lnTo>
                    <a:pt x="1359697" y="126469"/>
                  </a:lnTo>
                  <a:lnTo>
                    <a:pt x="1354936" y="116960"/>
                  </a:lnTo>
                  <a:lnTo>
                    <a:pt x="1329228" y="118862"/>
                  </a:lnTo>
                  <a:lnTo>
                    <a:pt x="1317802" y="122665"/>
                  </a:lnTo>
                  <a:lnTo>
                    <a:pt x="1299711" y="134076"/>
                  </a:lnTo>
                  <a:lnTo>
                    <a:pt x="1296854" y="130272"/>
                  </a:lnTo>
                  <a:lnTo>
                    <a:pt x="1288285" y="130272"/>
                  </a:lnTo>
                  <a:lnTo>
                    <a:pt x="1271146" y="141683"/>
                  </a:lnTo>
                  <a:lnTo>
                    <a:pt x="1246389" y="146438"/>
                  </a:lnTo>
                  <a:lnTo>
                    <a:pt x="1246389" y="134076"/>
                  </a:lnTo>
                  <a:lnTo>
                    <a:pt x="1254007" y="124567"/>
                  </a:lnTo>
                  <a:lnTo>
                    <a:pt x="1263528" y="131223"/>
                  </a:lnTo>
                  <a:lnTo>
                    <a:pt x="1273050" y="131223"/>
                  </a:lnTo>
                  <a:lnTo>
                    <a:pt x="1289237" y="111254"/>
                  </a:lnTo>
                  <a:lnTo>
                    <a:pt x="1324467" y="95089"/>
                  </a:lnTo>
                  <a:lnTo>
                    <a:pt x="1343510" y="74170"/>
                  </a:lnTo>
                  <a:lnTo>
                    <a:pt x="1366362" y="74170"/>
                  </a:lnTo>
                  <a:lnTo>
                    <a:pt x="1373980" y="86531"/>
                  </a:lnTo>
                  <a:lnTo>
                    <a:pt x="1390167" y="94138"/>
                  </a:lnTo>
                  <a:lnTo>
                    <a:pt x="1385406" y="79875"/>
                  </a:lnTo>
                  <a:lnTo>
                    <a:pt x="1382549" y="64661"/>
                  </a:lnTo>
                  <a:lnTo>
                    <a:pt x="1355889" y="35183"/>
                  </a:lnTo>
                  <a:lnTo>
                    <a:pt x="1353032" y="21870"/>
                  </a:lnTo>
                  <a:lnTo>
                    <a:pt x="1349224" y="31379"/>
                  </a:lnTo>
                  <a:lnTo>
                    <a:pt x="1340654" y="19018"/>
                  </a:lnTo>
                  <a:close/>
                  <a:moveTo>
                    <a:pt x="1394928" y="298581"/>
                  </a:moveTo>
                  <a:lnTo>
                    <a:pt x="1420636" y="274808"/>
                  </a:lnTo>
                  <a:lnTo>
                    <a:pt x="1464436" y="243429"/>
                  </a:lnTo>
                  <a:lnTo>
                    <a:pt x="1464436" y="208246"/>
                  </a:lnTo>
                  <a:lnTo>
                    <a:pt x="1460627" y="178768"/>
                  </a:lnTo>
                  <a:lnTo>
                    <a:pt x="1444440" y="138830"/>
                  </a:lnTo>
                  <a:lnTo>
                    <a:pt x="1458723" y="152143"/>
                  </a:lnTo>
                  <a:lnTo>
                    <a:pt x="1468245" y="182571"/>
                  </a:lnTo>
                  <a:lnTo>
                    <a:pt x="1472053" y="254839"/>
                  </a:lnTo>
                  <a:lnTo>
                    <a:pt x="1455867" y="258643"/>
                  </a:lnTo>
                  <a:lnTo>
                    <a:pt x="1426349" y="281464"/>
                  </a:lnTo>
                  <a:lnTo>
                    <a:pt x="1395879" y="311893"/>
                  </a:lnTo>
                  <a:close/>
                  <a:moveTo>
                    <a:pt x="1413019" y="115058"/>
                  </a:moveTo>
                  <a:lnTo>
                    <a:pt x="1404449" y="113156"/>
                  </a:lnTo>
                  <a:lnTo>
                    <a:pt x="1404449" y="122665"/>
                  </a:lnTo>
                  <a:lnTo>
                    <a:pt x="1428253" y="143585"/>
                  </a:lnTo>
                  <a:lnTo>
                    <a:pt x="1426349" y="130272"/>
                  </a:lnTo>
                  <a:close/>
                  <a:moveTo>
                    <a:pt x="1440632" y="135027"/>
                  </a:moveTo>
                  <a:lnTo>
                    <a:pt x="1427302" y="108402"/>
                  </a:lnTo>
                  <a:lnTo>
                    <a:pt x="1406354" y="76072"/>
                  </a:lnTo>
                  <a:lnTo>
                    <a:pt x="1383501" y="47545"/>
                  </a:lnTo>
                  <a:lnTo>
                    <a:pt x="1362554" y="6656"/>
                  </a:lnTo>
                  <a:lnTo>
                    <a:pt x="1354936" y="0"/>
                  </a:lnTo>
                  <a:lnTo>
                    <a:pt x="1375884" y="40888"/>
                  </a:lnTo>
                  <a:lnTo>
                    <a:pt x="1378741" y="53250"/>
                  </a:lnTo>
                  <a:lnTo>
                    <a:pt x="1411115" y="105549"/>
                  </a:lnTo>
                  <a:lnTo>
                    <a:pt x="1428253" y="125518"/>
                  </a:lnTo>
                  <a:close/>
                </a:path>
              </a:pathLst>
            </a:custGeom>
            <a:pattFill prst="wdDnDiag">
              <a:fgClr>
                <a:srgbClr val="ED7D31"/>
              </a:fgClr>
              <a:bgClr>
                <a:srgbClr val="42D474"/>
              </a:bgClr>
            </a:patt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1" name="Freeform 45">
              <a:extLst>
                <a:ext uri="{FF2B5EF4-FFF2-40B4-BE49-F238E27FC236}">
                  <a16:creationId xmlns:a16="http://schemas.microsoft.com/office/drawing/2014/main" id="{3F54B47F-56FE-7169-A729-429467592E4B}"/>
                </a:ext>
              </a:extLst>
            </p:cNvPr>
            <p:cNvSpPr/>
            <p:nvPr/>
          </p:nvSpPr>
          <p:spPr>
            <a:xfrm>
              <a:off x="4932449" y="1144953"/>
              <a:ext cx="1093090" cy="685594"/>
            </a:xfrm>
            <a:custGeom>
              <a:avLst/>
              <a:gdLst>
                <a:gd name="connsiteX0" fmla="*/ 1022630 w 1093090"/>
                <a:gd name="connsiteY0" fmla="*/ 116960 h 685594"/>
                <a:gd name="connsiteX1" fmla="*/ 1012156 w 1093090"/>
                <a:gd name="connsiteY1" fmla="*/ 143585 h 685594"/>
                <a:gd name="connsiteX2" fmla="*/ 1019773 w 1093090"/>
                <a:gd name="connsiteY2" fmla="*/ 156898 h 685594"/>
                <a:gd name="connsiteX3" fmla="*/ 1016917 w 1093090"/>
                <a:gd name="connsiteY3" fmla="*/ 205393 h 685594"/>
                <a:gd name="connsiteX4" fmla="*/ 1012156 w 1093090"/>
                <a:gd name="connsiteY4" fmla="*/ 215853 h 685594"/>
                <a:gd name="connsiteX5" fmla="*/ 1037864 w 1093090"/>
                <a:gd name="connsiteY5" fmla="*/ 302384 h 685594"/>
                <a:gd name="connsiteX6" fmla="*/ 1050243 w 1093090"/>
                <a:gd name="connsiteY6" fmla="*/ 326157 h 685594"/>
                <a:gd name="connsiteX7" fmla="*/ 1056908 w 1093090"/>
                <a:gd name="connsiteY7" fmla="*/ 459282 h 685594"/>
                <a:gd name="connsiteX8" fmla="*/ 1066429 w 1093090"/>
                <a:gd name="connsiteY8" fmla="*/ 484956 h 685594"/>
                <a:gd name="connsiteX9" fmla="*/ 1062621 w 1093090"/>
                <a:gd name="connsiteY9" fmla="*/ 540108 h 685594"/>
                <a:gd name="connsiteX10" fmla="*/ 1090233 w 1093090"/>
                <a:gd name="connsiteY10" fmla="*/ 610474 h 685594"/>
                <a:gd name="connsiteX11" fmla="*/ 1093090 w 1093090"/>
                <a:gd name="connsiteY11" fmla="*/ 665626 h 685594"/>
                <a:gd name="connsiteX12" fmla="*/ 1092138 w 1093090"/>
                <a:gd name="connsiteY12" fmla="*/ 685594 h 685594"/>
                <a:gd name="connsiteX13" fmla="*/ 811248 w 1093090"/>
                <a:gd name="connsiteY13" fmla="*/ 681791 h 685594"/>
                <a:gd name="connsiteX14" fmla="*/ 373250 w 1093090"/>
                <a:gd name="connsiteY14" fmla="*/ 661822 h 685594"/>
                <a:gd name="connsiteX15" fmla="*/ 0 w 1093090"/>
                <a:gd name="connsiteY15" fmla="*/ 634246 h 685594"/>
                <a:gd name="connsiteX16" fmla="*/ 49513 w 1093090"/>
                <a:gd name="connsiteY16" fmla="*/ 0 h 685594"/>
                <a:gd name="connsiteX17" fmla="*/ 473228 w 1093090"/>
                <a:gd name="connsiteY17" fmla="*/ 32330 h 685594"/>
                <a:gd name="connsiteX18" fmla="*/ 999777 w 1093090"/>
                <a:gd name="connsiteY18" fmla="*/ 47545 h 68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3090" h="685594">
                  <a:moveTo>
                    <a:pt x="1022630" y="116960"/>
                  </a:moveTo>
                  <a:lnTo>
                    <a:pt x="1012156" y="143585"/>
                  </a:lnTo>
                  <a:lnTo>
                    <a:pt x="1019773" y="156898"/>
                  </a:lnTo>
                  <a:lnTo>
                    <a:pt x="1016917" y="205393"/>
                  </a:lnTo>
                  <a:lnTo>
                    <a:pt x="1012156" y="215853"/>
                  </a:lnTo>
                  <a:lnTo>
                    <a:pt x="1037864" y="302384"/>
                  </a:lnTo>
                  <a:lnTo>
                    <a:pt x="1050243" y="326157"/>
                  </a:lnTo>
                  <a:lnTo>
                    <a:pt x="1056908" y="459282"/>
                  </a:lnTo>
                  <a:lnTo>
                    <a:pt x="1066429" y="484956"/>
                  </a:lnTo>
                  <a:lnTo>
                    <a:pt x="1062621" y="540108"/>
                  </a:lnTo>
                  <a:lnTo>
                    <a:pt x="1090233" y="610474"/>
                  </a:lnTo>
                  <a:lnTo>
                    <a:pt x="1093090" y="665626"/>
                  </a:lnTo>
                  <a:lnTo>
                    <a:pt x="1092138" y="685594"/>
                  </a:lnTo>
                  <a:lnTo>
                    <a:pt x="811248" y="681791"/>
                  </a:lnTo>
                  <a:lnTo>
                    <a:pt x="373250" y="661822"/>
                  </a:lnTo>
                  <a:lnTo>
                    <a:pt x="0" y="634246"/>
                  </a:lnTo>
                  <a:lnTo>
                    <a:pt x="49513" y="0"/>
                  </a:lnTo>
                  <a:lnTo>
                    <a:pt x="473228" y="32330"/>
                  </a:lnTo>
                  <a:lnTo>
                    <a:pt x="999777" y="47545"/>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2" name="Freeform 46">
              <a:extLst>
                <a:ext uri="{FF2B5EF4-FFF2-40B4-BE49-F238E27FC236}">
                  <a16:creationId xmlns:a16="http://schemas.microsoft.com/office/drawing/2014/main" id="{C6853A1D-4511-F523-245B-CC289582703A}"/>
                </a:ext>
              </a:extLst>
            </p:cNvPr>
            <p:cNvSpPr/>
            <p:nvPr/>
          </p:nvSpPr>
          <p:spPr>
            <a:xfrm>
              <a:off x="7847038" y="2465744"/>
              <a:ext cx="698891" cy="800652"/>
            </a:xfrm>
            <a:custGeom>
              <a:avLst/>
              <a:gdLst>
                <a:gd name="connsiteX0" fmla="*/ 212334 w 698891"/>
                <a:gd name="connsiteY0" fmla="*/ 129322 h 800652"/>
                <a:gd name="connsiteX1" fmla="*/ 230424 w 698891"/>
                <a:gd name="connsiteY1" fmla="*/ 125518 h 800652"/>
                <a:gd name="connsiteX2" fmla="*/ 258989 w 698891"/>
                <a:gd name="connsiteY2" fmla="*/ 137880 h 800652"/>
                <a:gd name="connsiteX3" fmla="*/ 278985 w 698891"/>
                <a:gd name="connsiteY3" fmla="*/ 143585 h 800652"/>
                <a:gd name="connsiteX4" fmla="*/ 285651 w 698891"/>
                <a:gd name="connsiteY4" fmla="*/ 152143 h 800652"/>
                <a:gd name="connsiteX5" fmla="*/ 295172 w 698891"/>
                <a:gd name="connsiteY5" fmla="*/ 152143 h 800652"/>
                <a:gd name="connsiteX6" fmla="*/ 304694 w 698891"/>
                <a:gd name="connsiteY6" fmla="*/ 137880 h 800652"/>
                <a:gd name="connsiteX7" fmla="*/ 317072 w 698891"/>
                <a:gd name="connsiteY7" fmla="*/ 145487 h 800652"/>
                <a:gd name="connsiteX8" fmla="*/ 331355 w 698891"/>
                <a:gd name="connsiteY8" fmla="*/ 145487 h 800652"/>
                <a:gd name="connsiteX9" fmla="*/ 330402 w 698891"/>
                <a:gd name="connsiteY9" fmla="*/ 154996 h 800652"/>
                <a:gd name="connsiteX10" fmla="*/ 300885 w 698891"/>
                <a:gd name="connsiteY10" fmla="*/ 159750 h 800652"/>
                <a:gd name="connsiteX11" fmla="*/ 281842 w 698891"/>
                <a:gd name="connsiteY11" fmla="*/ 170210 h 800652"/>
                <a:gd name="connsiteX12" fmla="*/ 299933 w 698891"/>
                <a:gd name="connsiteY12" fmla="*/ 177817 h 800652"/>
                <a:gd name="connsiteX13" fmla="*/ 315168 w 698891"/>
                <a:gd name="connsiteY13" fmla="*/ 163554 h 800652"/>
                <a:gd name="connsiteX14" fmla="*/ 338020 w 698891"/>
                <a:gd name="connsiteY14" fmla="*/ 159750 h 800652"/>
                <a:gd name="connsiteX15" fmla="*/ 358967 w 698891"/>
                <a:gd name="connsiteY15" fmla="*/ 174014 h 800652"/>
                <a:gd name="connsiteX16" fmla="*/ 373250 w 698891"/>
                <a:gd name="connsiteY16" fmla="*/ 173063 h 800652"/>
                <a:gd name="connsiteX17" fmla="*/ 397054 w 698891"/>
                <a:gd name="connsiteY17" fmla="*/ 156897 h 800652"/>
                <a:gd name="connsiteX18" fmla="*/ 431332 w 698891"/>
                <a:gd name="connsiteY18" fmla="*/ 136929 h 800652"/>
                <a:gd name="connsiteX19" fmla="*/ 480845 w 698891"/>
                <a:gd name="connsiteY19" fmla="*/ 134076 h 800652"/>
                <a:gd name="connsiteX20" fmla="*/ 527501 w 698891"/>
                <a:gd name="connsiteY20" fmla="*/ 77973 h 800652"/>
                <a:gd name="connsiteX21" fmla="*/ 563684 w 698891"/>
                <a:gd name="connsiteY21" fmla="*/ 48496 h 800652"/>
                <a:gd name="connsiteX22" fmla="*/ 652236 w 698891"/>
                <a:gd name="connsiteY22" fmla="*/ 0 h 800652"/>
                <a:gd name="connsiteX23" fmla="*/ 698892 w 698891"/>
                <a:gd name="connsiteY23" fmla="*/ 284317 h 800652"/>
                <a:gd name="connsiteX24" fmla="*/ 677944 w 698891"/>
                <a:gd name="connsiteY24" fmla="*/ 295728 h 800652"/>
                <a:gd name="connsiteX25" fmla="*/ 691274 w 698891"/>
                <a:gd name="connsiteY25" fmla="*/ 315697 h 800652"/>
                <a:gd name="connsiteX26" fmla="*/ 690323 w 698891"/>
                <a:gd name="connsiteY26" fmla="*/ 336616 h 800652"/>
                <a:gd name="connsiteX27" fmla="*/ 696035 w 698891"/>
                <a:gd name="connsiteY27" fmla="*/ 355634 h 800652"/>
                <a:gd name="connsiteX28" fmla="*/ 685562 w 698891"/>
                <a:gd name="connsiteY28" fmla="*/ 387965 h 800652"/>
                <a:gd name="connsiteX29" fmla="*/ 684609 w 698891"/>
                <a:gd name="connsiteY29" fmla="*/ 439313 h 800652"/>
                <a:gd name="connsiteX30" fmla="*/ 675087 w 698891"/>
                <a:gd name="connsiteY30" fmla="*/ 473545 h 800652"/>
                <a:gd name="connsiteX31" fmla="*/ 679848 w 698891"/>
                <a:gd name="connsiteY31" fmla="*/ 484005 h 800652"/>
                <a:gd name="connsiteX32" fmla="*/ 676040 w 698891"/>
                <a:gd name="connsiteY32" fmla="*/ 504925 h 800652"/>
                <a:gd name="connsiteX33" fmla="*/ 665566 w 698891"/>
                <a:gd name="connsiteY33" fmla="*/ 509679 h 800652"/>
                <a:gd name="connsiteX34" fmla="*/ 646522 w 698891"/>
                <a:gd name="connsiteY34" fmla="*/ 541059 h 800652"/>
                <a:gd name="connsiteX35" fmla="*/ 629383 w 698891"/>
                <a:gd name="connsiteY35" fmla="*/ 560077 h 800652"/>
                <a:gd name="connsiteX36" fmla="*/ 623671 w 698891"/>
                <a:gd name="connsiteY36" fmla="*/ 560077 h 800652"/>
                <a:gd name="connsiteX37" fmla="*/ 606531 w 698891"/>
                <a:gd name="connsiteY37" fmla="*/ 576242 h 800652"/>
                <a:gd name="connsiteX38" fmla="*/ 594153 w 698891"/>
                <a:gd name="connsiteY38" fmla="*/ 564831 h 800652"/>
                <a:gd name="connsiteX39" fmla="*/ 579871 w 698891"/>
                <a:gd name="connsiteY39" fmla="*/ 581947 h 800652"/>
                <a:gd name="connsiteX40" fmla="*/ 577014 w 698891"/>
                <a:gd name="connsiteY40" fmla="*/ 593358 h 800652"/>
                <a:gd name="connsiteX41" fmla="*/ 564636 w 698891"/>
                <a:gd name="connsiteY41" fmla="*/ 593358 h 800652"/>
                <a:gd name="connsiteX42" fmla="*/ 552258 w 698891"/>
                <a:gd name="connsiteY42" fmla="*/ 614277 h 800652"/>
                <a:gd name="connsiteX43" fmla="*/ 553210 w 698891"/>
                <a:gd name="connsiteY43" fmla="*/ 634246 h 800652"/>
                <a:gd name="connsiteX44" fmla="*/ 543688 w 698891"/>
                <a:gd name="connsiteY44" fmla="*/ 639001 h 800652"/>
                <a:gd name="connsiteX45" fmla="*/ 557019 w 698891"/>
                <a:gd name="connsiteY45" fmla="*/ 649460 h 800652"/>
                <a:gd name="connsiteX46" fmla="*/ 557019 w 698891"/>
                <a:gd name="connsiteY46" fmla="*/ 667527 h 800652"/>
                <a:gd name="connsiteX47" fmla="*/ 547497 w 698891"/>
                <a:gd name="connsiteY47" fmla="*/ 669429 h 800652"/>
                <a:gd name="connsiteX48" fmla="*/ 540832 w 698891"/>
                <a:gd name="connsiteY48" fmla="*/ 677036 h 800652"/>
                <a:gd name="connsiteX49" fmla="*/ 531310 w 698891"/>
                <a:gd name="connsiteY49" fmla="*/ 681791 h 800652"/>
                <a:gd name="connsiteX50" fmla="*/ 525597 w 698891"/>
                <a:gd name="connsiteY50" fmla="*/ 661822 h 800652"/>
                <a:gd name="connsiteX51" fmla="*/ 510362 w 698891"/>
                <a:gd name="connsiteY51" fmla="*/ 657068 h 800652"/>
                <a:gd name="connsiteX52" fmla="*/ 500841 w 698891"/>
                <a:gd name="connsiteY52" fmla="*/ 678938 h 800652"/>
                <a:gd name="connsiteX53" fmla="*/ 497984 w 698891"/>
                <a:gd name="connsiteY53" fmla="*/ 699858 h 800652"/>
                <a:gd name="connsiteX54" fmla="*/ 487510 w 698891"/>
                <a:gd name="connsiteY54" fmla="*/ 712220 h 800652"/>
                <a:gd name="connsiteX55" fmla="*/ 499889 w 698891"/>
                <a:gd name="connsiteY55" fmla="*/ 746452 h 800652"/>
                <a:gd name="connsiteX56" fmla="*/ 485606 w 698891"/>
                <a:gd name="connsiteY56" fmla="*/ 754059 h 800652"/>
                <a:gd name="connsiteX57" fmla="*/ 481797 w 698891"/>
                <a:gd name="connsiteY57" fmla="*/ 787340 h 800652"/>
                <a:gd name="connsiteX58" fmla="*/ 467515 w 698891"/>
                <a:gd name="connsiteY58" fmla="*/ 787340 h 800652"/>
                <a:gd name="connsiteX59" fmla="*/ 437045 w 698891"/>
                <a:gd name="connsiteY59" fmla="*/ 800653 h 800652"/>
                <a:gd name="connsiteX60" fmla="*/ 425619 w 698891"/>
                <a:gd name="connsiteY60" fmla="*/ 780684 h 800652"/>
                <a:gd name="connsiteX61" fmla="*/ 392293 w 698891"/>
                <a:gd name="connsiteY61" fmla="*/ 767371 h 800652"/>
                <a:gd name="connsiteX62" fmla="*/ 384676 w 698891"/>
                <a:gd name="connsiteY62" fmla="*/ 739795 h 800652"/>
                <a:gd name="connsiteX63" fmla="*/ 379915 w 698891"/>
                <a:gd name="connsiteY63" fmla="*/ 732188 h 800652"/>
                <a:gd name="connsiteX64" fmla="*/ 347542 w 698891"/>
                <a:gd name="connsiteY64" fmla="*/ 749304 h 800652"/>
                <a:gd name="connsiteX65" fmla="*/ 341828 w 698891"/>
                <a:gd name="connsiteY65" fmla="*/ 765470 h 800652"/>
                <a:gd name="connsiteX66" fmla="*/ 333259 w 698891"/>
                <a:gd name="connsiteY66" fmla="*/ 765470 h 800652"/>
                <a:gd name="connsiteX67" fmla="*/ 320880 w 698891"/>
                <a:gd name="connsiteY67" fmla="*/ 772126 h 800652"/>
                <a:gd name="connsiteX68" fmla="*/ 309455 w 698891"/>
                <a:gd name="connsiteY68" fmla="*/ 764519 h 800652"/>
                <a:gd name="connsiteX69" fmla="*/ 280890 w 698891"/>
                <a:gd name="connsiteY69" fmla="*/ 756911 h 800652"/>
                <a:gd name="connsiteX70" fmla="*/ 262798 w 698891"/>
                <a:gd name="connsiteY70" fmla="*/ 764519 h 800652"/>
                <a:gd name="connsiteX71" fmla="*/ 262798 w 698891"/>
                <a:gd name="connsiteY71" fmla="*/ 774028 h 800652"/>
                <a:gd name="connsiteX72" fmla="*/ 241851 w 698891"/>
                <a:gd name="connsiteY72" fmla="*/ 772126 h 800652"/>
                <a:gd name="connsiteX73" fmla="*/ 223760 w 698891"/>
                <a:gd name="connsiteY73" fmla="*/ 752157 h 800652"/>
                <a:gd name="connsiteX74" fmla="*/ 201859 w 698891"/>
                <a:gd name="connsiteY74" fmla="*/ 754059 h 800652"/>
                <a:gd name="connsiteX75" fmla="*/ 162821 w 698891"/>
                <a:gd name="connsiteY75" fmla="*/ 747402 h 800652"/>
                <a:gd name="connsiteX76" fmla="*/ 162821 w 698891"/>
                <a:gd name="connsiteY76" fmla="*/ 737894 h 800652"/>
                <a:gd name="connsiteX77" fmla="*/ 141873 w 698891"/>
                <a:gd name="connsiteY77" fmla="*/ 705563 h 800652"/>
                <a:gd name="connsiteX78" fmla="*/ 114260 w 698891"/>
                <a:gd name="connsiteY78" fmla="*/ 694153 h 800652"/>
                <a:gd name="connsiteX79" fmla="*/ 96169 w 698891"/>
                <a:gd name="connsiteY79" fmla="*/ 701760 h 800652"/>
                <a:gd name="connsiteX80" fmla="*/ 75221 w 698891"/>
                <a:gd name="connsiteY80" fmla="*/ 700809 h 800652"/>
                <a:gd name="connsiteX81" fmla="*/ 62843 w 698891"/>
                <a:gd name="connsiteY81" fmla="*/ 696054 h 800652"/>
                <a:gd name="connsiteX82" fmla="*/ 0 w 698891"/>
                <a:gd name="connsiteY82" fmla="*/ 152143 h 800652"/>
                <a:gd name="connsiteX83" fmla="*/ 203764 w 698891"/>
                <a:gd name="connsiteY83" fmla="*/ 118862 h 8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98891" h="800652">
                  <a:moveTo>
                    <a:pt x="212334" y="129322"/>
                  </a:moveTo>
                  <a:lnTo>
                    <a:pt x="230424" y="125518"/>
                  </a:lnTo>
                  <a:lnTo>
                    <a:pt x="258989" y="137880"/>
                  </a:lnTo>
                  <a:lnTo>
                    <a:pt x="278985" y="143585"/>
                  </a:lnTo>
                  <a:lnTo>
                    <a:pt x="285651" y="152143"/>
                  </a:lnTo>
                  <a:lnTo>
                    <a:pt x="295172" y="152143"/>
                  </a:lnTo>
                  <a:lnTo>
                    <a:pt x="304694" y="137880"/>
                  </a:lnTo>
                  <a:lnTo>
                    <a:pt x="317072" y="145487"/>
                  </a:lnTo>
                  <a:lnTo>
                    <a:pt x="331355" y="145487"/>
                  </a:lnTo>
                  <a:lnTo>
                    <a:pt x="330402" y="154996"/>
                  </a:lnTo>
                  <a:lnTo>
                    <a:pt x="300885" y="159750"/>
                  </a:lnTo>
                  <a:lnTo>
                    <a:pt x="281842" y="170210"/>
                  </a:lnTo>
                  <a:lnTo>
                    <a:pt x="299933" y="177817"/>
                  </a:lnTo>
                  <a:lnTo>
                    <a:pt x="315168" y="163554"/>
                  </a:lnTo>
                  <a:lnTo>
                    <a:pt x="338020" y="159750"/>
                  </a:lnTo>
                  <a:lnTo>
                    <a:pt x="358967" y="174014"/>
                  </a:lnTo>
                  <a:lnTo>
                    <a:pt x="373250" y="173063"/>
                  </a:lnTo>
                  <a:lnTo>
                    <a:pt x="397054" y="156897"/>
                  </a:lnTo>
                  <a:lnTo>
                    <a:pt x="431332" y="136929"/>
                  </a:lnTo>
                  <a:lnTo>
                    <a:pt x="480845" y="134076"/>
                  </a:lnTo>
                  <a:lnTo>
                    <a:pt x="527501" y="77973"/>
                  </a:lnTo>
                  <a:lnTo>
                    <a:pt x="563684" y="48496"/>
                  </a:lnTo>
                  <a:lnTo>
                    <a:pt x="652236" y="0"/>
                  </a:lnTo>
                  <a:lnTo>
                    <a:pt x="698892" y="284317"/>
                  </a:lnTo>
                  <a:lnTo>
                    <a:pt x="677944" y="295728"/>
                  </a:lnTo>
                  <a:lnTo>
                    <a:pt x="691274" y="315697"/>
                  </a:lnTo>
                  <a:lnTo>
                    <a:pt x="690323" y="336616"/>
                  </a:lnTo>
                  <a:lnTo>
                    <a:pt x="696035" y="355634"/>
                  </a:lnTo>
                  <a:lnTo>
                    <a:pt x="685562" y="387965"/>
                  </a:lnTo>
                  <a:lnTo>
                    <a:pt x="684609" y="439313"/>
                  </a:lnTo>
                  <a:lnTo>
                    <a:pt x="675087" y="473545"/>
                  </a:lnTo>
                  <a:lnTo>
                    <a:pt x="679848" y="484005"/>
                  </a:lnTo>
                  <a:lnTo>
                    <a:pt x="676040" y="504925"/>
                  </a:lnTo>
                  <a:lnTo>
                    <a:pt x="665566" y="509679"/>
                  </a:lnTo>
                  <a:lnTo>
                    <a:pt x="646522" y="541059"/>
                  </a:lnTo>
                  <a:lnTo>
                    <a:pt x="629383" y="560077"/>
                  </a:lnTo>
                  <a:lnTo>
                    <a:pt x="623671" y="560077"/>
                  </a:lnTo>
                  <a:lnTo>
                    <a:pt x="606531" y="576242"/>
                  </a:lnTo>
                  <a:lnTo>
                    <a:pt x="594153" y="564831"/>
                  </a:lnTo>
                  <a:lnTo>
                    <a:pt x="579871" y="581947"/>
                  </a:lnTo>
                  <a:lnTo>
                    <a:pt x="577014" y="593358"/>
                  </a:lnTo>
                  <a:lnTo>
                    <a:pt x="564636" y="593358"/>
                  </a:lnTo>
                  <a:lnTo>
                    <a:pt x="552258" y="614277"/>
                  </a:lnTo>
                  <a:lnTo>
                    <a:pt x="553210" y="634246"/>
                  </a:lnTo>
                  <a:lnTo>
                    <a:pt x="543688" y="639001"/>
                  </a:lnTo>
                  <a:lnTo>
                    <a:pt x="557019" y="649460"/>
                  </a:lnTo>
                  <a:lnTo>
                    <a:pt x="557019" y="667527"/>
                  </a:lnTo>
                  <a:lnTo>
                    <a:pt x="547497" y="669429"/>
                  </a:lnTo>
                  <a:lnTo>
                    <a:pt x="540832" y="677036"/>
                  </a:lnTo>
                  <a:lnTo>
                    <a:pt x="531310" y="681791"/>
                  </a:lnTo>
                  <a:lnTo>
                    <a:pt x="525597" y="661822"/>
                  </a:lnTo>
                  <a:lnTo>
                    <a:pt x="510362" y="657068"/>
                  </a:lnTo>
                  <a:lnTo>
                    <a:pt x="500841" y="678938"/>
                  </a:lnTo>
                  <a:lnTo>
                    <a:pt x="497984" y="699858"/>
                  </a:lnTo>
                  <a:lnTo>
                    <a:pt x="487510" y="712220"/>
                  </a:lnTo>
                  <a:lnTo>
                    <a:pt x="499889" y="746452"/>
                  </a:lnTo>
                  <a:lnTo>
                    <a:pt x="485606" y="754059"/>
                  </a:lnTo>
                  <a:lnTo>
                    <a:pt x="481797" y="787340"/>
                  </a:lnTo>
                  <a:lnTo>
                    <a:pt x="467515" y="787340"/>
                  </a:lnTo>
                  <a:lnTo>
                    <a:pt x="437045" y="800653"/>
                  </a:lnTo>
                  <a:lnTo>
                    <a:pt x="425619" y="780684"/>
                  </a:lnTo>
                  <a:lnTo>
                    <a:pt x="392293" y="767371"/>
                  </a:lnTo>
                  <a:lnTo>
                    <a:pt x="384676" y="739795"/>
                  </a:lnTo>
                  <a:lnTo>
                    <a:pt x="379915" y="732188"/>
                  </a:lnTo>
                  <a:lnTo>
                    <a:pt x="347542" y="749304"/>
                  </a:lnTo>
                  <a:lnTo>
                    <a:pt x="341828" y="765470"/>
                  </a:lnTo>
                  <a:lnTo>
                    <a:pt x="333259" y="765470"/>
                  </a:lnTo>
                  <a:lnTo>
                    <a:pt x="320880" y="772126"/>
                  </a:lnTo>
                  <a:lnTo>
                    <a:pt x="309455" y="764519"/>
                  </a:lnTo>
                  <a:lnTo>
                    <a:pt x="280890" y="756911"/>
                  </a:lnTo>
                  <a:lnTo>
                    <a:pt x="262798" y="764519"/>
                  </a:lnTo>
                  <a:lnTo>
                    <a:pt x="262798" y="774028"/>
                  </a:lnTo>
                  <a:lnTo>
                    <a:pt x="241851" y="772126"/>
                  </a:lnTo>
                  <a:lnTo>
                    <a:pt x="223760" y="752157"/>
                  </a:lnTo>
                  <a:lnTo>
                    <a:pt x="201859" y="754059"/>
                  </a:lnTo>
                  <a:lnTo>
                    <a:pt x="162821" y="747402"/>
                  </a:lnTo>
                  <a:lnTo>
                    <a:pt x="162821" y="737894"/>
                  </a:lnTo>
                  <a:lnTo>
                    <a:pt x="141873" y="705563"/>
                  </a:lnTo>
                  <a:lnTo>
                    <a:pt x="114260" y="694153"/>
                  </a:lnTo>
                  <a:lnTo>
                    <a:pt x="96169" y="701760"/>
                  </a:lnTo>
                  <a:lnTo>
                    <a:pt x="75221" y="700809"/>
                  </a:lnTo>
                  <a:lnTo>
                    <a:pt x="62843" y="696054"/>
                  </a:lnTo>
                  <a:lnTo>
                    <a:pt x="0" y="152143"/>
                  </a:lnTo>
                  <a:lnTo>
                    <a:pt x="203764" y="118862"/>
                  </a:lnTo>
                  <a:close/>
                </a:path>
              </a:pathLst>
            </a:custGeom>
            <a:pattFill prst="wdDnDiag">
              <a:fgClr>
                <a:srgbClr val="ED7D31"/>
              </a:fgClr>
              <a:bgClr>
                <a:srgbClr val="00B0F0"/>
              </a:bgClr>
            </a:pattFill>
            <a:ln w="34925" cap="flat">
              <a:solidFill>
                <a:srgbClr val="42D474"/>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3" name="Freeform 47">
              <a:extLst>
                <a:ext uri="{FF2B5EF4-FFF2-40B4-BE49-F238E27FC236}">
                  <a16:creationId xmlns:a16="http://schemas.microsoft.com/office/drawing/2014/main" id="{423CC764-A75E-68A2-E402-1100383A1514}"/>
                </a:ext>
              </a:extLst>
            </p:cNvPr>
            <p:cNvSpPr/>
            <p:nvPr/>
          </p:nvSpPr>
          <p:spPr>
            <a:xfrm>
              <a:off x="4934353" y="3674330"/>
              <a:ext cx="1438727" cy="743599"/>
            </a:xfrm>
            <a:custGeom>
              <a:avLst/>
              <a:gdLst>
                <a:gd name="connsiteX0" fmla="*/ 1371123 w 1438727"/>
                <a:gd name="connsiteY0" fmla="*/ 725532 h 743599"/>
                <a:gd name="connsiteX1" fmla="*/ 1327323 w 1438727"/>
                <a:gd name="connsiteY1" fmla="*/ 689398 h 743599"/>
                <a:gd name="connsiteX2" fmla="*/ 1306376 w 1438727"/>
                <a:gd name="connsiteY2" fmla="*/ 680840 h 743599"/>
                <a:gd name="connsiteX3" fmla="*/ 1301615 w 1438727"/>
                <a:gd name="connsiteY3" fmla="*/ 696054 h 743599"/>
                <a:gd name="connsiteX4" fmla="*/ 1253054 w 1438727"/>
                <a:gd name="connsiteY4" fmla="*/ 698907 h 743599"/>
                <a:gd name="connsiteX5" fmla="*/ 1247341 w 1438727"/>
                <a:gd name="connsiteY5" fmla="*/ 684644 h 743599"/>
                <a:gd name="connsiteX6" fmla="*/ 1199733 w 1438727"/>
                <a:gd name="connsiteY6" fmla="*/ 708416 h 743599"/>
                <a:gd name="connsiteX7" fmla="*/ 1184498 w 1438727"/>
                <a:gd name="connsiteY7" fmla="*/ 701760 h 743599"/>
                <a:gd name="connsiteX8" fmla="*/ 1149268 w 1438727"/>
                <a:gd name="connsiteY8" fmla="*/ 704612 h 743599"/>
                <a:gd name="connsiteX9" fmla="*/ 1143555 w 1438727"/>
                <a:gd name="connsiteY9" fmla="*/ 720778 h 743599"/>
                <a:gd name="connsiteX10" fmla="*/ 1109277 w 1438727"/>
                <a:gd name="connsiteY10" fmla="*/ 729336 h 743599"/>
                <a:gd name="connsiteX11" fmla="*/ 1096899 w 1438727"/>
                <a:gd name="connsiteY11" fmla="*/ 717925 h 743599"/>
                <a:gd name="connsiteX12" fmla="*/ 1085473 w 1438727"/>
                <a:gd name="connsiteY12" fmla="*/ 718876 h 743599"/>
                <a:gd name="connsiteX13" fmla="*/ 1066429 w 1438727"/>
                <a:gd name="connsiteY13" fmla="*/ 701760 h 743599"/>
                <a:gd name="connsiteX14" fmla="*/ 1046434 w 1438727"/>
                <a:gd name="connsiteY14" fmla="*/ 708416 h 743599"/>
                <a:gd name="connsiteX15" fmla="*/ 1027390 w 1438727"/>
                <a:gd name="connsiteY15" fmla="*/ 703661 h 743599"/>
                <a:gd name="connsiteX16" fmla="*/ 1010251 w 1438727"/>
                <a:gd name="connsiteY16" fmla="*/ 684644 h 743599"/>
                <a:gd name="connsiteX17" fmla="*/ 986447 w 1438727"/>
                <a:gd name="connsiteY17" fmla="*/ 724581 h 743599"/>
                <a:gd name="connsiteX18" fmla="*/ 975021 w 1438727"/>
                <a:gd name="connsiteY18" fmla="*/ 732188 h 743599"/>
                <a:gd name="connsiteX19" fmla="*/ 965499 w 1438727"/>
                <a:gd name="connsiteY19" fmla="*/ 715072 h 743599"/>
                <a:gd name="connsiteX20" fmla="*/ 968356 w 1438727"/>
                <a:gd name="connsiteY20" fmla="*/ 696054 h 743599"/>
                <a:gd name="connsiteX21" fmla="*/ 956930 w 1438727"/>
                <a:gd name="connsiteY21" fmla="*/ 689398 h 743599"/>
                <a:gd name="connsiteX22" fmla="*/ 935030 w 1438727"/>
                <a:gd name="connsiteY22" fmla="*/ 713170 h 743599"/>
                <a:gd name="connsiteX23" fmla="*/ 918843 w 1438727"/>
                <a:gd name="connsiteY23" fmla="*/ 701760 h 743599"/>
                <a:gd name="connsiteX24" fmla="*/ 917891 w 1438727"/>
                <a:gd name="connsiteY24" fmla="*/ 687496 h 743599"/>
                <a:gd name="connsiteX25" fmla="*/ 905513 w 1438727"/>
                <a:gd name="connsiteY25" fmla="*/ 692251 h 743599"/>
                <a:gd name="connsiteX26" fmla="*/ 880756 w 1438727"/>
                <a:gd name="connsiteY26" fmla="*/ 676086 h 743599"/>
                <a:gd name="connsiteX27" fmla="*/ 852191 w 1438727"/>
                <a:gd name="connsiteY27" fmla="*/ 700809 h 743599"/>
                <a:gd name="connsiteX28" fmla="*/ 830291 w 1438727"/>
                <a:gd name="connsiteY28" fmla="*/ 690349 h 743599"/>
                <a:gd name="connsiteX29" fmla="*/ 836956 w 1438727"/>
                <a:gd name="connsiteY29" fmla="*/ 670380 h 743599"/>
                <a:gd name="connsiteX30" fmla="*/ 815057 w 1438727"/>
                <a:gd name="connsiteY30" fmla="*/ 671331 h 743599"/>
                <a:gd name="connsiteX31" fmla="*/ 796966 w 1438727"/>
                <a:gd name="connsiteY31" fmla="*/ 642804 h 743599"/>
                <a:gd name="connsiteX32" fmla="*/ 763640 w 1438727"/>
                <a:gd name="connsiteY32" fmla="*/ 632344 h 743599"/>
                <a:gd name="connsiteX33" fmla="*/ 744596 w 1438727"/>
                <a:gd name="connsiteY33" fmla="*/ 654215 h 743599"/>
                <a:gd name="connsiteX34" fmla="*/ 722696 w 1438727"/>
                <a:gd name="connsiteY34" fmla="*/ 633295 h 743599"/>
                <a:gd name="connsiteX35" fmla="*/ 709366 w 1438727"/>
                <a:gd name="connsiteY35" fmla="*/ 637099 h 743599"/>
                <a:gd name="connsiteX36" fmla="*/ 690323 w 1438727"/>
                <a:gd name="connsiteY36" fmla="*/ 638050 h 743599"/>
                <a:gd name="connsiteX37" fmla="*/ 656997 w 1438727"/>
                <a:gd name="connsiteY37" fmla="*/ 619983 h 743599"/>
                <a:gd name="connsiteX38" fmla="*/ 635097 w 1438727"/>
                <a:gd name="connsiteY38" fmla="*/ 620934 h 743599"/>
                <a:gd name="connsiteX39" fmla="*/ 623671 w 1438727"/>
                <a:gd name="connsiteY39" fmla="*/ 614277 h 743599"/>
                <a:gd name="connsiteX40" fmla="*/ 618910 w 1438727"/>
                <a:gd name="connsiteY40" fmla="*/ 586702 h 743599"/>
                <a:gd name="connsiteX41" fmla="*/ 597010 w 1438727"/>
                <a:gd name="connsiteY41" fmla="*/ 570536 h 743599"/>
                <a:gd name="connsiteX42" fmla="*/ 586536 w 1438727"/>
                <a:gd name="connsiteY42" fmla="*/ 584800 h 743599"/>
                <a:gd name="connsiteX43" fmla="*/ 573206 w 1438727"/>
                <a:gd name="connsiteY43" fmla="*/ 575291 h 743599"/>
                <a:gd name="connsiteX44" fmla="*/ 561780 w 1438727"/>
                <a:gd name="connsiteY44" fmla="*/ 571487 h 743599"/>
                <a:gd name="connsiteX45" fmla="*/ 551306 w 1438727"/>
                <a:gd name="connsiteY45" fmla="*/ 580996 h 743599"/>
                <a:gd name="connsiteX46" fmla="*/ 537023 w 1438727"/>
                <a:gd name="connsiteY46" fmla="*/ 578144 h 743599"/>
                <a:gd name="connsiteX47" fmla="*/ 513219 w 1438727"/>
                <a:gd name="connsiteY47" fmla="*/ 549617 h 743599"/>
                <a:gd name="connsiteX48" fmla="*/ 487511 w 1438727"/>
                <a:gd name="connsiteY48" fmla="*/ 537255 h 743599"/>
                <a:gd name="connsiteX49" fmla="*/ 500841 w 1438727"/>
                <a:gd name="connsiteY49" fmla="*/ 131224 h 743599"/>
                <a:gd name="connsiteX50" fmla="*/ 0 w 1438727"/>
                <a:gd name="connsiteY50" fmla="*/ 100795 h 743599"/>
                <a:gd name="connsiteX51" fmla="*/ 5713 w 1438727"/>
                <a:gd name="connsiteY51" fmla="*/ 0 h 743599"/>
                <a:gd name="connsiteX52" fmla="*/ 162821 w 1438727"/>
                <a:gd name="connsiteY52" fmla="*/ 9509 h 743599"/>
                <a:gd name="connsiteX53" fmla="*/ 807439 w 1438727"/>
                <a:gd name="connsiteY53" fmla="*/ 37085 h 743599"/>
                <a:gd name="connsiteX54" fmla="*/ 1397784 w 1438727"/>
                <a:gd name="connsiteY54" fmla="*/ 38036 h 743599"/>
                <a:gd name="connsiteX55" fmla="*/ 1399688 w 1438727"/>
                <a:gd name="connsiteY55" fmla="*/ 140732 h 743599"/>
                <a:gd name="connsiteX56" fmla="*/ 1438727 w 1438727"/>
                <a:gd name="connsiteY56" fmla="*/ 372750 h 743599"/>
                <a:gd name="connsiteX57" fmla="*/ 1432062 w 1438727"/>
                <a:gd name="connsiteY57" fmla="*/ 743599 h 74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438727" h="743599">
                  <a:moveTo>
                    <a:pt x="1371123" y="725532"/>
                  </a:moveTo>
                  <a:lnTo>
                    <a:pt x="1327323" y="689398"/>
                  </a:lnTo>
                  <a:lnTo>
                    <a:pt x="1306376" y="680840"/>
                  </a:lnTo>
                  <a:lnTo>
                    <a:pt x="1301615" y="696054"/>
                  </a:lnTo>
                  <a:lnTo>
                    <a:pt x="1253054" y="698907"/>
                  </a:lnTo>
                  <a:lnTo>
                    <a:pt x="1247341" y="684644"/>
                  </a:lnTo>
                  <a:lnTo>
                    <a:pt x="1199733" y="708416"/>
                  </a:lnTo>
                  <a:lnTo>
                    <a:pt x="1184498" y="701760"/>
                  </a:lnTo>
                  <a:lnTo>
                    <a:pt x="1149268" y="704612"/>
                  </a:lnTo>
                  <a:lnTo>
                    <a:pt x="1143555" y="720778"/>
                  </a:lnTo>
                  <a:lnTo>
                    <a:pt x="1109277" y="729336"/>
                  </a:lnTo>
                  <a:lnTo>
                    <a:pt x="1096899" y="717925"/>
                  </a:lnTo>
                  <a:lnTo>
                    <a:pt x="1085473" y="718876"/>
                  </a:lnTo>
                  <a:lnTo>
                    <a:pt x="1066429" y="701760"/>
                  </a:lnTo>
                  <a:lnTo>
                    <a:pt x="1046434" y="708416"/>
                  </a:lnTo>
                  <a:lnTo>
                    <a:pt x="1027390" y="703661"/>
                  </a:lnTo>
                  <a:lnTo>
                    <a:pt x="1010251" y="684644"/>
                  </a:lnTo>
                  <a:lnTo>
                    <a:pt x="986447" y="724581"/>
                  </a:lnTo>
                  <a:lnTo>
                    <a:pt x="975021" y="732188"/>
                  </a:lnTo>
                  <a:lnTo>
                    <a:pt x="965499" y="715072"/>
                  </a:lnTo>
                  <a:lnTo>
                    <a:pt x="968356" y="696054"/>
                  </a:lnTo>
                  <a:lnTo>
                    <a:pt x="956930" y="689398"/>
                  </a:lnTo>
                  <a:lnTo>
                    <a:pt x="935030" y="713170"/>
                  </a:lnTo>
                  <a:lnTo>
                    <a:pt x="918843" y="701760"/>
                  </a:lnTo>
                  <a:lnTo>
                    <a:pt x="917891" y="687496"/>
                  </a:lnTo>
                  <a:lnTo>
                    <a:pt x="905513" y="692251"/>
                  </a:lnTo>
                  <a:lnTo>
                    <a:pt x="880756" y="676086"/>
                  </a:lnTo>
                  <a:lnTo>
                    <a:pt x="852191" y="700809"/>
                  </a:lnTo>
                  <a:lnTo>
                    <a:pt x="830291" y="690349"/>
                  </a:lnTo>
                  <a:lnTo>
                    <a:pt x="836956" y="670380"/>
                  </a:lnTo>
                  <a:lnTo>
                    <a:pt x="815057" y="671331"/>
                  </a:lnTo>
                  <a:lnTo>
                    <a:pt x="796966" y="642804"/>
                  </a:lnTo>
                  <a:lnTo>
                    <a:pt x="763640" y="632344"/>
                  </a:lnTo>
                  <a:lnTo>
                    <a:pt x="744596" y="654215"/>
                  </a:lnTo>
                  <a:lnTo>
                    <a:pt x="722696" y="633295"/>
                  </a:lnTo>
                  <a:lnTo>
                    <a:pt x="709366" y="637099"/>
                  </a:lnTo>
                  <a:lnTo>
                    <a:pt x="690323" y="638050"/>
                  </a:lnTo>
                  <a:lnTo>
                    <a:pt x="656997" y="619983"/>
                  </a:lnTo>
                  <a:lnTo>
                    <a:pt x="635097" y="620934"/>
                  </a:lnTo>
                  <a:lnTo>
                    <a:pt x="623671" y="614277"/>
                  </a:lnTo>
                  <a:lnTo>
                    <a:pt x="618910" y="586702"/>
                  </a:lnTo>
                  <a:lnTo>
                    <a:pt x="597010" y="570536"/>
                  </a:lnTo>
                  <a:lnTo>
                    <a:pt x="586536" y="584800"/>
                  </a:lnTo>
                  <a:lnTo>
                    <a:pt x="573206" y="575291"/>
                  </a:lnTo>
                  <a:lnTo>
                    <a:pt x="561780" y="571487"/>
                  </a:lnTo>
                  <a:lnTo>
                    <a:pt x="551306" y="580996"/>
                  </a:lnTo>
                  <a:lnTo>
                    <a:pt x="537023" y="578144"/>
                  </a:lnTo>
                  <a:lnTo>
                    <a:pt x="513219" y="549617"/>
                  </a:lnTo>
                  <a:lnTo>
                    <a:pt x="487511" y="537255"/>
                  </a:lnTo>
                  <a:lnTo>
                    <a:pt x="500841" y="131224"/>
                  </a:lnTo>
                  <a:lnTo>
                    <a:pt x="0" y="100795"/>
                  </a:lnTo>
                  <a:lnTo>
                    <a:pt x="5713" y="0"/>
                  </a:lnTo>
                  <a:lnTo>
                    <a:pt x="162821" y="9509"/>
                  </a:lnTo>
                  <a:lnTo>
                    <a:pt x="807439" y="37085"/>
                  </a:lnTo>
                  <a:lnTo>
                    <a:pt x="1397784" y="38036"/>
                  </a:lnTo>
                  <a:lnTo>
                    <a:pt x="1399688" y="140732"/>
                  </a:lnTo>
                  <a:lnTo>
                    <a:pt x="1438727" y="372750"/>
                  </a:lnTo>
                  <a:lnTo>
                    <a:pt x="1432062" y="743599"/>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4" name="Freeform 48">
              <a:extLst>
                <a:ext uri="{FF2B5EF4-FFF2-40B4-BE49-F238E27FC236}">
                  <a16:creationId xmlns:a16="http://schemas.microsoft.com/office/drawing/2014/main" id="{1B55F0AC-EED6-69A7-6FFA-16371E30C48F}"/>
                </a:ext>
              </a:extLst>
            </p:cNvPr>
            <p:cNvSpPr/>
            <p:nvPr/>
          </p:nvSpPr>
          <p:spPr>
            <a:xfrm>
              <a:off x="1782674" y="1175381"/>
              <a:ext cx="1338749" cy="1123956"/>
            </a:xfrm>
            <a:custGeom>
              <a:avLst/>
              <a:gdLst>
                <a:gd name="connsiteX0" fmla="*/ 641762 w 1338749"/>
                <a:gd name="connsiteY0" fmla="*/ 1017456 h 1123956"/>
                <a:gd name="connsiteX1" fmla="*/ 1089281 w 1338749"/>
                <a:gd name="connsiteY1" fmla="*/ 1123956 h 1123956"/>
                <a:gd name="connsiteX2" fmla="*/ 1170216 w 1338749"/>
                <a:gd name="connsiteY2" fmla="*/ 769273 h 1123956"/>
                <a:gd name="connsiteX3" fmla="*/ 1197829 w 1338749"/>
                <a:gd name="connsiteY3" fmla="*/ 714121 h 1123956"/>
                <a:gd name="connsiteX4" fmla="*/ 1201637 w 1338749"/>
                <a:gd name="connsiteY4" fmla="*/ 694152 h 1123956"/>
                <a:gd name="connsiteX5" fmla="*/ 1209255 w 1338749"/>
                <a:gd name="connsiteY5" fmla="*/ 685594 h 1123956"/>
                <a:gd name="connsiteX6" fmla="*/ 1200685 w 1338749"/>
                <a:gd name="connsiteY6" fmla="*/ 666577 h 1123956"/>
                <a:gd name="connsiteX7" fmla="*/ 1173072 w 1338749"/>
                <a:gd name="connsiteY7" fmla="*/ 655166 h 1123956"/>
                <a:gd name="connsiteX8" fmla="*/ 1174976 w 1338749"/>
                <a:gd name="connsiteY8" fmla="*/ 615228 h 1123956"/>
                <a:gd name="connsiteX9" fmla="*/ 1213063 w 1338749"/>
                <a:gd name="connsiteY9" fmla="*/ 560076 h 1123956"/>
                <a:gd name="connsiteX10" fmla="*/ 1236867 w 1338749"/>
                <a:gd name="connsiteY10" fmla="*/ 552469 h 1123956"/>
                <a:gd name="connsiteX11" fmla="*/ 1252102 w 1338749"/>
                <a:gd name="connsiteY11" fmla="*/ 530599 h 1123956"/>
                <a:gd name="connsiteX12" fmla="*/ 1251150 w 1338749"/>
                <a:gd name="connsiteY12" fmla="*/ 515384 h 1123956"/>
                <a:gd name="connsiteX13" fmla="*/ 1268289 w 1338749"/>
                <a:gd name="connsiteY13" fmla="*/ 500170 h 1123956"/>
                <a:gd name="connsiteX14" fmla="*/ 1298758 w 1338749"/>
                <a:gd name="connsiteY14" fmla="*/ 447871 h 1123956"/>
                <a:gd name="connsiteX15" fmla="*/ 1338750 w 1338749"/>
                <a:gd name="connsiteY15" fmla="*/ 402228 h 1123956"/>
                <a:gd name="connsiteX16" fmla="*/ 1333989 w 1338749"/>
                <a:gd name="connsiteY16" fmla="*/ 371799 h 1123956"/>
                <a:gd name="connsiteX17" fmla="*/ 1300663 w 1338749"/>
                <a:gd name="connsiteY17" fmla="*/ 342322 h 1123956"/>
                <a:gd name="connsiteX18" fmla="*/ 1285428 w 1338749"/>
                <a:gd name="connsiteY18" fmla="*/ 308090 h 1123956"/>
                <a:gd name="connsiteX19" fmla="*/ 996921 w 1338749"/>
                <a:gd name="connsiteY19" fmla="*/ 238674 h 1123956"/>
                <a:gd name="connsiteX20" fmla="*/ 970260 w 1338749"/>
                <a:gd name="connsiteY20" fmla="*/ 248183 h 1123956"/>
                <a:gd name="connsiteX21" fmla="*/ 918843 w 1338749"/>
                <a:gd name="connsiteY21" fmla="*/ 239625 h 1123956"/>
                <a:gd name="connsiteX22" fmla="*/ 901704 w 1338749"/>
                <a:gd name="connsiteY22" fmla="*/ 231067 h 1123956"/>
                <a:gd name="connsiteX23" fmla="*/ 887421 w 1338749"/>
                <a:gd name="connsiteY23" fmla="*/ 242478 h 1123956"/>
                <a:gd name="connsiteX24" fmla="*/ 856000 w 1338749"/>
                <a:gd name="connsiteY24" fmla="*/ 238674 h 1123956"/>
                <a:gd name="connsiteX25" fmla="*/ 813152 w 1338749"/>
                <a:gd name="connsiteY25" fmla="*/ 243429 h 1123956"/>
                <a:gd name="connsiteX26" fmla="*/ 804583 w 1338749"/>
                <a:gd name="connsiteY26" fmla="*/ 250085 h 1123956"/>
                <a:gd name="connsiteX27" fmla="*/ 764592 w 1338749"/>
                <a:gd name="connsiteY27" fmla="*/ 246282 h 1123956"/>
                <a:gd name="connsiteX28" fmla="*/ 756974 w 1338749"/>
                <a:gd name="connsiteY28" fmla="*/ 231067 h 1123956"/>
                <a:gd name="connsiteX29" fmla="*/ 745548 w 1338749"/>
                <a:gd name="connsiteY29" fmla="*/ 229165 h 1123956"/>
                <a:gd name="connsiteX30" fmla="*/ 703653 w 1338749"/>
                <a:gd name="connsiteY30" fmla="*/ 241527 h 1123956"/>
                <a:gd name="connsiteX31" fmla="*/ 688418 w 1338749"/>
                <a:gd name="connsiteY31" fmla="*/ 231067 h 1123956"/>
                <a:gd name="connsiteX32" fmla="*/ 667470 w 1338749"/>
                <a:gd name="connsiteY32" fmla="*/ 238674 h 1123956"/>
                <a:gd name="connsiteX33" fmla="*/ 665566 w 1338749"/>
                <a:gd name="connsiteY33" fmla="*/ 221558 h 1123956"/>
                <a:gd name="connsiteX34" fmla="*/ 643666 w 1338749"/>
                <a:gd name="connsiteY34" fmla="*/ 210148 h 1123956"/>
                <a:gd name="connsiteX35" fmla="*/ 629384 w 1338749"/>
                <a:gd name="connsiteY35" fmla="*/ 208246 h 1123956"/>
                <a:gd name="connsiteX36" fmla="*/ 619862 w 1338749"/>
                <a:gd name="connsiteY36" fmla="*/ 197786 h 1123956"/>
                <a:gd name="connsiteX37" fmla="*/ 591297 w 1338749"/>
                <a:gd name="connsiteY37" fmla="*/ 200639 h 1123956"/>
                <a:gd name="connsiteX38" fmla="*/ 579871 w 1338749"/>
                <a:gd name="connsiteY38" fmla="*/ 193031 h 1123956"/>
                <a:gd name="connsiteX39" fmla="*/ 568445 w 1338749"/>
                <a:gd name="connsiteY39" fmla="*/ 193031 h 1123956"/>
                <a:gd name="connsiteX40" fmla="*/ 557019 w 1338749"/>
                <a:gd name="connsiteY40" fmla="*/ 201589 h 1123956"/>
                <a:gd name="connsiteX41" fmla="*/ 504650 w 1338749"/>
                <a:gd name="connsiteY41" fmla="*/ 208246 h 1123956"/>
                <a:gd name="connsiteX42" fmla="*/ 441806 w 1338749"/>
                <a:gd name="connsiteY42" fmla="*/ 168308 h 1123956"/>
                <a:gd name="connsiteX43" fmla="*/ 452280 w 1338749"/>
                <a:gd name="connsiteY43" fmla="*/ 115058 h 1123956"/>
                <a:gd name="connsiteX44" fmla="*/ 448472 w 1338749"/>
                <a:gd name="connsiteY44" fmla="*/ 76072 h 1123956"/>
                <a:gd name="connsiteX45" fmla="*/ 418002 w 1338749"/>
                <a:gd name="connsiteY45" fmla="*/ 40888 h 1123956"/>
                <a:gd name="connsiteX46" fmla="*/ 382772 w 1338749"/>
                <a:gd name="connsiteY46" fmla="*/ 41839 h 1123956"/>
                <a:gd name="connsiteX47" fmla="*/ 378963 w 1338749"/>
                <a:gd name="connsiteY47" fmla="*/ 31379 h 1123956"/>
                <a:gd name="connsiteX48" fmla="*/ 382772 w 1338749"/>
                <a:gd name="connsiteY48" fmla="*/ 19969 h 1123956"/>
                <a:gd name="connsiteX49" fmla="*/ 376107 w 1338749"/>
                <a:gd name="connsiteY49" fmla="*/ 12362 h 1123956"/>
                <a:gd name="connsiteX50" fmla="*/ 366585 w 1338749"/>
                <a:gd name="connsiteY50" fmla="*/ 13313 h 1123956"/>
                <a:gd name="connsiteX51" fmla="*/ 356111 w 1338749"/>
                <a:gd name="connsiteY51" fmla="*/ 25674 h 1123956"/>
                <a:gd name="connsiteX52" fmla="*/ 341829 w 1338749"/>
                <a:gd name="connsiteY52" fmla="*/ 23772 h 1123956"/>
                <a:gd name="connsiteX53" fmla="*/ 337068 w 1338749"/>
                <a:gd name="connsiteY53" fmla="*/ 13313 h 1123956"/>
                <a:gd name="connsiteX54" fmla="*/ 327546 w 1338749"/>
                <a:gd name="connsiteY54" fmla="*/ 12362 h 1123956"/>
                <a:gd name="connsiteX55" fmla="*/ 320881 w 1338749"/>
                <a:gd name="connsiteY55" fmla="*/ 18067 h 1123956"/>
                <a:gd name="connsiteX56" fmla="*/ 301838 w 1338749"/>
                <a:gd name="connsiteY56" fmla="*/ 0 h 1123956"/>
                <a:gd name="connsiteX57" fmla="*/ 301838 w 1338749"/>
                <a:gd name="connsiteY57" fmla="*/ 40888 h 1123956"/>
                <a:gd name="connsiteX58" fmla="*/ 289459 w 1338749"/>
                <a:gd name="connsiteY58" fmla="*/ 53250 h 1123956"/>
                <a:gd name="connsiteX59" fmla="*/ 278986 w 1338749"/>
                <a:gd name="connsiteY59" fmla="*/ 86531 h 1123956"/>
                <a:gd name="connsiteX60" fmla="*/ 278033 w 1338749"/>
                <a:gd name="connsiteY60" fmla="*/ 108402 h 1123956"/>
                <a:gd name="connsiteX61" fmla="*/ 235186 w 1338749"/>
                <a:gd name="connsiteY61" fmla="*/ 225362 h 1123956"/>
                <a:gd name="connsiteX62" fmla="*/ 109499 w 1338749"/>
                <a:gd name="connsiteY62" fmla="*/ 522992 h 1123956"/>
                <a:gd name="connsiteX63" fmla="*/ 79030 w 1338749"/>
                <a:gd name="connsiteY63" fmla="*/ 566733 h 1123956"/>
                <a:gd name="connsiteX64" fmla="*/ 63795 w 1338749"/>
                <a:gd name="connsiteY64" fmla="*/ 565782 h 1123956"/>
                <a:gd name="connsiteX65" fmla="*/ 64747 w 1338749"/>
                <a:gd name="connsiteY65" fmla="*/ 585751 h 1123956"/>
                <a:gd name="connsiteX66" fmla="*/ 15235 w 1338749"/>
                <a:gd name="connsiteY66" fmla="*/ 653264 h 1123956"/>
                <a:gd name="connsiteX67" fmla="*/ 12378 w 1338749"/>
                <a:gd name="connsiteY67" fmla="*/ 684644 h 1123956"/>
                <a:gd name="connsiteX68" fmla="*/ 21900 w 1338749"/>
                <a:gd name="connsiteY68" fmla="*/ 697005 h 1123956"/>
                <a:gd name="connsiteX69" fmla="*/ 22852 w 1338749"/>
                <a:gd name="connsiteY69" fmla="*/ 719827 h 1123956"/>
                <a:gd name="connsiteX70" fmla="*/ 11426 w 1338749"/>
                <a:gd name="connsiteY70" fmla="*/ 730286 h 1123956"/>
                <a:gd name="connsiteX71" fmla="*/ 0 w 1338749"/>
                <a:gd name="connsiteY71" fmla="*/ 758813 h 1123956"/>
                <a:gd name="connsiteX72" fmla="*/ 952 w 1338749"/>
                <a:gd name="connsiteY72" fmla="*/ 813014 h 1123956"/>
                <a:gd name="connsiteX73" fmla="*/ 12378 w 1338749"/>
                <a:gd name="connsiteY73" fmla="*/ 840590 h 112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38749" h="1123956">
                  <a:moveTo>
                    <a:pt x="641762" y="1017456"/>
                  </a:moveTo>
                  <a:lnTo>
                    <a:pt x="1089281" y="1123956"/>
                  </a:lnTo>
                  <a:lnTo>
                    <a:pt x="1170216" y="769273"/>
                  </a:lnTo>
                  <a:lnTo>
                    <a:pt x="1197829" y="714121"/>
                  </a:lnTo>
                  <a:lnTo>
                    <a:pt x="1201637" y="694152"/>
                  </a:lnTo>
                  <a:lnTo>
                    <a:pt x="1209255" y="685594"/>
                  </a:lnTo>
                  <a:lnTo>
                    <a:pt x="1200685" y="666577"/>
                  </a:lnTo>
                  <a:lnTo>
                    <a:pt x="1173072" y="655166"/>
                  </a:lnTo>
                  <a:lnTo>
                    <a:pt x="1174976" y="615228"/>
                  </a:lnTo>
                  <a:lnTo>
                    <a:pt x="1213063" y="560076"/>
                  </a:lnTo>
                  <a:lnTo>
                    <a:pt x="1236867" y="552469"/>
                  </a:lnTo>
                  <a:lnTo>
                    <a:pt x="1252102" y="530599"/>
                  </a:lnTo>
                  <a:lnTo>
                    <a:pt x="1251150" y="515384"/>
                  </a:lnTo>
                  <a:lnTo>
                    <a:pt x="1268289" y="500170"/>
                  </a:lnTo>
                  <a:lnTo>
                    <a:pt x="1298758" y="447871"/>
                  </a:lnTo>
                  <a:lnTo>
                    <a:pt x="1338750" y="402228"/>
                  </a:lnTo>
                  <a:lnTo>
                    <a:pt x="1333989" y="371799"/>
                  </a:lnTo>
                  <a:lnTo>
                    <a:pt x="1300663" y="342322"/>
                  </a:lnTo>
                  <a:lnTo>
                    <a:pt x="1285428" y="308090"/>
                  </a:lnTo>
                  <a:lnTo>
                    <a:pt x="996921" y="238674"/>
                  </a:lnTo>
                  <a:lnTo>
                    <a:pt x="970260" y="248183"/>
                  </a:lnTo>
                  <a:lnTo>
                    <a:pt x="918843" y="239625"/>
                  </a:lnTo>
                  <a:lnTo>
                    <a:pt x="901704" y="231067"/>
                  </a:lnTo>
                  <a:lnTo>
                    <a:pt x="887421" y="242478"/>
                  </a:lnTo>
                  <a:lnTo>
                    <a:pt x="856000" y="238674"/>
                  </a:lnTo>
                  <a:lnTo>
                    <a:pt x="813152" y="243429"/>
                  </a:lnTo>
                  <a:lnTo>
                    <a:pt x="804583" y="250085"/>
                  </a:lnTo>
                  <a:lnTo>
                    <a:pt x="764592" y="246282"/>
                  </a:lnTo>
                  <a:lnTo>
                    <a:pt x="756974" y="231067"/>
                  </a:lnTo>
                  <a:lnTo>
                    <a:pt x="745548" y="229165"/>
                  </a:lnTo>
                  <a:lnTo>
                    <a:pt x="703653" y="241527"/>
                  </a:lnTo>
                  <a:lnTo>
                    <a:pt x="688418" y="231067"/>
                  </a:lnTo>
                  <a:lnTo>
                    <a:pt x="667470" y="238674"/>
                  </a:lnTo>
                  <a:lnTo>
                    <a:pt x="665566" y="221558"/>
                  </a:lnTo>
                  <a:lnTo>
                    <a:pt x="643666" y="210148"/>
                  </a:lnTo>
                  <a:lnTo>
                    <a:pt x="629384" y="208246"/>
                  </a:lnTo>
                  <a:lnTo>
                    <a:pt x="619862" y="197786"/>
                  </a:lnTo>
                  <a:lnTo>
                    <a:pt x="591297" y="200639"/>
                  </a:lnTo>
                  <a:lnTo>
                    <a:pt x="579871" y="193031"/>
                  </a:lnTo>
                  <a:lnTo>
                    <a:pt x="568445" y="193031"/>
                  </a:lnTo>
                  <a:lnTo>
                    <a:pt x="557019" y="201589"/>
                  </a:lnTo>
                  <a:lnTo>
                    <a:pt x="504650" y="208246"/>
                  </a:lnTo>
                  <a:lnTo>
                    <a:pt x="441806" y="168308"/>
                  </a:lnTo>
                  <a:lnTo>
                    <a:pt x="452280" y="115058"/>
                  </a:lnTo>
                  <a:lnTo>
                    <a:pt x="448472" y="76072"/>
                  </a:lnTo>
                  <a:lnTo>
                    <a:pt x="418002" y="40888"/>
                  </a:lnTo>
                  <a:lnTo>
                    <a:pt x="382772" y="41839"/>
                  </a:lnTo>
                  <a:lnTo>
                    <a:pt x="378963" y="31379"/>
                  </a:lnTo>
                  <a:lnTo>
                    <a:pt x="382772" y="19969"/>
                  </a:lnTo>
                  <a:lnTo>
                    <a:pt x="376107" y="12362"/>
                  </a:lnTo>
                  <a:lnTo>
                    <a:pt x="366585" y="13313"/>
                  </a:lnTo>
                  <a:lnTo>
                    <a:pt x="356111" y="25674"/>
                  </a:lnTo>
                  <a:lnTo>
                    <a:pt x="341829" y="23772"/>
                  </a:lnTo>
                  <a:lnTo>
                    <a:pt x="337068" y="13313"/>
                  </a:lnTo>
                  <a:lnTo>
                    <a:pt x="327546" y="12362"/>
                  </a:lnTo>
                  <a:lnTo>
                    <a:pt x="320881" y="18067"/>
                  </a:lnTo>
                  <a:lnTo>
                    <a:pt x="301838" y="0"/>
                  </a:lnTo>
                  <a:lnTo>
                    <a:pt x="301838" y="40888"/>
                  </a:lnTo>
                  <a:lnTo>
                    <a:pt x="289459" y="53250"/>
                  </a:lnTo>
                  <a:lnTo>
                    <a:pt x="278986" y="86531"/>
                  </a:lnTo>
                  <a:lnTo>
                    <a:pt x="278033" y="108402"/>
                  </a:lnTo>
                  <a:lnTo>
                    <a:pt x="235186" y="225362"/>
                  </a:lnTo>
                  <a:lnTo>
                    <a:pt x="109499" y="522992"/>
                  </a:lnTo>
                  <a:lnTo>
                    <a:pt x="79030" y="566733"/>
                  </a:lnTo>
                  <a:lnTo>
                    <a:pt x="63795" y="565782"/>
                  </a:lnTo>
                  <a:lnTo>
                    <a:pt x="64747" y="585751"/>
                  </a:lnTo>
                  <a:lnTo>
                    <a:pt x="15235" y="653264"/>
                  </a:lnTo>
                  <a:lnTo>
                    <a:pt x="12378" y="684644"/>
                  </a:lnTo>
                  <a:lnTo>
                    <a:pt x="21900" y="697005"/>
                  </a:lnTo>
                  <a:lnTo>
                    <a:pt x="22852" y="719827"/>
                  </a:lnTo>
                  <a:lnTo>
                    <a:pt x="11426" y="730286"/>
                  </a:lnTo>
                  <a:lnTo>
                    <a:pt x="0" y="758813"/>
                  </a:lnTo>
                  <a:lnTo>
                    <a:pt x="952" y="813014"/>
                  </a:lnTo>
                  <a:lnTo>
                    <a:pt x="12378" y="840590"/>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5" name="Freeform 49">
              <a:extLst>
                <a:ext uri="{FF2B5EF4-FFF2-40B4-BE49-F238E27FC236}">
                  <a16:creationId xmlns:a16="http://schemas.microsoft.com/office/drawing/2014/main" id="{EA28C923-3184-84E7-8F9E-7C48D2DE8FD6}"/>
                </a:ext>
              </a:extLst>
            </p:cNvPr>
            <p:cNvSpPr/>
            <p:nvPr/>
          </p:nvSpPr>
          <p:spPr>
            <a:xfrm>
              <a:off x="8499274" y="2312650"/>
              <a:ext cx="967403" cy="624737"/>
            </a:xfrm>
            <a:custGeom>
              <a:avLst/>
              <a:gdLst>
                <a:gd name="connsiteX0" fmla="*/ 898847 w 967403"/>
                <a:gd name="connsiteY0" fmla="*/ 97942 h 624737"/>
                <a:gd name="connsiteX1" fmla="*/ 880756 w 967403"/>
                <a:gd name="connsiteY1" fmla="*/ 100795 h 624737"/>
                <a:gd name="connsiteX2" fmla="*/ 852191 w 967403"/>
                <a:gd name="connsiteY2" fmla="*/ 79875 h 624737"/>
                <a:gd name="connsiteX3" fmla="*/ 823626 w 967403"/>
                <a:gd name="connsiteY3" fmla="*/ 24723 h 624737"/>
                <a:gd name="connsiteX4" fmla="*/ 804583 w 967403"/>
                <a:gd name="connsiteY4" fmla="*/ 24723 h 624737"/>
                <a:gd name="connsiteX5" fmla="*/ 800774 w 967403"/>
                <a:gd name="connsiteY5" fmla="*/ 10460 h 624737"/>
                <a:gd name="connsiteX6" fmla="*/ 784587 w 967403"/>
                <a:gd name="connsiteY6" fmla="*/ 0 h 624737"/>
                <a:gd name="connsiteX7" fmla="*/ 113308 w 967403"/>
                <a:gd name="connsiteY7" fmla="*/ 132174 h 624737"/>
                <a:gd name="connsiteX8" fmla="*/ 105691 w 967403"/>
                <a:gd name="connsiteY8" fmla="*/ 75121 h 624737"/>
                <a:gd name="connsiteX9" fmla="*/ 65699 w 967403"/>
                <a:gd name="connsiteY9" fmla="*/ 107451 h 624737"/>
                <a:gd name="connsiteX10" fmla="*/ 57130 w 967403"/>
                <a:gd name="connsiteY10" fmla="*/ 108402 h 624737"/>
                <a:gd name="connsiteX11" fmla="*/ 31421 w 967403"/>
                <a:gd name="connsiteY11" fmla="*/ 136929 h 624737"/>
                <a:gd name="connsiteX12" fmla="*/ 0 w 967403"/>
                <a:gd name="connsiteY12" fmla="*/ 153094 h 624737"/>
                <a:gd name="connsiteX13" fmla="*/ 46656 w 967403"/>
                <a:gd name="connsiteY13" fmla="*/ 437411 h 624737"/>
                <a:gd name="connsiteX14" fmla="*/ 77125 w 967403"/>
                <a:gd name="connsiteY14" fmla="*/ 624737 h 624737"/>
                <a:gd name="connsiteX15" fmla="*/ 242803 w 967403"/>
                <a:gd name="connsiteY15" fmla="*/ 597161 h 624737"/>
                <a:gd name="connsiteX16" fmla="*/ 818865 w 967403"/>
                <a:gd name="connsiteY16" fmla="*/ 484956 h 624737"/>
                <a:gd name="connsiteX17" fmla="*/ 830291 w 967403"/>
                <a:gd name="connsiteY17" fmla="*/ 464987 h 624737"/>
                <a:gd name="connsiteX18" fmla="*/ 844573 w 967403"/>
                <a:gd name="connsiteY18" fmla="*/ 454527 h 624737"/>
                <a:gd name="connsiteX19" fmla="*/ 859808 w 967403"/>
                <a:gd name="connsiteY19" fmla="*/ 451675 h 624737"/>
                <a:gd name="connsiteX20" fmla="*/ 875043 w 967403"/>
                <a:gd name="connsiteY20" fmla="*/ 457380 h 624737"/>
                <a:gd name="connsiteX21" fmla="*/ 888374 w 967403"/>
                <a:gd name="connsiteY21" fmla="*/ 441215 h 624737"/>
                <a:gd name="connsiteX22" fmla="*/ 903608 w 967403"/>
                <a:gd name="connsiteY22" fmla="*/ 435509 h 624737"/>
                <a:gd name="connsiteX23" fmla="*/ 920747 w 967403"/>
                <a:gd name="connsiteY23" fmla="*/ 406982 h 624737"/>
                <a:gd name="connsiteX24" fmla="*/ 935982 w 967403"/>
                <a:gd name="connsiteY24" fmla="*/ 385112 h 624737"/>
                <a:gd name="connsiteX25" fmla="*/ 967403 w 967403"/>
                <a:gd name="connsiteY25" fmla="*/ 360389 h 624737"/>
                <a:gd name="connsiteX26" fmla="*/ 927412 w 967403"/>
                <a:gd name="connsiteY26" fmla="*/ 329960 h 624737"/>
                <a:gd name="connsiteX27" fmla="*/ 907417 w 967403"/>
                <a:gd name="connsiteY27" fmla="*/ 319500 h 624737"/>
                <a:gd name="connsiteX28" fmla="*/ 897895 w 967403"/>
                <a:gd name="connsiteY28" fmla="*/ 292875 h 624737"/>
                <a:gd name="connsiteX29" fmla="*/ 872187 w 967403"/>
                <a:gd name="connsiteY29" fmla="*/ 284317 h 624737"/>
                <a:gd name="connsiteX30" fmla="*/ 867426 w 967403"/>
                <a:gd name="connsiteY30" fmla="*/ 250085 h 624737"/>
                <a:gd name="connsiteX31" fmla="*/ 876947 w 967403"/>
                <a:gd name="connsiteY31" fmla="*/ 240576 h 624737"/>
                <a:gd name="connsiteX32" fmla="*/ 883613 w 967403"/>
                <a:gd name="connsiteY32" fmla="*/ 221558 h 624737"/>
                <a:gd name="connsiteX33" fmla="*/ 869330 w 967403"/>
                <a:gd name="connsiteY33" fmla="*/ 204442 h 624737"/>
                <a:gd name="connsiteX34" fmla="*/ 897895 w 967403"/>
                <a:gd name="connsiteY34" fmla="*/ 153094 h 624737"/>
                <a:gd name="connsiteX35" fmla="*/ 896943 w 967403"/>
                <a:gd name="connsiteY35" fmla="*/ 132174 h 624737"/>
                <a:gd name="connsiteX36" fmla="*/ 914082 w 967403"/>
                <a:gd name="connsiteY36" fmla="*/ 108402 h 62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67403" h="624737">
                  <a:moveTo>
                    <a:pt x="898847" y="97942"/>
                  </a:moveTo>
                  <a:lnTo>
                    <a:pt x="880756" y="100795"/>
                  </a:lnTo>
                  <a:lnTo>
                    <a:pt x="852191" y="79875"/>
                  </a:lnTo>
                  <a:lnTo>
                    <a:pt x="823626" y="24723"/>
                  </a:lnTo>
                  <a:lnTo>
                    <a:pt x="804583" y="24723"/>
                  </a:lnTo>
                  <a:lnTo>
                    <a:pt x="800774" y="10460"/>
                  </a:lnTo>
                  <a:lnTo>
                    <a:pt x="784587" y="0"/>
                  </a:lnTo>
                  <a:lnTo>
                    <a:pt x="113308" y="132174"/>
                  </a:lnTo>
                  <a:lnTo>
                    <a:pt x="105691" y="75121"/>
                  </a:lnTo>
                  <a:lnTo>
                    <a:pt x="65699" y="107451"/>
                  </a:lnTo>
                  <a:lnTo>
                    <a:pt x="57130" y="108402"/>
                  </a:lnTo>
                  <a:lnTo>
                    <a:pt x="31421" y="136929"/>
                  </a:lnTo>
                  <a:lnTo>
                    <a:pt x="0" y="153094"/>
                  </a:lnTo>
                  <a:lnTo>
                    <a:pt x="46656" y="437411"/>
                  </a:lnTo>
                  <a:lnTo>
                    <a:pt x="77125" y="624737"/>
                  </a:lnTo>
                  <a:lnTo>
                    <a:pt x="242803" y="597161"/>
                  </a:lnTo>
                  <a:lnTo>
                    <a:pt x="818865" y="484956"/>
                  </a:lnTo>
                  <a:lnTo>
                    <a:pt x="830291" y="464987"/>
                  </a:lnTo>
                  <a:lnTo>
                    <a:pt x="844573" y="454527"/>
                  </a:lnTo>
                  <a:lnTo>
                    <a:pt x="859808" y="451675"/>
                  </a:lnTo>
                  <a:lnTo>
                    <a:pt x="875043" y="457380"/>
                  </a:lnTo>
                  <a:lnTo>
                    <a:pt x="888374" y="441215"/>
                  </a:lnTo>
                  <a:lnTo>
                    <a:pt x="903608" y="435509"/>
                  </a:lnTo>
                  <a:lnTo>
                    <a:pt x="920747" y="406982"/>
                  </a:lnTo>
                  <a:lnTo>
                    <a:pt x="935982" y="385112"/>
                  </a:lnTo>
                  <a:lnTo>
                    <a:pt x="967403" y="360389"/>
                  </a:lnTo>
                  <a:lnTo>
                    <a:pt x="927412" y="329960"/>
                  </a:lnTo>
                  <a:lnTo>
                    <a:pt x="907417" y="319500"/>
                  </a:lnTo>
                  <a:lnTo>
                    <a:pt x="897895" y="292875"/>
                  </a:lnTo>
                  <a:lnTo>
                    <a:pt x="872187" y="284317"/>
                  </a:lnTo>
                  <a:lnTo>
                    <a:pt x="867426" y="250085"/>
                  </a:lnTo>
                  <a:lnTo>
                    <a:pt x="876947" y="240576"/>
                  </a:lnTo>
                  <a:lnTo>
                    <a:pt x="883613" y="221558"/>
                  </a:lnTo>
                  <a:lnTo>
                    <a:pt x="869330" y="204442"/>
                  </a:lnTo>
                  <a:lnTo>
                    <a:pt x="897895" y="153094"/>
                  </a:lnTo>
                  <a:lnTo>
                    <a:pt x="896943" y="132174"/>
                  </a:lnTo>
                  <a:lnTo>
                    <a:pt x="914082" y="108402"/>
                  </a:lnTo>
                  <a:close/>
                </a:path>
              </a:pathLst>
            </a:custGeom>
            <a:solidFill>
              <a:srgbClr val="ED7D31"/>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6" name="Freeform 50">
              <a:extLst>
                <a:ext uri="{FF2B5EF4-FFF2-40B4-BE49-F238E27FC236}">
                  <a16:creationId xmlns:a16="http://schemas.microsoft.com/office/drawing/2014/main" id="{439ACA13-02CB-47A5-7695-D9F4087AF0B8}"/>
                </a:ext>
              </a:extLst>
            </p:cNvPr>
            <p:cNvSpPr/>
            <p:nvPr/>
          </p:nvSpPr>
          <p:spPr>
            <a:xfrm>
              <a:off x="9820884" y="2164311"/>
              <a:ext cx="132351" cy="184473"/>
            </a:xfrm>
            <a:custGeom>
              <a:avLst/>
              <a:gdLst>
                <a:gd name="connsiteX0" fmla="*/ 119021 w 132351"/>
                <a:gd name="connsiteY0" fmla="*/ 68464 h 184473"/>
                <a:gd name="connsiteX1" fmla="*/ 106643 w 132351"/>
                <a:gd name="connsiteY1" fmla="*/ 58005 h 184473"/>
                <a:gd name="connsiteX2" fmla="*/ 81886 w 132351"/>
                <a:gd name="connsiteY2" fmla="*/ 45643 h 184473"/>
                <a:gd name="connsiteX3" fmla="*/ 76174 w 132351"/>
                <a:gd name="connsiteY3" fmla="*/ 24723 h 184473"/>
                <a:gd name="connsiteX4" fmla="*/ 68556 w 132351"/>
                <a:gd name="connsiteY4" fmla="*/ 24723 h 184473"/>
                <a:gd name="connsiteX5" fmla="*/ 61891 w 132351"/>
                <a:gd name="connsiteY5" fmla="*/ 0 h 184473"/>
                <a:gd name="connsiteX6" fmla="*/ 0 w 132351"/>
                <a:gd name="connsiteY6" fmla="*/ 19018 h 184473"/>
                <a:gd name="connsiteX7" fmla="*/ 30470 w 132351"/>
                <a:gd name="connsiteY7" fmla="*/ 135978 h 184473"/>
                <a:gd name="connsiteX8" fmla="*/ 26661 w 132351"/>
                <a:gd name="connsiteY8" fmla="*/ 146438 h 184473"/>
                <a:gd name="connsiteX9" fmla="*/ 30470 w 132351"/>
                <a:gd name="connsiteY9" fmla="*/ 163554 h 184473"/>
                <a:gd name="connsiteX10" fmla="*/ 83791 w 132351"/>
                <a:gd name="connsiteY10" fmla="*/ 129322 h 184473"/>
                <a:gd name="connsiteX11" fmla="*/ 84743 w 132351"/>
                <a:gd name="connsiteY11" fmla="*/ 100795 h 184473"/>
                <a:gd name="connsiteX12" fmla="*/ 77125 w 132351"/>
                <a:gd name="connsiteY12" fmla="*/ 93188 h 184473"/>
                <a:gd name="connsiteX13" fmla="*/ 80934 w 132351"/>
                <a:gd name="connsiteY13" fmla="*/ 87482 h 184473"/>
                <a:gd name="connsiteX14" fmla="*/ 79982 w 132351"/>
                <a:gd name="connsiteY14" fmla="*/ 75121 h 184473"/>
                <a:gd name="connsiteX15" fmla="*/ 71413 w 132351"/>
                <a:gd name="connsiteY15" fmla="*/ 68464 h 184473"/>
                <a:gd name="connsiteX16" fmla="*/ 82839 w 132351"/>
                <a:gd name="connsiteY16" fmla="*/ 64661 h 184473"/>
                <a:gd name="connsiteX17" fmla="*/ 74269 w 132351"/>
                <a:gd name="connsiteY17" fmla="*/ 49446 h 184473"/>
                <a:gd name="connsiteX18" fmla="*/ 91408 w 132351"/>
                <a:gd name="connsiteY18" fmla="*/ 56103 h 184473"/>
                <a:gd name="connsiteX19" fmla="*/ 94264 w 132351"/>
                <a:gd name="connsiteY19" fmla="*/ 69415 h 184473"/>
                <a:gd name="connsiteX20" fmla="*/ 100930 w 132351"/>
                <a:gd name="connsiteY20" fmla="*/ 80826 h 184473"/>
                <a:gd name="connsiteX21" fmla="*/ 87600 w 132351"/>
                <a:gd name="connsiteY21" fmla="*/ 73219 h 184473"/>
                <a:gd name="connsiteX22" fmla="*/ 98073 w 132351"/>
                <a:gd name="connsiteY22" fmla="*/ 89384 h 184473"/>
                <a:gd name="connsiteX23" fmla="*/ 95217 w 132351"/>
                <a:gd name="connsiteY23" fmla="*/ 100795 h 184473"/>
                <a:gd name="connsiteX24" fmla="*/ 89504 w 132351"/>
                <a:gd name="connsiteY24" fmla="*/ 90335 h 184473"/>
                <a:gd name="connsiteX25" fmla="*/ 89504 w 132351"/>
                <a:gd name="connsiteY25" fmla="*/ 114107 h 184473"/>
                <a:gd name="connsiteX26" fmla="*/ 95217 w 132351"/>
                <a:gd name="connsiteY26" fmla="*/ 105549 h 184473"/>
                <a:gd name="connsiteX27" fmla="*/ 99025 w 132351"/>
                <a:gd name="connsiteY27" fmla="*/ 114107 h 184473"/>
                <a:gd name="connsiteX28" fmla="*/ 111404 w 132351"/>
                <a:gd name="connsiteY28" fmla="*/ 99844 h 184473"/>
                <a:gd name="connsiteX29" fmla="*/ 109499 w 132351"/>
                <a:gd name="connsiteY29" fmla="*/ 76072 h 184473"/>
                <a:gd name="connsiteX30" fmla="*/ 122829 w 132351"/>
                <a:gd name="connsiteY30" fmla="*/ 105549 h 184473"/>
                <a:gd name="connsiteX31" fmla="*/ 132351 w 132351"/>
                <a:gd name="connsiteY31" fmla="*/ 96991 h 184473"/>
                <a:gd name="connsiteX32" fmla="*/ 74269 w 132351"/>
                <a:gd name="connsiteY32" fmla="*/ 184473 h 184473"/>
                <a:gd name="connsiteX33" fmla="*/ 82839 w 132351"/>
                <a:gd name="connsiteY33" fmla="*/ 184473 h 184473"/>
                <a:gd name="connsiteX34" fmla="*/ 87600 w 132351"/>
                <a:gd name="connsiteY34" fmla="*/ 178768 h 184473"/>
                <a:gd name="connsiteX35" fmla="*/ 79982 w 132351"/>
                <a:gd name="connsiteY35" fmla="*/ 166406 h 184473"/>
                <a:gd name="connsiteX36" fmla="*/ 73317 w 132351"/>
                <a:gd name="connsiteY36" fmla="*/ 173063 h 18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2351" h="184473">
                  <a:moveTo>
                    <a:pt x="119021" y="68464"/>
                  </a:moveTo>
                  <a:lnTo>
                    <a:pt x="106643" y="58005"/>
                  </a:lnTo>
                  <a:lnTo>
                    <a:pt x="81886" y="45643"/>
                  </a:lnTo>
                  <a:lnTo>
                    <a:pt x="76174" y="24723"/>
                  </a:lnTo>
                  <a:lnTo>
                    <a:pt x="68556" y="24723"/>
                  </a:lnTo>
                  <a:lnTo>
                    <a:pt x="61891" y="0"/>
                  </a:lnTo>
                  <a:lnTo>
                    <a:pt x="0" y="19018"/>
                  </a:lnTo>
                  <a:lnTo>
                    <a:pt x="30470" y="135978"/>
                  </a:lnTo>
                  <a:lnTo>
                    <a:pt x="26661" y="146438"/>
                  </a:lnTo>
                  <a:lnTo>
                    <a:pt x="30470" y="163554"/>
                  </a:lnTo>
                  <a:lnTo>
                    <a:pt x="83791" y="129322"/>
                  </a:lnTo>
                  <a:lnTo>
                    <a:pt x="84743" y="100795"/>
                  </a:lnTo>
                  <a:lnTo>
                    <a:pt x="77125" y="93188"/>
                  </a:lnTo>
                  <a:lnTo>
                    <a:pt x="80934" y="87482"/>
                  </a:lnTo>
                  <a:lnTo>
                    <a:pt x="79982" y="75121"/>
                  </a:lnTo>
                  <a:lnTo>
                    <a:pt x="71413" y="68464"/>
                  </a:lnTo>
                  <a:lnTo>
                    <a:pt x="82839" y="64661"/>
                  </a:lnTo>
                  <a:lnTo>
                    <a:pt x="74269" y="49446"/>
                  </a:lnTo>
                  <a:lnTo>
                    <a:pt x="91408" y="56103"/>
                  </a:lnTo>
                  <a:lnTo>
                    <a:pt x="94264" y="69415"/>
                  </a:lnTo>
                  <a:lnTo>
                    <a:pt x="100930" y="80826"/>
                  </a:lnTo>
                  <a:lnTo>
                    <a:pt x="87600" y="73219"/>
                  </a:lnTo>
                  <a:lnTo>
                    <a:pt x="98073" y="89384"/>
                  </a:lnTo>
                  <a:lnTo>
                    <a:pt x="95217" y="100795"/>
                  </a:lnTo>
                  <a:lnTo>
                    <a:pt x="89504" y="90335"/>
                  </a:lnTo>
                  <a:lnTo>
                    <a:pt x="89504" y="114107"/>
                  </a:lnTo>
                  <a:lnTo>
                    <a:pt x="95217" y="105549"/>
                  </a:lnTo>
                  <a:lnTo>
                    <a:pt x="99025" y="114107"/>
                  </a:lnTo>
                  <a:lnTo>
                    <a:pt x="111404" y="99844"/>
                  </a:lnTo>
                  <a:lnTo>
                    <a:pt x="109499" y="76072"/>
                  </a:lnTo>
                  <a:lnTo>
                    <a:pt x="122829" y="105549"/>
                  </a:lnTo>
                  <a:lnTo>
                    <a:pt x="132351" y="96991"/>
                  </a:lnTo>
                  <a:close/>
                  <a:moveTo>
                    <a:pt x="74269" y="184473"/>
                  </a:moveTo>
                  <a:lnTo>
                    <a:pt x="82839" y="184473"/>
                  </a:lnTo>
                  <a:lnTo>
                    <a:pt x="87600" y="178768"/>
                  </a:lnTo>
                  <a:lnTo>
                    <a:pt x="79982" y="166406"/>
                  </a:lnTo>
                  <a:lnTo>
                    <a:pt x="73317" y="173063"/>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7" name="Freeform 51">
              <a:extLst>
                <a:ext uri="{FF2B5EF4-FFF2-40B4-BE49-F238E27FC236}">
                  <a16:creationId xmlns:a16="http://schemas.microsoft.com/office/drawing/2014/main" id="{876FFFA3-6E46-98CA-2C80-387CCFE88B8E}"/>
                </a:ext>
              </a:extLst>
            </p:cNvPr>
            <p:cNvSpPr/>
            <p:nvPr/>
          </p:nvSpPr>
          <p:spPr>
            <a:xfrm>
              <a:off x="8266945" y="3906348"/>
              <a:ext cx="850286" cy="637098"/>
            </a:xfrm>
            <a:custGeom>
              <a:avLst/>
              <a:gdLst>
                <a:gd name="connsiteX0" fmla="*/ 617005 w 850286"/>
                <a:gd name="connsiteY0" fmla="*/ 33281 h 637098"/>
                <a:gd name="connsiteX1" fmla="*/ 429428 w 850286"/>
                <a:gd name="connsiteY1" fmla="*/ 59906 h 637098"/>
                <a:gd name="connsiteX2" fmla="*/ 428476 w 850286"/>
                <a:gd name="connsiteY2" fmla="*/ 35183 h 637098"/>
                <a:gd name="connsiteX3" fmla="*/ 397055 w 850286"/>
                <a:gd name="connsiteY3" fmla="*/ 6656 h 637098"/>
                <a:gd name="connsiteX4" fmla="*/ 385628 w 850286"/>
                <a:gd name="connsiteY4" fmla="*/ 20919 h 637098"/>
                <a:gd name="connsiteX5" fmla="*/ 378963 w 850286"/>
                <a:gd name="connsiteY5" fmla="*/ 18067 h 637098"/>
                <a:gd name="connsiteX6" fmla="*/ 380868 w 850286"/>
                <a:gd name="connsiteY6" fmla="*/ 4754 h 637098"/>
                <a:gd name="connsiteX7" fmla="*/ 377059 w 850286"/>
                <a:gd name="connsiteY7" fmla="*/ 0 h 637098"/>
                <a:gd name="connsiteX8" fmla="*/ 156156 w 850286"/>
                <a:gd name="connsiteY8" fmla="*/ 20919 h 637098"/>
                <a:gd name="connsiteX9" fmla="*/ 86647 w 850286"/>
                <a:gd name="connsiteY9" fmla="*/ 61808 h 637098"/>
                <a:gd name="connsiteX10" fmla="*/ 74269 w 850286"/>
                <a:gd name="connsiteY10" fmla="*/ 62759 h 637098"/>
                <a:gd name="connsiteX11" fmla="*/ 32374 w 850286"/>
                <a:gd name="connsiteY11" fmla="*/ 80826 h 637098"/>
                <a:gd name="connsiteX12" fmla="*/ 31421 w 850286"/>
                <a:gd name="connsiteY12" fmla="*/ 98893 h 637098"/>
                <a:gd name="connsiteX13" fmla="*/ 13331 w 850286"/>
                <a:gd name="connsiteY13" fmla="*/ 108402 h 637098"/>
                <a:gd name="connsiteX14" fmla="*/ 0 w 850286"/>
                <a:gd name="connsiteY14" fmla="*/ 138830 h 637098"/>
                <a:gd name="connsiteX15" fmla="*/ 1904 w 850286"/>
                <a:gd name="connsiteY15" fmla="*/ 151192 h 637098"/>
                <a:gd name="connsiteX16" fmla="*/ 59987 w 850286"/>
                <a:gd name="connsiteY16" fmla="*/ 187326 h 637098"/>
                <a:gd name="connsiteX17" fmla="*/ 84743 w 850286"/>
                <a:gd name="connsiteY17" fmla="*/ 184473 h 637098"/>
                <a:gd name="connsiteX18" fmla="*/ 114260 w 850286"/>
                <a:gd name="connsiteY18" fmla="*/ 222509 h 637098"/>
                <a:gd name="connsiteX19" fmla="*/ 118069 w 850286"/>
                <a:gd name="connsiteY19" fmla="*/ 238674 h 637098"/>
                <a:gd name="connsiteX20" fmla="*/ 158060 w 850286"/>
                <a:gd name="connsiteY20" fmla="*/ 287170 h 637098"/>
                <a:gd name="connsiteX21" fmla="*/ 182817 w 850286"/>
                <a:gd name="connsiteY21" fmla="*/ 303335 h 637098"/>
                <a:gd name="connsiteX22" fmla="*/ 196147 w 850286"/>
                <a:gd name="connsiteY22" fmla="*/ 305237 h 637098"/>
                <a:gd name="connsiteX23" fmla="*/ 217094 w 850286"/>
                <a:gd name="connsiteY23" fmla="*/ 320451 h 637098"/>
                <a:gd name="connsiteX24" fmla="*/ 227569 w 850286"/>
                <a:gd name="connsiteY24" fmla="*/ 341371 h 637098"/>
                <a:gd name="connsiteX25" fmla="*/ 246612 w 850286"/>
                <a:gd name="connsiteY25" fmla="*/ 356585 h 637098"/>
                <a:gd name="connsiteX26" fmla="*/ 263751 w 850286"/>
                <a:gd name="connsiteY26" fmla="*/ 361340 h 637098"/>
                <a:gd name="connsiteX27" fmla="*/ 289460 w 850286"/>
                <a:gd name="connsiteY27" fmla="*/ 387014 h 637098"/>
                <a:gd name="connsiteX28" fmla="*/ 290412 w 850286"/>
                <a:gd name="connsiteY28" fmla="*/ 400326 h 637098"/>
                <a:gd name="connsiteX29" fmla="*/ 315168 w 850286"/>
                <a:gd name="connsiteY29" fmla="*/ 426951 h 637098"/>
                <a:gd name="connsiteX30" fmla="*/ 362776 w 850286"/>
                <a:gd name="connsiteY30" fmla="*/ 448822 h 637098"/>
                <a:gd name="connsiteX31" fmla="*/ 397055 w 850286"/>
                <a:gd name="connsiteY31" fmla="*/ 512532 h 637098"/>
                <a:gd name="connsiteX32" fmla="*/ 399911 w 850286"/>
                <a:gd name="connsiteY32" fmla="*/ 538206 h 637098"/>
                <a:gd name="connsiteX33" fmla="*/ 437046 w 850286"/>
                <a:gd name="connsiteY33" fmla="*/ 558174 h 637098"/>
                <a:gd name="connsiteX34" fmla="*/ 460850 w 850286"/>
                <a:gd name="connsiteY34" fmla="*/ 603818 h 637098"/>
                <a:gd name="connsiteX35" fmla="*/ 468467 w 850286"/>
                <a:gd name="connsiteY35" fmla="*/ 633295 h 637098"/>
                <a:gd name="connsiteX36" fmla="*/ 508458 w 850286"/>
                <a:gd name="connsiteY36" fmla="*/ 637099 h 637098"/>
                <a:gd name="connsiteX37" fmla="*/ 516076 w 850286"/>
                <a:gd name="connsiteY37" fmla="*/ 622835 h 637098"/>
                <a:gd name="connsiteX38" fmla="*/ 521788 w 850286"/>
                <a:gd name="connsiteY38" fmla="*/ 622835 h 637098"/>
                <a:gd name="connsiteX39" fmla="*/ 538927 w 850286"/>
                <a:gd name="connsiteY39" fmla="*/ 608572 h 637098"/>
                <a:gd name="connsiteX40" fmla="*/ 543688 w 850286"/>
                <a:gd name="connsiteY40" fmla="*/ 589554 h 637098"/>
                <a:gd name="connsiteX41" fmla="*/ 574158 w 850286"/>
                <a:gd name="connsiteY41" fmla="*/ 569585 h 637098"/>
                <a:gd name="connsiteX42" fmla="*/ 577014 w 850286"/>
                <a:gd name="connsiteY42" fmla="*/ 546764 h 637098"/>
                <a:gd name="connsiteX43" fmla="*/ 565589 w 850286"/>
                <a:gd name="connsiteY43" fmla="*/ 538206 h 637098"/>
                <a:gd name="connsiteX44" fmla="*/ 573206 w 850286"/>
                <a:gd name="connsiteY44" fmla="*/ 531550 h 637098"/>
                <a:gd name="connsiteX45" fmla="*/ 580823 w 850286"/>
                <a:gd name="connsiteY45" fmla="*/ 535353 h 637098"/>
                <a:gd name="connsiteX46" fmla="*/ 593201 w 850286"/>
                <a:gd name="connsiteY46" fmla="*/ 531550 h 637098"/>
                <a:gd name="connsiteX47" fmla="*/ 610340 w 850286"/>
                <a:gd name="connsiteY47" fmla="*/ 511581 h 637098"/>
                <a:gd name="connsiteX48" fmla="*/ 646523 w 850286"/>
                <a:gd name="connsiteY48" fmla="*/ 494465 h 637098"/>
                <a:gd name="connsiteX49" fmla="*/ 661757 w 850286"/>
                <a:gd name="connsiteY49" fmla="*/ 471643 h 637098"/>
                <a:gd name="connsiteX50" fmla="*/ 662709 w 850286"/>
                <a:gd name="connsiteY50" fmla="*/ 464987 h 637098"/>
                <a:gd name="connsiteX51" fmla="*/ 708414 w 850286"/>
                <a:gd name="connsiteY51" fmla="*/ 423148 h 637098"/>
                <a:gd name="connsiteX52" fmla="*/ 707461 w 850286"/>
                <a:gd name="connsiteY52" fmla="*/ 418393 h 637098"/>
                <a:gd name="connsiteX53" fmla="*/ 698892 w 850286"/>
                <a:gd name="connsiteY53" fmla="*/ 410786 h 637098"/>
                <a:gd name="connsiteX54" fmla="*/ 709366 w 850286"/>
                <a:gd name="connsiteY54" fmla="*/ 396523 h 637098"/>
                <a:gd name="connsiteX55" fmla="*/ 716983 w 850286"/>
                <a:gd name="connsiteY55" fmla="*/ 396523 h 637098"/>
                <a:gd name="connsiteX56" fmla="*/ 720792 w 850286"/>
                <a:gd name="connsiteY56" fmla="*/ 401277 h 637098"/>
                <a:gd name="connsiteX57" fmla="*/ 727457 w 850286"/>
                <a:gd name="connsiteY57" fmla="*/ 393670 h 637098"/>
                <a:gd name="connsiteX58" fmla="*/ 739835 w 850286"/>
                <a:gd name="connsiteY58" fmla="*/ 393670 h 637098"/>
                <a:gd name="connsiteX59" fmla="*/ 745548 w 850286"/>
                <a:gd name="connsiteY59" fmla="*/ 379407 h 637098"/>
                <a:gd name="connsiteX60" fmla="*/ 767448 w 850286"/>
                <a:gd name="connsiteY60" fmla="*/ 359438 h 637098"/>
                <a:gd name="connsiteX61" fmla="*/ 764592 w 850286"/>
                <a:gd name="connsiteY61" fmla="*/ 308090 h 637098"/>
                <a:gd name="connsiteX62" fmla="*/ 772209 w 850286"/>
                <a:gd name="connsiteY62" fmla="*/ 286219 h 637098"/>
                <a:gd name="connsiteX63" fmla="*/ 806487 w 850286"/>
                <a:gd name="connsiteY63" fmla="*/ 227264 h 637098"/>
                <a:gd name="connsiteX64" fmla="*/ 829339 w 850286"/>
                <a:gd name="connsiteY64" fmla="*/ 206344 h 637098"/>
                <a:gd name="connsiteX65" fmla="*/ 850287 w 850286"/>
                <a:gd name="connsiteY65" fmla="*/ 195884 h 63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50286" h="637098">
                  <a:moveTo>
                    <a:pt x="617005" y="33281"/>
                  </a:moveTo>
                  <a:lnTo>
                    <a:pt x="429428" y="59906"/>
                  </a:lnTo>
                  <a:lnTo>
                    <a:pt x="428476" y="35183"/>
                  </a:lnTo>
                  <a:lnTo>
                    <a:pt x="397055" y="6656"/>
                  </a:lnTo>
                  <a:lnTo>
                    <a:pt x="385628" y="20919"/>
                  </a:lnTo>
                  <a:lnTo>
                    <a:pt x="378963" y="18067"/>
                  </a:lnTo>
                  <a:lnTo>
                    <a:pt x="380868" y="4754"/>
                  </a:lnTo>
                  <a:lnTo>
                    <a:pt x="377059" y="0"/>
                  </a:lnTo>
                  <a:lnTo>
                    <a:pt x="156156" y="20919"/>
                  </a:lnTo>
                  <a:lnTo>
                    <a:pt x="86647" y="61808"/>
                  </a:lnTo>
                  <a:lnTo>
                    <a:pt x="74269" y="62759"/>
                  </a:lnTo>
                  <a:lnTo>
                    <a:pt x="32374" y="80826"/>
                  </a:lnTo>
                  <a:lnTo>
                    <a:pt x="31421" y="98893"/>
                  </a:lnTo>
                  <a:lnTo>
                    <a:pt x="13331" y="108402"/>
                  </a:lnTo>
                  <a:lnTo>
                    <a:pt x="0" y="138830"/>
                  </a:lnTo>
                  <a:lnTo>
                    <a:pt x="1904" y="151192"/>
                  </a:lnTo>
                  <a:lnTo>
                    <a:pt x="59987" y="187326"/>
                  </a:lnTo>
                  <a:lnTo>
                    <a:pt x="84743" y="184473"/>
                  </a:lnTo>
                  <a:lnTo>
                    <a:pt x="114260" y="222509"/>
                  </a:lnTo>
                  <a:lnTo>
                    <a:pt x="118069" y="238674"/>
                  </a:lnTo>
                  <a:lnTo>
                    <a:pt x="158060" y="287170"/>
                  </a:lnTo>
                  <a:lnTo>
                    <a:pt x="182817" y="303335"/>
                  </a:lnTo>
                  <a:lnTo>
                    <a:pt x="196147" y="305237"/>
                  </a:lnTo>
                  <a:lnTo>
                    <a:pt x="217094" y="320451"/>
                  </a:lnTo>
                  <a:lnTo>
                    <a:pt x="227569" y="341371"/>
                  </a:lnTo>
                  <a:lnTo>
                    <a:pt x="246612" y="356585"/>
                  </a:lnTo>
                  <a:lnTo>
                    <a:pt x="263751" y="361340"/>
                  </a:lnTo>
                  <a:lnTo>
                    <a:pt x="289460" y="387014"/>
                  </a:lnTo>
                  <a:lnTo>
                    <a:pt x="290412" y="400326"/>
                  </a:lnTo>
                  <a:lnTo>
                    <a:pt x="315168" y="426951"/>
                  </a:lnTo>
                  <a:lnTo>
                    <a:pt x="362776" y="448822"/>
                  </a:lnTo>
                  <a:lnTo>
                    <a:pt x="397055" y="512532"/>
                  </a:lnTo>
                  <a:lnTo>
                    <a:pt x="399911" y="538206"/>
                  </a:lnTo>
                  <a:lnTo>
                    <a:pt x="437046" y="558174"/>
                  </a:lnTo>
                  <a:lnTo>
                    <a:pt x="460850" y="603818"/>
                  </a:lnTo>
                  <a:lnTo>
                    <a:pt x="468467" y="633295"/>
                  </a:lnTo>
                  <a:lnTo>
                    <a:pt x="508458" y="637099"/>
                  </a:lnTo>
                  <a:lnTo>
                    <a:pt x="516076" y="622835"/>
                  </a:lnTo>
                  <a:lnTo>
                    <a:pt x="521788" y="622835"/>
                  </a:lnTo>
                  <a:lnTo>
                    <a:pt x="538927" y="608572"/>
                  </a:lnTo>
                  <a:lnTo>
                    <a:pt x="543688" y="589554"/>
                  </a:lnTo>
                  <a:lnTo>
                    <a:pt x="574158" y="569585"/>
                  </a:lnTo>
                  <a:lnTo>
                    <a:pt x="577014" y="546764"/>
                  </a:lnTo>
                  <a:lnTo>
                    <a:pt x="565589" y="538206"/>
                  </a:lnTo>
                  <a:lnTo>
                    <a:pt x="573206" y="531550"/>
                  </a:lnTo>
                  <a:lnTo>
                    <a:pt x="580823" y="535353"/>
                  </a:lnTo>
                  <a:lnTo>
                    <a:pt x="593201" y="531550"/>
                  </a:lnTo>
                  <a:lnTo>
                    <a:pt x="610340" y="511581"/>
                  </a:lnTo>
                  <a:lnTo>
                    <a:pt x="646523" y="494465"/>
                  </a:lnTo>
                  <a:lnTo>
                    <a:pt x="661757" y="471643"/>
                  </a:lnTo>
                  <a:lnTo>
                    <a:pt x="662709" y="464987"/>
                  </a:lnTo>
                  <a:lnTo>
                    <a:pt x="708414" y="423148"/>
                  </a:lnTo>
                  <a:lnTo>
                    <a:pt x="707461" y="418393"/>
                  </a:lnTo>
                  <a:lnTo>
                    <a:pt x="698892" y="410786"/>
                  </a:lnTo>
                  <a:lnTo>
                    <a:pt x="709366" y="396523"/>
                  </a:lnTo>
                  <a:lnTo>
                    <a:pt x="716983" y="396523"/>
                  </a:lnTo>
                  <a:lnTo>
                    <a:pt x="720792" y="401277"/>
                  </a:lnTo>
                  <a:lnTo>
                    <a:pt x="727457" y="393670"/>
                  </a:lnTo>
                  <a:lnTo>
                    <a:pt x="739835" y="393670"/>
                  </a:lnTo>
                  <a:lnTo>
                    <a:pt x="745548" y="379407"/>
                  </a:lnTo>
                  <a:lnTo>
                    <a:pt x="767448" y="359438"/>
                  </a:lnTo>
                  <a:lnTo>
                    <a:pt x="764592" y="308090"/>
                  </a:lnTo>
                  <a:lnTo>
                    <a:pt x="772209" y="286219"/>
                  </a:lnTo>
                  <a:lnTo>
                    <a:pt x="806487" y="227264"/>
                  </a:lnTo>
                  <a:lnTo>
                    <a:pt x="829339" y="206344"/>
                  </a:lnTo>
                  <a:lnTo>
                    <a:pt x="850287" y="195884"/>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8" name="Freeform 52">
              <a:extLst>
                <a:ext uri="{FF2B5EF4-FFF2-40B4-BE49-F238E27FC236}">
                  <a16:creationId xmlns:a16="http://schemas.microsoft.com/office/drawing/2014/main" id="{F86315B6-74EF-EC0C-DFEE-C53ED44ABA40}"/>
                </a:ext>
              </a:extLst>
            </p:cNvPr>
            <p:cNvSpPr/>
            <p:nvPr/>
          </p:nvSpPr>
          <p:spPr>
            <a:xfrm>
              <a:off x="4876271" y="1779199"/>
              <a:ext cx="1166406" cy="774027"/>
            </a:xfrm>
            <a:custGeom>
              <a:avLst/>
              <a:gdLst>
                <a:gd name="connsiteX0" fmla="*/ 429428 w 1166406"/>
                <a:gd name="connsiteY0" fmla="*/ 27576 h 774027"/>
                <a:gd name="connsiteX1" fmla="*/ 867426 w 1166406"/>
                <a:gd name="connsiteY1" fmla="*/ 47545 h 774027"/>
                <a:gd name="connsiteX2" fmla="*/ 1148316 w 1166406"/>
                <a:gd name="connsiteY2" fmla="*/ 51348 h 774027"/>
                <a:gd name="connsiteX3" fmla="*/ 1147364 w 1166406"/>
                <a:gd name="connsiteY3" fmla="*/ 72268 h 774027"/>
                <a:gd name="connsiteX4" fmla="*/ 1138794 w 1166406"/>
                <a:gd name="connsiteY4" fmla="*/ 91286 h 774027"/>
                <a:gd name="connsiteX5" fmla="*/ 1109277 w 1166406"/>
                <a:gd name="connsiteY5" fmla="*/ 109353 h 774027"/>
                <a:gd name="connsiteX6" fmla="*/ 1106420 w 1166406"/>
                <a:gd name="connsiteY6" fmla="*/ 120763 h 774027"/>
                <a:gd name="connsiteX7" fmla="*/ 1122607 w 1166406"/>
                <a:gd name="connsiteY7" fmla="*/ 144536 h 774027"/>
                <a:gd name="connsiteX8" fmla="*/ 1126416 w 1166406"/>
                <a:gd name="connsiteY8" fmla="*/ 161652 h 774027"/>
                <a:gd name="connsiteX9" fmla="*/ 1151172 w 1166406"/>
                <a:gd name="connsiteY9" fmla="*/ 167357 h 774027"/>
                <a:gd name="connsiteX10" fmla="*/ 1165455 w 1166406"/>
                <a:gd name="connsiteY10" fmla="*/ 185424 h 774027"/>
                <a:gd name="connsiteX11" fmla="*/ 1163551 w 1166406"/>
                <a:gd name="connsiteY11" fmla="*/ 561027 h 774027"/>
                <a:gd name="connsiteX12" fmla="*/ 1142603 w 1166406"/>
                <a:gd name="connsiteY12" fmla="*/ 560076 h 774027"/>
                <a:gd name="connsiteX13" fmla="*/ 1141651 w 1166406"/>
                <a:gd name="connsiteY13" fmla="*/ 575291 h 774027"/>
                <a:gd name="connsiteX14" fmla="*/ 1154029 w 1166406"/>
                <a:gd name="connsiteY14" fmla="*/ 589554 h 774027"/>
                <a:gd name="connsiteX15" fmla="*/ 1153077 w 1166406"/>
                <a:gd name="connsiteY15" fmla="*/ 600014 h 774027"/>
                <a:gd name="connsiteX16" fmla="*/ 1143555 w 1166406"/>
                <a:gd name="connsiteY16" fmla="*/ 604769 h 774027"/>
                <a:gd name="connsiteX17" fmla="*/ 1147364 w 1166406"/>
                <a:gd name="connsiteY17" fmla="*/ 619983 h 774027"/>
                <a:gd name="connsiteX18" fmla="*/ 1159742 w 1166406"/>
                <a:gd name="connsiteY18" fmla="*/ 623786 h 774027"/>
                <a:gd name="connsiteX19" fmla="*/ 1166407 w 1166406"/>
                <a:gd name="connsiteY19" fmla="*/ 642804 h 774027"/>
                <a:gd name="connsiteX20" fmla="*/ 1150220 w 1166406"/>
                <a:gd name="connsiteY20" fmla="*/ 691300 h 774027"/>
                <a:gd name="connsiteX21" fmla="*/ 1140699 w 1166406"/>
                <a:gd name="connsiteY21" fmla="*/ 732188 h 774027"/>
                <a:gd name="connsiteX22" fmla="*/ 1153077 w 1166406"/>
                <a:gd name="connsiteY22" fmla="*/ 743599 h 774027"/>
                <a:gd name="connsiteX23" fmla="*/ 1155933 w 1166406"/>
                <a:gd name="connsiteY23" fmla="*/ 755961 h 774027"/>
                <a:gd name="connsiteX24" fmla="*/ 1162598 w 1166406"/>
                <a:gd name="connsiteY24" fmla="*/ 772126 h 774027"/>
                <a:gd name="connsiteX25" fmla="*/ 1148316 w 1166406"/>
                <a:gd name="connsiteY25" fmla="*/ 774027 h 774027"/>
                <a:gd name="connsiteX26" fmla="*/ 1131177 w 1166406"/>
                <a:gd name="connsiteY26" fmla="*/ 767371 h 774027"/>
                <a:gd name="connsiteX27" fmla="*/ 1122607 w 1166406"/>
                <a:gd name="connsiteY27" fmla="*/ 742648 h 774027"/>
                <a:gd name="connsiteX28" fmla="*/ 1111181 w 1166406"/>
                <a:gd name="connsiteY28" fmla="*/ 730286 h 774027"/>
                <a:gd name="connsiteX29" fmla="*/ 1053099 w 1166406"/>
                <a:gd name="connsiteY29" fmla="*/ 709367 h 774027"/>
                <a:gd name="connsiteX30" fmla="*/ 1047386 w 1166406"/>
                <a:gd name="connsiteY30" fmla="*/ 698907 h 774027"/>
                <a:gd name="connsiteX31" fmla="*/ 1028342 w 1166406"/>
                <a:gd name="connsiteY31" fmla="*/ 693202 h 774027"/>
                <a:gd name="connsiteX32" fmla="*/ 1015012 w 1166406"/>
                <a:gd name="connsiteY32" fmla="*/ 698907 h 774027"/>
                <a:gd name="connsiteX33" fmla="*/ 1005490 w 1166406"/>
                <a:gd name="connsiteY33" fmla="*/ 694152 h 774027"/>
                <a:gd name="connsiteX34" fmla="*/ 996921 w 1166406"/>
                <a:gd name="connsiteY34" fmla="*/ 697956 h 774027"/>
                <a:gd name="connsiteX35" fmla="*/ 990256 w 1166406"/>
                <a:gd name="connsiteY35" fmla="*/ 694152 h 774027"/>
                <a:gd name="connsiteX36" fmla="*/ 981686 w 1166406"/>
                <a:gd name="connsiteY36" fmla="*/ 697956 h 774027"/>
                <a:gd name="connsiteX37" fmla="*/ 975021 w 1166406"/>
                <a:gd name="connsiteY37" fmla="*/ 693202 h 774027"/>
                <a:gd name="connsiteX38" fmla="*/ 965499 w 1166406"/>
                <a:gd name="connsiteY38" fmla="*/ 699858 h 774027"/>
                <a:gd name="connsiteX39" fmla="*/ 951217 w 1166406"/>
                <a:gd name="connsiteY39" fmla="*/ 694152 h 774027"/>
                <a:gd name="connsiteX40" fmla="*/ 934078 w 1166406"/>
                <a:gd name="connsiteY40" fmla="*/ 713170 h 774027"/>
                <a:gd name="connsiteX41" fmla="*/ 916939 w 1166406"/>
                <a:gd name="connsiteY41" fmla="*/ 714121 h 774027"/>
                <a:gd name="connsiteX42" fmla="*/ 896943 w 1166406"/>
                <a:gd name="connsiteY42" fmla="*/ 695103 h 774027"/>
                <a:gd name="connsiteX43" fmla="*/ 880756 w 1166406"/>
                <a:gd name="connsiteY43" fmla="*/ 693202 h 774027"/>
                <a:gd name="connsiteX44" fmla="*/ 848383 w 1166406"/>
                <a:gd name="connsiteY44" fmla="*/ 662773 h 774027"/>
                <a:gd name="connsiteX45" fmla="*/ 486558 w 1166406"/>
                <a:gd name="connsiteY45" fmla="*/ 647559 h 774027"/>
                <a:gd name="connsiteX46" fmla="*/ 0 w 1166406"/>
                <a:gd name="connsiteY46" fmla="*/ 614277 h 774027"/>
                <a:gd name="connsiteX47" fmla="*/ 37135 w 1166406"/>
                <a:gd name="connsiteY47" fmla="*/ 196835 h 774027"/>
                <a:gd name="connsiteX48" fmla="*/ 56178 w 1166406"/>
                <a:gd name="connsiteY48" fmla="*/ 0 h 774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6406" h="774027">
                  <a:moveTo>
                    <a:pt x="429428" y="27576"/>
                  </a:moveTo>
                  <a:lnTo>
                    <a:pt x="867426" y="47545"/>
                  </a:lnTo>
                  <a:lnTo>
                    <a:pt x="1148316" y="51348"/>
                  </a:lnTo>
                  <a:lnTo>
                    <a:pt x="1147364" y="72268"/>
                  </a:lnTo>
                  <a:lnTo>
                    <a:pt x="1138794" y="91286"/>
                  </a:lnTo>
                  <a:lnTo>
                    <a:pt x="1109277" y="109353"/>
                  </a:lnTo>
                  <a:lnTo>
                    <a:pt x="1106420" y="120763"/>
                  </a:lnTo>
                  <a:lnTo>
                    <a:pt x="1122607" y="144536"/>
                  </a:lnTo>
                  <a:lnTo>
                    <a:pt x="1126416" y="161652"/>
                  </a:lnTo>
                  <a:lnTo>
                    <a:pt x="1151172" y="167357"/>
                  </a:lnTo>
                  <a:lnTo>
                    <a:pt x="1165455" y="185424"/>
                  </a:lnTo>
                  <a:lnTo>
                    <a:pt x="1163551" y="561027"/>
                  </a:lnTo>
                  <a:lnTo>
                    <a:pt x="1142603" y="560076"/>
                  </a:lnTo>
                  <a:lnTo>
                    <a:pt x="1141651" y="575291"/>
                  </a:lnTo>
                  <a:lnTo>
                    <a:pt x="1154029" y="589554"/>
                  </a:lnTo>
                  <a:lnTo>
                    <a:pt x="1153077" y="600014"/>
                  </a:lnTo>
                  <a:lnTo>
                    <a:pt x="1143555" y="604769"/>
                  </a:lnTo>
                  <a:lnTo>
                    <a:pt x="1147364" y="619983"/>
                  </a:lnTo>
                  <a:lnTo>
                    <a:pt x="1159742" y="623786"/>
                  </a:lnTo>
                  <a:lnTo>
                    <a:pt x="1166407" y="642804"/>
                  </a:lnTo>
                  <a:lnTo>
                    <a:pt x="1150220" y="691300"/>
                  </a:lnTo>
                  <a:lnTo>
                    <a:pt x="1140699" y="732188"/>
                  </a:lnTo>
                  <a:lnTo>
                    <a:pt x="1153077" y="743599"/>
                  </a:lnTo>
                  <a:lnTo>
                    <a:pt x="1155933" y="755961"/>
                  </a:lnTo>
                  <a:lnTo>
                    <a:pt x="1162598" y="772126"/>
                  </a:lnTo>
                  <a:lnTo>
                    <a:pt x="1148316" y="774027"/>
                  </a:lnTo>
                  <a:lnTo>
                    <a:pt x="1131177" y="767371"/>
                  </a:lnTo>
                  <a:lnTo>
                    <a:pt x="1122607" y="742648"/>
                  </a:lnTo>
                  <a:lnTo>
                    <a:pt x="1111181" y="730286"/>
                  </a:lnTo>
                  <a:lnTo>
                    <a:pt x="1053099" y="709367"/>
                  </a:lnTo>
                  <a:lnTo>
                    <a:pt x="1047386" y="698907"/>
                  </a:lnTo>
                  <a:lnTo>
                    <a:pt x="1028342" y="693202"/>
                  </a:lnTo>
                  <a:lnTo>
                    <a:pt x="1015012" y="698907"/>
                  </a:lnTo>
                  <a:lnTo>
                    <a:pt x="1005490" y="694152"/>
                  </a:lnTo>
                  <a:lnTo>
                    <a:pt x="996921" y="697956"/>
                  </a:lnTo>
                  <a:lnTo>
                    <a:pt x="990256" y="694152"/>
                  </a:lnTo>
                  <a:lnTo>
                    <a:pt x="981686" y="697956"/>
                  </a:lnTo>
                  <a:lnTo>
                    <a:pt x="975021" y="693202"/>
                  </a:lnTo>
                  <a:lnTo>
                    <a:pt x="965499" y="699858"/>
                  </a:lnTo>
                  <a:lnTo>
                    <a:pt x="951217" y="694152"/>
                  </a:lnTo>
                  <a:lnTo>
                    <a:pt x="934078" y="713170"/>
                  </a:lnTo>
                  <a:lnTo>
                    <a:pt x="916939" y="714121"/>
                  </a:lnTo>
                  <a:lnTo>
                    <a:pt x="896943" y="695103"/>
                  </a:lnTo>
                  <a:lnTo>
                    <a:pt x="880756" y="693202"/>
                  </a:lnTo>
                  <a:lnTo>
                    <a:pt x="848383" y="662773"/>
                  </a:lnTo>
                  <a:lnTo>
                    <a:pt x="486558" y="647559"/>
                  </a:lnTo>
                  <a:lnTo>
                    <a:pt x="0" y="614277"/>
                  </a:lnTo>
                  <a:lnTo>
                    <a:pt x="37135" y="196835"/>
                  </a:lnTo>
                  <a:lnTo>
                    <a:pt x="56178" y="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09" name="Freeform 53">
              <a:extLst>
                <a:ext uri="{FF2B5EF4-FFF2-40B4-BE49-F238E27FC236}">
                  <a16:creationId xmlns:a16="http://schemas.microsoft.com/office/drawing/2014/main" id="{73BB5CBD-80EB-4984-26A0-50092FDDE39B}"/>
                </a:ext>
              </a:extLst>
            </p:cNvPr>
            <p:cNvSpPr/>
            <p:nvPr/>
          </p:nvSpPr>
          <p:spPr>
            <a:xfrm>
              <a:off x="7077685" y="3617276"/>
              <a:ext cx="1416827" cy="488759"/>
            </a:xfrm>
            <a:custGeom>
              <a:avLst/>
              <a:gdLst>
                <a:gd name="connsiteX0" fmla="*/ 364681 w 1416827"/>
                <a:gd name="connsiteY0" fmla="*/ 464036 h 488759"/>
                <a:gd name="connsiteX1" fmla="*/ 799822 w 1416827"/>
                <a:gd name="connsiteY1" fmla="*/ 426001 h 488759"/>
                <a:gd name="connsiteX2" fmla="*/ 1017869 w 1416827"/>
                <a:gd name="connsiteY2" fmla="*/ 398425 h 488759"/>
                <a:gd name="connsiteX3" fmla="*/ 1018821 w 1416827"/>
                <a:gd name="connsiteY3" fmla="*/ 351831 h 488759"/>
                <a:gd name="connsiteX4" fmla="*/ 1032151 w 1416827"/>
                <a:gd name="connsiteY4" fmla="*/ 339469 h 488759"/>
                <a:gd name="connsiteX5" fmla="*/ 1046434 w 1416827"/>
                <a:gd name="connsiteY5" fmla="*/ 340420 h 488759"/>
                <a:gd name="connsiteX6" fmla="*/ 1058812 w 1416827"/>
                <a:gd name="connsiteY6" fmla="*/ 331862 h 488759"/>
                <a:gd name="connsiteX7" fmla="*/ 1066429 w 1416827"/>
                <a:gd name="connsiteY7" fmla="*/ 292875 h 488759"/>
                <a:gd name="connsiteX8" fmla="*/ 1110229 w 1416827"/>
                <a:gd name="connsiteY8" fmla="*/ 264349 h 488759"/>
                <a:gd name="connsiteX9" fmla="*/ 1144507 w 1416827"/>
                <a:gd name="connsiteY9" fmla="*/ 259594 h 488759"/>
                <a:gd name="connsiteX10" fmla="*/ 1174977 w 1416827"/>
                <a:gd name="connsiteY10" fmla="*/ 234871 h 488759"/>
                <a:gd name="connsiteX11" fmla="*/ 1179738 w 1416827"/>
                <a:gd name="connsiteY11" fmla="*/ 223460 h 488759"/>
                <a:gd name="connsiteX12" fmla="*/ 1224490 w 1416827"/>
                <a:gd name="connsiteY12" fmla="*/ 200639 h 488759"/>
                <a:gd name="connsiteX13" fmla="*/ 1230202 w 1416827"/>
                <a:gd name="connsiteY13" fmla="*/ 168308 h 488759"/>
                <a:gd name="connsiteX14" fmla="*/ 1268289 w 1416827"/>
                <a:gd name="connsiteY14" fmla="*/ 136929 h 488759"/>
                <a:gd name="connsiteX15" fmla="*/ 1275906 w 1416827"/>
                <a:gd name="connsiteY15" fmla="*/ 138831 h 488759"/>
                <a:gd name="connsiteX16" fmla="*/ 1276859 w 1416827"/>
                <a:gd name="connsiteY16" fmla="*/ 153094 h 488759"/>
                <a:gd name="connsiteX17" fmla="*/ 1284476 w 1416827"/>
                <a:gd name="connsiteY17" fmla="*/ 160701 h 488759"/>
                <a:gd name="connsiteX18" fmla="*/ 1298759 w 1416827"/>
                <a:gd name="connsiteY18" fmla="*/ 149290 h 488759"/>
                <a:gd name="connsiteX19" fmla="*/ 1305424 w 1416827"/>
                <a:gd name="connsiteY19" fmla="*/ 129322 h 488759"/>
                <a:gd name="connsiteX20" fmla="*/ 1338750 w 1416827"/>
                <a:gd name="connsiteY20" fmla="*/ 105549 h 488759"/>
                <a:gd name="connsiteX21" fmla="*/ 1363506 w 1416827"/>
                <a:gd name="connsiteY21" fmla="*/ 116009 h 488759"/>
                <a:gd name="connsiteX22" fmla="*/ 1386358 w 1416827"/>
                <a:gd name="connsiteY22" fmla="*/ 66563 h 488759"/>
                <a:gd name="connsiteX23" fmla="*/ 1399688 w 1416827"/>
                <a:gd name="connsiteY23" fmla="*/ 55152 h 488759"/>
                <a:gd name="connsiteX24" fmla="*/ 1413971 w 1416827"/>
                <a:gd name="connsiteY24" fmla="*/ 56103 h 488759"/>
                <a:gd name="connsiteX25" fmla="*/ 1413971 w 1416827"/>
                <a:gd name="connsiteY25" fmla="*/ 6656 h 488759"/>
                <a:gd name="connsiteX26" fmla="*/ 1416828 w 1416827"/>
                <a:gd name="connsiteY26" fmla="*/ 0 h 488759"/>
                <a:gd name="connsiteX27" fmla="*/ 1373028 w 1416827"/>
                <a:gd name="connsiteY27" fmla="*/ 4754 h 488759"/>
                <a:gd name="connsiteX28" fmla="*/ 1371123 w 1416827"/>
                <a:gd name="connsiteY28" fmla="*/ 14263 h 488759"/>
                <a:gd name="connsiteX29" fmla="*/ 1095947 w 1416827"/>
                <a:gd name="connsiteY29" fmla="*/ 45643 h 488759"/>
                <a:gd name="connsiteX30" fmla="*/ 1042625 w 1416827"/>
                <a:gd name="connsiteY30" fmla="*/ 58956 h 488759"/>
                <a:gd name="connsiteX31" fmla="*/ 847430 w 1416827"/>
                <a:gd name="connsiteY31" fmla="*/ 72268 h 488759"/>
                <a:gd name="connsiteX32" fmla="*/ 797918 w 1416827"/>
                <a:gd name="connsiteY32" fmla="*/ 79875 h 488759"/>
                <a:gd name="connsiteX33" fmla="*/ 632240 w 1416827"/>
                <a:gd name="connsiteY33" fmla="*/ 89384 h 488759"/>
                <a:gd name="connsiteX34" fmla="*/ 607484 w 1416827"/>
                <a:gd name="connsiteY34" fmla="*/ 96991 h 488759"/>
                <a:gd name="connsiteX35" fmla="*/ 392294 w 1416827"/>
                <a:gd name="connsiteY35" fmla="*/ 116009 h 488759"/>
                <a:gd name="connsiteX36" fmla="*/ 385628 w 1416827"/>
                <a:gd name="connsiteY36" fmla="*/ 110304 h 488759"/>
                <a:gd name="connsiteX37" fmla="*/ 350399 w 1416827"/>
                <a:gd name="connsiteY37" fmla="*/ 110304 h 488759"/>
                <a:gd name="connsiteX38" fmla="*/ 361824 w 1416827"/>
                <a:gd name="connsiteY38" fmla="*/ 140732 h 488759"/>
                <a:gd name="connsiteX39" fmla="*/ 356111 w 1416827"/>
                <a:gd name="connsiteY39" fmla="*/ 149290 h 488759"/>
                <a:gd name="connsiteX40" fmla="*/ 134256 w 1416827"/>
                <a:gd name="connsiteY40" fmla="*/ 163554 h 488759"/>
                <a:gd name="connsiteX41" fmla="*/ 126639 w 1416827"/>
                <a:gd name="connsiteY41" fmla="*/ 173063 h 488759"/>
                <a:gd name="connsiteX42" fmla="*/ 119021 w 1416827"/>
                <a:gd name="connsiteY42" fmla="*/ 166406 h 488759"/>
                <a:gd name="connsiteX43" fmla="*/ 109499 w 1416827"/>
                <a:gd name="connsiteY43" fmla="*/ 166406 h 488759"/>
                <a:gd name="connsiteX44" fmla="*/ 109499 w 1416827"/>
                <a:gd name="connsiteY44" fmla="*/ 178768 h 488759"/>
                <a:gd name="connsiteX45" fmla="*/ 115213 w 1416827"/>
                <a:gd name="connsiteY45" fmla="*/ 188277 h 488759"/>
                <a:gd name="connsiteX46" fmla="*/ 114260 w 1416827"/>
                <a:gd name="connsiteY46" fmla="*/ 197786 h 488759"/>
                <a:gd name="connsiteX47" fmla="*/ 100930 w 1416827"/>
                <a:gd name="connsiteY47" fmla="*/ 202541 h 488759"/>
                <a:gd name="connsiteX48" fmla="*/ 114260 w 1416827"/>
                <a:gd name="connsiteY48" fmla="*/ 216804 h 488759"/>
                <a:gd name="connsiteX49" fmla="*/ 106643 w 1416827"/>
                <a:gd name="connsiteY49" fmla="*/ 223460 h 488759"/>
                <a:gd name="connsiteX50" fmla="*/ 90456 w 1416827"/>
                <a:gd name="connsiteY50" fmla="*/ 221558 h 488759"/>
                <a:gd name="connsiteX51" fmla="*/ 96169 w 1416827"/>
                <a:gd name="connsiteY51" fmla="*/ 231067 h 488759"/>
                <a:gd name="connsiteX52" fmla="*/ 107596 w 1416827"/>
                <a:gd name="connsiteY52" fmla="*/ 241527 h 488759"/>
                <a:gd name="connsiteX53" fmla="*/ 107596 w 1416827"/>
                <a:gd name="connsiteY53" fmla="*/ 248183 h 488759"/>
                <a:gd name="connsiteX54" fmla="*/ 96169 w 1416827"/>
                <a:gd name="connsiteY54" fmla="*/ 252938 h 488759"/>
                <a:gd name="connsiteX55" fmla="*/ 86648 w 1416827"/>
                <a:gd name="connsiteY55" fmla="*/ 271956 h 488759"/>
                <a:gd name="connsiteX56" fmla="*/ 87600 w 1416827"/>
                <a:gd name="connsiteY56" fmla="*/ 277661 h 488759"/>
                <a:gd name="connsiteX57" fmla="*/ 100930 w 1416827"/>
                <a:gd name="connsiteY57" fmla="*/ 287170 h 488759"/>
                <a:gd name="connsiteX58" fmla="*/ 97121 w 1416827"/>
                <a:gd name="connsiteY58" fmla="*/ 293826 h 488759"/>
                <a:gd name="connsiteX59" fmla="*/ 82839 w 1416827"/>
                <a:gd name="connsiteY59" fmla="*/ 293826 h 488759"/>
                <a:gd name="connsiteX60" fmla="*/ 82839 w 1416827"/>
                <a:gd name="connsiteY60" fmla="*/ 298581 h 488759"/>
                <a:gd name="connsiteX61" fmla="*/ 91409 w 1416827"/>
                <a:gd name="connsiteY61" fmla="*/ 307139 h 488759"/>
                <a:gd name="connsiteX62" fmla="*/ 92361 w 1416827"/>
                <a:gd name="connsiteY62" fmla="*/ 314746 h 488759"/>
                <a:gd name="connsiteX63" fmla="*/ 79030 w 1416827"/>
                <a:gd name="connsiteY63" fmla="*/ 316648 h 488759"/>
                <a:gd name="connsiteX64" fmla="*/ 74270 w 1416827"/>
                <a:gd name="connsiteY64" fmla="*/ 324255 h 488759"/>
                <a:gd name="connsiteX65" fmla="*/ 59035 w 1416827"/>
                <a:gd name="connsiteY65" fmla="*/ 326157 h 488759"/>
                <a:gd name="connsiteX66" fmla="*/ 50465 w 1416827"/>
                <a:gd name="connsiteY66" fmla="*/ 334715 h 488759"/>
                <a:gd name="connsiteX67" fmla="*/ 56178 w 1416827"/>
                <a:gd name="connsiteY67" fmla="*/ 343273 h 488759"/>
                <a:gd name="connsiteX68" fmla="*/ 66652 w 1416827"/>
                <a:gd name="connsiteY68" fmla="*/ 342322 h 488759"/>
                <a:gd name="connsiteX69" fmla="*/ 71413 w 1416827"/>
                <a:gd name="connsiteY69" fmla="*/ 350880 h 488759"/>
                <a:gd name="connsiteX70" fmla="*/ 56178 w 1416827"/>
                <a:gd name="connsiteY70" fmla="*/ 363242 h 488759"/>
                <a:gd name="connsiteX71" fmla="*/ 59987 w 1416827"/>
                <a:gd name="connsiteY71" fmla="*/ 377505 h 488759"/>
                <a:gd name="connsiteX72" fmla="*/ 40944 w 1416827"/>
                <a:gd name="connsiteY72" fmla="*/ 371800 h 488759"/>
                <a:gd name="connsiteX73" fmla="*/ 39991 w 1416827"/>
                <a:gd name="connsiteY73" fmla="*/ 378456 h 488759"/>
                <a:gd name="connsiteX74" fmla="*/ 43800 w 1416827"/>
                <a:gd name="connsiteY74" fmla="*/ 388916 h 488759"/>
                <a:gd name="connsiteX75" fmla="*/ 40944 w 1416827"/>
                <a:gd name="connsiteY75" fmla="*/ 402228 h 488759"/>
                <a:gd name="connsiteX76" fmla="*/ 28565 w 1416827"/>
                <a:gd name="connsiteY76" fmla="*/ 394621 h 488759"/>
                <a:gd name="connsiteX77" fmla="*/ 20948 w 1416827"/>
                <a:gd name="connsiteY77" fmla="*/ 402228 h 488759"/>
                <a:gd name="connsiteX78" fmla="*/ 31422 w 1416827"/>
                <a:gd name="connsiteY78" fmla="*/ 403179 h 488759"/>
                <a:gd name="connsiteX79" fmla="*/ 32374 w 1416827"/>
                <a:gd name="connsiteY79" fmla="*/ 417443 h 488759"/>
                <a:gd name="connsiteX80" fmla="*/ 26661 w 1416827"/>
                <a:gd name="connsiteY80" fmla="*/ 426952 h 488759"/>
                <a:gd name="connsiteX81" fmla="*/ 37135 w 1416827"/>
                <a:gd name="connsiteY81" fmla="*/ 435510 h 488759"/>
                <a:gd name="connsiteX82" fmla="*/ 34278 w 1416827"/>
                <a:gd name="connsiteY82" fmla="*/ 449773 h 488759"/>
                <a:gd name="connsiteX83" fmla="*/ 41896 w 1416827"/>
                <a:gd name="connsiteY83" fmla="*/ 456429 h 488759"/>
                <a:gd name="connsiteX84" fmla="*/ 35230 w 1416827"/>
                <a:gd name="connsiteY84" fmla="*/ 465938 h 488759"/>
                <a:gd name="connsiteX85" fmla="*/ 23804 w 1416827"/>
                <a:gd name="connsiteY85" fmla="*/ 461183 h 488759"/>
                <a:gd name="connsiteX86" fmla="*/ 15235 w 1416827"/>
                <a:gd name="connsiteY86" fmla="*/ 482103 h 488759"/>
                <a:gd name="connsiteX87" fmla="*/ 0 w 1416827"/>
                <a:gd name="connsiteY87" fmla="*/ 488760 h 488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416827" h="488759">
                  <a:moveTo>
                    <a:pt x="364681" y="464036"/>
                  </a:moveTo>
                  <a:lnTo>
                    <a:pt x="799822" y="426001"/>
                  </a:lnTo>
                  <a:lnTo>
                    <a:pt x="1017869" y="398425"/>
                  </a:lnTo>
                  <a:lnTo>
                    <a:pt x="1018821" y="351831"/>
                  </a:lnTo>
                  <a:lnTo>
                    <a:pt x="1032151" y="339469"/>
                  </a:lnTo>
                  <a:lnTo>
                    <a:pt x="1046434" y="340420"/>
                  </a:lnTo>
                  <a:lnTo>
                    <a:pt x="1058812" y="331862"/>
                  </a:lnTo>
                  <a:lnTo>
                    <a:pt x="1066429" y="292875"/>
                  </a:lnTo>
                  <a:lnTo>
                    <a:pt x="1110229" y="264349"/>
                  </a:lnTo>
                  <a:lnTo>
                    <a:pt x="1144507" y="259594"/>
                  </a:lnTo>
                  <a:lnTo>
                    <a:pt x="1174977" y="234871"/>
                  </a:lnTo>
                  <a:lnTo>
                    <a:pt x="1179738" y="223460"/>
                  </a:lnTo>
                  <a:lnTo>
                    <a:pt x="1224490" y="200639"/>
                  </a:lnTo>
                  <a:lnTo>
                    <a:pt x="1230202" y="168308"/>
                  </a:lnTo>
                  <a:lnTo>
                    <a:pt x="1268289" y="136929"/>
                  </a:lnTo>
                  <a:lnTo>
                    <a:pt x="1275906" y="138831"/>
                  </a:lnTo>
                  <a:lnTo>
                    <a:pt x="1276859" y="153094"/>
                  </a:lnTo>
                  <a:lnTo>
                    <a:pt x="1284476" y="160701"/>
                  </a:lnTo>
                  <a:lnTo>
                    <a:pt x="1298759" y="149290"/>
                  </a:lnTo>
                  <a:lnTo>
                    <a:pt x="1305424" y="129322"/>
                  </a:lnTo>
                  <a:lnTo>
                    <a:pt x="1338750" y="105549"/>
                  </a:lnTo>
                  <a:lnTo>
                    <a:pt x="1363506" y="116009"/>
                  </a:lnTo>
                  <a:lnTo>
                    <a:pt x="1386358" y="66563"/>
                  </a:lnTo>
                  <a:lnTo>
                    <a:pt x="1399688" y="55152"/>
                  </a:lnTo>
                  <a:lnTo>
                    <a:pt x="1413971" y="56103"/>
                  </a:lnTo>
                  <a:lnTo>
                    <a:pt x="1413971" y="6656"/>
                  </a:lnTo>
                  <a:lnTo>
                    <a:pt x="1416828" y="0"/>
                  </a:lnTo>
                  <a:lnTo>
                    <a:pt x="1373028" y="4754"/>
                  </a:lnTo>
                  <a:lnTo>
                    <a:pt x="1371123" y="14263"/>
                  </a:lnTo>
                  <a:lnTo>
                    <a:pt x="1095947" y="45643"/>
                  </a:lnTo>
                  <a:lnTo>
                    <a:pt x="1042625" y="58956"/>
                  </a:lnTo>
                  <a:lnTo>
                    <a:pt x="847430" y="72268"/>
                  </a:lnTo>
                  <a:lnTo>
                    <a:pt x="797918" y="79875"/>
                  </a:lnTo>
                  <a:lnTo>
                    <a:pt x="632240" y="89384"/>
                  </a:lnTo>
                  <a:lnTo>
                    <a:pt x="607484" y="96991"/>
                  </a:lnTo>
                  <a:lnTo>
                    <a:pt x="392294" y="116009"/>
                  </a:lnTo>
                  <a:lnTo>
                    <a:pt x="385628" y="110304"/>
                  </a:lnTo>
                  <a:lnTo>
                    <a:pt x="350399" y="110304"/>
                  </a:lnTo>
                  <a:lnTo>
                    <a:pt x="361824" y="140732"/>
                  </a:lnTo>
                  <a:lnTo>
                    <a:pt x="356111" y="149290"/>
                  </a:lnTo>
                  <a:lnTo>
                    <a:pt x="134256" y="163554"/>
                  </a:lnTo>
                  <a:lnTo>
                    <a:pt x="126639" y="173063"/>
                  </a:lnTo>
                  <a:lnTo>
                    <a:pt x="119021" y="166406"/>
                  </a:lnTo>
                  <a:lnTo>
                    <a:pt x="109499" y="166406"/>
                  </a:lnTo>
                  <a:lnTo>
                    <a:pt x="109499" y="178768"/>
                  </a:lnTo>
                  <a:lnTo>
                    <a:pt x="115213" y="188277"/>
                  </a:lnTo>
                  <a:lnTo>
                    <a:pt x="114260" y="197786"/>
                  </a:lnTo>
                  <a:lnTo>
                    <a:pt x="100930" y="202541"/>
                  </a:lnTo>
                  <a:lnTo>
                    <a:pt x="114260" y="216804"/>
                  </a:lnTo>
                  <a:lnTo>
                    <a:pt x="106643" y="223460"/>
                  </a:lnTo>
                  <a:lnTo>
                    <a:pt x="90456" y="221558"/>
                  </a:lnTo>
                  <a:lnTo>
                    <a:pt x="96169" y="231067"/>
                  </a:lnTo>
                  <a:lnTo>
                    <a:pt x="107596" y="241527"/>
                  </a:lnTo>
                  <a:lnTo>
                    <a:pt x="107596" y="248183"/>
                  </a:lnTo>
                  <a:lnTo>
                    <a:pt x="96169" y="252938"/>
                  </a:lnTo>
                  <a:lnTo>
                    <a:pt x="86648" y="271956"/>
                  </a:lnTo>
                  <a:lnTo>
                    <a:pt x="87600" y="277661"/>
                  </a:lnTo>
                  <a:lnTo>
                    <a:pt x="100930" y="287170"/>
                  </a:lnTo>
                  <a:lnTo>
                    <a:pt x="97121" y="293826"/>
                  </a:lnTo>
                  <a:lnTo>
                    <a:pt x="82839" y="293826"/>
                  </a:lnTo>
                  <a:lnTo>
                    <a:pt x="82839" y="298581"/>
                  </a:lnTo>
                  <a:lnTo>
                    <a:pt x="91409" y="307139"/>
                  </a:lnTo>
                  <a:lnTo>
                    <a:pt x="92361" y="314746"/>
                  </a:lnTo>
                  <a:lnTo>
                    <a:pt x="79030" y="316648"/>
                  </a:lnTo>
                  <a:lnTo>
                    <a:pt x="74270" y="324255"/>
                  </a:lnTo>
                  <a:lnTo>
                    <a:pt x="59035" y="326157"/>
                  </a:lnTo>
                  <a:lnTo>
                    <a:pt x="50465" y="334715"/>
                  </a:lnTo>
                  <a:lnTo>
                    <a:pt x="56178" y="343273"/>
                  </a:lnTo>
                  <a:lnTo>
                    <a:pt x="66652" y="342322"/>
                  </a:lnTo>
                  <a:lnTo>
                    <a:pt x="71413" y="350880"/>
                  </a:lnTo>
                  <a:lnTo>
                    <a:pt x="56178" y="363242"/>
                  </a:lnTo>
                  <a:lnTo>
                    <a:pt x="59987" y="377505"/>
                  </a:lnTo>
                  <a:lnTo>
                    <a:pt x="40944" y="371800"/>
                  </a:lnTo>
                  <a:lnTo>
                    <a:pt x="39991" y="378456"/>
                  </a:lnTo>
                  <a:lnTo>
                    <a:pt x="43800" y="388916"/>
                  </a:lnTo>
                  <a:lnTo>
                    <a:pt x="40944" y="402228"/>
                  </a:lnTo>
                  <a:lnTo>
                    <a:pt x="28565" y="394621"/>
                  </a:lnTo>
                  <a:lnTo>
                    <a:pt x="20948" y="402228"/>
                  </a:lnTo>
                  <a:lnTo>
                    <a:pt x="31422" y="403179"/>
                  </a:lnTo>
                  <a:lnTo>
                    <a:pt x="32374" y="417443"/>
                  </a:lnTo>
                  <a:lnTo>
                    <a:pt x="26661" y="426952"/>
                  </a:lnTo>
                  <a:lnTo>
                    <a:pt x="37135" y="435510"/>
                  </a:lnTo>
                  <a:lnTo>
                    <a:pt x="34278" y="449773"/>
                  </a:lnTo>
                  <a:lnTo>
                    <a:pt x="41896" y="456429"/>
                  </a:lnTo>
                  <a:lnTo>
                    <a:pt x="35230" y="465938"/>
                  </a:lnTo>
                  <a:lnTo>
                    <a:pt x="23804" y="461183"/>
                  </a:lnTo>
                  <a:lnTo>
                    <a:pt x="15235" y="482103"/>
                  </a:lnTo>
                  <a:lnTo>
                    <a:pt x="0" y="48876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0" name="Freeform 54">
              <a:extLst>
                <a:ext uri="{FF2B5EF4-FFF2-40B4-BE49-F238E27FC236}">
                  <a16:creationId xmlns:a16="http://schemas.microsoft.com/office/drawing/2014/main" id="{869F3F27-D611-2D3D-5270-5AB21A1F1F1F}"/>
                </a:ext>
              </a:extLst>
            </p:cNvPr>
            <p:cNvSpPr/>
            <p:nvPr/>
          </p:nvSpPr>
          <p:spPr>
            <a:xfrm>
              <a:off x="4218322" y="3775125"/>
              <a:ext cx="2328053" cy="2274537"/>
            </a:xfrm>
            <a:custGeom>
              <a:avLst/>
              <a:gdLst>
                <a:gd name="connsiteX0" fmla="*/ 0 w 2328053"/>
                <a:gd name="connsiteY0" fmla="*/ 913809 h 2274537"/>
                <a:gd name="connsiteX1" fmla="*/ 2857 w 2328053"/>
                <a:gd name="connsiteY1" fmla="*/ 885282 h 2274537"/>
                <a:gd name="connsiteX2" fmla="*/ 330403 w 2328053"/>
                <a:gd name="connsiteY2" fmla="*/ 919514 h 2274537"/>
                <a:gd name="connsiteX3" fmla="*/ 633192 w 2328053"/>
                <a:gd name="connsiteY3" fmla="*/ 944238 h 2274537"/>
                <a:gd name="connsiteX4" fmla="*/ 708414 w 2328053"/>
                <a:gd name="connsiteY4" fmla="*/ 0 h 2274537"/>
                <a:gd name="connsiteX5" fmla="*/ 716031 w 2328053"/>
                <a:gd name="connsiteY5" fmla="*/ 0 h 2274537"/>
                <a:gd name="connsiteX6" fmla="*/ 1216872 w 2328053"/>
                <a:gd name="connsiteY6" fmla="*/ 30429 h 2274537"/>
                <a:gd name="connsiteX7" fmla="*/ 1203542 w 2328053"/>
                <a:gd name="connsiteY7" fmla="*/ 436460 h 2274537"/>
                <a:gd name="connsiteX8" fmla="*/ 1229250 w 2328053"/>
                <a:gd name="connsiteY8" fmla="*/ 448822 h 2274537"/>
                <a:gd name="connsiteX9" fmla="*/ 1253054 w 2328053"/>
                <a:gd name="connsiteY9" fmla="*/ 477349 h 2274537"/>
                <a:gd name="connsiteX10" fmla="*/ 1267337 w 2328053"/>
                <a:gd name="connsiteY10" fmla="*/ 480201 h 2274537"/>
                <a:gd name="connsiteX11" fmla="*/ 1277811 w 2328053"/>
                <a:gd name="connsiteY11" fmla="*/ 470692 h 2274537"/>
                <a:gd name="connsiteX12" fmla="*/ 1289237 w 2328053"/>
                <a:gd name="connsiteY12" fmla="*/ 474496 h 2274537"/>
                <a:gd name="connsiteX13" fmla="*/ 1302567 w 2328053"/>
                <a:gd name="connsiteY13" fmla="*/ 484005 h 2274537"/>
                <a:gd name="connsiteX14" fmla="*/ 1313041 w 2328053"/>
                <a:gd name="connsiteY14" fmla="*/ 469741 h 2274537"/>
                <a:gd name="connsiteX15" fmla="*/ 1334941 w 2328053"/>
                <a:gd name="connsiteY15" fmla="*/ 485907 h 2274537"/>
                <a:gd name="connsiteX16" fmla="*/ 1339702 w 2328053"/>
                <a:gd name="connsiteY16" fmla="*/ 513483 h 2274537"/>
                <a:gd name="connsiteX17" fmla="*/ 1351128 w 2328053"/>
                <a:gd name="connsiteY17" fmla="*/ 520139 h 2274537"/>
                <a:gd name="connsiteX18" fmla="*/ 1373028 w 2328053"/>
                <a:gd name="connsiteY18" fmla="*/ 519188 h 2274537"/>
                <a:gd name="connsiteX19" fmla="*/ 1406354 w 2328053"/>
                <a:gd name="connsiteY19" fmla="*/ 537255 h 2274537"/>
                <a:gd name="connsiteX20" fmla="*/ 1425397 w 2328053"/>
                <a:gd name="connsiteY20" fmla="*/ 536304 h 2274537"/>
                <a:gd name="connsiteX21" fmla="*/ 1438727 w 2328053"/>
                <a:gd name="connsiteY21" fmla="*/ 532501 h 2274537"/>
                <a:gd name="connsiteX22" fmla="*/ 1460627 w 2328053"/>
                <a:gd name="connsiteY22" fmla="*/ 553420 h 2274537"/>
                <a:gd name="connsiteX23" fmla="*/ 1479671 w 2328053"/>
                <a:gd name="connsiteY23" fmla="*/ 531550 h 2274537"/>
                <a:gd name="connsiteX24" fmla="*/ 1512997 w 2328053"/>
                <a:gd name="connsiteY24" fmla="*/ 542009 h 2274537"/>
                <a:gd name="connsiteX25" fmla="*/ 1531088 w 2328053"/>
                <a:gd name="connsiteY25" fmla="*/ 570536 h 2274537"/>
                <a:gd name="connsiteX26" fmla="*/ 1552988 w 2328053"/>
                <a:gd name="connsiteY26" fmla="*/ 569585 h 2274537"/>
                <a:gd name="connsiteX27" fmla="*/ 1546323 w 2328053"/>
                <a:gd name="connsiteY27" fmla="*/ 589554 h 2274537"/>
                <a:gd name="connsiteX28" fmla="*/ 1568222 w 2328053"/>
                <a:gd name="connsiteY28" fmla="*/ 600014 h 2274537"/>
                <a:gd name="connsiteX29" fmla="*/ 1596787 w 2328053"/>
                <a:gd name="connsiteY29" fmla="*/ 575291 h 2274537"/>
                <a:gd name="connsiteX30" fmla="*/ 1621544 w 2328053"/>
                <a:gd name="connsiteY30" fmla="*/ 591456 h 2274537"/>
                <a:gd name="connsiteX31" fmla="*/ 1633922 w 2328053"/>
                <a:gd name="connsiteY31" fmla="*/ 586702 h 2274537"/>
                <a:gd name="connsiteX32" fmla="*/ 1634874 w 2328053"/>
                <a:gd name="connsiteY32" fmla="*/ 600965 h 2274537"/>
                <a:gd name="connsiteX33" fmla="*/ 1651061 w 2328053"/>
                <a:gd name="connsiteY33" fmla="*/ 612376 h 2274537"/>
                <a:gd name="connsiteX34" fmla="*/ 1672961 w 2328053"/>
                <a:gd name="connsiteY34" fmla="*/ 588603 h 2274537"/>
                <a:gd name="connsiteX35" fmla="*/ 1684387 w 2328053"/>
                <a:gd name="connsiteY35" fmla="*/ 595260 h 2274537"/>
                <a:gd name="connsiteX36" fmla="*/ 1681530 w 2328053"/>
                <a:gd name="connsiteY36" fmla="*/ 614277 h 2274537"/>
                <a:gd name="connsiteX37" fmla="*/ 1691052 w 2328053"/>
                <a:gd name="connsiteY37" fmla="*/ 631393 h 2274537"/>
                <a:gd name="connsiteX38" fmla="*/ 1702478 w 2328053"/>
                <a:gd name="connsiteY38" fmla="*/ 623786 h 2274537"/>
                <a:gd name="connsiteX39" fmla="*/ 1726282 w 2328053"/>
                <a:gd name="connsiteY39" fmla="*/ 583849 h 2274537"/>
                <a:gd name="connsiteX40" fmla="*/ 1743421 w 2328053"/>
                <a:gd name="connsiteY40" fmla="*/ 602867 h 2274537"/>
                <a:gd name="connsiteX41" fmla="*/ 1762465 w 2328053"/>
                <a:gd name="connsiteY41" fmla="*/ 607621 h 2274537"/>
                <a:gd name="connsiteX42" fmla="*/ 1782460 w 2328053"/>
                <a:gd name="connsiteY42" fmla="*/ 600965 h 2274537"/>
                <a:gd name="connsiteX43" fmla="*/ 1801504 w 2328053"/>
                <a:gd name="connsiteY43" fmla="*/ 618081 h 2274537"/>
                <a:gd name="connsiteX44" fmla="*/ 1812930 w 2328053"/>
                <a:gd name="connsiteY44" fmla="*/ 617130 h 2274537"/>
                <a:gd name="connsiteX45" fmla="*/ 1825308 w 2328053"/>
                <a:gd name="connsiteY45" fmla="*/ 628541 h 2274537"/>
                <a:gd name="connsiteX46" fmla="*/ 1859586 w 2328053"/>
                <a:gd name="connsiteY46" fmla="*/ 619983 h 2274537"/>
                <a:gd name="connsiteX47" fmla="*/ 1865299 w 2328053"/>
                <a:gd name="connsiteY47" fmla="*/ 603818 h 2274537"/>
                <a:gd name="connsiteX48" fmla="*/ 1900529 w 2328053"/>
                <a:gd name="connsiteY48" fmla="*/ 600965 h 2274537"/>
                <a:gd name="connsiteX49" fmla="*/ 1915764 w 2328053"/>
                <a:gd name="connsiteY49" fmla="*/ 607621 h 2274537"/>
                <a:gd name="connsiteX50" fmla="*/ 1963373 w 2328053"/>
                <a:gd name="connsiteY50" fmla="*/ 583849 h 2274537"/>
                <a:gd name="connsiteX51" fmla="*/ 1969086 w 2328053"/>
                <a:gd name="connsiteY51" fmla="*/ 598112 h 2274537"/>
                <a:gd name="connsiteX52" fmla="*/ 2017646 w 2328053"/>
                <a:gd name="connsiteY52" fmla="*/ 595260 h 2274537"/>
                <a:gd name="connsiteX53" fmla="*/ 2022407 w 2328053"/>
                <a:gd name="connsiteY53" fmla="*/ 580045 h 2274537"/>
                <a:gd name="connsiteX54" fmla="*/ 2043355 w 2328053"/>
                <a:gd name="connsiteY54" fmla="*/ 588603 h 2274537"/>
                <a:gd name="connsiteX55" fmla="*/ 2087154 w 2328053"/>
                <a:gd name="connsiteY55" fmla="*/ 624737 h 2274537"/>
                <a:gd name="connsiteX56" fmla="*/ 2148093 w 2328053"/>
                <a:gd name="connsiteY56" fmla="*/ 642804 h 2274537"/>
                <a:gd name="connsiteX57" fmla="*/ 2172850 w 2328053"/>
                <a:gd name="connsiteY57" fmla="*/ 664675 h 2274537"/>
                <a:gd name="connsiteX58" fmla="*/ 2199510 w 2328053"/>
                <a:gd name="connsiteY58" fmla="*/ 652313 h 2274537"/>
                <a:gd name="connsiteX59" fmla="*/ 2229980 w 2328053"/>
                <a:gd name="connsiteY59" fmla="*/ 659920 h 2274537"/>
                <a:gd name="connsiteX60" fmla="*/ 2231884 w 2328053"/>
                <a:gd name="connsiteY60" fmla="*/ 773077 h 2274537"/>
                <a:gd name="connsiteX61" fmla="*/ 2236645 w 2328053"/>
                <a:gd name="connsiteY61" fmla="*/ 962305 h 2274537"/>
                <a:gd name="connsiteX62" fmla="*/ 2243310 w 2328053"/>
                <a:gd name="connsiteY62" fmla="*/ 994635 h 2274537"/>
                <a:gd name="connsiteX63" fmla="*/ 2268067 w 2328053"/>
                <a:gd name="connsiteY63" fmla="*/ 1021260 h 2274537"/>
                <a:gd name="connsiteX64" fmla="*/ 2274732 w 2328053"/>
                <a:gd name="connsiteY64" fmla="*/ 1072608 h 2274537"/>
                <a:gd name="connsiteX65" fmla="*/ 2310914 w 2328053"/>
                <a:gd name="connsiteY65" fmla="*/ 1116349 h 2274537"/>
                <a:gd name="connsiteX66" fmla="*/ 2318531 w 2328053"/>
                <a:gd name="connsiteY66" fmla="*/ 1157238 h 2274537"/>
                <a:gd name="connsiteX67" fmla="*/ 2328053 w 2328053"/>
                <a:gd name="connsiteY67" fmla="*/ 1157238 h 2274537"/>
                <a:gd name="connsiteX68" fmla="*/ 2327101 w 2328053"/>
                <a:gd name="connsiteY68" fmla="*/ 1226653 h 2274537"/>
                <a:gd name="connsiteX69" fmla="*/ 2295680 w 2328053"/>
                <a:gd name="connsiteY69" fmla="*/ 1287510 h 2274537"/>
                <a:gd name="connsiteX70" fmla="*/ 2308058 w 2328053"/>
                <a:gd name="connsiteY70" fmla="*/ 1309381 h 2274537"/>
                <a:gd name="connsiteX71" fmla="*/ 2295680 w 2328053"/>
                <a:gd name="connsiteY71" fmla="*/ 1323644 h 2274537"/>
                <a:gd name="connsiteX72" fmla="*/ 2302344 w 2328053"/>
                <a:gd name="connsiteY72" fmla="*/ 1352171 h 2274537"/>
                <a:gd name="connsiteX73" fmla="*/ 2301393 w 2328053"/>
                <a:gd name="connsiteY73" fmla="*/ 1393059 h 2274537"/>
                <a:gd name="connsiteX74" fmla="*/ 2280445 w 2328053"/>
                <a:gd name="connsiteY74" fmla="*/ 1426341 h 2274537"/>
                <a:gd name="connsiteX75" fmla="*/ 2279493 w 2328053"/>
                <a:gd name="connsiteY75" fmla="*/ 1433948 h 2274537"/>
                <a:gd name="connsiteX76" fmla="*/ 2263306 w 2328053"/>
                <a:gd name="connsiteY76" fmla="*/ 1445359 h 2274537"/>
                <a:gd name="connsiteX77" fmla="*/ 2272827 w 2328053"/>
                <a:gd name="connsiteY77" fmla="*/ 1462475 h 2274537"/>
                <a:gd name="connsiteX78" fmla="*/ 2284254 w 2328053"/>
                <a:gd name="connsiteY78" fmla="*/ 1472934 h 2274537"/>
                <a:gd name="connsiteX79" fmla="*/ 2250928 w 2328053"/>
                <a:gd name="connsiteY79" fmla="*/ 1475787 h 2274537"/>
                <a:gd name="connsiteX80" fmla="*/ 2170945 w 2328053"/>
                <a:gd name="connsiteY80" fmla="*/ 1512872 h 2274537"/>
                <a:gd name="connsiteX81" fmla="*/ 2137619 w 2328053"/>
                <a:gd name="connsiteY81" fmla="*/ 1526185 h 2274537"/>
                <a:gd name="connsiteX82" fmla="*/ 2120480 w 2328053"/>
                <a:gd name="connsiteY82" fmla="*/ 1543301 h 2274537"/>
                <a:gd name="connsiteX83" fmla="*/ 2113815 w 2328053"/>
                <a:gd name="connsiteY83" fmla="*/ 1538546 h 2274537"/>
                <a:gd name="connsiteX84" fmla="*/ 2133811 w 2328053"/>
                <a:gd name="connsiteY84" fmla="*/ 1516676 h 2274537"/>
                <a:gd name="connsiteX85" fmla="*/ 2150950 w 2328053"/>
                <a:gd name="connsiteY85" fmla="*/ 1510020 h 2274537"/>
                <a:gd name="connsiteX86" fmla="*/ 2155711 w 2328053"/>
                <a:gd name="connsiteY86" fmla="*/ 1501461 h 2274537"/>
                <a:gd name="connsiteX87" fmla="*/ 2128098 w 2328053"/>
                <a:gd name="connsiteY87" fmla="*/ 1500511 h 2274537"/>
                <a:gd name="connsiteX88" fmla="*/ 2121433 w 2328053"/>
                <a:gd name="connsiteY88" fmla="*/ 1492903 h 2274537"/>
                <a:gd name="connsiteX89" fmla="*/ 2129050 w 2328053"/>
                <a:gd name="connsiteY89" fmla="*/ 1473885 h 2274537"/>
                <a:gd name="connsiteX90" fmla="*/ 2120480 w 2328053"/>
                <a:gd name="connsiteY90" fmla="*/ 1456769 h 2274537"/>
                <a:gd name="connsiteX91" fmla="*/ 2114767 w 2328053"/>
                <a:gd name="connsiteY91" fmla="*/ 1456769 h 2274537"/>
                <a:gd name="connsiteX92" fmla="*/ 2091915 w 2328053"/>
                <a:gd name="connsiteY92" fmla="*/ 1469131 h 2274537"/>
                <a:gd name="connsiteX93" fmla="*/ 2073824 w 2328053"/>
                <a:gd name="connsiteY93" fmla="*/ 1493854 h 2274537"/>
                <a:gd name="connsiteX94" fmla="*/ 2076681 w 2328053"/>
                <a:gd name="connsiteY94" fmla="*/ 1510020 h 2274537"/>
                <a:gd name="connsiteX95" fmla="*/ 2108102 w 2328053"/>
                <a:gd name="connsiteY95" fmla="*/ 1542350 h 2274537"/>
                <a:gd name="connsiteX96" fmla="*/ 2120480 w 2328053"/>
                <a:gd name="connsiteY96" fmla="*/ 1545202 h 2274537"/>
                <a:gd name="connsiteX97" fmla="*/ 2120480 w 2328053"/>
                <a:gd name="connsiteY97" fmla="*/ 1552810 h 2274537"/>
                <a:gd name="connsiteX98" fmla="*/ 2098581 w 2328053"/>
                <a:gd name="connsiteY98" fmla="*/ 1568024 h 2274537"/>
                <a:gd name="connsiteX99" fmla="*/ 2051924 w 2328053"/>
                <a:gd name="connsiteY99" fmla="*/ 1606060 h 2274537"/>
                <a:gd name="connsiteX100" fmla="*/ 2013837 w 2328053"/>
                <a:gd name="connsiteY100" fmla="*/ 1643145 h 2274537"/>
                <a:gd name="connsiteX101" fmla="*/ 1983368 w 2328053"/>
                <a:gd name="connsiteY101" fmla="*/ 1656457 h 2274537"/>
                <a:gd name="connsiteX102" fmla="*/ 1935760 w 2328053"/>
                <a:gd name="connsiteY102" fmla="*/ 1684984 h 2274537"/>
                <a:gd name="connsiteX103" fmla="*/ 1900529 w 2328053"/>
                <a:gd name="connsiteY103" fmla="*/ 1704002 h 2274537"/>
                <a:gd name="connsiteX104" fmla="*/ 1857682 w 2328053"/>
                <a:gd name="connsiteY104" fmla="*/ 1722069 h 2274537"/>
                <a:gd name="connsiteX105" fmla="*/ 1818643 w 2328053"/>
                <a:gd name="connsiteY105" fmla="*/ 1745841 h 2274537"/>
                <a:gd name="connsiteX106" fmla="*/ 1849112 w 2328053"/>
                <a:gd name="connsiteY106" fmla="*/ 1717314 h 2274537"/>
                <a:gd name="connsiteX107" fmla="*/ 1849112 w 2328053"/>
                <a:gd name="connsiteY107" fmla="*/ 1706855 h 2274537"/>
                <a:gd name="connsiteX108" fmla="*/ 1854825 w 2328053"/>
                <a:gd name="connsiteY108" fmla="*/ 1699247 h 2274537"/>
                <a:gd name="connsiteX109" fmla="*/ 1852921 w 2328053"/>
                <a:gd name="connsiteY109" fmla="*/ 1682131 h 2274537"/>
                <a:gd name="connsiteX110" fmla="*/ 1838638 w 2328053"/>
                <a:gd name="connsiteY110" fmla="*/ 1681180 h 2274537"/>
                <a:gd name="connsiteX111" fmla="*/ 1828164 w 2328053"/>
                <a:gd name="connsiteY111" fmla="*/ 1695444 h 2274537"/>
                <a:gd name="connsiteX112" fmla="*/ 1803408 w 2328053"/>
                <a:gd name="connsiteY112" fmla="*/ 1707805 h 2274537"/>
                <a:gd name="connsiteX113" fmla="*/ 1786269 w 2328053"/>
                <a:gd name="connsiteY113" fmla="*/ 1696394 h 2274537"/>
                <a:gd name="connsiteX114" fmla="*/ 1783413 w 2328053"/>
                <a:gd name="connsiteY114" fmla="*/ 1680229 h 2274537"/>
                <a:gd name="connsiteX115" fmla="*/ 1769130 w 2328053"/>
                <a:gd name="connsiteY115" fmla="*/ 1680229 h 2274537"/>
                <a:gd name="connsiteX116" fmla="*/ 1776747 w 2328053"/>
                <a:gd name="connsiteY116" fmla="*/ 1701149 h 2274537"/>
                <a:gd name="connsiteX117" fmla="*/ 1790078 w 2328053"/>
                <a:gd name="connsiteY117" fmla="*/ 1707805 h 2274537"/>
                <a:gd name="connsiteX118" fmla="*/ 1801504 w 2328053"/>
                <a:gd name="connsiteY118" fmla="*/ 1716364 h 2274537"/>
                <a:gd name="connsiteX119" fmla="*/ 1818643 w 2328053"/>
                <a:gd name="connsiteY119" fmla="*/ 1731578 h 2274537"/>
                <a:gd name="connsiteX120" fmla="*/ 1811978 w 2328053"/>
                <a:gd name="connsiteY120" fmla="*/ 1739185 h 2274537"/>
                <a:gd name="connsiteX121" fmla="*/ 1774843 w 2328053"/>
                <a:gd name="connsiteY121" fmla="*/ 1755350 h 2274537"/>
                <a:gd name="connsiteX122" fmla="*/ 1758656 w 2328053"/>
                <a:gd name="connsiteY122" fmla="*/ 1756301 h 2274537"/>
                <a:gd name="connsiteX123" fmla="*/ 1747230 w 2328053"/>
                <a:gd name="connsiteY123" fmla="*/ 1744890 h 2274537"/>
                <a:gd name="connsiteX124" fmla="*/ 1742469 w 2328053"/>
                <a:gd name="connsiteY124" fmla="*/ 1764859 h 2274537"/>
                <a:gd name="connsiteX125" fmla="*/ 1747230 w 2328053"/>
                <a:gd name="connsiteY125" fmla="*/ 1775319 h 2274537"/>
                <a:gd name="connsiteX126" fmla="*/ 1721522 w 2328053"/>
                <a:gd name="connsiteY126" fmla="*/ 1794336 h 2274537"/>
                <a:gd name="connsiteX127" fmla="*/ 1707239 w 2328053"/>
                <a:gd name="connsiteY127" fmla="*/ 1796238 h 2274537"/>
                <a:gd name="connsiteX128" fmla="*/ 1699622 w 2328053"/>
                <a:gd name="connsiteY128" fmla="*/ 1802895 h 2274537"/>
                <a:gd name="connsiteX129" fmla="*/ 1695813 w 2328053"/>
                <a:gd name="connsiteY129" fmla="*/ 1819060 h 2274537"/>
                <a:gd name="connsiteX130" fmla="*/ 1678674 w 2328053"/>
                <a:gd name="connsiteY130" fmla="*/ 1850439 h 2274537"/>
                <a:gd name="connsiteX131" fmla="*/ 1663439 w 2328053"/>
                <a:gd name="connsiteY131" fmla="*/ 1857096 h 2274537"/>
                <a:gd name="connsiteX132" fmla="*/ 1648205 w 2328053"/>
                <a:gd name="connsiteY132" fmla="*/ 1851390 h 2274537"/>
                <a:gd name="connsiteX133" fmla="*/ 1631066 w 2328053"/>
                <a:gd name="connsiteY133" fmla="*/ 1861850 h 2274537"/>
                <a:gd name="connsiteX134" fmla="*/ 1633922 w 2328053"/>
                <a:gd name="connsiteY134" fmla="*/ 1875162 h 2274537"/>
                <a:gd name="connsiteX135" fmla="*/ 1646300 w 2328053"/>
                <a:gd name="connsiteY135" fmla="*/ 1882770 h 2274537"/>
                <a:gd name="connsiteX136" fmla="*/ 1655822 w 2328053"/>
                <a:gd name="connsiteY136" fmla="*/ 1890377 h 2274537"/>
                <a:gd name="connsiteX137" fmla="*/ 1638683 w 2328053"/>
                <a:gd name="connsiteY137" fmla="*/ 1923658 h 2274537"/>
                <a:gd name="connsiteX138" fmla="*/ 1635826 w 2328053"/>
                <a:gd name="connsiteY138" fmla="*/ 1950283 h 2274537"/>
                <a:gd name="connsiteX139" fmla="*/ 1626305 w 2328053"/>
                <a:gd name="connsiteY139" fmla="*/ 1966449 h 2274537"/>
                <a:gd name="connsiteX140" fmla="*/ 1612974 w 2328053"/>
                <a:gd name="connsiteY140" fmla="*/ 1975957 h 2274537"/>
                <a:gd name="connsiteX141" fmla="*/ 1585361 w 2328053"/>
                <a:gd name="connsiteY141" fmla="*/ 1979761 h 2274537"/>
                <a:gd name="connsiteX142" fmla="*/ 1602501 w 2328053"/>
                <a:gd name="connsiteY142" fmla="*/ 1985466 h 2274537"/>
                <a:gd name="connsiteX143" fmla="*/ 1620592 w 2328053"/>
                <a:gd name="connsiteY143" fmla="*/ 1979761 h 2274537"/>
                <a:gd name="connsiteX144" fmla="*/ 1616783 w 2328053"/>
                <a:gd name="connsiteY144" fmla="*/ 2010189 h 2274537"/>
                <a:gd name="connsiteX145" fmla="*/ 1606309 w 2328053"/>
                <a:gd name="connsiteY145" fmla="*/ 2009239 h 2274537"/>
                <a:gd name="connsiteX146" fmla="*/ 1608214 w 2328053"/>
                <a:gd name="connsiteY146" fmla="*/ 2020650 h 2274537"/>
                <a:gd name="connsiteX147" fmla="*/ 1611070 w 2328053"/>
                <a:gd name="connsiteY147" fmla="*/ 2033962 h 2274537"/>
                <a:gd name="connsiteX148" fmla="*/ 1598692 w 2328053"/>
                <a:gd name="connsiteY148" fmla="*/ 2042520 h 2274537"/>
                <a:gd name="connsiteX149" fmla="*/ 1598692 w 2328053"/>
                <a:gd name="connsiteY149" fmla="*/ 2071998 h 2274537"/>
                <a:gd name="connsiteX150" fmla="*/ 1613926 w 2328053"/>
                <a:gd name="connsiteY150" fmla="*/ 2085310 h 2274537"/>
                <a:gd name="connsiteX151" fmla="*/ 1619639 w 2328053"/>
                <a:gd name="connsiteY151" fmla="*/ 2114788 h 2274537"/>
                <a:gd name="connsiteX152" fmla="*/ 1615831 w 2328053"/>
                <a:gd name="connsiteY152" fmla="*/ 2135708 h 2274537"/>
                <a:gd name="connsiteX153" fmla="*/ 1606309 w 2328053"/>
                <a:gd name="connsiteY153" fmla="*/ 2139511 h 2274537"/>
                <a:gd name="connsiteX154" fmla="*/ 1610118 w 2328053"/>
                <a:gd name="connsiteY154" fmla="*/ 2153775 h 2274537"/>
                <a:gd name="connsiteX155" fmla="*/ 1620592 w 2328053"/>
                <a:gd name="connsiteY155" fmla="*/ 2157578 h 2274537"/>
                <a:gd name="connsiteX156" fmla="*/ 1628209 w 2328053"/>
                <a:gd name="connsiteY156" fmla="*/ 2173743 h 2274537"/>
                <a:gd name="connsiteX157" fmla="*/ 1628209 w 2328053"/>
                <a:gd name="connsiteY157" fmla="*/ 2198466 h 2274537"/>
                <a:gd name="connsiteX158" fmla="*/ 1638683 w 2328053"/>
                <a:gd name="connsiteY158" fmla="*/ 2218435 h 2274537"/>
                <a:gd name="connsiteX159" fmla="*/ 1659631 w 2328053"/>
                <a:gd name="connsiteY159" fmla="*/ 2243158 h 2274537"/>
                <a:gd name="connsiteX160" fmla="*/ 1658678 w 2328053"/>
                <a:gd name="connsiteY160" fmla="*/ 2249815 h 2274537"/>
                <a:gd name="connsiteX161" fmla="*/ 1637731 w 2328053"/>
                <a:gd name="connsiteY161" fmla="*/ 2247913 h 2274537"/>
                <a:gd name="connsiteX162" fmla="*/ 1622496 w 2328053"/>
                <a:gd name="connsiteY162" fmla="*/ 2261226 h 2274537"/>
                <a:gd name="connsiteX163" fmla="*/ 1624400 w 2328053"/>
                <a:gd name="connsiteY163" fmla="*/ 2274538 h 2274537"/>
                <a:gd name="connsiteX164" fmla="*/ 1615831 w 2328053"/>
                <a:gd name="connsiteY164" fmla="*/ 2271685 h 2274537"/>
                <a:gd name="connsiteX165" fmla="*/ 1602501 w 2328053"/>
                <a:gd name="connsiteY165" fmla="*/ 2269783 h 2274537"/>
                <a:gd name="connsiteX166" fmla="*/ 1570127 w 2328053"/>
                <a:gd name="connsiteY166" fmla="*/ 2234601 h 2274537"/>
                <a:gd name="connsiteX167" fmla="*/ 1548227 w 2328053"/>
                <a:gd name="connsiteY167" fmla="*/ 2228895 h 2274537"/>
                <a:gd name="connsiteX168" fmla="*/ 1480623 w 2328053"/>
                <a:gd name="connsiteY168" fmla="*/ 2228895 h 2274537"/>
                <a:gd name="connsiteX169" fmla="*/ 1453962 w 2328053"/>
                <a:gd name="connsiteY169" fmla="*/ 2221288 h 2274537"/>
                <a:gd name="connsiteX170" fmla="*/ 1419684 w 2328053"/>
                <a:gd name="connsiteY170" fmla="*/ 2192761 h 2274537"/>
                <a:gd name="connsiteX171" fmla="*/ 1403497 w 2328053"/>
                <a:gd name="connsiteY171" fmla="*/ 2183252 h 2274537"/>
                <a:gd name="connsiteX172" fmla="*/ 1383502 w 2328053"/>
                <a:gd name="connsiteY172" fmla="*/ 2184203 h 2274537"/>
                <a:gd name="connsiteX173" fmla="*/ 1353032 w 2328053"/>
                <a:gd name="connsiteY173" fmla="*/ 2159480 h 2274537"/>
                <a:gd name="connsiteX174" fmla="*/ 1301615 w 2328053"/>
                <a:gd name="connsiteY174" fmla="*/ 2144266 h 2274537"/>
                <a:gd name="connsiteX175" fmla="*/ 1301615 w 2328053"/>
                <a:gd name="connsiteY175" fmla="*/ 2131904 h 2274537"/>
                <a:gd name="connsiteX176" fmla="*/ 1288285 w 2328053"/>
                <a:gd name="connsiteY176" fmla="*/ 2114788 h 2274537"/>
                <a:gd name="connsiteX177" fmla="*/ 1279715 w 2328053"/>
                <a:gd name="connsiteY177" fmla="*/ 2070096 h 2274537"/>
                <a:gd name="connsiteX178" fmla="*/ 1269241 w 2328053"/>
                <a:gd name="connsiteY178" fmla="*/ 2053931 h 2274537"/>
                <a:gd name="connsiteX179" fmla="*/ 1253054 w 2328053"/>
                <a:gd name="connsiteY179" fmla="*/ 2040618 h 2274537"/>
                <a:gd name="connsiteX180" fmla="*/ 1253054 w 2328053"/>
                <a:gd name="connsiteY180" fmla="*/ 2025404 h 2274537"/>
                <a:gd name="connsiteX181" fmla="*/ 1239724 w 2328053"/>
                <a:gd name="connsiteY181" fmla="*/ 2019698 h 2274537"/>
                <a:gd name="connsiteX182" fmla="*/ 1245437 w 2328053"/>
                <a:gd name="connsiteY182" fmla="*/ 1994975 h 2274537"/>
                <a:gd name="connsiteX183" fmla="*/ 1242581 w 2328053"/>
                <a:gd name="connsiteY183" fmla="*/ 1974056 h 2274537"/>
                <a:gd name="connsiteX184" fmla="*/ 1230202 w 2328053"/>
                <a:gd name="connsiteY184" fmla="*/ 1960743 h 2274537"/>
                <a:gd name="connsiteX185" fmla="*/ 1236868 w 2328053"/>
                <a:gd name="connsiteY185" fmla="*/ 1932216 h 2274537"/>
                <a:gd name="connsiteX186" fmla="*/ 1229250 w 2328053"/>
                <a:gd name="connsiteY186" fmla="*/ 1901788 h 2274537"/>
                <a:gd name="connsiteX187" fmla="*/ 1213064 w 2328053"/>
                <a:gd name="connsiteY187" fmla="*/ 1888475 h 2274537"/>
                <a:gd name="connsiteX188" fmla="*/ 1202590 w 2328053"/>
                <a:gd name="connsiteY188" fmla="*/ 1888475 h 2274537"/>
                <a:gd name="connsiteX189" fmla="*/ 1164503 w 2328053"/>
                <a:gd name="connsiteY189" fmla="*/ 1855194 h 2274537"/>
                <a:gd name="connsiteX190" fmla="*/ 1165455 w 2328053"/>
                <a:gd name="connsiteY190" fmla="*/ 1837127 h 2274537"/>
                <a:gd name="connsiteX191" fmla="*/ 1157838 w 2328053"/>
                <a:gd name="connsiteY191" fmla="*/ 1820962 h 2274537"/>
                <a:gd name="connsiteX192" fmla="*/ 1150220 w 2328053"/>
                <a:gd name="connsiteY192" fmla="*/ 1819060 h 2274537"/>
                <a:gd name="connsiteX193" fmla="*/ 1141651 w 2328053"/>
                <a:gd name="connsiteY193" fmla="*/ 1796238 h 2274537"/>
                <a:gd name="connsiteX194" fmla="*/ 1122607 w 2328053"/>
                <a:gd name="connsiteY194" fmla="*/ 1781024 h 2274537"/>
                <a:gd name="connsiteX195" fmla="*/ 1094994 w 2328053"/>
                <a:gd name="connsiteY195" fmla="*/ 1757252 h 2274537"/>
                <a:gd name="connsiteX196" fmla="*/ 1093090 w 2328053"/>
                <a:gd name="connsiteY196" fmla="*/ 1737283 h 2274537"/>
                <a:gd name="connsiteX197" fmla="*/ 1083568 w 2328053"/>
                <a:gd name="connsiteY197" fmla="*/ 1730627 h 2274537"/>
                <a:gd name="connsiteX198" fmla="*/ 1085473 w 2328053"/>
                <a:gd name="connsiteY198" fmla="*/ 1715412 h 2274537"/>
                <a:gd name="connsiteX199" fmla="*/ 1090233 w 2328053"/>
                <a:gd name="connsiteY199" fmla="*/ 1708756 h 2274537"/>
                <a:gd name="connsiteX200" fmla="*/ 1076903 w 2328053"/>
                <a:gd name="connsiteY200" fmla="*/ 1694493 h 2274537"/>
                <a:gd name="connsiteX201" fmla="*/ 1077855 w 2328053"/>
                <a:gd name="connsiteY201" fmla="*/ 1687836 h 2274537"/>
                <a:gd name="connsiteX202" fmla="*/ 1058812 w 2328053"/>
                <a:gd name="connsiteY202" fmla="*/ 1666917 h 2274537"/>
                <a:gd name="connsiteX203" fmla="*/ 1059764 w 2328053"/>
                <a:gd name="connsiteY203" fmla="*/ 1646948 h 2274537"/>
                <a:gd name="connsiteX204" fmla="*/ 1034056 w 2328053"/>
                <a:gd name="connsiteY204" fmla="*/ 1600354 h 2274537"/>
                <a:gd name="connsiteX205" fmla="*/ 1033103 w 2328053"/>
                <a:gd name="connsiteY205" fmla="*/ 1584189 h 2274537"/>
                <a:gd name="connsiteX206" fmla="*/ 1015964 w 2328053"/>
                <a:gd name="connsiteY206" fmla="*/ 1554711 h 2274537"/>
                <a:gd name="connsiteX207" fmla="*/ 967404 w 2328053"/>
                <a:gd name="connsiteY207" fmla="*/ 1509069 h 2274537"/>
                <a:gd name="connsiteX208" fmla="*/ 967404 w 2328053"/>
                <a:gd name="connsiteY208" fmla="*/ 1498609 h 2274537"/>
                <a:gd name="connsiteX209" fmla="*/ 935982 w 2328053"/>
                <a:gd name="connsiteY209" fmla="*/ 1482443 h 2274537"/>
                <a:gd name="connsiteX210" fmla="*/ 935030 w 2328053"/>
                <a:gd name="connsiteY210" fmla="*/ 1465327 h 2274537"/>
                <a:gd name="connsiteX211" fmla="*/ 923604 w 2328053"/>
                <a:gd name="connsiteY211" fmla="*/ 1461524 h 2274537"/>
                <a:gd name="connsiteX212" fmla="*/ 923604 w 2328053"/>
                <a:gd name="connsiteY212" fmla="*/ 1454868 h 2274537"/>
                <a:gd name="connsiteX213" fmla="*/ 915987 w 2328053"/>
                <a:gd name="connsiteY213" fmla="*/ 1452966 h 2274537"/>
                <a:gd name="connsiteX214" fmla="*/ 895991 w 2328053"/>
                <a:gd name="connsiteY214" fmla="*/ 1426341 h 2274537"/>
                <a:gd name="connsiteX215" fmla="*/ 888374 w 2328053"/>
                <a:gd name="connsiteY215" fmla="*/ 1426341 h 2274537"/>
                <a:gd name="connsiteX216" fmla="*/ 881709 w 2328053"/>
                <a:gd name="connsiteY216" fmla="*/ 1420635 h 2274537"/>
                <a:gd name="connsiteX217" fmla="*/ 869330 w 2328053"/>
                <a:gd name="connsiteY217" fmla="*/ 1431095 h 2274537"/>
                <a:gd name="connsiteX218" fmla="*/ 848383 w 2328053"/>
                <a:gd name="connsiteY218" fmla="*/ 1431095 h 2274537"/>
                <a:gd name="connsiteX219" fmla="*/ 823626 w 2328053"/>
                <a:gd name="connsiteY219" fmla="*/ 1420635 h 2274537"/>
                <a:gd name="connsiteX220" fmla="*/ 779827 w 2328053"/>
                <a:gd name="connsiteY220" fmla="*/ 1420635 h 2274537"/>
                <a:gd name="connsiteX221" fmla="*/ 739835 w 2328053"/>
                <a:gd name="connsiteY221" fmla="*/ 1400667 h 2274537"/>
                <a:gd name="connsiteX222" fmla="*/ 727457 w 2328053"/>
                <a:gd name="connsiteY222" fmla="*/ 1418734 h 2274537"/>
                <a:gd name="connsiteX223" fmla="*/ 706509 w 2328053"/>
                <a:gd name="connsiteY223" fmla="*/ 1413028 h 2274537"/>
                <a:gd name="connsiteX224" fmla="*/ 675088 w 2328053"/>
                <a:gd name="connsiteY224" fmla="*/ 1424439 h 2274537"/>
                <a:gd name="connsiteX225" fmla="*/ 658901 w 2328053"/>
                <a:gd name="connsiteY225" fmla="*/ 1451064 h 2274537"/>
                <a:gd name="connsiteX226" fmla="*/ 639858 w 2328053"/>
                <a:gd name="connsiteY226" fmla="*/ 1481493 h 2274537"/>
                <a:gd name="connsiteX227" fmla="*/ 629384 w 2328053"/>
                <a:gd name="connsiteY227" fmla="*/ 1523332 h 2274537"/>
                <a:gd name="connsiteX228" fmla="*/ 616053 w 2328053"/>
                <a:gd name="connsiteY228" fmla="*/ 1534743 h 2274537"/>
                <a:gd name="connsiteX229" fmla="*/ 605580 w 2328053"/>
                <a:gd name="connsiteY229" fmla="*/ 1535693 h 2274537"/>
                <a:gd name="connsiteX230" fmla="*/ 597010 w 2328053"/>
                <a:gd name="connsiteY230" fmla="*/ 1550908 h 2274537"/>
                <a:gd name="connsiteX231" fmla="*/ 584632 w 2328053"/>
                <a:gd name="connsiteY231" fmla="*/ 1556613 h 2274537"/>
                <a:gd name="connsiteX232" fmla="*/ 583680 w 2328053"/>
                <a:gd name="connsiteY232" fmla="*/ 1573729 h 2274537"/>
                <a:gd name="connsiteX233" fmla="*/ 556067 w 2328053"/>
                <a:gd name="connsiteY233" fmla="*/ 1574680 h 2274537"/>
                <a:gd name="connsiteX234" fmla="*/ 538928 w 2328053"/>
                <a:gd name="connsiteY234" fmla="*/ 1560417 h 2274537"/>
                <a:gd name="connsiteX235" fmla="*/ 529406 w 2328053"/>
                <a:gd name="connsiteY235" fmla="*/ 1560417 h 2274537"/>
                <a:gd name="connsiteX236" fmla="*/ 510363 w 2328053"/>
                <a:gd name="connsiteY236" fmla="*/ 1532841 h 2274537"/>
                <a:gd name="connsiteX237" fmla="*/ 476084 w 2328053"/>
                <a:gd name="connsiteY237" fmla="*/ 1528086 h 2274537"/>
                <a:gd name="connsiteX238" fmla="*/ 459898 w 2328053"/>
                <a:gd name="connsiteY238" fmla="*/ 1506216 h 2274537"/>
                <a:gd name="connsiteX239" fmla="*/ 447519 w 2328053"/>
                <a:gd name="connsiteY239" fmla="*/ 1504314 h 2274537"/>
                <a:gd name="connsiteX240" fmla="*/ 427524 w 2328053"/>
                <a:gd name="connsiteY240" fmla="*/ 1496707 h 2274537"/>
                <a:gd name="connsiteX241" fmla="*/ 395150 w 2328053"/>
                <a:gd name="connsiteY241" fmla="*/ 1464376 h 2274537"/>
                <a:gd name="connsiteX242" fmla="*/ 397055 w 2328053"/>
                <a:gd name="connsiteY242" fmla="*/ 1456769 h 2274537"/>
                <a:gd name="connsiteX243" fmla="*/ 381820 w 2328053"/>
                <a:gd name="connsiteY243" fmla="*/ 1445359 h 2274537"/>
                <a:gd name="connsiteX244" fmla="*/ 372298 w 2328053"/>
                <a:gd name="connsiteY244" fmla="*/ 1444408 h 2274537"/>
                <a:gd name="connsiteX245" fmla="*/ 339924 w 2328053"/>
                <a:gd name="connsiteY245" fmla="*/ 1414930 h 2274537"/>
                <a:gd name="connsiteX246" fmla="*/ 338972 w 2328053"/>
                <a:gd name="connsiteY246" fmla="*/ 1395912 h 2274537"/>
                <a:gd name="connsiteX247" fmla="*/ 317072 w 2328053"/>
                <a:gd name="connsiteY247" fmla="*/ 1357877 h 2274537"/>
                <a:gd name="connsiteX248" fmla="*/ 318977 w 2328053"/>
                <a:gd name="connsiteY248" fmla="*/ 1342662 h 2274537"/>
                <a:gd name="connsiteX249" fmla="*/ 312312 w 2328053"/>
                <a:gd name="connsiteY249" fmla="*/ 1330300 h 2274537"/>
                <a:gd name="connsiteX250" fmla="*/ 319929 w 2328053"/>
                <a:gd name="connsiteY250" fmla="*/ 1316037 h 2274537"/>
                <a:gd name="connsiteX251" fmla="*/ 318977 w 2328053"/>
                <a:gd name="connsiteY251" fmla="*/ 1293216 h 2274537"/>
                <a:gd name="connsiteX252" fmla="*/ 294220 w 2328053"/>
                <a:gd name="connsiteY252" fmla="*/ 1254229 h 2274537"/>
                <a:gd name="connsiteX253" fmla="*/ 288507 w 2328053"/>
                <a:gd name="connsiteY253" fmla="*/ 1214292 h 2274537"/>
                <a:gd name="connsiteX254" fmla="*/ 273273 w 2328053"/>
                <a:gd name="connsiteY254" fmla="*/ 1199077 h 2274537"/>
                <a:gd name="connsiteX255" fmla="*/ 273273 w 2328053"/>
                <a:gd name="connsiteY255" fmla="*/ 1189568 h 2274537"/>
                <a:gd name="connsiteX256" fmla="*/ 261846 w 2328053"/>
                <a:gd name="connsiteY256" fmla="*/ 1187666 h 2274537"/>
                <a:gd name="connsiteX257" fmla="*/ 255181 w 2328053"/>
                <a:gd name="connsiteY257" fmla="*/ 1177207 h 2274537"/>
                <a:gd name="connsiteX258" fmla="*/ 232329 w 2328053"/>
                <a:gd name="connsiteY258" fmla="*/ 1161041 h 2274537"/>
                <a:gd name="connsiteX259" fmla="*/ 223760 w 2328053"/>
                <a:gd name="connsiteY259" fmla="*/ 1160090 h 2274537"/>
                <a:gd name="connsiteX260" fmla="*/ 205669 w 2328053"/>
                <a:gd name="connsiteY260" fmla="*/ 1144876 h 2274537"/>
                <a:gd name="connsiteX261" fmla="*/ 205669 w 2328053"/>
                <a:gd name="connsiteY261" fmla="*/ 1134416 h 2274537"/>
                <a:gd name="connsiteX262" fmla="*/ 178056 w 2328053"/>
                <a:gd name="connsiteY262" fmla="*/ 1117300 h 2274537"/>
                <a:gd name="connsiteX263" fmla="*/ 172343 w 2328053"/>
                <a:gd name="connsiteY263" fmla="*/ 1097331 h 2274537"/>
                <a:gd name="connsiteX264" fmla="*/ 147586 w 2328053"/>
                <a:gd name="connsiteY264" fmla="*/ 1075461 h 2274537"/>
                <a:gd name="connsiteX265" fmla="*/ 117117 w 2328053"/>
                <a:gd name="connsiteY265" fmla="*/ 1033622 h 2274537"/>
                <a:gd name="connsiteX266" fmla="*/ 88552 w 2328053"/>
                <a:gd name="connsiteY266" fmla="*/ 1021260 h 2274537"/>
                <a:gd name="connsiteX267" fmla="*/ 68556 w 2328053"/>
                <a:gd name="connsiteY267" fmla="*/ 1004144 h 2274537"/>
                <a:gd name="connsiteX268" fmla="*/ 70461 w 2328053"/>
                <a:gd name="connsiteY268" fmla="*/ 992733 h 2274537"/>
                <a:gd name="connsiteX269" fmla="*/ 58082 w 2328053"/>
                <a:gd name="connsiteY269" fmla="*/ 979421 h 2274537"/>
                <a:gd name="connsiteX270" fmla="*/ 41896 w 2328053"/>
                <a:gd name="connsiteY270" fmla="*/ 944238 h 2274537"/>
                <a:gd name="connsiteX271" fmla="*/ 19043 w 2328053"/>
                <a:gd name="connsiteY271" fmla="*/ 934729 h 2274537"/>
                <a:gd name="connsiteX272" fmla="*/ 1665344 w 2328053"/>
                <a:gd name="connsiteY272" fmla="*/ 2228895 h 2274537"/>
                <a:gd name="connsiteX273" fmla="*/ 1672961 w 2328053"/>
                <a:gd name="connsiteY273" fmla="*/ 2229846 h 2274537"/>
                <a:gd name="connsiteX274" fmla="*/ 1667248 w 2328053"/>
                <a:gd name="connsiteY274" fmla="*/ 2184203 h 2274537"/>
                <a:gd name="connsiteX275" fmla="*/ 1633922 w 2328053"/>
                <a:gd name="connsiteY275" fmla="*/ 2067243 h 2274537"/>
                <a:gd name="connsiteX276" fmla="*/ 1632018 w 2328053"/>
                <a:gd name="connsiteY276" fmla="*/ 1990221 h 2274537"/>
                <a:gd name="connsiteX277" fmla="*/ 1678674 w 2328053"/>
                <a:gd name="connsiteY277" fmla="*/ 1890377 h 2274537"/>
                <a:gd name="connsiteX278" fmla="*/ 1736756 w 2328053"/>
                <a:gd name="connsiteY278" fmla="*/ 1812404 h 2274537"/>
                <a:gd name="connsiteX279" fmla="*/ 1805312 w 2328053"/>
                <a:gd name="connsiteY279" fmla="*/ 1763908 h 2274537"/>
                <a:gd name="connsiteX280" fmla="*/ 1805312 w 2328053"/>
                <a:gd name="connsiteY280" fmla="*/ 1757252 h 2274537"/>
                <a:gd name="connsiteX281" fmla="*/ 1797695 w 2328053"/>
                <a:gd name="connsiteY281" fmla="*/ 1757252 h 2274537"/>
                <a:gd name="connsiteX282" fmla="*/ 1772939 w 2328053"/>
                <a:gd name="connsiteY282" fmla="*/ 1766761 h 2274537"/>
                <a:gd name="connsiteX283" fmla="*/ 1738661 w 2328053"/>
                <a:gd name="connsiteY283" fmla="*/ 1788631 h 2274537"/>
                <a:gd name="connsiteX284" fmla="*/ 1731996 w 2328053"/>
                <a:gd name="connsiteY284" fmla="*/ 1802895 h 2274537"/>
                <a:gd name="connsiteX285" fmla="*/ 1653918 w 2328053"/>
                <a:gd name="connsiteY285" fmla="*/ 1913198 h 2274537"/>
                <a:gd name="connsiteX286" fmla="*/ 1627257 w 2328053"/>
                <a:gd name="connsiteY286" fmla="*/ 1988319 h 2274537"/>
                <a:gd name="connsiteX287" fmla="*/ 1627257 w 2328053"/>
                <a:gd name="connsiteY287" fmla="*/ 2071998 h 2274537"/>
                <a:gd name="connsiteX288" fmla="*/ 1661535 w 2328053"/>
                <a:gd name="connsiteY288" fmla="*/ 2186105 h 227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2328053" h="2274537">
                  <a:moveTo>
                    <a:pt x="0" y="913809"/>
                  </a:moveTo>
                  <a:lnTo>
                    <a:pt x="2857" y="885282"/>
                  </a:lnTo>
                  <a:lnTo>
                    <a:pt x="330403" y="919514"/>
                  </a:lnTo>
                  <a:lnTo>
                    <a:pt x="633192" y="944238"/>
                  </a:lnTo>
                  <a:lnTo>
                    <a:pt x="708414" y="0"/>
                  </a:lnTo>
                  <a:lnTo>
                    <a:pt x="716031" y="0"/>
                  </a:lnTo>
                  <a:lnTo>
                    <a:pt x="1216872" y="30429"/>
                  </a:lnTo>
                  <a:lnTo>
                    <a:pt x="1203542" y="436460"/>
                  </a:lnTo>
                  <a:lnTo>
                    <a:pt x="1229250" y="448822"/>
                  </a:lnTo>
                  <a:lnTo>
                    <a:pt x="1253054" y="477349"/>
                  </a:lnTo>
                  <a:lnTo>
                    <a:pt x="1267337" y="480201"/>
                  </a:lnTo>
                  <a:lnTo>
                    <a:pt x="1277811" y="470692"/>
                  </a:lnTo>
                  <a:lnTo>
                    <a:pt x="1289237" y="474496"/>
                  </a:lnTo>
                  <a:lnTo>
                    <a:pt x="1302567" y="484005"/>
                  </a:lnTo>
                  <a:lnTo>
                    <a:pt x="1313041" y="469741"/>
                  </a:lnTo>
                  <a:lnTo>
                    <a:pt x="1334941" y="485907"/>
                  </a:lnTo>
                  <a:lnTo>
                    <a:pt x="1339702" y="513483"/>
                  </a:lnTo>
                  <a:lnTo>
                    <a:pt x="1351128" y="520139"/>
                  </a:lnTo>
                  <a:lnTo>
                    <a:pt x="1373028" y="519188"/>
                  </a:lnTo>
                  <a:lnTo>
                    <a:pt x="1406354" y="537255"/>
                  </a:lnTo>
                  <a:lnTo>
                    <a:pt x="1425397" y="536304"/>
                  </a:lnTo>
                  <a:lnTo>
                    <a:pt x="1438727" y="532501"/>
                  </a:lnTo>
                  <a:lnTo>
                    <a:pt x="1460627" y="553420"/>
                  </a:lnTo>
                  <a:lnTo>
                    <a:pt x="1479671" y="531550"/>
                  </a:lnTo>
                  <a:lnTo>
                    <a:pt x="1512997" y="542009"/>
                  </a:lnTo>
                  <a:lnTo>
                    <a:pt x="1531088" y="570536"/>
                  </a:lnTo>
                  <a:lnTo>
                    <a:pt x="1552988" y="569585"/>
                  </a:lnTo>
                  <a:lnTo>
                    <a:pt x="1546323" y="589554"/>
                  </a:lnTo>
                  <a:lnTo>
                    <a:pt x="1568222" y="600014"/>
                  </a:lnTo>
                  <a:lnTo>
                    <a:pt x="1596787" y="575291"/>
                  </a:lnTo>
                  <a:lnTo>
                    <a:pt x="1621544" y="591456"/>
                  </a:lnTo>
                  <a:lnTo>
                    <a:pt x="1633922" y="586702"/>
                  </a:lnTo>
                  <a:lnTo>
                    <a:pt x="1634874" y="600965"/>
                  </a:lnTo>
                  <a:lnTo>
                    <a:pt x="1651061" y="612376"/>
                  </a:lnTo>
                  <a:lnTo>
                    <a:pt x="1672961" y="588603"/>
                  </a:lnTo>
                  <a:lnTo>
                    <a:pt x="1684387" y="595260"/>
                  </a:lnTo>
                  <a:lnTo>
                    <a:pt x="1681530" y="614277"/>
                  </a:lnTo>
                  <a:lnTo>
                    <a:pt x="1691052" y="631393"/>
                  </a:lnTo>
                  <a:lnTo>
                    <a:pt x="1702478" y="623786"/>
                  </a:lnTo>
                  <a:lnTo>
                    <a:pt x="1726282" y="583849"/>
                  </a:lnTo>
                  <a:lnTo>
                    <a:pt x="1743421" y="602867"/>
                  </a:lnTo>
                  <a:lnTo>
                    <a:pt x="1762465" y="607621"/>
                  </a:lnTo>
                  <a:lnTo>
                    <a:pt x="1782460" y="600965"/>
                  </a:lnTo>
                  <a:lnTo>
                    <a:pt x="1801504" y="618081"/>
                  </a:lnTo>
                  <a:lnTo>
                    <a:pt x="1812930" y="617130"/>
                  </a:lnTo>
                  <a:lnTo>
                    <a:pt x="1825308" y="628541"/>
                  </a:lnTo>
                  <a:lnTo>
                    <a:pt x="1859586" y="619983"/>
                  </a:lnTo>
                  <a:lnTo>
                    <a:pt x="1865299" y="603818"/>
                  </a:lnTo>
                  <a:lnTo>
                    <a:pt x="1900529" y="600965"/>
                  </a:lnTo>
                  <a:lnTo>
                    <a:pt x="1915764" y="607621"/>
                  </a:lnTo>
                  <a:lnTo>
                    <a:pt x="1963373" y="583849"/>
                  </a:lnTo>
                  <a:lnTo>
                    <a:pt x="1969086" y="598112"/>
                  </a:lnTo>
                  <a:lnTo>
                    <a:pt x="2017646" y="595260"/>
                  </a:lnTo>
                  <a:lnTo>
                    <a:pt x="2022407" y="580045"/>
                  </a:lnTo>
                  <a:lnTo>
                    <a:pt x="2043355" y="588603"/>
                  </a:lnTo>
                  <a:lnTo>
                    <a:pt x="2087154" y="624737"/>
                  </a:lnTo>
                  <a:lnTo>
                    <a:pt x="2148093" y="642804"/>
                  </a:lnTo>
                  <a:lnTo>
                    <a:pt x="2172850" y="664675"/>
                  </a:lnTo>
                  <a:lnTo>
                    <a:pt x="2199510" y="652313"/>
                  </a:lnTo>
                  <a:lnTo>
                    <a:pt x="2229980" y="659920"/>
                  </a:lnTo>
                  <a:lnTo>
                    <a:pt x="2231884" y="773077"/>
                  </a:lnTo>
                  <a:lnTo>
                    <a:pt x="2236645" y="962305"/>
                  </a:lnTo>
                  <a:lnTo>
                    <a:pt x="2243310" y="994635"/>
                  </a:lnTo>
                  <a:lnTo>
                    <a:pt x="2268067" y="1021260"/>
                  </a:lnTo>
                  <a:lnTo>
                    <a:pt x="2274732" y="1072608"/>
                  </a:lnTo>
                  <a:lnTo>
                    <a:pt x="2310914" y="1116349"/>
                  </a:lnTo>
                  <a:lnTo>
                    <a:pt x="2318531" y="1157238"/>
                  </a:lnTo>
                  <a:lnTo>
                    <a:pt x="2328053" y="1157238"/>
                  </a:lnTo>
                  <a:lnTo>
                    <a:pt x="2327101" y="1226653"/>
                  </a:lnTo>
                  <a:lnTo>
                    <a:pt x="2295680" y="1287510"/>
                  </a:lnTo>
                  <a:lnTo>
                    <a:pt x="2308058" y="1309381"/>
                  </a:lnTo>
                  <a:lnTo>
                    <a:pt x="2295680" y="1323644"/>
                  </a:lnTo>
                  <a:lnTo>
                    <a:pt x="2302344" y="1352171"/>
                  </a:lnTo>
                  <a:lnTo>
                    <a:pt x="2301393" y="1393059"/>
                  </a:lnTo>
                  <a:lnTo>
                    <a:pt x="2280445" y="1426341"/>
                  </a:lnTo>
                  <a:lnTo>
                    <a:pt x="2279493" y="1433948"/>
                  </a:lnTo>
                  <a:lnTo>
                    <a:pt x="2263306" y="1445359"/>
                  </a:lnTo>
                  <a:lnTo>
                    <a:pt x="2272827" y="1462475"/>
                  </a:lnTo>
                  <a:lnTo>
                    <a:pt x="2284254" y="1472934"/>
                  </a:lnTo>
                  <a:lnTo>
                    <a:pt x="2250928" y="1475787"/>
                  </a:lnTo>
                  <a:lnTo>
                    <a:pt x="2170945" y="1512872"/>
                  </a:lnTo>
                  <a:lnTo>
                    <a:pt x="2137619" y="1526185"/>
                  </a:lnTo>
                  <a:lnTo>
                    <a:pt x="2120480" y="1543301"/>
                  </a:lnTo>
                  <a:lnTo>
                    <a:pt x="2113815" y="1538546"/>
                  </a:lnTo>
                  <a:lnTo>
                    <a:pt x="2133811" y="1516676"/>
                  </a:lnTo>
                  <a:lnTo>
                    <a:pt x="2150950" y="1510020"/>
                  </a:lnTo>
                  <a:lnTo>
                    <a:pt x="2155711" y="1501461"/>
                  </a:lnTo>
                  <a:lnTo>
                    <a:pt x="2128098" y="1500511"/>
                  </a:lnTo>
                  <a:lnTo>
                    <a:pt x="2121433" y="1492903"/>
                  </a:lnTo>
                  <a:lnTo>
                    <a:pt x="2129050" y="1473885"/>
                  </a:lnTo>
                  <a:lnTo>
                    <a:pt x="2120480" y="1456769"/>
                  </a:lnTo>
                  <a:lnTo>
                    <a:pt x="2114767" y="1456769"/>
                  </a:lnTo>
                  <a:lnTo>
                    <a:pt x="2091915" y="1469131"/>
                  </a:lnTo>
                  <a:lnTo>
                    <a:pt x="2073824" y="1493854"/>
                  </a:lnTo>
                  <a:lnTo>
                    <a:pt x="2076681" y="1510020"/>
                  </a:lnTo>
                  <a:lnTo>
                    <a:pt x="2108102" y="1542350"/>
                  </a:lnTo>
                  <a:lnTo>
                    <a:pt x="2120480" y="1545202"/>
                  </a:lnTo>
                  <a:lnTo>
                    <a:pt x="2120480" y="1552810"/>
                  </a:lnTo>
                  <a:lnTo>
                    <a:pt x="2098581" y="1568024"/>
                  </a:lnTo>
                  <a:lnTo>
                    <a:pt x="2051924" y="1606060"/>
                  </a:lnTo>
                  <a:lnTo>
                    <a:pt x="2013837" y="1643145"/>
                  </a:lnTo>
                  <a:lnTo>
                    <a:pt x="1983368" y="1656457"/>
                  </a:lnTo>
                  <a:lnTo>
                    <a:pt x="1935760" y="1684984"/>
                  </a:lnTo>
                  <a:lnTo>
                    <a:pt x="1900529" y="1704002"/>
                  </a:lnTo>
                  <a:lnTo>
                    <a:pt x="1857682" y="1722069"/>
                  </a:lnTo>
                  <a:lnTo>
                    <a:pt x="1818643" y="1745841"/>
                  </a:lnTo>
                  <a:lnTo>
                    <a:pt x="1849112" y="1717314"/>
                  </a:lnTo>
                  <a:lnTo>
                    <a:pt x="1849112" y="1706855"/>
                  </a:lnTo>
                  <a:lnTo>
                    <a:pt x="1854825" y="1699247"/>
                  </a:lnTo>
                  <a:lnTo>
                    <a:pt x="1852921" y="1682131"/>
                  </a:lnTo>
                  <a:lnTo>
                    <a:pt x="1838638" y="1681180"/>
                  </a:lnTo>
                  <a:lnTo>
                    <a:pt x="1828164" y="1695444"/>
                  </a:lnTo>
                  <a:lnTo>
                    <a:pt x="1803408" y="1707805"/>
                  </a:lnTo>
                  <a:lnTo>
                    <a:pt x="1786269" y="1696394"/>
                  </a:lnTo>
                  <a:lnTo>
                    <a:pt x="1783413" y="1680229"/>
                  </a:lnTo>
                  <a:lnTo>
                    <a:pt x="1769130" y="1680229"/>
                  </a:lnTo>
                  <a:lnTo>
                    <a:pt x="1776747" y="1701149"/>
                  </a:lnTo>
                  <a:lnTo>
                    <a:pt x="1790078" y="1707805"/>
                  </a:lnTo>
                  <a:lnTo>
                    <a:pt x="1801504" y="1716364"/>
                  </a:lnTo>
                  <a:lnTo>
                    <a:pt x="1818643" y="1731578"/>
                  </a:lnTo>
                  <a:lnTo>
                    <a:pt x="1811978" y="1739185"/>
                  </a:lnTo>
                  <a:lnTo>
                    <a:pt x="1774843" y="1755350"/>
                  </a:lnTo>
                  <a:lnTo>
                    <a:pt x="1758656" y="1756301"/>
                  </a:lnTo>
                  <a:lnTo>
                    <a:pt x="1747230" y="1744890"/>
                  </a:lnTo>
                  <a:lnTo>
                    <a:pt x="1742469" y="1764859"/>
                  </a:lnTo>
                  <a:lnTo>
                    <a:pt x="1747230" y="1775319"/>
                  </a:lnTo>
                  <a:lnTo>
                    <a:pt x="1721522" y="1794336"/>
                  </a:lnTo>
                  <a:lnTo>
                    <a:pt x="1707239" y="1796238"/>
                  </a:lnTo>
                  <a:lnTo>
                    <a:pt x="1699622" y="1802895"/>
                  </a:lnTo>
                  <a:lnTo>
                    <a:pt x="1695813" y="1819060"/>
                  </a:lnTo>
                  <a:lnTo>
                    <a:pt x="1678674" y="1850439"/>
                  </a:lnTo>
                  <a:lnTo>
                    <a:pt x="1663439" y="1857096"/>
                  </a:lnTo>
                  <a:lnTo>
                    <a:pt x="1648205" y="1851390"/>
                  </a:lnTo>
                  <a:lnTo>
                    <a:pt x="1631066" y="1861850"/>
                  </a:lnTo>
                  <a:lnTo>
                    <a:pt x="1633922" y="1875162"/>
                  </a:lnTo>
                  <a:lnTo>
                    <a:pt x="1646300" y="1882770"/>
                  </a:lnTo>
                  <a:lnTo>
                    <a:pt x="1655822" y="1890377"/>
                  </a:lnTo>
                  <a:lnTo>
                    <a:pt x="1638683" y="1923658"/>
                  </a:lnTo>
                  <a:lnTo>
                    <a:pt x="1635826" y="1950283"/>
                  </a:lnTo>
                  <a:lnTo>
                    <a:pt x="1626305" y="1966449"/>
                  </a:lnTo>
                  <a:lnTo>
                    <a:pt x="1612974" y="1975957"/>
                  </a:lnTo>
                  <a:lnTo>
                    <a:pt x="1585361" y="1979761"/>
                  </a:lnTo>
                  <a:lnTo>
                    <a:pt x="1602501" y="1985466"/>
                  </a:lnTo>
                  <a:lnTo>
                    <a:pt x="1620592" y="1979761"/>
                  </a:lnTo>
                  <a:lnTo>
                    <a:pt x="1616783" y="2010189"/>
                  </a:lnTo>
                  <a:lnTo>
                    <a:pt x="1606309" y="2009239"/>
                  </a:lnTo>
                  <a:lnTo>
                    <a:pt x="1608214" y="2020650"/>
                  </a:lnTo>
                  <a:lnTo>
                    <a:pt x="1611070" y="2033962"/>
                  </a:lnTo>
                  <a:lnTo>
                    <a:pt x="1598692" y="2042520"/>
                  </a:lnTo>
                  <a:lnTo>
                    <a:pt x="1598692" y="2071998"/>
                  </a:lnTo>
                  <a:lnTo>
                    <a:pt x="1613926" y="2085310"/>
                  </a:lnTo>
                  <a:lnTo>
                    <a:pt x="1619639" y="2114788"/>
                  </a:lnTo>
                  <a:lnTo>
                    <a:pt x="1615831" y="2135708"/>
                  </a:lnTo>
                  <a:lnTo>
                    <a:pt x="1606309" y="2139511"/>
                  </a:lnTo>
                  <a:lnTo>
                    <a:pt x="1610118" y="2153775"/>
                  </a:lnTo>
                  <a:lnTo>
                    <a:pt x="1620592" y="2157578"/>
                  </a:lnTo>
                  <a:lnTo>
                    <a:pt x="1628209" y="2173743"/>
                  </a:lnTo>
                  <a:lnTo>
                    <a:pt x="1628209" y="2198466"/>
                  </a:lnTo>
                  <a:lnTo>
                    <a:pt x="1638683" y="2218435"/>
                  </a:lnTo>
                  <a:lnTo>
                    <a:pt x="1659631" y="2243158"/>
                  </a:lnTo>
                  <a:lnTo>
                    <a:pt x="1658678" y="2249815"/>
                  </a:lnTo>
                  <a:lnTo>
                    <a:pt x="1637731" y="2247913"/>
                  </a:lnTo>
                  <a:lnTo>
                    <a:pt x="1622496" y="2261226"/>
                  </a:lnTo>
                  <a:lnTo>
                    <a:pt x="1624400" y="2274538"/>
                  </a:lnTo>
                  <a:lnTo>
                    <a:pt x="1615831" y="2271685"/>
                  </a:lnTo>
                  <a:lnTo>
                    <a:pt x="1602501" y="2269783"/>
                  </a:lnTo>
                  <a:lnTo>
                    <a:pt x="1570127" y="2234601"/>
                  </a:lnTo>
                  <a:lnTo>
                    <a:pt x="1548227" y="2228895"/>
                  </a:lnTo>
                  <a:lnTo>
                    <a:pt x="1480623" y="2228895"/>
                  </a:lnTo>
                  <a:lnTo>
                    <a:pt x="1453962" y="2221288"/>
                  </a:lnTo>
                  <a:lnTo>
                    <a:pt x="1419684" y="2192761"/>
                  </a:lnTo>
                  <a:lnTo>
                    <a:pt x="1403497" y="2183252"/>
                  </a:lnTo>
                  <a:lnTo>
                    <a:pt x="1383502" y="2184203"/>
                  </a:lnTo>
                  <a:lnTo>
                    <a:pt x="1353032" y="2159480"/>
                  </a:lnTo>
                  <a:lnTo>
                    <a:pt x="1301615" y="2144266"/>
                  </a:lnTo>
                  <a:lnTo>
                    <a:pt x="1301615" y="2131904"/>
                  </a:lnTo>
                  <a:lnTo>
                    <a:pt x="1288285" y="2114788"/>
                  </a:lnTo>
                  <a:lnTo>
                    <a:pt x="1279715" y="2070096"/>
                  </a:lnTo>
                  <a:lnTo>
                    <a:pt x="1269241" y="2053931"/>
                  </a:lnTo>
                  <a:lnTo>
                    <a:pt x="1253054" y="2040618"/>
                  </a:lnTo>
                  <a:lnTo>
                    <a:pt x="1253054" y="2025404"/>
                  </a:lnTo>
                  <a:lnTo>
                    <a:pt x="1239724" y="2019698"/>
                  </a:lnTo>
                  <a:lnTo>
                    <a:pt x="1245437" y="1994975"/>
                  </a:lnTo>
                  <a:lnTo>
                    <a:pt x="1242581" y="1974056"/>
                  </a:lnTo>
                  <a:lnTo>
                    <a:pt x="1230202" y="1960743"/>
                  </a:lnTo>
                  <a:lnTo>
                    <a:pt x="1236868" y="1932216"/>
                  </a:lnTo>
                  <a:lnTo>
                    <a:pt x="1229250" y="1901788"/>
                  </a:lnTo>
                  <a:lnTo>
                    <a:pt x="1213064" y="1888475"/>
                  </a:lnTo>
                  <a:lnTo>
                    <a:pt x="1202590" y="1888475"/>
                  </a:lnTo>
                  <a:lnTo>
                    <a:pt x="1164503" y="1855194"/>
                  </a:lnTo>
                  <a:lnTo>
                    <a:pt x="1165455" y="1837127"/>
                  </a:lnTo>
                  <a:lnTo>
                    <a:pt x="1157838" y="1820962"/>
                  </a:lnTo>
                  <a:lnTo>
                    <a:pt x="1150220" y="1819060"/>
                  </a:lnTo>
                  <a:lnTo>
                    <a:pt x="1141651" y="1796238"/>
                  </a:lnTo>
                  <a:lnTo>
                    <a:pt x="1122607" y="1781024"/>
                  </a:lnTo>
                  <a:lnTo>
                    <a:pt x="1094994" y="1757252"/>
                  </a:lnTo>
                  <a:lnTo>
                    <a:pt x="1093090" y="1737283"/>
                  </a:lnTo>
                  <a:lnTo>
                    <a:pt x="1083568" y="1730627"/>
                  </a:lnTo>
                  <a:lnTo>
                    <a:pt x="1085473" y="1715412"/>
                  </a:lnTo>
                  <a:lnTo>
                    <a:pt x="1090233" y="1708756"/>
                  </a:lnTo>
                  <a:lnTo>
                    <a:pt x="1076903" y="1694493"/>
                  </a:lnTo>
                  <a:lnTo>
                    <a:pt x="1077855" y="1687836"/>
                  </a:lnTo>
                  <a:lnTo>
                    <a:pt x="1058812" y="1666917"/>
                  </a:lnTo>
                  <a:lnTo>
                    <a:pt x="1059764" y="1646948"/>
                  </a:lnTo>
                  <a:lnTo>
                    <a:pt x="1034056" y="1600354"/>
                  </a:lnTo>
                  <a:lnTo>
                    <a:pt x="1033103" y="1584189"/>
                  </a:lnTo>
                  <a:lnTo>
                    <a:pt x="1015964" y="1554711"/>
                  </a:lnTo>
                  <a:lnTo>
                    <a:pt x="967404" y="1509069"/>
                  </a:lnTo>
                  <a:lnTo>
                    <a:pt x="967404" y="1498609"/>
                  </a:lnTo>
                  <a:lnTo>
                    <a:pt x="935982" y="1482443"/>
                  </a:lnTo>
                  <a:lnTo>
                    <a:pt x="935030" y="1465327"/>
                  </a:lnTo>
                  <a:lnTo>
                    <a:pt x="923604" y="1461524"/>
                  </a:lnTo>
                  <a:lnTo>
                    <a:pt x="923604" y="1454868"/>
                  </a:lnTo>
                  <a:lnTo>
                    <a:pt x="915987" y="1452966"/>
                  </a:lnTo>
                  <a:lnTo>
                    <a:pt x="895991" y="1426341"/>
                  </a:lnTo>
                  <a:lnTo>
                    <a:pt x="888374" y="1426341"/>
                  </a:lnTo>
                  <a:lnTo>
                    <a:pt x="881709" y="1420635"/>
                  </a:lnTo>
                  <a:lnTo>
                    <a:pt x="869330" y="1431095"/>
                  </a:lnTo>
                  <a:lnTo>
                    <a:pt x="848383" y="1431095"/>
                  </a:lnTo>
                  <a:lnTo>
                    <a:pt x="823626" y="1420635"/>
                  </a:lnTo>
                  <a:lnTo>
                    <a:pt x="779827" y="1420635"/>
                  </a:lnTo>
                  <a:lnTo>
                    <a:pt x="739835" y="1400667"/>
                  </a:lnTo>
                  <a:lnTo>
                    <a:pt x="727457" y="1418734"/>
                  </a:lnTo>
                  <a:lnTo>
                    <a:pt x="706509" y="1413028"/>
                  </a:lnTo>
                  <a:lnTo>
                    <a:pt x="675088" y="1424439"/>
                  </a:lnTo>
                  <a:lnTo>
                    <a:pt x="658901" y="1451064"/>
                  </a:lnTo>
                  <a:lnTo>
                    <a:pt x="639858" y="1481493"/>
                  </a:lnTo>
                  <a:lnTo>
                    <a:pt x="629384" y="1523332"/>
                  </a:lnTo>
                  <a:lnTo>
                    <a:pt x="616053" y="1534743"/>
                  </a:lnTo>
                  <a:lnTo>
                    <a:pt x="605580" y="1535693"/>
                  </a:lnTo>
                  <a:lnTo>
                    <a:pt x="597010" y="1550908"/>
                  </a:lnTo>
                  <a:lnTo>
                    <a:pt x="584632" y="1556613"/>
                  </a:lnTo>
                  <a:lnTo>
                    <a:pt x="583680" y="1573729"/>
                  </a:lnTo>
                  <a:lnTo>
                    <a:pt x="556067" y="1574680"/>
                  </a:lnTo>
                  <a:lnTo>
                    <a:pt x="538928" y="1560417"/>
                  </a:lnTo>
                  <a:lnTo>
                    <a:pt x="529406" y="1560417"/>
                  </a:lnTo>
                  <a:lnTo>
                    <a:pt x="510363" y="1532841"/>
                  </a:lnTo>
                  <a:lnTo>
                    <a:pt x="476084" y="1528086"/>
                  </a:lnTo>
                  <a:lnTo>
                    <a:pt x="459898" y="1506216"/>
                  </a:lnTo>
                  <a:lnTo>
                    <a:pt x="447519" y="1504314"/>
                  </a:lnTo>
                  <a:lnTo>
                    <a:pt x="427524" y="1496707"/>
                  </a:lnTo>
                  <a:lnTo>
                    <a:pt x="395150" y="1464376"/>
                  </a:lnTo>
                  <a:lnTo>
                    <a:pt x="397055" y="1456769"/>
                  </a:lnTo>
                  <a:lnTo>
                    <a:pt x="381820" y="1445359"/>
                  </a:lnTo>
                  <a:lnTo>
                    <a:pt x="372298" y="1444408"/>
                  </a:lnTo>
                  <a:lnTo>
                    <a:pt x="339924" y="1414930"/>
                  </a:lnTo>
                  <a:lnTo>
                    <a:pt x="338972" y="1395912"/>
                  </a:lnTo>
                  <a:lnTo>
                    <a:pt x="317072" y="1357877"/>
                  </a:lnTo>
                  <a:lnTo>
                    <a:pt x="318977" y="1342662"/>
                  </a:lnTo>
                  <a:lnTo>
                    <a:pt x="312312" y="1330300"/>
                  </a:lnTo>
                  <a:lnTo>
                    <a:pt x="319929" y="1316037"/>
                  </a:lnTo>
                  <a:lnTo>
                    <a:pt x="318977" y="1293216"/>
                  </a:lnTo>
                  <a:lnTo>
                    <a:pt x="294220" y="1254229"/>
                  </a:lnTo>
                  <a:lnTo>
                    <a:pt x="288507" y="1214292"/>
                  </a:lnTo>
                  <a:lnTo>
                    <a:pt x="273273" y="1199077"/>
                  </a:lnTo>
                  <a:lnTo>
                    <a:pt x="273273" y="1189568"/>
                  </a:lnTo>
                  <a:lnTo>
                    <a:pt x="261846" y="1187666"/>
                  </a:lnTo>
                  <a:lnTo>
                    <a:pt x="255181" y="1177207"/>
                  </a:lnTo>
                  <a:lnTo>
                    <a:pt x="232329" y="1161041"/>
                  </a:lnTo>
                  <a:lnTo>
                    <a:pt x="223760" y="1160090"/>
                  </a:lnTo>
                  <a:lnTo>
                    <a:pt x="205669" y="1144876"/>
                  </a:lnTo>
                  <a:lnTo>
                    <a:pt x="205669" y="1134416"/>
                  </a:lnTo>
                  <a:lnTo>
                    <a:pt x="178056" y="1117300"/>
                  </a:lnTo>
                  <a:lnTo>
                    <a:pt x="172343" y="1097331"/>
                  </a:lnTo>
                  <a:lnTo>
                    <a:pt x="147586" y="1075461"/>
                  </a:lnTo>
                  <a:lnTo>
                    <a:pt x="117117" y="1033622"/>
                  </a:lnTo>
                  <a:lnTo>
                    <a:pt x="88552" y="1021260"/>
                  </a:lnTo>
                  <a:lnTo>
                    <a:pt x="68556" y="1004144"/>
                  </a:lnTo>
                  <a:lnTo>
                    <a:pt x="70461" y="992733"/>
                  </a:lnTo>
                  <a:lnTo>
                    <a:pt x="58082" y="979421"/>
                  </a:lnTo>
                  <a:lnTo>
                    <a:pt x="41896" y="944238"/>
                  </a:lnTo>
                  <a:lnTo>
                    <a:pt x="19043" y="934729"/>
                  </a:lnTo>
                  <a:close/>
                  <a:moveTo>
                    <a:pt x="1665344" y="2228895"/>
                  </a:moveTo>
                  <a:lnTo>
                    <a:pt x="1672961" y="2229846"/>
                  </a:lnTo>
                  <a:lnTo>
                    <a:pt x="1667248" y="2184203"/>
                  </a:lnTo>
                  <a:lnTo>
                    <a:pt x="1633922" y="2067243"/>
                  </a:lnTo>
                  <a:lnTo>
                    <a:pt x="1632018" y="1990221"/>
                  </a:lnTo>
                  <a:lnTo>
                    <a:pt x="1678674" y="1890377"/>
                  </a:lnTo>
                  <a:lnTo>
                    <a:pt x="1736756" y="1812404"/>
                  </a:lnTo>
                  <a:lnTo>
                    <a:pt x="1805312" y="1763908"/>
                  </a:lnTo>
                  <a:lnTo>
                    <a:pt x="1805312" y="1757252"/>
                  </a:lnTo>
                  <a:lnTo>
                    <a:pt x="1797695" y="1757252"/>
                  </a:lnTo>
                  <a:lnTo>
                    <a:pt x="1772939" y="1766761"/>
                  </a:lnTo>
                  <a:lnTo>
                    <a:pt x="1738661" y="1788631"/>
                  </a:lnTo>
                  <a:lnTo>
                    <a:pt x="1731996" y="1802895"/>
                  </a:lnTo>
                  <a:lnTo>
                    <a:pt x="1653918" y="1913198"/>
                  </a:lnTo>
                  <a:lnTo>
                    <a:pt x="1627257" y="1988319"/>
                  </a:lnTo>
                  <a:lnTo>
                    <a:pt x="1627257" y="2071998"/>
                  </a:lnTo>
                  <a:lnTo>
                    <a:pt x="1661535" y="2186105"/>
                  </a:lnTo>
                  <a:close/>
                </a:path>
              </a:pathLst>
            </a:custGeom>
            <a:pattFill prst="wdDnDiag">
              <a:fgClr>
                <a:srgbClr val="ED7D31"/>
              </a:fgClr>
              <a:bgClr>
                <a:srgbClr val="00B0F0"/>
              </a:bgClr>
            </a:pattFill>
            <a:ln w="34925" cap="flat">
              <a:solidFill>
                <a:srgbClr val="42D474"/>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1" name="Freeform 55">
              <a:extLst>
                <a:ext uri="{FF2B5EF4-FFF2-40B4-BE49-F238E27FC236}">
                  <a16:creationId xmlns:a16="http://schemas.microsoft.com/office/drawing/2014/main" id="{F42270A0-18B9-1EBB-151C-EB5CF0993415}"/>
                </a:ext>
              </a:extLst>
            </p:cNvPr>
            <p:cNvSpPr/>
            <p:nvPr/>
          </p:nvSpPr>
          <p:spPr>
            <a:xfrm>
              <a:off x="3126185" y="2395378"/>
              <a:ext cx="930268" cy="1171501"/>
            </a:xfrm>
            <a:custGeom>
              <a:avLst/>
              <a:gdLst>
                <a:gd name="connsiteX0" fmla="*/ 624623 w 930268"/>
                <a:gd name="connsiteY0" fmla="*/ 286219 h 1171501"/>
                <a:gd name="connsiteX1" fmla="*/ 656044 w 930268"/>
                <a:gd name="connsiteY1" fmla="*/ 77973 h 1171501"/>
                <a:gd name="connsiteX2" fmla="*/ 199955 w 930268"/>
                <a:gd name="connsiteY2" fmla="*/ 0 h 1171501"/>
                <a:gd name="connsiteX3" fmla="*/ 0 w 930268"/>
                <a:gd name="connsiteY3" fmla="*/ 1036474 h 1171501"/>
                <a:gd name="connsiteX4" fmla="*/ 439902 w 930268"/>
                <a:gd name="connsiteY4" fmla="*/ 1114448 h 1171501"/>
                <a:gd name="connsiteX5" fmla="*/ 820770 w 930268"/>
                <a:gd name="connsiteY5" fmla="*/ 1171501 h 1171501"/>
                <a:gd name="connsiteX6" fmla="*/ 930269 w 930268"/>
                <a:gd name="connsiteY6" fmla="*/ 331862 h 117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0268" h="1171501">
                  <a:moveTo>
                    <a:pt x="624623" y="286219"/>
                  </a:moveTo>
                  <a:lnTo>
                    <a:pt x="656044" y="77973"/>
                  </a:lnTo>
                  <a:lnTo>
                    <a:pt x="199955" y="0"/>
                  </a:lnTo>
                  <a:lnTo>
                    <a:pt x="0" y="1036474"/>
                  </a:lnTo>
                  <a:lnTo>
                    <a:pt x="439902" y="1114448"/>
                  </a:lnTo>
                  <a:lnTo>
                    <a:pt x="820770" y="1171501"/>
                  </a:lnTo>
                  <a:lnTo>
                    <a:pt x="930269" y="331862"/>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2" name="Freeform 56">
              <a:extLst>
                <a:ext uri="{FF2B5EF4-FFF2-40B4-BE49-F238E27FC236}">
                  <a16:creationId xmlns:a16="http://schemas.microsoft.com/office/drawing/2014/main" id="{D338CF76-9BB8-2C2D-235C-41A6F45C3368}"/>
                </a:ext>
              </a:extLst>
            </p:cNvPr>
            <p:cNvSpPr/>
            <p:nvPr/>
          </p:nvSpPr>
          <p:spPr>
            <a:xfrm>
              <a:off x="9439064" y="1561444"/>
              <a:ext cx="280889" cy="524893"/>
            </a:xfrm>
            <a:custGeom>
              <a:avLst/>
              <a:gdLst>
                <a:gd name="connsiteX0" fmla="*/ 271368 w 280889"/>
                <a:gd name="connsiteY0" fmla="*/ 21871 h 524893"/>
                <a:gd name="connsiteX1" fmla="*/ 260895 w 280889"/>
                <a:gd name="connsiteY1" fmla="*/ 55152 h 524893"/>
                <a:gd name="connsiteX2" fmla="*/ 280890 w 280889"/>
                <a:gd name="connsiteY2" fmla="*/ 81777 h 524893"/>
                <a:gd name="connsiteX3" fmla="*/ 277082 w 280889"/>
                <a:gd name="connsiteY3" fmla="*/ 97942 h 524893"/>
                <a:gd name="connsiteX4" fmla="*/ 278033 w 280889"/>
                <a:gd name="connsiteY4" fmla="*/ 110304 h 524893"/>
                <a:gd name="connsiteX5" fmla="*/ 267560 w 280889"/>
                <a:gd name="connsiteY5" fmla="*/ 130272 h 524893"/>
                <a:gd name="connsiteX6" fmla="*/ 254229 w 280889"/>
                <a:gd name="connsiteY6" fmla="*/ 134076 h 524893"/>
                <a:gd name="connsiteX7" fmla="*/ 248516 w 280889"/>
                <a:gd name="connsiteY7" fmla="*/ 146438 h 524893"/>
                <a:gd name="connsiteX8" fmla="*/ 228521 w 280889"/>
                <a:gd name="connsiteY8" fmla="*/ 155947 h 524893"/>
                <a:gd name="connsiteX9" fmla="*/ 221856 w 280889"/>
                <a:gd name="connsiteY9" fmla="*/ 170210 h 524893"/>
                <a:gd name="connsiteX10" fmla="*/ 235186 w 280889"/>
                <a:gd name="connsiteY10" fmla="*/ 202540 h 524893"/>
                <a:gd name="connsiteX11" fmla="*/ 230425 w 280889"/>
                <a:gd name="connsiteY11" fmla="*/ 226313 h 524893"/>
                <a:gd name="connsiteX12" fmla="*/ 235186 w 280889"/>
                <a:gd name="connsiteY12" fmla="*/ 240576 h 524893"/>
                <a:gd name="connsiteX13" fmla="*/ 225664 w 280889"/>
                <a:gd name="connsiteY13" fmla="*/ 258643 h 524893"/>
                <a:gd name="connsiteX14" fmla="*/ 229473 w 280889"/>
                <a:gd name="connsiteY14" fmla="*/ 276710 h 524893"/>
                <a:gd name="connsiteX15" fmla="*/ 217095 w 280889"/>
                <a:gd name="connsiteY15" fmla="*/ 294777 h 524893"/>
                <a:gd name="connsiteX16" fmla="*/ 218999 w 280889"/>
                <a:gd name="connsiteY16" fmla="*/ 315697 h 524893"/>
                <a:gd name="connsiteX17" fmla="*/ 212334 w 280889"/>
                <a:gd name="connsiteY17" fmla="*/ 326157 h 524893"/>
                <a:gd name="connsiteX18" fmla="*/ 218999 w 280889"/>
                <a:gd name="connsiteY18" fmla="*/ 368947 h 524893"/>
                <a:gd name="connsiteX19" fmla="*/ 225664 w 280889"/>
                <a:gd name="connsiteY19" fmla="*/ 383210 h 524893"/>
                <a:gd name="connsiteX20" fmla="*/ 220903 w 280889"/>
                <a:gd name="connsiteY20" fmla="*/ 407933 h 524893"/>
                <a:gd name="connsiteX21" fmla="*/ 229473 w 280889"/>
                <a:gd name="connsiteY21" fmla="*/ 425050 h 524893"/>
                <a:gd name="connsiteX22" fmla="*/ 227569 w 280889"/>
                <a:gd name="connsiteY22" fmla="*/ 448822 h 524893"/>
                <a:gd name="connsiteX23" fmla="*/ 222808 w 280889"/>
                <a:gd name="connsiteY23" fmla="*/ 461184 h 524893"/>
                <a:gd name="connsiteX24" fmla="*/ 221856 w 280889"/>
                <a:gd name="connsiteY24" fmla="*/ 474496 h 524893"/>
                <a:gd name="connsiteX25" fmla="*/ 241851 w 280889"/>
                <a:gd name="connsiteY25" fmla="*/ 499219 h 524893"/>
                <a:gd name="connsiteX26" fmla="*/ 123782 w 280889"/>
                <a:gd name="connsiteY26" fmla="*/ 524893 h 524893"/>
                <a:gd name="connsiteX27" fmla="*/ 113308 w 280889"/>
                <a:gd name="connsiteY27" fmla="*/ 515384 h 524893"/>
                <a:gd name="connsiteX28" fmla="*/ 118069 w 280889"/>
                <a:gd name="connsiteY28" fmla="*/ 496367 h 524893"/>
                <a:gd name="connsiteX29" fmla="*/ 89504 w 280889"/>
                <a:gd name="connsiteY29" fmla="*/ 361340 h 524893"/>
                <a:gd name="connsiteX30" fmla="*/ 71413 w 280889"/>
                <a:gd name="connsiteY30" fmla="*/ 347076 h 524893"/>
                <a:gd name="connsiteX31" fmla="*/ 62843 w 280889"/>
                <a:gd name="connsiteY31" fmla="*/ 362291 h 524893"/>
                <a:gd name="connsiteX32" fmla="*/ 54274 w 280889"/>
                <a:gd name="connsiteY32" fmla="*/ 341371 h 524893"/>
                <a:gd name="connsiteX33" fmla="*/ 61891 w 280889"/>
                <a:gd name="connsiteY33" fmla="*/ 324255 h 524893"/>
                <a:gd name="connsiteX34" fmla="*/ 32374 w 280889"/>
                <a:gd name="connsiteY34" fmla="*/ 260545 h 524893"/>
                <a:gd name="connsiteX35" fmla="*/ 35230 w 280889"/>
                <a:gd name="connsiteY35" fmla="*/ 224411 h 524893"/>
                <a:gd name="connsiteX36" fmla="*/ 39039 w 280889"/>
                <a:gd name="connsiteY36" fmla="*/ 214902 h 524893"/>
                <a:gd name="connsiteX37" fmla="*/ 33326 w 280889"/>
                <a:gd name="connsiteY37" fmla="*/ 195884 h 524893"/>
                <a:gd name="connsiteX38" fmla="*/ 37135 w 280889"/>
                <a:gd name="connsiteY38" fmla="*/ 174964 h 524893"/>
                <a:gd name="connsiteX39" fmla="*/ 16187 w 280889"/>
                <a:gd name="connsiteY39" fmla="*/ 153094 h 524893"/>
                <a:gd name="connsiteX40" fmla="*/ 11426 w 280889"/>
                <a:gd name="connsiteY40" fmla="*/ 122665 h 524893"/>
                <a:gd name="connsiteX41" fmla="*/ 15235 w 280889"/>
                <a:gd name="connsiteY41" fmla="*/ 108402 h 524893"/>
                <a:gd name="connsiteX42" fmla="*/ 1904 w 280889"/>
                <a:gd name="connsiteY42" fmla="*/ 99844 h 524893"/>
                <a:gd name="connsiteX43" fmla="*/ 7618 w 280889"/>
                <a:gd name="connsiteY43" fmla="*/ 81777 h 524893"/>
                <a:gd name="connsiteX44" fmla="*/ 0 w 280889"/>
                <a:gd name="connsiteY44" fmla="*/ 65612 h 524893"/>
                <a:gd name="connsiteX45" fmla="*/ 259943 w 280889"/>
                <a:gd name="connsiteY45" fmla="*/ 0 h 52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0889" h="524893">
                  <a:moveTo>
                    <a:pt x="271368" y="21871"/>
                  </a:moveTo>
                  <a:lnTo>
                    <a:pt x="260895" y="55152"/>
                  </a:lnTo>
                  <a:lnTo>
                    <a:pt x="280890" y="81777"/>
                  </a:lnTo>
                  <a:lnTo>
                    <a:pt x="277082" y="97942"/>
                  </a:lnTo>
                  <a:lnTo>
                    <a:pt x="278033" y="110304"/>
                  </a:lnTo>
                  <a:lnTo>
                    <a:pt x="267560" y="130272"/>
                  </a:lnTo>
                  <a:lnTo>
                    <a:pt x="254229" y="134076"/>
                  </a:lnTo>
                  <a:lnTo>
                    <a:pt x="248516" y="146438"/>
                  </a:lnTo>
                  <a:lnTo>
                    <a:pt x="228521" y="155947"/>
                  </a:lnTo>
                  <a:lnTo>
                    <a:pt x="221856" y="170210"/>
                  </a:lnTo>
                  <a:lnTo>
                    <a:pt x="235186" y="202540"/>
                  </a:lnTo>
                  <a:lnTo>
                    <a:pt x="230425" y="226313"/>
                  </a:lnTo>
                  <a:lnTo>
                    <a:pt x="235186" y="240576"/>
                  </a:lnTo>
                  <a:lnTo>
                    <a:pt x="225664" y="258643"/>
                  </a:lnTo>
                  <a:lnTo>
                    <a:pt x="229473" y="276710"/>
                  </a:lnTo>
                  <a:lnTo>
                    <a:pt x="217095" y="294777"/>
                  </a:lnTo>
                  <a:lnTo>
                    <a:pt x="218999" y="315697"/>
                  </a:lnTo>
                  <a:lnTo>
                    <a:pt x="212334" y="326157"/>
                  </a:lnTo>
                  <a:lnTo>
                    <a:pt x="218999" y="368947"/>
                  </a:lnTo>
                  <a:lnTo>
                    <a:pt x="225664" y="383210"/>
                  </a:lnTo>
                  <a:lnTo>
                    <a:pt x="220903" y="407933"/>
                  </a:lnTo>
                  <a:lnTo>
                    <a:pt x="229473" y="425050"/>
                  </a:lnTo>
                  <a:lnTo>
                    <a:pt x="227569" y="448822"/>
                  </a:lnTo>
                  <a:lnTo>
                    <a:pt x="222808" y="461184"/>
                  </a:lnTo>
                  <a:lnTo>
                    <a:pt x="221856" y="474496"/>
                  </a:lnTo>
                  <a:lnTo>
                    <a:pt x="241851" y="499219"/>
                  </a:lnTo>
                  <a:lnTo>
                    <a:pt x="123782" y="524893"/>
                  </a:lnTo>
                  <a:lnTo>
                    <a:pt x="113308" y="515384"/>
                  </a:lnTo>
                  <a:lnTo>
                    <a:pt x="118069" y="496367"/>
                  </a:lnTo>
                  <a:lnTo>
                    <a:pt x="89504" y="361340"/>
                  </a:lnTo>
                  <a:lnTo>
                    <a:pt x="71413" y="347076"/>
                  </a:lnTo>
                  <a:lnTo>
                    <a:pt x="62843" y="362291"/>
                  </a:lnTo>
                  <a:lnTo>
                    <a:pt x="54274" y="341371"/>
                  </a:lnTo>
                  <a:lnTo>
                    <a:pt x="61891" y="324255"/>
                  </a:lnTo>
                  <a:lnTo>
                    <a:pt x="32374" y="260545"/>
                  </a:lnTo>
                  <a:lnTo>
                    <a:pt x="35230" y="224411"/>
                  </a:lnTo>
                  <a:lnTo>
                    <a:pt x="39039" y="214902"/>
                  </a:lnTo>
                  <a:lnTo>
                    <a:pt x="33326" y="195884"/>
                  </a:lnTo>
                  <a:lnTo>
                    <a:pt x="37135" y="174964"/>
                  </a:lnTo>
                  <a:lnTo>
                    <a:pt x="16187" y="153094"/>
                  </a:lnTo>
                  <a:lnTo>
                    <a:pt x="11426" y="122665"/>
                  </a:lnTo>
                  <a:lnTo>
                    <a:pt x="15235" y="108402"/>
                  </a:lnTo>
                  <a:lnTo>
                    <a:pt x="1904" y="99844"/>
                  </a:lnTo>
                  <a:lnTo>
                    <a:pt x="7618" y="81777"/>
                  </a:lnTo>
                  <a:lnTo>
                    <a:pt x="0" y="65612"/>
                  </a:lnTo>
                  <a:lnTo>
                    <a:pt x="259943" y="0"/>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3" name="Freeform 57">
              <a:extLst>
                <a:ext uri="{FF2B5EF4-FFF2-40B4-BE49-F238E27FC236}">
                  <a16:creationId xmlns:a16="http://schemas.microsoft.com/office/drawing/2014/main" id="{1F61A794-49D0-91FF-18CE-302CD2D17A34}"/>
                </a:ext>
              </a:extLst>
            </p:cNvPr>
            <p:cNvSpPr/>
            <p:nvPr/>
          </p:nvSpPr>
          <p:spPr>
            <a:xfrm>
              <a:off x="8173632" y="2936437"/>
              <a:ext cx="1310184" cy="726482"/>
            </a:xfrm>
            <a:custGeom>
              <a:avLst/>
              <a:gdLst>
                <a:gd name="connsiteX0" fmla="*/ 1304471 w 1310184"/>
                <a:gd name="connsiteY0" fmla="*/ 196835 h 726482"/>
                <a:gd name="connsiteX1" fmla="*/ 1293997 w 1310184"/>
                <a:gd name="connsiteY1" fmla="*/ 223460 h 726482"/>
                <a:gd name="connsiteX2" fmla="*/ 1298758 w 1310184"/>
                <a:gd name="connsiteY2" fmla="*/ 233920 h 726482"/>
                <a:gd name="connsiteX3" fmla="*/ 1302567 w 1310184"/>
                <a:gd name="connsiteY3" fmla="*/ 223460 h 726482"/>
                <a:gd name="connsiteX4" fmla="*/ 1310184 w 1310184"/>
                <a:gd name="connsiteY4" fmla="*/ 193982 h 726482"/>
                <a:gd name="connsiteX5" fmla="*/ 975021 w 1310184"/>
                <a:gd name="connsiteY5" fmla="*/ 130272 h 726482"/>
                <a:gd name="connsiteX6" fmla="*/ 968356 w 1310184"/>
                <a:gd name="connsiteY6" fmla="*/ 120763 h 726482"/>
                <a:gd name="connsiteX7" fmla="*/ 977878 w 1310184"/>
                <a:gd name="connsiteY7" fmla="*/ 119813 h 726482"/>
                <a:gd name="connsiteX8" fmla="*/ 987399 w 1310184"/>
                <a:gd name="connsiteY8" fmla="*/ 111255 h 726482"/>
                <a:gd name="connsiteX9" fmla="*/ 991208 w 1310184"/>
                <a:gd name="connsiteY9" fmla="*/ 94139 h 726482"/>
                <a:gd name="connsiteX10" fmla="*/ 989303 w 1310184"/>
                <a:gd name="connsiteY10" fmla="*/ 89384 h 726482"/>
                <a:gd name="connsiteX11" fmla="*/ 990256 w 1310184"/>
                <a:gd name="connsiteY11" fmla="*/ 84630 h 726482"/>
                <a:gd name="connsiteX12" fmla="*/ 987399 w 1310184"/>
                <a:gd name="connsiteY12" fmla="*/ 77973 h 726482"/>
                <a:gd name="connsiteX13" fmla="*/ 981686 w 1310184"/>
                <a:gd name="connsiteY13" fmla="*/ 73219 h 726482"/>
                <a:gd name="connsiteX14" fmla="*/ 977878 w 1310184"/>
                <a:gd name="connsiteY14" fmla="*/ 72268 h 726482"/>
                <a:gd name="connsiteX15" fmla="*/ 973117 w 1310184"/>
                <a:gd name="connsiteY15" fmla="*/ 68464 h 726482"/>
                <a:gd name="connsiteX16" fmla="*/ 967403 w 1310184"/>
                <a:gd name="connsiteY16" fmla="*/ 62759 h 726482"/>
                <a:gd name="connsiteX17" fmla="*/ 957882 w 1310184"/>
                <a:gd name="connsiteY17" fmla="*/ 62759 h 726482"/>
                <a:gd name="connsiteX18" fmla="*/ 952169 w 1310184"/>
                <a:gd name="connsiteY18" fmla="*/ 61808 h 726482"/>
                <a:gd name="connsiteX19" fmla="*/ 948360 w 1310184"/>
                <a:gd name="connsiteY19" fmla="*/ 58005 h 726482"/>
                <a:gd name="connsiteX20" fmla="*/ 949313 w 1310184"/>
                <a:gd name="connsiteY20" fmla="*/ 53250 h 726482"/>
                <a:gd name="connsiteX21" fmla="*/ 933126 w 1310184"/>
                <a:gd name="connsiteY21" fmla="*/ 47545 h 726482"/>
                <a:gd name="connsiteX22" fmla="*/ 925508 w 1310184"/>
                <a:gd name="connsiteY22" fmla="*/ 50397 h 726482"/>
                <a:gd name="connsiteX23" fmla="*/ 914082 w 1310184"/>
                <a:gd name="connsiteY23" fmla="*/ 49446 h 726482"/>
                <a:gd name="connsiteX24" fmla="*/ 907417 w 1310184"/>
                <a:gd name="connsiteY24" fmla="*/ 42790 h 726482"/>
                <a:gd name="connsiteX25" fmla="*/ 902656 w 1310184"/>
                <a:gd name="connsiteY25" fmla="*/ 40888 h 726482"/>
                <a:gd name="connsiteX26" fmla="*/ 900752 w 1310184"/>
                <a:gd name="connsiteY26" fmla="*/ 34232 h 726482"/>
                <a:gd name="connsiteX27" fmla="*/ 906465 w 1310184"/>
                <a:gd name="connsiteY27" fmla="*/ 26625 h 726482"/>
                <a:gd name="connsiteX28" fmla="*/ 906465 w 1310184"/>
                <a:gd name="connsiteY28" fmla="*/ 18067 h 726482"/>
                <a:gd name="connsiteX29" fmla="*/ 895039 w 1310184"/>
                <a:gd name="connsiteY29" fmla="*/ 16165 h 726482"/>
                <a:gd name="connsiteX30" fmla="*/ 885517 w 1310184"/>
                <a:gd name="connsiteY30" fmla="*/ 7607 h 726482"/>
                <a:gd name="connsiteX31" fmla="*/ 876947 w 1310184"/>
                <a:gd name="connsiteY31" fmla="*/ 8558 h 726482"/>
                <a:gd name="connsiteX32" fmla="*/ 861713 w 1310184"/>
                <a:gd name="connsiteY32" fmla="*/ 5705 h 726482"/>
                <a:gd name="connsiteX33" fmla="*/ 857904 w 1310184"/>
                <a:gd name="connsiteY33" fmla="*/ 12362 h 726482"/>
                <a:gd name="connsiteX34" fmla="*/ 854096 w 1310184"/>
                <a:gd name="connsiteY34" fmla="*/ 27576 h 726482"/>
                <a:gd name="connsiteX35" fmla="*/ 849335 w 1310184"/>
                <a:gd name="connsiteY35" fmla="*/ 49446 h 726482"/>
                <a:gd name="connsiteX36" fmla="*/ 754118 w 1310184"/>
                <a:gd name="connsiteY36" fmla="*/ 0 h 726482"/>
                <a:gd name="connsiteX37" fmla="*/ 752213 w 1310184"/>
                <a:gd name="connsiteY37" fmla="*/ 8558 h 726482"/>
                <a:gd name="connsiteX38" fmla="*/ 760783 w 1310184"/>
                <a:gd name="connsiteY38" fmla="*/ 23772 h 726482"/>
                <a:gd name="connsiteX39" fmla="*/ 753165 w 1310184"/>
                <a:gd name="connsiteY39" fmla="*/ 45643 h 726482"/>
                <a:gd name="connsiteX40" fmla="*/ 754118 w 1310184"/>
                <a:gd name="connsiteY40" fmla="*/ 73219 h 726482"/>
                <a:gd name="connsiteX41" fmla="*/ 742692 w 1310184"/>
                <a:gd name="connsiteY41" fmla="*/ 80826 h 726482"/>
                <a:gd name="connsiteX42" fmla="*/ 737931 w 1310184"/>
                <a:gd name="connsiteY42" fmla="*/ 100795 h 726482"/>
                <a:gd name="connsiteX43" fmla="*/ 729361 w 1310184"/>
                <a:gd name="connsiteY43" fmla="*/ 108402 h 726482"/>
                <a:gd name="connsiteX44" fmla="*/ 716031 w 1310184"/>
                <a:gd name="connsiteY44" fmla="*/ 125518 h 726482"/>
                <a:gd name="connsiteX45" fmla="*/ 707461 w 1310184"/>
                <a:gd name="connsiteY45" fmla="*/ 133125 h 726482"/>
                <a:gd name="connsiteX46" fmla="*/ 697940 w 1310184"/>
                <a:gd name="connsiteY46" fmla="*/ 156898 h 726482"/>
                <a:gd name="connsiteX47" fmla="*/ 675087 w 1310184"/>
                <a:gd name="connsiteY47" fmla="*/ 146438 h 726482"/>
                <a:gd name="connsiteX48" fmla="*/ 653188 w 1310184"/>
                <a:gd name="connsiteY48" fmla="*/ 227264 h 726482"/>
                <a:gd name="connsiteX49" fmla="*/ 640810 w 1310184"/>
                <a:gd name="connsiteY49" fmla="*/ 242478 h 726482"/>
                <a:gd name="connsiteX50" fmla="*/ 614149 w 1310184"/>
                <a:gd name="connsiteY50" fmla="*/ 237724 h 726482"/>
                <a:gd name="connsiteX51" fmla="*/ 601771 w 1310184"/>
                <a:gd name="connsiteY51" fmla="*/ 219656 h 726482"/>
                <a:gd name="connsiteX52" fmla="*/ 579871 w 1310184"/>
                <a:gd name="connsiteY52" fmla="*/ 213000 h 726482"/>
                <a:gd name="connsiteX53" fmla="*/ 578919 w 1310184"/>
                <a:gd name="connsiteY53" fmla="*/ 257692 h 726482"/>
                <a:gd name="connsiteX54" fmla="*/ 565588 w 1310184"/>
                <a:gd name="connsiteY54" fmla="*/ 273857 h 726482"/>
                <a:gd name="connsiteX55" fmla="*/ 569397 w 1310184"/>
                <a:gd name="connsiteY55" fmla="*/ 288121 h 726482"/>
                <a:gd name="connsiteX56" fmla="*/ 549402 w 1310184"/>
                <a:gd name="connsiteY56" fmla="*/ 309041 h 726482"/>
                <a:gd name="connsiteX57" fmla="*/ 553210 w 1310184"/>
                <a:gd name="connsiteY57" fmla="*/ 327108 h 726482"/>
                <a:gd name="connsiteX58" fmla="*/ 517980 w 1310184"/>
                <a:gd name="connsiteY58" fmla="*/ 387014 h 726482"/>
                <a:gd name="connsiteX59" fmla="*/ 508458 w 1310184"/>
                <a:gd name="connsiteY59" fmla="*/ 418393 h 726482"/>
                <a:gd name="connsiteX60" fmla="*/ 522740 w 1310184"/>
                <a:gd name="connsiteY60" fmla="*/ 429804 h 726482"/>
                <a:gd name="connsiteX61" fmla="*/ 508458 w 1310184"/>
                <a:gd name="connsiteY61" fmla="*/ 447871 h 726482"/>
                <a:gd name="connsiteX62" fmla="*/ 509410 w 1310184"/>
                <a:gd name="connsiteY62" fmla="*/ 461184 h 726482"/>
                <a:gd name="connsiteX63" fmla="*/ 487511 w 1310184"/>
                <a:gd name="connsiteY63" fmla="*/ 480202 h 726482"/>
                <a:gd name="connsiteX64" fmla="*/ 480845 w 1310184"/>
                <a:gd name="connsiteY64" fmla="*/ 469742 h 726482"/>
                <a:gd name="connsiteX65" fmla="*/ 439902 w 1310184"/>
                <a:gd name="connsiteY65" fmla="*/ 499219 h 726482"/>
                <a:gd name="connsiteX66" fmla="*/ 425620 w 1310184"/>
                <a:gd name="connsiteY66" fmla="*/ 489710 h 726482"/>
                <a:gd name="connsiteX67" fmla="*/ 419906 w 1310184"/>
                <a:gd name="connsiteY67" fmla="*/ 503023 h 726482"/>
                <a:gd name="connsiteX68" fmla="*/ 427524 w 1310184"/>
                <a:gd name="connsiteY68" fmla="*/ 507777 h 726482"/>
                <a:gd name="connsiteX69" fmla="*/ 422763 w 1310184"/>
                <a:gd name="connsiteY69" fmla="*/ 516335 h 726482"/>
                <a:gd name="connsiteX70" fmla="*/ 370393 w 1310184"/>
                <a:gd name="connsiteY70" fmla="*/ 539157 h 726482"/>
                <a:gd name="connsiteX71" fmla="*/ 341828 w 1310184"/>
                <a:gd name="connsiteY71" fmla="*/ 522041 h 726482"/>
                <a:gd name="connsiteX72" fmla="*/ 334211 w 1310184"/>
                <a:gd name="connsiteY72" fmla="*/ 538206 h 726482"/>
                <a:gd name="connsiteX73" fmla="*/ 316120 w 1310184"/>
                <a:gd name="connsiteY73" fmla="*/ 555322 h 726482"/>
                <a:gd name="connsiteX74" fmla="*/ 294220 w 1310184"/>
                <a:gd name="connsiteY74" fmla="*/ 556273 h 726482"/>
                <a:gd name="connsiteX75" fmla="*/ 252325 w 1310184"/>
                <a:gd name="connsiteY75" fmla="*/ 534402 h 726482"/>
                <a:gd name="connsiteX76" fmla="*/ 251372 w 1310184"/>
                <a:gd name="connsiteY76" fmla="*/ 520139 h 726482"/>
                <a:gd name="connsiteX77" fmla="*/ 237090 w 1310184"/>
                <a:gd name="connsiteY77" fmla="*/ 513483 h 726482"/>
                <a:gd name="connsiteX78" fmla="*/ 244708 w 1310184"/>
                <a:gd name="connsiteY78" fmla="*/ 502072 h 726482"/>
                <a:gd name="connsiteX79" fmla="*/ 238042 w 1310184"/>
                <a:gd name="connsiteY79" fmla="*/ 496367 h 726482"/>
                <a:gd name="connsiteX80" fmla="*/ 191386 w 1310184"/>
                <a:gd name="connsiteY80" fmla="*/ 559126 h 726482"/>
                <a:gd name="connsiteX81" fmla="*/ 163773 w 1310184"/>
                <a:gd name="connsiteY81" fmla="*/ 568635 h 726482"/>
                <a:gd name="connsiteX82" fmla="*/ 135208 w 1310184"/>
                <a:gd name="connsiteY82" fmla="*/ 597161 h 726482"/>
                <a:gd name="connsiteX83" fmla="*/ 131399 w 1310184"/>
                <a:gd name="connsiteY83" fmla="*/ 618081 h 726482"/>
                <a:gd name="connsiteX84" fmla="*/ 111404 w 1310184"/>
                <a:gd name="connsiteY84" fmla="*/ 630443 h 726482"/>
                <a:gd name="connsiteX85" fmla="*/ 110451 w 1310184"/>
                <a:gd name="connsiteY85" fmla="*/ 646608 h 726482"/>
                <a:gd name="connsiteX86" fmla="*/ 97121 w 1310184"/>
                <a:gd name="connsiteY86" fmla="*/ 659920 h 726482"/>
                <a:gd name="connsiteX87" fmla="*/ 79982 w 1310184"/>
                <a:gd name="connsiteY87" fmla="*/ 664675 h 726482"/>
                <a:gd name="connsiteX88" fmla="*/ 75221 w 1310184"/>
                <a:gd name="connsiteY88" fmla="*/ 682742 h 726482"/>
                <a:gd name="connsiteX89" fmla="*/ 65699 w 1310184"/>
                <a:gd name="connsiteY89" fmla="*/ 686545 h 726482"/>
                <a:gd name="connsiteX90" fmla="*/ 0 w 1310184"/>
                <a:gd name="connsiteY90" fmla="*/ 726483 h 726482"/>
                <a:gd name="connsiteX91" fmla="*/ 275176 w 1310184"/>
                <a:gd name="connsiteY91" fmla="*/ 695103 h 726482"/>
                <a:gd name="connsiteX92" fmla="*/ 277081 w 1310184"/>
                <a:gd name="connsiteY92" fmla="*/ 685594 h 726482"/>
                <a:gd name="connsiteX93" fmla="*/ 320881 w 1310184"/>
                <a:gd name="connsiteY93" fmla="*/ 680840 h 726482"/>
                <a:gd name="connsiteX94" fmla="*/ 318024 w 1310184"/>
                <a:gd name="connsiteY94" fmla="*/ 687496 h 726482"/>
                <a:gd name="connsiteX95" fmla="*/ 597962 w 1310184"/>
                <a:gd name="connsiteY95" fmla="*/ 654215 h 726482"/>
                <a:gd name="connsiteX96" fmla="*/ 973117 w 1310184"/>
                <a:gd name="connsiteY96" fmla="*/ 584800 h 726482"/>
                <a:gd name="connsiteX97" fmla="*/ 1250198 w 1310184"/>
                <a:gd name="connsiteY97" fmla="*/ 526795 h 726482"/>
                <a:gd name="connsiteX98" fmla="*/ 1244485 w 1310184"/>
                <a:gd name="connsiteY98" fmla="*/ 515384 h 726482"/>
                <a:gd name="connsiteX99" fmla="*/ 1248293 w 1310184"/>
                <a:gd name="connsiteY99" fmla="*/ 514433 h 726482"/>
                <a:gd name="connsiteX100" fmla="*/ 1256863 w 1310184"/>
                <a:gd name="connsiteY100" fmla="*/ 522992 h 726482"/>
                <a:gd name="connsiteX101" fmla="*/ 1255911 w 1310184"/>
                <a:gd name="connsiteY101" fmla="*/ 509679 h 726482"/>
                <a:gd name="connsiteX102" fmla="*/ 1253054 w 1310184"/>
                <a:gd name="connsiteY102" fmla="*/ 491612 h 726482"/>
                <a:gd name="connsiteX103" fmla="*/ 1268289 w 1310184"/>
                <a:gd name="connsiteY103" fmla="*/ 503023 h 726482"/>
                <a:gd name="connsiteX104" fmla="*/ 1276858 w 1310184"/>
                <a:gd name="connsiteY104" fmla="*/ 522992 h 726482"/>
                <a:gd name="connsiteX105" fmla="*/ 1276858 w 1310184"/>
                <a:gd name="connsiteY105" fmla="*/ 510630 h 726482"/>
                <a:gd name="connsiteX106" fmla="*/ 1244485 w 1310184"/>
                <a:gd name="connsiteY106" fmla="*/ 458331 h 726482"/>
                <a:gd name="connsiteX107" fmla="*/ 1244485 w 1310184"/>
                <a:gd name="connsiteY107" fmla="*/ 446920 h 726482"/>
                <a:gd name="connsiteX108" fmla="*/ 1237820 w 1310184"/>
                <a:gd name="connsiteY108" fmla="*/ 439313 h 726482"/>
                <a:gd name="connsiteX109" fmla="*/ 1225442 w 1310184"/>
                <a:gd name="connsiteY109" fmla="*/ 445969 h 726482"/>
                <a:gd name="connsiteX110" fmla="*/ 1230202 w 1310184"/>
                <a:gd name="connsiteY110" fmla="*/ 459282 h 726482"/>
                <a:gd name="connsiteX111" fmla="*/ 1222585 w 1310184"/>
                <a:gd name="connsiteY111" fmla="*/ 459282 h 726482"/>
                <a:gd name="connsiteX112" fmla="*/ 1218776 w 1310184"/>
                <a:gd name="connsiteY112" fmla="*/ 449773 h 726482"/>
                <a:gd name="connsiteX113" fmla="*/ 1213063 w 1310184"/>
                <a:gd name="connsiteY113" fmla="*/ 458331 h 726482"/>
                <a:gd name="connsiteX114" fmla="*/ 1204494 w 1310184"/>
                <a:gd name="connsiteY114" fmla="*/ 447871 h 726482"/>
                <a:gd name="connsiteX115" fmla="*/ 1184498 w 1310184"/>
                <a:gd name="connsiteY115" fmla="*/ 446920 h 726482"/>
                <a:gd name="connsiteX116" fmla="*/ 1182594 w 1310184"/>
                <a:gd name="connsiteY116" fmla="*/ 453576 h 726482"/>
                <a:gd name="connsiteX117" fmla="*/ 1196877 w 1310184"/>
                <a:gd name="connsiteY117" fmla="*/ 473545 h 726482"/>
                <a:gd name="connsiteX118" fmla="*/ 1183546 w 1310184"/>
                <a:gd name="connsiteY118" fmla="*/ 466889 h 726482"/>
                <a:gd name="connsiteX119" fmla="*/ 1178785 w 1310184"/>
                <a:gd name="connsiteY119" fmla="*/ 457380 h 726482"/>
                <a:gd name="connsiteX120" fmla="*/ 1174976 w 1310184"/>
                <a:gd name="connsiteY120" fmla="*/ 464987 h 726482"/>
                <a:gd name="connsiteX121" fmla="*/ 1167359 w 1310184"/>
                <a:gd name="connsiteY121" fmla="*/ 465938 h 726482"/>
                <a:gd name="connsiteX122" fmla="*/ 1153076 w 1310184"/>
                <a:gd name="connsiteY122" fmla="*/ 482103 h 726482"/>
                <a:gd name="connsiteX123" fmla="*/ 1155933 w 1310184"/>
                <a:gd name="connsiteY123" fmla="*/ 466889 h 726482"/>
                <a:gd name="connsiteX124" fmla="*/ 1155933 w 1310184"/>
                <a:gd name="connsiteY124" fmla="*/ 453576 h 726482"/>
                <a:gd name="connsiteX125" fmla="*/ 1141650 w 1310184"/>
                <a:gd name="connsiteY125" fmla="*/ 446920 h 726482"/>
                <a:gd name="connsiteX126" fmla="*/ 1124511 w 1310184"/>
                <a:gd name="connsiteY126" fmla="*/ 442166 h 726482"/>
                <a:gd name="connsiteX127" fmla="*/ 1122607 w 1310184"/>
                <a:gd name="connsiteY127" fmla="*/ 426000 h 726482"/>
                <a:gd name="connsiteX128" fmla="*/ 1116894 w 1310184"/>
                <a:gd name="connsiteY128" fmla="*/ 413639 h 726482"/>
                <a:gd name="connsiteX129" fmla="*/ 1111181 w 1310184"/>
                <a:gd name="connsiteY129" fmla="*/ 424099 h 726482"/>
                <a:gd name="connsiteX130" fmla="*/ 1094994 w 1310184"/>
                <a:gd name="connsiteY130" fmla="*/ 414590 h 726482"/>
                <a:gd name="connsiteX131" fmla="*/ 1075951 w 1310184"/>
                <a:gd name="connsiteY131" fmla="*/ 417442 h 726482"/>
                <a:gd name="connsiteX132" fmla="*/ 1077855 w 1310184"/>
                <a:gd name="connsiteY132" fmla="*/ 408884 h 726482"/>
                <a:gd name="connsiteX133" fmla="*/ 1092138 w 1310184"/>
                <a:gd name="connsiteY133" fmla="*/ 406983 h 726482"/>
                <a:gd name="connsiteX134" fmla="*/ 1100707 w 1310184"/>
                <a:gd name="connsiteY134" fmla="*/ 411737 h 726482"/>
                <a:gd name="connsiteX135" fmla="*/ 1116894 w 1310184"/>
                <a:gd name="connsiteY135" fmla="*/ 404130 h 726482"/>
                <a:gd name="connsiteX136" fmla="*/ 1125464 w 1310184"/>
                <a:gd name="connsiteY136" fmla="*/ 407934 h 726482"/>
                <a:gd name="connsiteX137" fmla="*/ 1130225 w 1310184"/>
                <a:gd name="connsiteY137" fmla="*/ 417442 h 726482"/>
                <a:gd name="connsiteX138" fmla="*/ 1130225 w 1310184"/>
                <a:gd name="connsiteY138" fmla="*/ 424099 h 726482"/>
                <a:gd name="connsiteX139" fmla="*/ 1148316 w 1310184"/>
                <a:gd name="connsiteY139" fmla="*/ 427902 h 726482"/>
                <a:gd name="connsiteX140" fmla="*/ 1151172 w 1310184"/>
                <a:gd name="connsiteY140" fmla="*/ 436460 h 726482"/>
                <a:gd name="connsiteX141" fmla="*/ 1159742 w 1310184"/>
                <a:gd name="connsiteY141" fmla="*/ 440264 h 726482"/>
                <a:gd name="connsiteX142" fmla="*/ 1168311 w 1310184"/>
                <a:gd name="connsiteY142" fmla="*/ 451675 h 726482"/>
                <a:gd name="connsiteX143" fmla="*/ 1181641 w 1310184"/>
                <a:gd name="connsiteY143" fmla="*/ 436460 h 726482"/>
                <a:gd name="connsiteX144" fmla="*/ 1187355 w 1310184"/>
                <a:gd name="connsiteY144" fmla="*/ 436460 h 726482"/>
                <a:gd name="connsiteX145" fmla="*/ 1186402 w 1310184"/>
                <a:gd name="connsiteY145" fmla="*/ 416492 h 726482"/>
                <a:gd name="connsiteX146" fmla="*/ 1174024 w 1310184"/>
                <a:gd name="connsiteY146" fmla="*/ 426000 h 726482"/>
                <a:gd name="connsiteX147" fmla="*/ 1168311 w 1310184"/>
                <a:gd name="connsiteY147" fmla="*/ 417442 h 726482"/>
                <a:gd name="connsiteX148" fmla="*/ 1182594 w 1310184"/>
                <a:gd name="connsiteY148" fmla="*/ 415541 h 726482"/>
                <a:gd name="connsiteX149" fmla="*/ 1171168 w 1310184"/>
                <a:gd name="connsiteY149" fmla="*/ 406983 h 726482"/>
                <a:gd name="connsiteX150" fmla="*/ 1159742 w 1310184"/>
                <a:gd name="connsiteY150" fmla="*/ 412688 h 726482"/>
                <a:gd name="connsiteX151" fmla="*/ 1158790 w 1310184"/>
                <a:gd name="connsiteY151" fmla="*/ 396523 h 726482"/>
                <a:gd name="connsiteX152" fmla="*/ 1142603 w 1310184"/>
                <a:gd name="connsiteY152" fmla="*/ 398425 h 726482"/>
                <a:gd name="connsiteX153" fmla="*/ 1121655 w 1310184"/>
                <a:gd name="connsiteY153" fmla="*/ 387965 h 726482"/>
                <a:gd name="connsiteX154" fmla="*/ 1104516 w 1310184"/>
                <a:gd name="connsiteY154" fmla="*/ 367045 h 726482"/>
                <a:gd name="connsiteX155" fmla="*/ 1138794 w 1310184"/>
                <a:gd name="connsiteY155" fmla="*/ 387965 h 726482"/>
                <a:gd name="connsiteX156" fmla="*/ 1147364 w 1310184"/>
                <a:gd name="connsiteY156" fmla="*/ 390817 h 726482"/>
                <a:gd name="connsiteX157" fmla="*/ 1163551 w 1310184"/>
                <a:gd name="connsiteY157" fmla="*/ 383210 h 726482"/>
                <a:gd name="connsiteX158" fmla="*/ 1147364 w 1310184"/>
                <a:gd name="connsiteY158" fmla="*/ 374652 h 726482"/>
                <a:gd name="connsiteX159" fmla="*/ 1153076 w 1310184"/>
                <a:gd name="connsiteY159" fmla="*/ 368947 h 726482"/>
                <a:gd name="connsiteX160" fmla="*/ 1143555 w 1310184"/>
                <a:gd name="connsiteY160" fmla="*/ 364192 h 726482"/>
                <a:gd name="connsiteX161" fmla="*/ 1151172 w 1310184"/>
                <a:gd name="connsiteY161" fmla="*/ 362290 h 726482"/>
                <a:gd name="connsiteX162" fmla="*/ 1148316 w 1310184"/>
                <a:gd name="connsiteY162" fmla="*/ 353732 h 726482"/>
                <a:gd name="connsiteX163" fmla="*/ 1158790 w 1310184"/>
                <a:gd name="connsiteY163" fmla="*/ 362290 h 726482"/>
                <a:gd name="connsiteX164" fmla="*/ 1162598 w 1310184"/>
                <a:gd name="connsiteY164" fmla="*/ 354683 h 726482"/>
                <a:gd name="connsiteX165" fmla="*/ 1166407 w 1310184"/>
                <a:gd name="connsiteY165" fmla="*/ 367045 h 726482"/>
                <a:gd name="connsiteX166" fmla="*/ 1177833 w 1310184"/>
                <a:gd name="connsiteY166" fmla="*/ 374652 h 726482"/>
                <a:gd name="connsiteX167" fmla="*/ 1183546 w 1310184"/>
                <a:gd name="connsiteY167" fmla="*/ 369898 h 726482"/>
                <a:gd name="connsiteX168" fmla="*/ 1178785 w 1310184"/>
                <a:gd name="connsiteY168" fmla="*/ 364192 h 726482"/>
                <a:gd name="connsiteX169" fmla="*/ 1177833 w 1310184"/>
                <a:gd name="connsiteY169" fmla="*/ 340420 h 726482"/>
                <a:gd name="connsiteX170" fmla="*/ 1167359 w 1310184"/>
                <a:gd name="connsiteY170" fmla="*/ 339469 h 726482"/>
                <a:gd name="connsiteX171" fmla="*/ 1152124 w 1310184"/>
                <a:gd name="connsiteY171" fmla="*/ 331862 h 726482"/>
                <a:gd name="connsiteX172" fmla="*/ 1160694 w 1310184"/>
                <a:gd name="connsiteY172" fmla="*/ 321402 h 726482"/>
                <a:gd name="connsiteX173" fmla="*/ 1141650 w 1310184"/>
                <a:gd name="connsiteY173" fmla="*/ 320451 h 726482"/>
                <a:gd name="connsiteX174" fmla="*/ 1137842 w 1310184"/>
                <a:gd name="connsiteY174" fmla="*/ 315697 h 726482"/>
                <a:gd name="connsiteX175" fmla="*/ 1124511 w 1310184"/>
                <a:gd name="connsiteY175" fmla="*/ 321402 h 726482"/>
                <a:gd name="connsiteX176" fmla="*/ 1111181 w 1310184"/>
                <a:gd name="connsiteY176" fmla="*/ 313795 h 726482"/>
                <a:gd name="connsiteX177" fmla="*/ 1106420 w 1310184"/>
                <a:gd name="connsiteY177" fmla="*/ 302384 h 726482"/>
                <a:gd name="connsiteX178" fmla="*/ 1086425 w 1310184"/>
                <a:gd name="connsiteY178" fmla="*/ 290973 h 726482"/>
                <a:gd name="connsiteX179" fmla="*/ 1066429 w 1310184"/>
                <a:gd name="connsiteY179" fmla="*/ 273857 h 726482"/>
                <a:gd name="connsiteX180" fmla="*/ 1045481 w 1310184"/>
                <a:gd name="connsiteY180" fmla="*/ 255791 h 726482"/>
                <a:gd name="connsiteX181" fmla="*/ 1074046 w 1310184"/>
                <a:gd name="connsiteY181" fmla="*/ 268152 h 726482"/>
                <a:gd name="connsiteX182" fmla="*/ 1082616 w 1310184"/>
                <a:gd name="connsiteY182" fmla="*/ 279563 h 726482"/>
                <a:gd name="connsiteX183" fmla="*/ 1102612 w 1310184"/>
                <a:gd name="connsiteY183" fmla="*/ 286219 h 726482"/>
                <a:gd name="connsiteX184" fmla="*/ 1124511 w 1310184"/>
                <a:gd name="connsiteY184" fmla="*/ 309991 h 726482"/>
                <a:gd name="connsiteX185" fmla="*/ 1126416 w 1310184"/>
                <a:gd name="connsiteY185" fmla="*/ 293826 h 726482"/>
                <a:gd name="connsiteX186" fmla="*/ 1132129 w 1310184"/>
                <a:gd name="connsiteY186" fmla="*/ 306188 h 726482"/>
                <a:gd name="connsiteX187" fmla="*/ 1154029 w 1310184"/>
                <a:gd name="connsiteY187" fmla="*/ 310942 h 726482"/>
                <a:gd name="connsiteX188" fmla="*/ 1154029 w 1310184"/>
                <a:gd name="connsiteY188" fmla="*/ 272906 h 726482"/>
                <a:gd name="connsiteX189" fmla="*/ 1146411 w 1310184"/>
                <a:gd name="connsiteY189" fmla="*/ 262447 h 726482"/>
                <a:gd name="connsiteX190" fmla="*/ 1156885 w 1310184"/>
                <a:gd name="connsiteY190" fmla="*/ 266250 h 726482"/>
                <a:gd name="connsiteX191" fmla="*/ 1157837 w 1310184"/>
                <a:gd name="connsiteY191" fmla="*/ 251036 h 726482"/>
                <a:gd name="connsiteX192" fmla="*/ 1128320 w 1310184"/>
                <a:gd name="connsiteY192" fmla="*/ 237724 h 726482"/>
                <a:gd name="connsiteX193" fmla="*/ 1113085 w 1310184"/>
                <a:gd name="connsiteY193" fmla="*/ 235822 h 726482"/>
                <a:gd name="connsiteX194" fmla="*/ 1100707 w 1310184"/>
                <a:gd name="connsiteY194" fmla="*/ 233920 h 726482"/>
                <a:gd name="connsiteX195" fmla="*/ 1103563 w 1310184"/>
                <a:gd name="connsiteY195" fmla="*/ 222509 h 726482"/>
                <a:gd name="connsiteX196" fmla="*/ 1089281 w 1310184"/>
                <a:gd name="connsiteY196" fmla="*/ 219656 h 726482"/>
                <a:gd name="connsiteX197" fmla="*/ 1088329 w 1310184"/>
                <a:gd name="connsiteY197" fmla="*/ 213951 h 726482"/>
                <a:gd name="connsiteX198" fmla="*/ 1071190 w 1310184"/>
                <a:gd name="connsiteY198" fmla="*/ 213951 h 726482"/>
                <a:gd name="connsiteX199" fmla="*/ 1069286 w 1310184"/>
                <a:gd name="connsiteY199" fmla="*/ 221558 h 726482"/>
                <a:gd name="connsiteX200" fmla="*/ 1062620 w 1310184"/>
                <a:gd name="connsiteY200" fmla="*/ 212049 h 726482"/>
                <a:gd name="connsiteX201" fmla="*/ 1036912 w 1310184"/>
                <a:gd name="connsiteY201" fmla="*/ 212049 h 726482"/>
                <a:gd name="connsiteX202" fmla="*/ 1027390 w 1310184"/>
                <a:gd name="connsiteY202" fmla="*/ 208246 h 726482"/>
                <a:gd name="connsiteX203" fmla="*/ 1025486 w 1310184"/>
                <a:gd name="connsiteY203" fmla="*/ 198737 h 726482"/>
                <a:gd name="connsiteX204" fmla="*/ 1014060 w 1310184"/>
                <a:gd name="connsiteY204" fmla="*/ 193031 h 726482"/>
                <a:gd name="connsiteX205" fmla="*/ 1010251 w 1310184"/>
                <a:gd name="connsiteY205" fmla="*/ 178768 h 726482"/>
                <a:gd name="connsiteX206" fmla="*/ 1004538 w 1310184"/>
                <a:gd name="connsiteY206" fmla="*/ 174965 h 726482"/>
                <a:gd name="connsiteX207" fmla="*/ 997873 w 1310184"/>
                <a:gd name="connsiteY207" fmla="*/ 185424 h 726482"/>
                <a:gd name="connsiteX208" fmla="*/ 989303 w 1310184"/>
                <a:gd name="connsiteY208" fmla="*/ 187326 h 726482"/>
                <a:gd name="connsiteX209" fmla="*/ 980734 w 1310184"/>
                <a:gd name="connsiteY209" fmla="*/ 193982 h 726482"/>
                <a:gd name="connsiteX210" fmla="*/ 966451 w 1310184"/>
                <a:gd name="connsiteY210" fmla="*/ 193982 h 726482"/>
                <a:gd name="connsiteX211" fmla="*/ 957882 w 1310184"/>
                <a:gd name="connsiteY211" fmla="*/ 181621 h 726482"/>
                <a:gd name="connsiteX212" fmla="*/ 961691 w 1310184"/>
                <a:gd name="connsiteY212" fmla="*/ 152143 h 726482"/>
                <a:gd name="connsiteX213" fmla="*/ 966451 w 1310184"/>
                <a:gd name="connsiteY213" fmla="*/ 129321 h 726482"/>
                <a:gd name="connsiteX214" fmla="*/ 972164 w 1310184"/>
                <a:gd name="connsiteY214" fmla="*/ 134076 h 726482"/>
                <a:gd name="connsiteX215" fmla="*/ 1183546 w 1310184"/>
                <a:gd name="connsiteY215" fmla="*/ 240576 h 726482"/>
                <a:gd name="connsiteX216" fmla="*/ 1192116 w 1310184"/>
                <a:gd name="connsiteY216" fmla="*/ 239625 h 726482"/>
                <a:gd name="connsiteX217" fmla="*/ 1192116 w 1310184"/>
                <a:gd name="connsiteY217" fmla="*/ 233920 h 726482"/>
                <a:gd name="connsiteX218" fmla="*/ 1184498 w 1310184"/>
                <a:gd name="connsiteY218" fmla="*/ 234871 h 726482"/>
                <a:gd name="connsiteX219" fmla="*/ 1254959 w 1310184"/>
                <a:gd name="connsiteY219" fmla="*/ 375603 h 726482"/>
                <a:gd name="connsiteX220" fmla="*/ 1245437 w 1310184"/>
                <a:gd name="connsiteY220" fmla="*/ 401277 h 726482"/>
                <a:gd name="connsiteX221" fmla="*/ 1256863 w 1310184"/>
                <a:gd name="connsiteY221" fmla="*/ 388916 h 726482"/>
                <a:gd name="connsiteX222" fmla="*/ 1237820 w 1310184"/>
                <a:gd name="connsiteY222" fmla="*/ 230116 h 726482"/>
                <a:gd name="connsiteX223" fmla="*/ 1244485 w 1310184"/>
                <a:gd name="connsiteY223" fmla="*/ 232969 h 726482"/>
                <a:gd name="connsiteX224" fmla="*/ 1242581 w 1310184"/>
                <a:gd name="connsiteY224" fmla="*/ 251036 h 726482"/>
                <a:gd name="connsiteX225" fmla="*/ 1237820 w 1310184"/>
                <a:gd name="connsiteY225" fmla="*/ 246282 h 726482"/>
                <a:gd name="connsiteX226" fmla="*/ 1225442 w 1310184"/>
                <a:gd name="connsiteY226" fmla="*/ 255791 h 726482"/>
                <a:gd name="connsiteX227" fmla="*/ 1234963 w 1310184"/>
                <a:gd name="connsiteY227" fmla="*/ 259594 h 726482"/>
                <a:gd name="connsiteX228" fmla="*/ 1217824 w 1310184"/>
                <a:gd name="connsiteY228" fmla="*/ 301433 h 726482"/>
                <a:gd name="connsiteX229" fmla="*/ 1218776 w 1310184"/>
                <a:gd name="connsiteY229" fmla="*/ 378456 h 726482"/>
                <a:gd name="connsiteX230" fmla="*/ 1236867 w 1310184"/>
                <a:gd name="connsiteY230" fmla="*/ 407934 h 726482"/>
                <a:gd name="connsiteX231" fmla="*/ 1241628 w 1310184"/>
                <a:gd name="connsiteY231" fmla="*/ 393670 h 726482"/>
                <a:gd name="connsiteX232" fmla="*/ 1245437 w 1310184"/>
                <a:gd name="connsiteY232" fmla="*/ 367996 h 726482"/>
                <a:gd name="connsiteX233" fmla="*/ 1242581 w 1310184"/>
                <a:gd name="connsiteY233" fmla="*/ 346125 h 726482"/>
                <a:gd name="connsiteX234" fmla="*/ 1249246 w 1310184"/>
                <a:gd name="connsiteY234" fmla="*/ 337567 h 726482"/>
                <a:gd name="connsiteX235" fmla="*/ 1247341 w 1310184"/>
                <a:gd name="connsiteY235" fmla="*/ 324255 h 726482"/>
                <a:gd name="connsiteX236" fmla="*/ 1258767 w 1310184"/>
                <a:gd name="connsiteY236" fmla="*/ 318550 h 726482"/>
                <a:gd name="connsiteX237" fmla="*/ 1253054 w 1310184"/>
                <a:gd name="connsiteY237" fmla="*/ 313795 h 726482"/>
                <a:gd name="connsiteX238" fmla="*/ 1257815 w 1310184"/>
                <a:gd name="connsiteY238" fmla="*/ 307139 h 726482"/>
                <a:gd name="connsiteX239" fmla="*/ 1265432 w 1310184"/>
                <a:gd name="connsiteY239" fmla="*/ 317599 h 726482"/>
                <a:gd name="connsiteX240" fmla="*/ 1263528 w 1310184"/>
                <a:gd name="connsiteY240" fmla="*/ 328059 h 726482"/>
                <a:gd name="connsiteX241" fmla="*/ 1259719 w 1310184"/>
                <a:gd name="connsiteY241" fmla="*/ 365143 h 726482"/>
                <a:gd name="connsiteX242" fmla="*/ 1270193 w 1310184"/>
                <a:gd name="connsiteY242" fmla="*/ 344224 h 726482"/>
                <a:gd name="connsiteX243" fmla="*/ 1274002 w 1310184"/>
                <a:gd name="connsiteY243" fmla="*/ 314746 h 726482"/>
                <a:gd name="connsiteX244" fmla="*/ 1274954 w 1310184"/>
                <a:gd name="connsiteY244" fmla="*/ 286219 h 726482"/>
                <a:gd name="connsiteX245" fmla="*/ 1272098 w 1310184"/>
                <a:gd name="connsiteY245" fmla="*/ 267201 h 726482"/>
                <a:gd name="connsiteX246" fmla="*/ 1277811 w 1310184"/>
                <a:gd name="connsiteY246" fmla="*/ 245331 h 726482"/>
                <a:gd name="connsiteX247" fmla="*/ 1288285 w 1310184"/>
                <a:gd name="connsiteY247" fmla="*/ 228215 h 726482"/>
                <a:gd name="connsiteX248" fmla="*/ 1289236 w 1310184"/>
                <a:gd name="connsiteY248" fmla="*/ 207295 h 726482"/>
                <a:gd name="connsiteX249" fmla="*/ 1292093 w 1310184"/>
                <a:gd name="connsiteY249" fmla="*/ 198737 h 726482"/>
                <a:gd name="connsiteX250" fmla="*/ 1248293 w 1310184"/>
                <a:gd name="connsiteY250" fmla="*/ 213951 h 726482"/>
                <a:gd name="connsiteX251" fmla="*/ 1241628 w 1310184"/>
                <a:gd name="connsiteY251" fmla="*/ 221558 h 72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310184" h="726482">
                  <a:moveTo>
                    <a:pt x="1304471" y="196835"/>
                  </a:moveTo>
                  <a:lnTo>
                    <a:pt x="1293997" y="223460"/>
                  </a:lnTo>
                  <a:lnTo>
                    <a:pt x="1298758" y="233920"/>
                  </a:lnTo>
                  <a:lnTo>
                    <a:pt x="1302567" y="223460"/>
                  </a:lnTo>
                  <a:lnTo>
                    <a:pt x="1310184" y="193982"/>
                  </a:lnTo>
                  <a:close/>
                  <a:moveTo>
                    <a:pt x="975021" y="130272"/>
                  </a:moveTo>
                  <a:lnTo>
                    <a:pt x="968356" y="120763"/>
                  </a:lnTo>
                  <a:lnTo>
                    <a:pt x="977878" y="119813"/>
                  </a:lnTo>
                  <a:lnTo>
                    <a:pt x="987399" y="111255"/>
                  </a:lnTo>
                  <a:lnTo>
                    <a:pt x="991208" y="94139"/>
                  </a:lnTo>
                  <a:lnTo>
                    <a:pt x="989303" y="89384"/>
                  </a:lnTo>
                  <a:lnTo>
                    <a:pt x="990256" y="84630"/>
                  </a:lnTo>
                  <a:lnTo>
                    <a:pt x="987399" y="77973"/>
                  </a:lnTo>
                  <a:lnTo>
                    <a:pt x="981686" y="73219"/>
                  </a:lnTo>
                  <a:lnTo>
                    <a:pt x="977878" y="72268"/>
                  </a:lnTo>
                  <a:lnTo>
                    <a:pt x="973117" y="68464"/>
                  </a:lnTo>
                  <a:lnTo>
                    <a:pt x="967403" y="62759"/>
                  </a:lnTo>
                  <a:lnTo>
                    <a:pt x="957882" y="62759"/>
                  </a:lnTo>
                  <a:lnTo>
                    <a:pt x="952169" y="61808"/>
                  </a:lnTo>
                  <a:lnTo>
                    <a:pt x="948360" y="58005"/>
                  </a:lnTo>
                  <a:lnTo>
                    <a:pt x="949313" y="53250"/>
                  </a:lnTo>
                  <a:lnTo>
                    <a:pt x="933126" y="47545"/>
                  </a:lnTo>
                  <a:lnTo>
                    <a:pt x="925508" y="50397"/>
                  </a:lnTo>
                  <a:lnTo>
                    <a:pt x="914082" y="49446"/>
                  </a:lnTo>
                  <a:lnTo>
                    <a:pt x="907417" y="42790"/>
                  </a:lnTo>
                  <a:lnTo>
                    <a:pt x="902656" y="40888"/>
                  </a:lnTo>
                  <a:lnTo>
                    <a:pt x="900752" y="34232"/>
                  </a:lnTo>
                  <a:lnTo>
                    <a:pt x="906465" y="26625"/>
                  </a:lnTo>
                  <a:lnTo>
                    <a:pt x="906465" y="18067"/>
                  </a:lnTo>
                  <a:lnTo>
                    <a:pt x="895039" y="16165"/>
                  </a:lnTo>
                  <a:lnTo>
                    <a:pt x="885517" y="7607"/>
                  </a:lnTo>
                  <a:lnTo>
                    <a:pt x="876947" y="8558"/>
                  </a:lnTo>
                  <a:lnTo>
                    <a:pt x="861713" y="5705"/>
                  </a:lnTo>
                  <a:lnTo>
                    <a:pt x="857904" y="12362"/>
                  </a:lnTo>
                  <a:lnTo>
                    <a:pt x="854096" y="27576"/>
                  </a:lnTo>
                  <a:lnTo>
                    <a:pt x="849335" y="49446"/>
                  </a:lnTo>
                  <a:lnTo>
                    <a:pt x="754118" y="0"/>
                  </a:lnTo>
                  <a:lnTo>
                    <a:pt x="752213" y="8558"/>
                  </a:lnTo>
                  <a:lnTo>
                    <a:pt x="760783" y="23772"/>
                  </a:lnTo>
                  <a:lnTo>
                    <a:pt x="753165" y="45643"/>
                  </a:lnTo>
                  <a:lnTo>
                    <a:pt x="754118" y="73219"/>
                  </a:lnTo>
                  <a:lnTo>
                    <a:pt x="742692" y="80826"/>
                  </a:lnTo>
                  <a:lnTo>
                    <a:pt x="737931" y="100795"/>
                  </a:lnTo>
                  <a:lnTo>
                    <a:pt x="729361" y="108402"/>
                  </a:lnTo>
                  <a:lnTo>
                    <a:pt x="716031" y="125518"/>
                  </a:lnTo>
                  <a:lnTo>
                    <a:pt x="707461" y="133125"/>
                  </a:lnTo>
                  <a:lnTo>
                    <a:pt x="697940" y="156898"/>
                  </a:lnTo>
                  <a:lnTo>
                    <a:pt x="675087" y="146438"/>
                  </a:lnTo>
                  <a:lnTo>
                    <a:pt x="653188" y="227264"/>
                  </a:lnTo>
                  <a:lnTo>
                    <a:pt x="640810" y="242478"/>
                  </a:lnTo>
                  <a:lnTo>
                    <a:pt x="614149" y="237724"/>
                  </a:lnTo>
                  <a:lnTo>
                    <a:pt x="601771" y="219656"/>
                  </a:lnTo>
                  <a:lnTo>
                    <a:pt x="579871" y="213000"/>
                  </a:lnTo>
                  <a:lnTo>
                    <a:pt x="578919" y="257692"/>
                  </a:lnTo>
                  <a:lnTo>
                    <a:pt x="565588" y="273857"/>
                  </a:lnTo>
                  <a:lnTo>
                    <a:pt x="569397" y="288121"/>
                  </a:lnTo>
                  <a:lnTo>
                    <a:pt x="549402" y="309041"/>
                  </a:lnTo>
                  <a:lnTo>
                    <a:pt x="553210" y="327108"/>
                  </a:lnTo>
                  <a:lnTo>
                    <a:pt x="517980" y="387014"/>
                  </a:lnTo>
                  <a:lnTo>
                    <a:pt x="508458" y="418393"/>
                  </a:lnTo>
                  <a:lnTo>
                    <a:pt x="522740" y="429804"/>
                  </a:lnTo>
                  <a:lnTo>
                    <a:pt x="508458" y="447871"/>
                  </a:lnTo>
                  <a:lnTo>
                    <a:pt x="509410" y="461184"/>
                  </a:lnTo>
                  <a:lnTo>
                    <a:pt x="487511" y="480202"/>
                  </a:lnTo>
                  <a:lnTo>
                    <a:pt x="480845" y="469742"/>
                  </a:lnTo>
                  <a:lnTo>
                    <a:pt x="439902" y="499219"/>
                  </a:lnTo>
                  <a:lnTo>
                    <a:pt x="425620" y="489710"/>
                  </a:lnTo>
                  <a:lnTo>
                    <a:pt x="419906" y="503023"/>
                  </a:lnTo>
                  <a:lnTo>
                    <a:pt x="427524" y="507777"/>
                  </a:lnTo>
                  <a:lnTo>
                    <a:pt x="422763" y="516335"/>
                  </a:lnTo>
                  <a:lnTo>
                    <a:pt x="370393" y="539157"/>
                  </a:lnTo>
                  <a:lnTo>
                    <a:pt x="341828" y="522041"/>
                  </a:lnTo>
                  <a:lnTo>
                    <a:pt x="334211" y="538206"/>
                  </a:lnTo>
                  <a:lnTo>
                    <a:pt x="316120" y="555322"/>
                  </a:lnTo>
                  <a:lnTo>
                    <a:pt x="294220" y="556273"/>
                  </a:lnTo>
                  <a:lnTo>
                    <a:pt x="252325" y="534402"/>
                  </a:lnTo>
                  <a:lnTo>
                    <a:pt x="251372" y="520139"/>
                  </a:lnTo>
                  <a:lnTo>
                    <a:pt x="237090" y="513483"/>
                  </a:lnTo>
                  <a:lnTo>
                    <a:pt x="244708" y="502072"/>
                  </a:lnTo>
                  <a:lnTo>
                    <a:pt x="238042" y="496367"/>
                  </a:lnTo>
                  <a:lnTo>
                    <a:pt x="191386" y="559126"/>
                  </a:lnTo>
                  <a:lnTo>
                    <a:pt x="163773" y="568635"/>
                  </a:lnTo>
                  <a:lnTo>
                    <a:pt x="135208" y="597161"/>
                  </a:lnTo>
                  <a:lnTo>
                    <a:pt x="131399" y="618081"/>
                  </a:lnTo>
                  <a:lnTo>
                    <a:pt x="111404" y="630443"/>
                  </a:lnTo>
                  <a:lnTo>
                    <a:pt x="110451" y="646608"/>
                  </a:lnTo>
                  <a:lnTo>
                    <a:pt x="97121" y="659920"/>
                  </a:lnTo>
                  <a:lnTo>
                    <a:pt x="79982" y="664675"/>
                  </a:lnTo>
                  <a:lnTo>
                    <a:pt x="75221" y="682742"/>
                  </a:lnTo>
                  <a:lnTo>
                    <a:pt x="65699" y="686545"/>
                  </a:lnTo>
                  <a:lnTo>
                    <a:pt x="0" y="726483"/>
                  </a:lnTo>
                  <a:lnTo>
                    <a:pt x="275176" y="695103"/>
                  </a:lnTo>
                  <a:lnTo>
                    <a:pt x="277081" y="685594"/>
                  </a:lnTo>
                  <a:lnTo>
                    <a:pt x="320881" y="680840"/>
                  </a:lnTo>
                  <a:lnTo>
                    <a:pt x="318024" y="687496"/>
                  </a:lnTo>
                  <a:lnTo>
                    <a:pt x="597962" y="654215"/>
                  </a:lnTo>
                  <a:lnTo>
                    <a:pt x="973117" y="584800"/>
                  </a:lnTo>
                  <a:lnTo>
                    <a:pt x="1250198" y="526795"/>
                  </a:lnTo>
                  <a:lnTo>
                    <a:pt x="1244485" y="515384"/>
                  </a:lnTo>
                  <a:lnTo>
                    <a:pt x="1248293" y="514433"/>
                  </a:lnTo>
                  <a:lnTo>
                    <a:pt x="1256863" y="522992"/>
                  </a:lnTo>
                  <a:lnTo>
                    <a:pt x="1255911" y="509679"/>
                  </a:lnTo>
                  <a:lnTo>
                    <a:pt x="1253054" y="491612"/>
                  </a:lnTo>
                  <a:lnTo>
                    <a:pt x="1268289" y="503023"/>
                  </a:lnTo>
                  <a:lnTo>
                    <a:pt x="1276858" y="522992"/>
                  </a:lnTo>
                  <a:lnTo>
                    <a:pt x="1276858" y="510630"/>
                  </a:lnTo>
                  <a:lnTo>
                    <a:pt x="1244485" y="458331"/>
                  </a:lnTo>
                  <a:lnTo>
                    <a:pt x="1244485" y="446920"/>
                  </a:lnTo>
                  <a:lnTo>
                    <a:pt x="1237820" y="439313"/>
                  </a:lnTo>
                  <a:lnTo>
                    <a:pt x="1225442" y="445969"/>
                  </a:lnTo>
                  <a:lnTo>
                    <a:pt x="1230202" y="459282"/>
                  </a:lnTo>
                  <a:lnTo>
                    <a:pt x="1222585" y="459282"/>
                  </a:lnTo>
                  <a:lnTo>
                    <a:pt x="1218776" y="449773"/>
                  </a:lnTo>
                  <a:lnTo>
                    <a:pt x="1213063" y="458331"/>
                  </a:lnTo>
                  <a:lnTo>
                    <a:pt x="1204494" y="447871"/>
                  </a:lnTo>
                  <a:lnTo>
                    <a:pt x="1184498" y="446920"/>
                  </a:lnTo>
                  <a:lnTo>
                    <a:pt x="1182594" y="453576"/>
                  </a:lnTo>
                  <a:lnTo>
                    <a:pt x="1196877" y="473545"/>
                  </a:lnTo>
                  <a:lnTo>
                    <a:pt x="1183546" y="466889"/>
                  </a:lnTo>
                  <a:lnTo>
                    <a:pt x="1178785" y="457380"/>
                  </a:lnTo>
                  <a:lnTo>
                    <a:pt x="1174976" y="464987"/>
                  </a:lnTo>
                  <a:lnTo>
                    <a:pt x="1167359" y="465938"/>
                  </a:lnTo>
                  <a:lnTo>
                    <a:pt x="1153076" y="482103"/>
                  </a:lnTo>
                  <a:lnTo>
                    <a:pt x="1155933" y="466889"/>
                  </a:lnTo>
                  <a:lnTo>
                    <a:pt x="1155933" y="453576"/>
                  </a:lnTo>
                  <a:lnTo>
                    <a:pt x="1141650" y="446920"/>
                  </a:lnTo>
                  <a:lnTo>
                    <a:pt x="1124511" y="442166"/>
                  </a:lnTo>
                  <a:lnTo>
                    <a:pt x="1122607" y="426000"/>
                  </a:lnTo>
                  <a:lnTo>
                    <a:pt x="1116894" y="413639"/>
                  </a:lnTo>
                  <a:lnTo>
                    <a:pt x="1111181" y="424099"/>
                  </a:lnTo>
                  <a:lnTo>
                    <a:pt x="1094994" y="414590"/>
                  </a:lnTo>
                  <a:lnTo>
                    <a:pt x="1075951" y="417442"/>
                  </a:lnTo>
                  <a:lnTo>
                    <a:pt x="1077855" y="408884"/>
                  </a:lnTo>
                  <a:lnTo>
                    <a:pt x="1092138" y="406983"/>
                  </a:lnTo>
                  <a:lnTo>
                    <a:pt x="1100707" y="411737"/>
                  </a:lnTo>
                  <a:lnTo>
                    <a:pt x="1116894" y="404130"/>
                  </a:lnTo>
                  <a:lnTo>
                    <a:pt x="1125464" y="407934"/>
                  </a:lnTo>
                  <a:lnTo>
                    <a:pt x="1130225" y="417442"/>
                  </a:lnTo>
                  <a:lnTo>
                    <a:pt x="1130225" y="424099"/>
                  </a:lnTo>
                  <a:lnTo>
                    <a:pt x="1148316" y="427902"/>
                  </a:lnTo>
                  <a:lnTo>
                    <a:pt x="1151172" y="436460"/>
                  </a:lnTo>
                  <a:lnTo>
                    <a:pt x="1159742" y="440264"/>
                  </a:lnTo>
                  <a:lnTo>
                    <a:pt x="1168311" y="451675"/>
                  </a:lnTo>
                  <a:lnTo>
                    <a:pt x="1181641" y="436460"/>
                  </a:lnTo>
                  <a:lnTo>
                    <a:pt x="1187355" y="436460"/>
                  </a:lnTo>
                  <a:lnTo>
                    <a:pt x="1186402" y="416492"/>
                  </a:lnTo>
                  <a:lnTo>
                    <a:pt x="1174024" y="426000"/>
                  </a:lnTo>
                  <a:lnTo>
                    <a:pt x="1168311" y="417442"/>
                  </a:lnTo>
                  <a:lnTo>
                    <a:pt x="1182594" y="415541"/>
                  </a:lnTo>
                  <a:lnTo>
                    <a:pt x="1171168" y="406983"/>
                  </a:lnTo>
                  <a:lnTo>
                    <a:pt x="1159742" y="412688"/>
                  </a:lnTo>
                  <a:lnTo>
                    <a:pt x="1158790" y="396523"/>
                  </a:lnTo>
                  <a:lnTo>
                    <a:pt x="1142603" y="398425"/>
                  </a:lnTo>
                  <a:lnTo>
                    <a:pt x="1121655" y="387965"/>
                  </a:lnTo>
                  <a:lnTo>
                    <a:pt x="1104516" y="367045"/>
                  </a:lnTo>
                  <a:lnTo>
                    <a:pt x="1138794" y="387965"/>
                  </a:lnTo>
                  <a:lnTo>
                    <a:pt x="1147364" y="390817"/>
                  </a:lnTo>
                  <a:lnTo>
                    <a:pt x="1163551" y="383210"/>
                  </a:lnTo>
                  <a:lnTo>
                    <a:pt x="1147364" y="374652"/>
                  </a:lnTo>
                  <a:lnTo>
                    <a:pt x="1153076" y="368947"/>
                  </a:lnTo>
                  <a:lnTo>
                    <a:pt x="1143555" y="364192"/>
                  </a:lnTo>
                  <a:lnTo>
                    <a:pt x="1151172" y="362290"/>
                  </a:lnTo>
                  <a:lnTo>
                    <a:pt x="1148316" y="353732"/>
                  </a:lnTo>
                  <a:lnTo>
                    <a:pt x="1158790" y="362290"/>
                  </a:lnTo>
                  <a:lnTo>
                    <a:pt x="1162598" y="354683"/>
                  </a:lnTo>
                  <a:lnTo>
                    <a:pt x="1166407" y="367045"/>
                  </a:lnTo>
                  <a:lnTo>
                    <a:pt x="1177833" y="374652"/>
                  </a:lnTo>
                  <a:lnTo>
                    <a:pt x="1183546" y="369898"/>
                  </a:lnTo>
                  <a:lnTo>
                    <a:pt x="1178785" y="364192"/>
                  </a:lnTo>
                  <a:lnTo>
                    <a:pt x="1177833" y="340420"/>
                  </a:lnTo>
                  <a:lnTo>
                    <a:pt x="1167359" y="339469"/>
                  </a:lnTo>
                  <a:lnTo>
                    <a:pt x="1152124" y="331862"/>
                  </a:lnTo>
                  <a:lnTo>
                    <a:pt x="1160694" y="321402"/>
                  </a:lnTo>
                  <a:lnTo>
                    <a:pt x="1141650" y="320451"/>
                  </a:lnTo>
                  <a:lnTo>
                    <a:pt x="1137842" y="315697"/>
                  </a:lnTo>
                  <a:lnTo>
                    <a:pt x="1124511" y="321402"/>
                  </a:lnTo>
                  <a:lnTo>
                    <a:pt x="1111181" y="313795"/>
                  </a:lnTo>
                  <a:lnTo>
                    <a:pt x="1106420" y="302384"/>
                  </a:lnTo>
                  <a:lnTo>
                    <a:pt x="1086425" y="290973"/>
                  </a:lnTo>
                  <a:lnTo>
                    <a:pt x="1066429" y="273857"/>
                  </a:lnTo>
                  <a:lnTo>
                    <a:pt x="1045481" y="255791"/>
                  </a:lnTo>
                  <a:lnTo>
                    <a:pt x="1074046" y="268152"/>
                  </a:lnTo>
                  <a:lnTo>
                    <a:pt x="1082616" y="279563"/>
                  </a:lnTo>
                  <a:lnTo>
                    <a:pt x="1102612" y="286219"/>
                  </a:lnTo>
                  <a:lnTo>
                    <a:pt x="1124511" y="309991"/>
                  </a:lnTo>
                  <a:lnTo>
                    <a:pt x="1126416" y="293826"/>
                  </a:lnTo>
                  <a:lnTo>
                    <a:pt x="1132129" y="306188"/>
                  </a:lnTo>
                  <a:lnTo>
                    <a:pt x="1154029" y="310942"/>
                  </a:lnTo>
                  <a:lnTo>
                    <a:pt x="1154029" y="272906"/>
                  </a:lnTo>
                  <a:lnTo>
                    <a:pt x="1146411" y="262447"/>
                  </a:lnTo>
                  <a:lnTo>
                    <a:pt x="1156885" y="266250"/>
                  </a:lnTo>
                  <a:lnTo>
                    <a:pt x="1157837" y="251036"/>
                  </a:lnTo>
                  <a:lnTo>
                    <a:pt x="1128320" y="237724"/>
                  </a:lnTo>
                  <a:lnTo>
                    <a:pt x="1113085" y="235822"/>
                  </a:lnTo>
                  <a:lnTo>
                    <a:pt x="1100707" y="233920"/>
                  </a:lnTo>
                  <a:lnTo>
                    <a:pt x="1103563" y="222509"/>
                  </a:lnTo>
                  <a:lnTo>
                    <a:pt x="1089281" y="219656"/>
                  </a:lnTo>
                  <a:lnTo>
                    <a:pt x="1088329" y="213951"/>
                  </a:lnTo>
                  <a:lnTo>
                    <a:pt x="1071190" y="213951"/>
                  </a:lnTo>
                  <a:lnTo>
                    <a:pt x="1069286" y="221558"/>
                  </a:lnTo>
                  <a:lnTo>
                    <a:pt x="1062620" y="212049"/>
                  </a:lnTo>
                  <a:lnTo>
                    <a:pt x="1036912" y="212049"/>
                  </a:lnTo>
                  <a:lnTo>
                    <a:pt x="1027390" y="208246"/>
                  </a:lnTo>
                  <a:lnTo>
                    <a:pt x="1025486" y="198737"/>
                  </a:lnTo>
                  <a:lnTo>
                    <a:pt x="1014060" y="193031"/>
                  </a:lnTo>
                  <a:lnTo>
                    <a:pt x="1010251" y="178768"/>
                  </a:lnTo>
                  <a:lnTo>
                    <a:pt x="1004538" y="174965"/>
                  </a:lnTo>
                  <a:lnTo>
                    <a:pt x="997873" y="185424"/>
                  </a:lnTo>
                  <a:lnTo>
                    <a:pt x="989303" y="187326"/>
                  </a:lnTo>
                  <a:lnTo>
                    <a:pt x="980734" y="193982"/>
                  </a:lnTo>
                  <a:lnTo>
                    <a:pt x="966451" y="193982"/>
                  </a:lnTo>
                  <a:lnTo>
                    <a:pt x="957882" y="181621"/>
                  </a:lnTo>
                  <a:lnTo>
                    <a:pt x="961691" y="152143"/>
                  </a:lnTo>
                  <a:lnTo>
                    <a:pt x="966451" y="129321"/>
                  </a:lnTo>
                  <a:lnTo>
                    <a:pt x="972164" y="134076"/>
                  </a:lnTo>
                  <a:close/>
                  <a:moveTo>
                    <a:pt x="1183546" y="240576"/>
                  </a:moveTo>
                  <a:lnTo>
                    <a:pt x="1192116" y="239625"/>
                  </a:lnTo>
                  <a:lnTo>
                    <a:pt x="1192116" y="233920"/>
                  </a:lnTo>
                  <a:lnTo>
                    <a:pt x="1184498" y="234871"/>
                  </a:lnTo>
                  <a:close/>
                  <a:moveTo>
                    <a:pt x="1254959" y="375603"/>
                  </a:moveTo>
                  <a:lnTo>
                    <a:pt x="1245437" y="401277"/>
                  </a:lnTo>
                  <a:lnTo>
                    <a:pt x="1256863" y="388916"/>
                  </a:lnTo>
                  <a:close/>
                  <a:moveTo>
                    <a:pt x="1237820" y="230116"/>
                  </a:moveTo>
                  <a:lnTo>
                    <a:pt x="1244485" y="232969"/>
                  </a:lnTo>
                  <a:lnTo>
                    <a:pt x="1242581" y="251036"/>
                  </a:lnTo>
                  <a:lnTo>
                    <a:pt x="1237820" y="246282"/>
                  </a:lnTo>
                  <a:lnTo>
                    <a:pt x="1225442" y="255791"/>
                  </a:lnTo>
                  <a:lnTo>
                    <a:pt x="1234963" y="259594"/>
                  </a:lnTo>
                  <a:lnTo>
                    <a:pt x="1217824" y="301433"/>
                  </a:lnTo>
                  <a:lnTo>
                    <a:pt x="1218776" y="378456"/>
                  </a:lnTo>
                  <a:lnTo>
                    <a:pt x="1236867" y="407934"/>
                  </a:lnTo>
                  <a:lnTo>
                    <a:pt x="1241628" y="393670"/>
                  </a:lnTo>
                  <a:lnTo>
                    <a:pt x="1245437" y="367996"/>
                  </a:lnTo>
                  <a:lnTo>
                    <a:pt x="1242581" y="346125"/>
                  </a:lnTo>
                  <a:lnTo>
                    <a:pt x="1249246" y="337567"/>
                  </a:lnTo>
                  <a:lnTo>
                    <a:pt x="1247341" y="324255"/>
                  </a:lnTo>
                  <a:lnTo>
                    <a:pt x="1258767" y="318550"/>
                  </a:lnTo>
                  <a:lnTo>
                    <a:pt x="1253054" y="313795"/>
                  </a:lnTo>
                  <a:lnTo>
                    <a:pt x="1257815" y="307139"/>
                  </a:lnTo>
                  <a:lnTo>
                    <a:pt x="1265432" y="317599"/>
                  </a:lnTo>
                  <a:lnTo>
                    <a:pt x="1263528" y="328059"/>
                  </a:lnTo>
                  <a:lnTo>
                    <a:pt x="1259719" y="365143"/>
                  </a:lnTo>
                  <a:lnTo>
                    <a:pt x="1270193" y="344224"/>
                  </a:lnTo>
                  <a:lnTo>
                    <a:pt x="1274002" y="314746"/>
                  </a:lnTo>
                  <a:lnTo>
                    <a:pt x="1274954" y="286219"/>
                  </a:lnTo>
                  <a:lnTo>
                    <a:pt x="1272098" y="267201"/>
                  </a:lnTo>
                  <a:lnTo>
                    <a:pt x="1277811" y="245331"/>
                  </a:lnTo>
                  <a:lnTo>
                    <a:pt x="1288285" y="228215"/>
                  </a:lnTo>
                  <a:lnTo>
                    <a:pt x="1289236" y="207295"/>
                  </a:lnTo>
                  <a:lnTo>
                    <a:pt x="1292093" y="198737"/>
                  </a:lnTo>
                  <a:lnTo>
                    <a:pt x="1248293" y="213951"/>
                  </a:lnTo>
                  <a:lnTo>
                    <a:pt x="1241628" y="221558"/>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4" name="Freeform 58">
              <a:extLst>
                <a:ext uri="{FF2B5EF4-FFF2-40B4-BE49-F238E27FC236}">
                  <a16:creationId xmlns:a16="http://schemas.microsoft.com/office/drawing/2014/main" id="{B8D89E8E-AD53-7EE4-31A6-1D98655B0974}"/>
                </a:ext>
              </a:extLst>
            </p:cNvPr>
            <p:cNvSpPr/>
            <p:nvPr/>
          </p:nvSpPr>
          <p:spPr>
            <a:xfrm>
              <a:off x="2076894" y="659046"/>
              <a:ext cx="1115942" cy="824424"/>
            </a:xfrm>
            <a:custGeom>
              <a:avLst/>
              <a:gdLst>
                <a:gd name="connsiteX0" fmla="*/ 995016 w 1115942"/>
                <a:gd name="connsiteY0" fmla="*/ 745501 h 824424"/>
                <a:gd name="connsiteX1" fmla="*/ 1001682 w 1115942"/>
                <a:gd name="connsiteY1" fmla="*/ 783536 h 824424"/>
                <a:gd name="connsiteX2" fmla="*/ 991208 w 1115942"/>
                <a:gd name="connsiteY2" fmla="*/ 824425 h 824424"/>
                <a:gd name="connsiteX3" fmla="*/ 702701 w 1115942"/>
                <a:gd name="connsiteY3" fmla="*/ 755010 h 824424"/>
                <a:gd name="connsiteX4" fmla="*/ 676040 w 1115942"/>
                <a:gd name="connsiteY4" fmla="*/ 764519 h 824424"/>
                <a:gd name="connsiteX5" fmla="*/ 624623 w 1115942"/>
                <a:gd name="connsiteY5" fmla="*/ 755961 h 824424"/>
                <a:gd name="connsiteX6" fmla="*/ 607484 w 1115942"/>
                <a:gd name="connsiteY6" fmla="*/ 747403 h 824424"/>
                <a:gd name="connsiteX7" fmla="*/ 593201 w 1115942"/>
                <a:gd name="connsiteY7" fmla="*/ 758813 h 824424"/>
                <a:gd name="connsiteX8" fmla="*/ 561780 w 1115942"/>
                <a:gd name="connsiteY8" fmla="*/ 755010 h 824424"/>
                <a:gd name="connsiteX9" fmla="*/ 518932 w 1115942"/>
                <a:gd name="connsiteY9" fmla="*/ 759764 h 824424"/>
                <a:gd name="connsiteX10" fmla="*/ 510363 w 1115942"/>
                <a:gd name="connsiteY10" fmla="*/ 766420 h 824424"/>
                <a:gd name="connsiteX11" fmla="*/ 470371 w 1115942"/>
                <a:gd name="connsiteY11" fmla="*/ 762617 h 824424"/>
                <a:gd name="connsiteX12" fmla="*/ 462754 w 1115942"/>
                <a:gd name="connsiteY12" fmla="*/ 747403 h 824424"/>
                <a:gd name="connsiteX13" fmla="*/ 451328 w 1115942"/>
                <a:gd name="connsiteY13" fmla="*/ 745501 h 824424"/>
                <a:gd name="connsiteX14" fmla="*/ 409433 w 1115942"/>
                <a:gd name="connsiteY14" fmla="*/ 757862 h 824424"/>
                <a:gd name="connsiteX15" fmla="*/ 394198 w 1115942"/>
                <a:gd name="connsiteY15" fmla="*/ 747403 h 824424"/>
                <a:gd name="connsiteX16" fmla="*/ 373250 w 1115942"/>
                <a:gd name="connsiteY16" fmla="*/ 755010 h 824424"/>
                <a:gd name="connsiteX17" fmla="*/ 371346 w 1115942"/>
                <a:gd name="connsiteY17" fmla="*/ 737894 h 824424"/>
                <a:gd name="connsiteX18" fmla="*/ 349446 w 1115942"/>
                <a:gd name="connsiteY18" fmla="*/ 726483 h 824424"/>
                <a:gd name="connsiteX19" fmla="*/ 335163 w 1115942"/>
                <a:gd name="connsiteY19" fmla="*/ 724581 h 824424"/>
                <a:gd name="connsiteX20" fmla="*/ 325642 w 1115942"/>
                <a:gd name="connsiteY20" fmla="*/ 714121 h 824424"/>
                <a:gd name="connsiteX21" fmla="*/ 297077 w 1115942"/>
                <a:gd name="connsiteY21" fmla="*/ 716974 h 824424"/>
                <a:gd name="connsiteX22" fmla="*/ 285651 w 1115942"/>
                <a:gd name="connsiteY22" fmla="*/ 709367 h 824424"/>
                <a:gd name="connsiteX23" fmla="*/ 274225 w 1115942"/>
                <a:gd name="connsiteY23" fmla="*/ 709367 h 824424"/>
                <a:gd name="connsiteX24" fmla="*/ 262799 w 1115942"/>
                <a:gd name="connsiteY24" fmla="*/ 717925 h 824424"/>
                <a:gd name="connsiteX25" fmla="*/ 210429 w 1115942"/>
                <a:gd name="connsiteY25" fmla="*/ 724581 h 824424"/>
                <a:gd name="connsiteX26" fmla="*/ 147586 w 1115942"/>
                <a:gd name="connsiteY26" fmla="*/ 684644 h 824424"/>
                <a:gd name="connsiteX27" fmla="*/ 158060 w 1115942"/>
                <a:gd name="connsiteY27" fmla="*/ 631393 h 824424"/>
                <a:gd name="connsiteX28" fmla="*/ 154251 w 1115942"/>
                <a:gd name="connsiteY28" fmla="*/ 592407 h 824424"/>
                <a:gd name="connsiteX29" fmla="*/ 123782 w 1115942"/>
                <a:gd name="connsiteY29" fmla="*/ 557224 h 824424"/>
                <a:gd name="connsiteX30" fmla="*/ 88552 w 1115942"/>
                <a:gd name="connsiteY30" fmla="*/ 558175 h 824424"/>
                <a:gd name="connsiteX31" fmla="*/ 84743 w 1115942"/>
                <a:gd name="connsiteY31" fmla="*/ 547715 h 824424"/>
                <a:gd name="connsiteX32" fmla="*/ 88552 w 1115942"/>
                <a:gd name="connsiteY32" fmla="*/ 536304 h 824424"/>
                <a:gd name="connsiteX33" fmla="*/ 81887 w 1115942"/>
                <a:gd name="connsiteY33" fmla="*/ 528697 h 824424"/>
                <a:gd name="connsiteX34" fmla="*/ 72365 w 1115942"/>
                <a:gd name="connsiteY34" fmla="*/ 529648 h 824424"/>
                <a:gd name="connsiteX35" fmla="*/ 52369 w 1115942"/>
                <a:gd name="connsiteY35" fmla="*/ 515384 h 824424"/>
                <a:gd name="connsiteX36" fmla="*/ 40943 w 1115942"/>
                <a:gd name="connsiteY36" fmla="*/ 519188 h 824424"/>
                <a:gd name="connsiteX37" fmla="*/ 21900 w 1115942"/>
                <a:gd name="connsiteY37" fmla="*/ 518237 h 824424"/>
                <a:gd name="connsiteX38" fmla="*/ 15235 w 1115942"/>
                <a:gd name="connsiteY38" fmla="*/ 503974 h 824424"/>
                <a:gd name="connsiteX39" fmla="*/ 0 w 1115942"/>
                <a:gd name="connsiteY39" fmla="*/ 501121 h 824424"/>
                <a:gd name="connsiteX40" fmla="*/ 23804 w 1115942"/>
                <a:gd name="connsiteY40" fmla="*/ 429804 h 824424"/>
                <a:gd name="connsiteX41" fmla="*/ 17139 w 1115942"/>
                <a:gd name="connsiteY41" fmla="*/ 486858 h 824424"/>
                <a:gd name="connsiteX42" fmla="*/ 21900 w 1115942"/>
                <a:gd name="connsiteY42" fmla="*/ 491612 h 824424"/>
                <a:gd name="connsiteX43" fmla="*/ 21900 w 1115942"/>
                <a:gd name="connsiteY43" fmla="*/ 472594 h 824424"/>
                <a:gd name="connsiteX44" fmla="*/ 29517 w 1115942"/>
                <a:gd name="connsiteY44" fmla="*/ 470692 h 824424"/>
                <a:gd name="connsiteX45" fmla="*/ 39991 w 1115942"/>
                <a:gd name="connsiteY45" fmla="*/ 492563 h 824424"/>
                <a:gd name="connsiteX46" fmla="*/ 35230 w 1115942"/>
                <a:gd name="connsiteY46" fmla="*/ 471643 h 824424"/>
                <a:gd name="connsiteX47" fmla="*/ 46656 w 1115942"/>
                <a:gd name="connsiteY47" fmla="*/ 431706 h 824424"/>
                <a:gd name="connsiteX48" fmla="*/ 63795 w 1115942"/>
                <a:gd name="connsiteY48" fmla="*/ 435509 h 824424"/>
                <a:gd name="connsiteX49" fmla="*/ 53321 w 1115942"/>
                <a:gd name="connsiteY49" fmla="*/ 416491 h 824424"/>
                <a:gd name="connsiteX50" fmla="*/ 43800 w 1115942"/>
                <a:gd name="connsiteY50" fmla="*/ 419344 h 824424"/>
                <a:gd name="connsiteX51" fmla="*/ 29517 w 1115942"/>
                <a:gd name="connsiteY51" fmla="*/ 415541 h 824424"/>
                <a:gd name="connsiteX52" fmla="*/ 31422 w 1115942"/>
                <a:gd name="connsiteY52" fmla="*/ 375603 h 824424"/>
                <a:gd name="connsiteX53" fmla="*/ 33326 w 1115942"/>
                <a:gd name="connsiteY53" fmla="*/ 389866 h 824424"/>
                <a:gd name="connsiteX54" fmla="*/ 41895 w 1115942"/>
                <a:gd name="connsiteY54" fmla="*/ 394621 h 824424"/>
                <a:gd name="connsiteX55" fmla="*/ 47608 w 1115942"/>
                <a:gd name="connsiteY55" fmla="*/ 379407 h 824424"/>
                <a:gd name="connsiteX56" fmla="*/ 78078 w 1115942"/>
                <a:gd name="connsiteY56" fmla="*/ 379407 h 824424"/>
                <a:gd name="connsiteX57" fmla="*/ 57130 w 1115942"/>
                <a:gd name="connsiteY57" fmla="*/ 367996 h 824424"/>
                <a:gd name="connsiteX58" fmla="*/ 40943 w 1115942"/>
                <a:gd name="connsiteY58" fmla="*/ 349929 h 824424"/>
                <a:gd name="connsiteX59" fmla="*/ 27613 w 1115942"/>
                <a:gd name="connsiteY59" fmla="*/ 365143 h 824424"/>
                <a:gd name="connsiteX60" fmla="*/ 39039 w 1115942"/>
                <a:gd name="connsiteY60" fmla="*/ 335666 h 824424"/>
                <a:gd name="connsiteX61" fmla="*/ 36182 w 1115942"/>
                <a:gd name="connsiteY61" fmla="*/ 291924 h 824424"/>
                <a:gd name="connsiteX62" fmla="*/ 34278 w 1115942"/>
                <a:gd name="connsiteY62" fmla="*/ 257692 h 824424"/>
                <a:gd name="connsiteX63" fmla="*/ 42848 w 1115942"/>
                <a:gd name="connsiteY63" fmla="*/ 199688 h 824424"/>
                <a:gd name="connsiteX64" fmla="*/ 38087 w 1115942"/>
                <a:gd name="connsiteY64" fmla="*/ 180670 h 824424"/>
                <a:gd name="connsiteX65" fmla="*/ 24756 w 1115942"/>
                <a:gd name="connsiteY65" fmla="*/ 160701 h 824424"/>
                <a:gd name="connsiteX66" fmla="*/ 25709 w 1115942"/>
                <a:gd name="connsiteY66" fmla="*/ 122665 h 824424"/>
                <a:gd name="connsiteX67" fmla="*/ 29517 w 1115942"/>
                <a:gd name="connsiteY67" fmla="*/ 96991 h 824424"/>
                <a:gd name="connsiteX68" fmla="*/ 48561 w 1115942"/>
                <a:gd name="connsiteY68" fmla="*/ 75121 h 824424"/>
                <a:gd name="connsiteX69" fmla="*/ 41895 w 1115942"/>
                <a:gd name="connsiteY69" fmla="*/ 61808 h 824424"/>
                <a:gd name="connsiteX70" fmla="*/ 43800 w 1115942"/>
                <a:gd name="connsiteY70" fmla="*/ 56103 h 824424"/>
                <a:gd name="connsiteX71" fmla="*/ 52369 w 1115942"/>
                <a:gd name="connsiteY71" fmla="*/ 57054 h 824424"/>
                <a:gd name="connsiteX72" fmla="*/ 126638 w 1115942"/>
                <a:gd name="connsiteY72" fmla="*/ 129322 h 824424"/>
                <a:gd name="connsiteX73" fmla="*/ 171390 w 1115942"/>
                <a:gd name="connsiteY73" fmla="*/ 147389 h 824424"/>
                <a:gd name="connsiteX74" fmla="*/ 219951 w 1115942"/>
                <a:gd name="connsiteY74" fmla="*/ 171161 h 824424"/>
                <a:gd name="connsiteX75" fmla="*/ 250420 w 1115942"/>
                <a:gd name="connsiteY75" fmla="*/ 170210 h 824424"/>
                <a:gd name="connsiteX76" fmla="*/ 252325 w 1115942"/>
                <a:gd name="connsiteY76" fmla="*/ 198737 h 824424"/>
                <a:gd name="connsiteX77" fmla="*/ 261846 w 1115942"/>
                <a:gd name="connsiteY77" fmla="*/ 183523 h 824424"/>
                <a:gd name="connsiteX78" fmla="*/ 268512 w 1115942"/>
                <a:gd name="connsiteY78" fmla="*/ 183523 h 824424"/>
                <a:gd name="connsiteX79" fmla="*/ 274225 w 1115942"/>
                <a:gd name="connsiteY79" fmla="*/ 209197 h 824424"/>
                <a:gd name="connsiteX80" fmla="*/ 278985 w 1115942"/>
                <a:gd name="connsiteY80" fmla="*/ 184473 h 824424"/>
                <a:gd name="connsiteX81" fmla="*/ 292316 w 1115942"/>
                <a:gd name="connsiteY81" fmla="*/ 182572 h 824424"/>
                <a:gd name="connsiteX82" fmla="*/ 297077 w 1115942"/>
                <a:gd name="connsiteY82" fmla="*/ 189228 h 824424"/>
                <a:gd name="connsiteX83" fmla="*/ 286603 w 1115942"/>
                <a:gd name="connsiteY83" fmla="*/ 194933 h 824424"/>
                <a:gd name="connsiteX84" fmla="*/ 287555 w 1115942"/>
                <a:gd name="connsiteY84" fmla="*/ 210148 h 824424"/>
                <a:gd name="connsiteX85" fmla="*/ 294220 w 1115942"/>
                <a:gd name="connsiteY85" fmla="*/ 195884 h 824424"/>
                <a:gd name="connsiteX86" fmla="*/ 304694 w 1115942"/>
                <a:gd name="connsiteY86" fmla="*/ 195884 h 824424"/>
                <a:gd name="connsiteX87" fmla="*/ 300885 w 1115942"/>
                <a:gd name="connsiteY87" fmla="*/ 220607 h 824424"/>
                <a:gd name="connsiteX88" fmla="*/ 290412 w 1115942"/>
                <a:gd name="connsiteY88" fmla="*/ 213000 h 824424"/>
                <a:gd name="connsiteX89" fmla="*/ 294220 w 1115942"/>
                <a:gd name="connsiteY89" fmla="*/ 226313 h 824424"/>
                <a:gd name="connsiteX90" fmla="*/ 293268 w 1115942"/>
                <a:gd name="connsiteY90" fmla="*/ 240576 h 824424"/>
                <a:gd name="connsiteX91" fmla="*/ 285651 w 1115942"/>
                <a:gd name="connsiteY91" fmla="*/ 247232 h 824424"/>
                <a:gd name="connsiteX92" fmla="*/ 261846 w 1115942"/>
                <a:gd name="connsiteY92" fmla="*/ 274808 h 824424"/>
                <a:gd name="connsiteX93" fmla="*/ 273272 w 1115942"/>
                <a:gd name="connsiteY93" fmla="*/ 242478 h 824424"/>
                <a:gd name="connsiteX94" fmla="*/ 258038 w 1115942"/>
                <a:gd name="connsiteY94" fmla="*/ 246281 h 824424"/>
                <a:gd name="connsiteX95" fmla="*/ 254229 w 1115942"/>
                <a:gd name="connsiteY95" fmla="*/ 266250 h 824424"/>
                <a:gd name="connsiteX96" fmla="*/ 218047 w 1115942"/>
                <a:gd name="connsiteY96" fmla="*/ 292875 h 824424"/>
                <a:gd name="connsiteX97" fmla="*/ 214238 w 1115942"/>
                <a:gd name="connsiteY97" fmla="*/ 302384 h 824424"/>
                <a:gd name="connsiteX98" fmla="*/ 194242 w 1115942"/>
                <a:gd name="connsiteY98" fmla="*/ 323304 h 824424"/>
                <a:gd name="connsiteX99" fmla="*/ 193290 w 1115942"/>
                <a:gd name="connsiteY99" fmla="*/ 332813 h 824424"/>
                <a:gd name="connsiteX100" fmla="*/ 214238 w 1115942"/>
                <a:gd name="connsiteY100" fmla="*/ 332813 h 824424"/>
                <a:gd name="connsiteX101" fmla="*/ 237090 w 1115942"/>
                <a:gd name="connsiteY101" fmla="*/ 330911 h 824424"/>
                <a:gd name="connsiteX102" fmla="*/ 241851 w 1115942"/>
                <a:gd name="connsiteY102" fmla="*/ 322353 h 824424"/>
                <a:gd name="connsiteX103" fmla="*/ 204716 w 1115942"/>
                <a:gd name="connsiteY103" fmla="*/ 327107 h 824424"/>
                <a:gd name="connsiteX104" fmla="*/ 204716 w 1115942"/>
                <a:gd name="connsiteY104" fmla="*/ 321402 h 824424"/>
                <a:gd name="connsiteX105" fmla="*/ 229473 w 1115942"/>
                <a:gd name="connsiteY105" fmla="*/ 294777 h 824424"/>
                <a:gd name="connsiteX106" fmla="*/ 246612 w 1115942"/>
                <a:gd name="connsiteY106" fmla="*/ 287170 h 824424"/>
                <a:gd name="connsiteX107" fmla="*/ 264703 w 1115942"/>
                <a:gd name="connsiteY107" fmla="*/ 285268 h 824424"/>
                <a:gd name="connsiteX108" fmla="*/ 274225 w 1115942"/>
                <a:gd name="connsiteY108" fmla="*/ 270054 h 824424"/>
                <a:gd name="connsiteX109" fmla="*/ 302790 w 1115942"/>
                <a:gd name="connsiteY109" fmla="*/ 248183 h 824424"/>
                <a:gd name="connsiteX110" fmla="*/ 302790 w 1115942"/>
                <a:gd name="connsiteY110" fmla="*/ 234871 h 824424"/>
                <a:gd name="connsiteX111" fmla="*/ 313264 w 1115942"/>
                <a:gd name="connsiteY111" fmla="*/ 234871 h 824424"/>
                <a:gd name="connsiteX112" fmla="*/ 314216 w 1115942"/>
                <a:gd name="connsiteY112" fmla="*/ 272907 h 824424"/>
                <a:gd name="connsiteX113" fmla="*/ 299933 w 1115942"/>
                <a:gd name="connsiteY113" fmla="*/ 272907 h 824424"/>
                <a:gd name="connsiteX114" fmla="*/ 294220 w 1115942"/>
                <a:gd name="connsiteY114" fmla="*/ 280514 h 824424"/>
                <a:gd name="connsiteX115" fmla="*/ 283746 w 1115942"/>
                <a:gd name="connsiteY115" fmla="*/ 271956 h 824424"/>
                <a:gd name="connsiteX116" fmla="*/ 286603 w 1115942"/>
                <a:gd name="connsiteY116" fmla="*/ 282415 h 824424"/>
                <a:gd name="connsiteX117" fmla="*/ 286603 w 1115942"/>
                <a:gd name="connsiteY117" fmla="*/ 298581 h 824424"/>
                <a:gd name="connsiteX118" fmla="*/ 279938 w 1115942"/>
                <a:gd name="connsiteY118" fmla="*/ 305237 h 824424"/>
                <a:gd name="connsiteX119" fmla="*/ 277081 w 1115942"/>
                <a:gd name="connsiteY119" fmla="*/ 290023 h 824424"/>
                <a:gd name="connsiteX120" fmla="*/ 269464 w 1115942"/>
                <a:gd name="connsiteY120" fmla="*/ 297630 h 824424"/>
                <a:gd name="connsiteX121" fmla="*/ 276129 w 1115942"/>
                <a:gd name="connsiteY121" fmla="*/ 303335 h 824424"/>
                <a:gd name="connsiteX122" fmla="*/ 267559 w 1115942"/>
                <a:gd name="connsiteY122" fmla="*/ 313795 h 824424"/>
                <a:gd name="connsiteX123" fmla="*/ 279938 w 1115942"/>
                <a:gd name="connsiteY123" fmla="*/ 313795 h 824424"/>
                <a:gd name="connsiteX124" fmla="*/ 286603 w 1115942"/>
                <a:gd name="connsiteY124" fmla="*/ 309040 h 824424"/>
                <a:gd name="connsiteX125" fmla="*/ 287555 w 1115942"/>
                <a:gd name="connsiteY125" fmla="*/ 328058 h 824424"/>
                <a:gd name="connsiteX126" fmla="*/ 278033 w 1115942"/>
                <a:gd name="connsiteY126" fmla="*/ 346125 h 824424"/>
                <a:gd name="connsiteX127" fmla="*/ 269464 w 1115942"/>
                <a:gd name="connsiteY127" fmla="*/ 355634 h 824424"/>
                <a:gd name="connsiteX128" fmla="*/ 268512 w 1115942"/>
                <a:gd name="connsiteY128" fmla="*/ 372750 h 824424"/>
                <a:gd name="connsiteX129" fmla="*/ 258990 w 1115942"/>
                <a:gd name="connsiteY129" fmla="*/ 370849 h 824424"/>
                <a:gd name="connsiteX130" fmla="*/ 257086 w 1115942"/>
                <a:gd name="connsiteY130" fmla="*/ 357536 h 824424"/>
                <a:gd name="connsiteX131" fmla="*/ 265655 w 1115942"/>
                <a:gd name="connsiteY131" fmla="*/ 347076 h 824424"/>
                <a:gd name="connsiteX132" fmla="*/ 258038 w 1115942"/>
                <a:gd name="connsiteY132" fmla="*/ 342322 h 824424"/>
                <a:gd name="connsiteX133" fmla="*/ 250420 w 1115942"/>
                <a:gd name="connsiteY133" fmla="*/ 348978 h 824424"/>
                <a:gd name="connsiteX134" fmla="*/ 243755 w 1115942"/>
                <a:gd name="connsiteY134" fmla="*/ 369898 h 824424"/>
                <a:gd name="connsiteX135" fmla="*/ 236138 w 1115942"/>
                <a:gd name="connsiteY135" fmla="*/ 378456 h 824424"/>
                <a:gd name="connsiteX136" fmla="*/ 235186 w 1115942"/>
                <a:gd name="connsiteY136" fmla="*/ 359438 h 824424"/>
                <a:gd name="connsiteX137" fmla="*/ 242803 w 1115942"/>
                <a:gd name="connsiteY137" fmla="*/ 348978 h 824424"/>
                <a:gd name="connsiteX138" fmla="*/ 240899 w 1115942"/>
                <a:gd name="connsiteY138" fmla="*/ 338518 h 824424"/>
                <a:gd name="connsiteX139" fmla="*/ 229473 w 1115942"/>
                <a:gd name="connsiteY139" fmla="*/ 349929 h 824424"/>
                <a:gd name="connsiteX140" fmla="*/ 230425 w 1115942"/>
                <a:gd name="connsiteY140" fmla="*/ 370849 h 824424"/>
                <a:gd name="connsiteX141" fmla="*/ 224712 w 1115942"/>
                <a:gd name="connsiteY141" fmla="*/ 374652 h 824424"/>
                <a:gd name="connsiteX142" fmla="*/ 204716 w 1115942"/>
                <a:gd name="connsiteY142" fmla="*/ 370849 h 824424"/>
                <a:gd name="connsiteX143" fmla="*/ 192338 w 1115942"/>
                <a:gd name="connsiteY143" fmla="*/ 382259 h 824424"/>
                <a:gd name="connsiteX144" fmla="*/ 213286 w 1115942"/>
                <a:gd name="connsiteY144" fmla="*/ 376554 h 824424"/>
                <a:gd name="connsiteX145" fmla="*/ 211381 w 1115942"/>
                <a:gd name="connsiteY145" fmla="*/ 397474 h 824424"/>
                <a:gd name="connsiteX146" fmla="*/ 220903 w 1115942"/>
                <a:gd name="connsiteY146" fmla="*/ 380358 h 824424"/>
                <a:gd name="connsiteX147" fmla="*/ 224712 w 1115942"/>
                <a:gd name="connsiteY147" fmla="*/ 393670 h 824424"/>
                <a:gd name="connsiteX148" fmla="*/ 229473 w 1115942"/>
                <a:gd name="connsiteY148" fmla="*/ 384161 h 824424"/>
                <a:gd name="connsiteX149" fmla="*/ 236138 w 1115942"/>
                <a:gd name="connsiteY149" fmla="*/ 401277 h 824424"/>
                <a:gd name="connsiteX150" fmla="*/ 242803 w 1115942"/>
                <a:gd name="connsiteY150" fmla="*/ 401277 h 824424"/>
                <a:gd name="connsiteX151" fmla="*/ 249468 w 1115942"/>
                <a:gd name="connsiteY151" fmla="*/ 393670 h 824424"/>
                <a:gd name="connsiteX152" fmla="*/ 255181 w 1115942"/>
                <a:gd name="connsiteY152" fmla="*/ 392719 h 824424"/>
                <a:gd name="connsiteX153" fmla="*/ 274225 w 1115942"/>
                <a:gd name="connsiteY153" fmla="*/ 374652 h 824424"/>
                <a:gd name="connsiteX154" fmla="*/ 276129 w 1115942"/>
                <a:gd name="connsiteY154" fmla="*/ 363241 h 824424"/>
                <a:gd name="connsiteX155" fmla="*/ 283746 w 1115942"/>
                <a:gd name="connsiteY155" fmla="*/ 368947 h 824424"/>
                <a:gd name="connsiteX156" fmla="*/ 286603 w 1115942"/>
                <a:gd name="connsiteY156" fmla="*/ 377505 h 824424"/>
                <a:gd name="connsiteX157" fmla="*/ 293268 w 1115942"/>
                <a:gd name="connsiteY157" fmla="*/ 374652 h 824424"/>
                <a:gd name="connsiteX158" fmla="*/ 294220 w 1115942"/>
                <a:gd name="connsiteY158" fmla="*/ 363241 h 824424"/>
                <a:gd name="connsiteX159" fmla="*/ 306598 w 1115942"/>
                <a:gd name="connsiteY159" fmla="*/ 363241 h 824424"/>
                <a:gd name="connsiteX160" fmla="*/ 308503 w 1115942"/>
                <a:gd name="connsiteY160" fmla="*/ 335666 h 824424"/>
                <a:gd name="connsiteX161" fmla="*/ 307551 w 1115942"/>
                <a:gd name="connsiteY161" fmla="*/ 309991 h 824424"/>
                <a:gd name="connsiteX162" fmla="*/ 316120 w 1115942"/>
                <a:gd name="connsiteY162" fmla="*/ 312844 h 824424"/>
                <a:gd name="connsiteX163" fmla="*/ 309455 w 1115942"/>
                <a:gd name="connsiteY163" fmla="*/ 292875 h 824424"/>
                <a:gd name="connsiteX164" fmla="*/ 322785 w 1115942"/>
                <a:gd name="connsiteY164" fmla="*/ 285268 h 824424"/>
                <a:gd name="connsiteX165" fmla="*/ 324690 w 1115942"/>
                <a:gd name="connsiteY165" fmla="*/ 262447 h 824424"/>
                <a:gd name="connsiteX166" fmla="*/ 346590 w 1115942"/>
                <a:gd name="connsiteY166" fmla="*/ 241527 h 824424"/>
                <a:gd name="connsiteX167" fmla="*/ 356111 w 1115942"/>
                <a:gd name="connsiteY167" fmla="*/ 242478 h 824424"/>
                <a:gd name="connsiteX168" fmla="*/ 358968 w 1115942"/>
                <a:gd name="connsiteY168" fmla="*/ 229165 h 824424"/>
                <a:gd name="connsiteX169" fmla="*/ 347542 w 1115942"/>
                <a:gd name="connsiteY169" fmla="*/ 215853 h 824424"/>
                <a:gd name="connsiteX170" fmla="*/ 346590 w 1115942"/>
                <a:gd name="connsiteY170" fmla="*/ 182572 h 824424"/>
                <a:gd name="connsiteX171" fmla="*/ 338972 w 1115942"/>
                <a:gd name="connsiteY171" fmla="*/ 191130 h 824424"/>
                <a:gd name="connsiteX172" fmla="*/ 345637 w 1115942"/>
                <a:gd name="connsiteY172" fmla="*/ 218706 h 824424"/>
                <a:gd name="connsiteX173" fmla="*/ 339924 w 1115942"/>
                <a:gd name="connsiteY173" fmla="*/ 219656 h 824424"/>
                <a:gd name="connsiteX174" fmla="*/ 334211 w 1115942"/>
                <a:gd name="connsiteY174" fmla="*/ 201589 h 824424"/>
                <a:gd name="connsiteX175" fmla="*/ 328498 w 1115942"/>
                <a:gd name="connsiteY175" fmla="*/ 196835 h 824424"/>
                <a:gd name="connsiteX176" fmla="*/ 331355 w 1115942"/>
                <a:gd name="connsiteY176" fmla="*/ 174964 h 824424"/>
                <a:gd name="connsiteX177" fmla="*/ 348494 w 1115942"/>
                <a:gd name="connsiteY177" fmla="*/ 174014 h 824424"/>
                <a:gd name="connsiteX178" fmla="*/ 351350 w 1115942"/>
                <a:gd name="connsiteY178" fmla="*/ 180670 h 824424"/>
                <a:gd name="connsiteX179" fmla="*/ 354207 w 1115942"/>
                <a:gd name="connsiteY179" fmla="*/ 165456 h 824424"/>
                <a:gd name="connsiteX180" fmla="*/ 338972 w 1115942"/>
                <a:gd name="connsiteY180" fmla="*/ 149290 h 824424"/>
                <a:gd name="connsiteX181" fmla="*/ 333259 w 1115942"/>
                <a:gd name="connsiteY181" fmla="*/ 134076 h 824424"/>
                <a:gd name="connsiteX182" fmla="*/ 331355 w 1115942"/>
                <a:gd name="connsiteY182" fmla="*/ 153094 h 824424"/>
                <a:gd name="connsiteX183" fmla="*/ 339924 w 1115942"/>
                <a:gd name="connsiteY183" fmla="*/ 163554 h 824424"/>
                <a:gd name="connsiteX184" fmla="*/ 333259 w 1115942"/>
                <a:gd name="connsiteY184" fmla="*/ 167357 h 824424"/>
                <a:gd name="connsiteX185" fmla="*/ 323737 w 1115942"/>
                <a:gd name="connsiteY185" fmla="*/ 159750 h 824424"/>
                <a:gd name="connsiteX186" fmla="*/ 306598 w 1115942"/>
                <a:gd name="connsiteY186" fmla="*/ 172112 h 824424"/>
                <a:gd name="connsiteX187" fmla="*/ 320881 w 1115942"/>
                <a:gd name="connsiteY187" fmla="*/ 176866 h 824424"/>
                <a:gd name="connsiteX188" fmla="*/ 322785 w 1115942"/>
                <a:gd name="connsiteY188" fmla="*/ 199688 h 824424"/>
                <a:gd name="connsiteX189" fmla="*/ 319929 w 1115942"/>
                <a:gd name="connsiteY189" fmla="*/ 216804 h 824424"/>
                <a:gd name="connsiteX190" fmla="*/ 328498 w 1115942"/>
                <a:gd name="connsiteY190" fmla="*/ 204442 h 824424"/>
                <a:gd name="connsiteX191" fmla="*/ 341829 w 1115942"/>
                <a:gd name="connsiteY191" fmla="*/ 226313 h 824424"/>
                <a:gd name="connsiteX192" fmla="*/ 338020 w 1115942"/>
                <a:gd name="connsiteY192" fmla="*/ 244380 h 824424"/>
                <a:gd name="connsiteX193" fmla="*/ 323737 w 1115942"/>
                <a:gd name="connsiteY193" fmla="*/ 244380 h 824424"/>
                <a:gd name="connsiteX194" fmla="*/ 323737 w 1115942"/>
                <a:gd name="connsiteY194" fmla="*/ 232969 h 824424"/>
                <a:gd name="connsiteX195" fmla="*/ 309455 w 1115942"/>
                <a:gd name="connsiteY195" fmla="*/ 221558 h 824424"/>
                <a:gd name="connsiteX196" fmla="*/ 314216 w 1115942"/>
                <a:gd name="connsiteY196" fmla="*/ 193031 h 824424"/>
                <a:gd name="connsiteX197" fmla="*/ 296125 w 1115942"/>
                <a:gd name="connsiteY197" fmla="*/ 168308 h 824424"/>
                <a:gd name="connsiteX198" fmla="*/ 321833 w 1115942"/>
                <a:gd name="connsiteY198" fmla="*/ 139781 h 824424"/>
                <a:gd name="connsiteX199" fmla="*/ 327546 w 1115942"/>
                <a:gd name="connsiteY199" fmla="*/ 100795 h 824424"/>
                <a:gd name="connsiteX200" fmla="*/ 336116 w 1115942"/>
                <a:gd name="connsiteY200" fmla="*/ 100795 h 824424"/>
                <a:gd name="connsiteX201" fmla="*/ 349446 w 1115942"/>
                <a:gd name="connsiteY201" fmla="*/ 131223 h 824424"/>
                <a:gd name="connsiteX202" fmla="*/ 349446 w 1115942"/>
                <a:gd name="connsiteY202" fmla="*/ 106500 h 824424"/>
                <a:gd name="connsiteX203" fmla="*/ 360872 w 1115942"/>
                <a:gd name="connsiteY203" fmla="*/ 109353 h 824424"/>
                <a:gd name="connsiteX204" fmla="*/ 360872 w 1115942"/>
                <a:gd name="connsiteY204" fmla="*/ 77973 h 824424"/>
                <a:gd name="connsiteX205" fmla="*/ 352303 w 1115942"/>
                <a:gd name="connsiteY205" fmla="*/ 70366 h 824424"/>
                <a:gd name="connsiteX206" fmla="*/ 340876 w 1115942"/>
                <a:gd name="connsiteY206" fmla="*/ 94138 h 824424"/>
                <a:gd name="connsiteX207" fmla="*/ 331355 w 1115942"/>
                <a:gd name="connsiteY207" fmla="*/ 65612 h 824424"/>
                <a:gd name="connsiteX208" fmla="*/ 343733 w 1115942"/>
                <a:gd name="connsiteY208" fmla="*/ 64661 h 824424"/>
                <a:gd name="connsiteX209" fmla="*/ 329450 w 1115942"/>
                <a:gd name="connsiteY209" fmla="*/ 18067 h 824424"/>
                <a:gd name="connsiteX210" fmla="*/ 347542 w 1115942"/>
                <a:gd name="connsiteY210" fmla="*/ 12362 h 824424"/>
                <a:gd name="connsiteX211" fmla="*/ 589393 w 1115942"/>
                <a:gd name="connsiteY211" fmla="*/ 83679 h 824424"/>
                <a:gd name="connsiteX212" fmla="*/ 891230 w 1115942"/>
                <a:gd name="connsiteY212" fmla="*/ 159750 h 824424"/>
                <a:gd name="connsiteX213" fmla="*/ 1115942 w 1115942"/>
                <a:gd name="connsiteY213" fmla="*/ 212049 h 824424"/>
                <a:gd name="connsiteX214" fmla="*/ 245660 w 1115942"/>
                <a:gd name="connsiteY214" fmla="*/ 370849 h 824424"/>
                <a:gd name="connsiteX215" fmla="*/ 250420 w 1115942"/>
                <a:gd name="connsiteY215" fmla="*/ 370849 h 824424"/>
                <a:gd name="connsiteX216" fmla="*/ 251373 w 1115942"/>
                <a:gd name="connsiteY216" fmla="*/ 378456 h 824424"/>
                <a:gd name="connsiteX217" fmla="*/ 246612 w 1115942"/>
                <a:gd name="connsiteY217" fmla="*/ 381308 h 824424"/>
                <a:gd name="connsiteX218" fmla="*/ 247564 w 1115942"/>
                <a:gd name="connsiteY218" fmla="*/ 387014 h 824424"/>
                <a:gd name="connsiteX219" fmla="*/ 240899 w 1115942"/>
                <a:gd name="connsiteY219" fmla="*/ 390817 h 824424"/>
                <a:gd name="connsiteX220" fmla="*/ 238994 w 1115942"/>
                <a:gd name="connsiteY220" fmla="*/ 382259 h 824424"/>
                <a:gd name="connsiteX221" fmla="*/ 243755 w 1115942"/>
                <a:gd name="connsiteY221" fmla="*/ 378456 h 824424"/>
                <a:gd name="connsiteX222" fmla="*/ 293268 w 1115942"/>
                <a:gd name="connsiteY222" fmla="*/ 329960 h 824424"/>
                <a:gd name="connsiteX223" fmla="*/ 281842 w 1115942"/>
                <a:gd name="connsiteY223" fmla="*/ 348027 h 824424"/>
                <a:gd name="connsiteX224" fmla="*/ 280890 w 1115942"/>
                <a:gd name="connsiteY224" fmla="*/ 355634 h 824424"/>
                <a:gd name="connsiteX225" fmla="*/ 284699 w 1115942"/>
                <a:gd name="connsiteY225" fmla="*/ 357536 h 824424"/>
                <a:gd name="connsiteX226" fmla="*/ 289459 w 1115942"/>
                <a:gd name="connsiteY226" fmla="*/ 351831 h 824424"/>
                <a:gd name="connsiteX227" fmla="*/ 299933 w 1115942"/>
                <a:gd name="connsiteY227" fmla="*/ 352782 h 824424"/>
                <a:gd name="connsiteX228" fmla="*/ 289459 w 1115942"/>
                <a:gd name="connsiteY228" fmla="*/ 124567 h 824424"/>
                <a:gd name="connsiteX229" fmla="*/ 294220 w 1115942"/>
                <a:gd name="connsiteY229" fmla="*/ 130272 h 824424"/>
                <a:gd name="connsiteX230" fmla="*/ 306598 w 1115942"/>
                <a:gd name="connsiteY230" fmla="*/ 127420 h 824424"/>
                <a:gd name="connsiteX231" fmla="*/ 308503 w 1115942"/>
                <a:gd name="connsiteY231" fmla="*/ 117911 h 824424"/>
                <a:gd name="connsiteX232" fmla="*/ 319929 w 1115942"/>
                <a:gd name="connsiteY232" fmla="*/ 100795 h 824424"/>
                <a:gd name="connsiteX233" fmla="*/ 310407 w 1115942"/>
                <a:gd name="connsiteY233" fmla="*/ 96991 h 824424"/>
                <a:gd name="connsiteX234" fmla="*/ 303742 w 1115942"/>
                <a:gd name="connsiteY234" fmla="*/ 112205 h 824424"/>
                <a:gd name="connsiteX235" fmla="*/ 302790 w 1115942"/>
                <a:gd name="connsiteY235" fmla="*/ 96991 h 824424"/>
                <a:gd name="connsiteX236" fmla="*/ 292316 w 1115942"/>
                <a:gd name="connsiteY236" fmla="*/ 98893 h 824424"/>
                <a:gd name="connsiteX237" fmla="*/ 285651 w 1115942"/>
                <a:gd name="connsiteY237" fmla="*/ 112205 h 824424"/>
                <a:gd name="connsiteX238" fmla="*/ 319929 w 1115942"/>
                <a:gd name="connsiteY238" fmla="*/ 72268 h 824424"/>
                <a:gd name="connsiteX239" fmla="*/ 326594 w 1115942"/>
                <a:gd name="connsiteY239" fmla="*/ 86531 h 824424"/>
                <a:gd name="connsiteX240" fmla="*/ 318024 w 1115942"/>
                <a:gd name="connsiteY240" fmla="*/ 88433 h 824424"/>
                <a:gd name="connsiteX241" fmla="*/ 310407 w 1115942"/>
                <a:gd name="connsiteY241" fmla="*/ 92237 h 824424"/>
                <a:gd name="connsiteX242" fmla="*/ 308503 w 1115942"/>
                <a:gd name="connsiteY242" fmla="*/ 69415 h 824424"/>
                <a:gd name="connsiteX243" fmla="*/ 294220 w 1115942"/>
                <a:gd name="connsiteY243" fmla="*/ 57054 h 824424"/>
                <a:gd name="connsiteX244" fmla="*/ 283746 w 1115942"/>
                <a:gd name="connsiteY244" fmla="*/ 55152 h 824424"/>
                <a:gd name="connsiteX245" fmla="*/ 288507 w 1115942"/>
                <a:gd name="connsiteY245" fmla="*/ 68464 h 824424"/>
                <a:gd name="connsiteX246" fmla="*/ 284699 w 1115942"/>
                <a:gd name="connsiteY246" fmla="*/ 80826 h 824424"/>
                <a:gd name="connsiteX247" fmla="*/ 292316 w 1115942"/>
                <a:gd name="connsiteY247" fmla="*/ 84630 h 824424"/>
                <a:gd name="connsiteX248" fmla="*/ 288507 w 1115942"/>
                <a:gd name="connsiteY248" fmla="*/ 95089 h 824424"/>
                <a:gd name="connsiteX249" fmla="*/ 304694 w 1115942"/>
                <a:gd name="connsiteY249" fmla="*/ 90335 h 824424"/>
                <a:gd name="connsiteX250" fmla="*/ 302790 w 1115942"/>
                <a:gd name="connsiteY250" fmla="*/ 69415 h 824424"/>
                <a:gd name="connsiteX251" fmla="*/ 294220 w 1115942"/>
                <a:gd name="connsiteY251" fmla="*/ 67513 h 824424"/>
                <a:gd name="connsiteX252" fmla="*/ 258990 w 1115942"/>
                <a:gd name="connsiteY252" fmla="*/ 77022 h 824424"/>
                <a:gd name="connsiteX253" fmla="*/ 261846 w 1115942"/>
                <a:gd name="connsiteY253" fmla="*/ 102697 h 824424"/>
                <a:gd name="connsiteX254" fmla="*/ 277081 w 1115942"/>
                <a:gd name="connsiteY254" fmla="*/ 115058 h 824424"/>
                <a:gd name="connsiteX255" fmla="*/ 282794 w 1115942"/>
                <a:gd name="connsiteY255" fmla="*/ 96991 h 824424"/>
                <a:gd name="connsiteX256" fmla="*/ 272320 w 1115942"/>
                <a:gd name="connsiteY256" fmla="*/ 76072 h 824424"/>
                <a:gd name="connsiteX257" fmla="*/ 277081 w 1115942"/>
                <a:gd name="connsiteY257" fmla="*/ 66563 h 824424"/>
                <a:gd name="connsiteX258" fmla="*/ 266607 w 1115942"/>
                <a:gd name="connsiteY258" fmla="*/ 57054 h 824424"/>
                <a:gd name="connsiteX259" fmla="*/ 258038 w 1115942"/>
                <a:gd name="connsiteY259" fmla="*/ 58005 h 824424"/>
                <a:gd name="connsiteX260" fmla="*/ 275177 w 1115942"/>
                <a:gd name="connsiteY260" fmla="*/ 72268 h 824424"/>
                <a:gd name="connsiteX261" fmla="*/ 307551 w 1115942"/>
                <a:gd name="connsiteY261" fmla="*/ 0 h 824424"/>
                <a:gd name="connsiteX262" fmla="*/ 296125 w 1115942"/>
                <a:gd name="connsiteY262" fmla="*/ 0 h 824424"/>
                <a:gd name="connsiteX263" fmla="*/ 296125 w 1115942"/>
                <a:gd name="connsiteY263" fmla="*/ 7607 h 824424"/>
                <a:gd name="connsiteX264" fmla="*/ 307551 w 1115942"/>
                <a:gd name="connsiteY264" fmla="*/ 13313 h 824424"/>
                <a:gd name="connsiteX265" fmla="*/ 298981 w 1115942"/>
                <a:gd name="connsiteY265" fmla="*/ 309040 h 824424"/>
                <a:gd name="connsiteX266" fmla="*/ 302790 w 1115942"/>
                <a:gd name="connsiteY266" fmla="*/ 283366 h 824424"/>
                <a:gd name="connsiteX267" fmla="*/ 292316 w 1115942"/>
                <a:gd name="connsiteY267" fmla="*/ 283366 h 824424"/>
                <a:gd name="connsiteX268" fmla="*/ 290412 w 1115942"/>
                <a:gd name="connsiteY268" fmla="*/ 301433 h 8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115942" h="824424">
                  <a:moveTo>
                    <a:pt x="995016" y="745501"/>
                  </a:moveTo>
                  <a:lnTo>
                    <a:pt x="1001682" y="783536"/>
                  </a:lnTo>
                  <a:lnTo>
                    <a:pt x="991208" y="824425"/>
                  </a:lnTo>
                  <a:lnTo>
                    <a:pt x="702701" y="755010"/>
                  </a:lnTo>
                  <a:lnTo>
                    <a:pt x="676040" y="764519"/>
                  </a:lnTo>
                  <a:lnTo>
                    <a:pt x="624623" y="755961"/>
                  </a:lnTo>
                  <a:lnTo>
                    <a:pt x="607484" y="747403"/>
                  </a:lnTo>
                  <a:lnTo>
                    <a:pt x="593201" y="758813"/>
                  </a:lnTo>
                  <a:lnTo>
                    <a:pt x="561780" y="755010"/>
                  </a:lnTo>
                  <a:lnTo>
                    <a:pt x="518932" y="759764"/>
                  </a:lnTo>
                  <a:lnTo>
                    <a:pt x="510363" y="766420"/>
                  </a:lnTo>
                  <a:lnTo>
                    <a:pt x="470371" y="762617"/>
                  </a:lnTo>
                  <a:lnTo>
                    <a:pt x="462754" y="747403"/>
                  </a:lnTo>
                  <a:lnTo>
                    <a:pt x="451328" y="745501"/>
                  </a:lnTo>
                  <a:lnTo>
                    <a:pt x="409433" y="757862"/>
                  </a:lnTo>
                  <a:lnTo>
                    <a:pt x="394198" y="747403"/>
                  </a:lnTo>
                  <a:lnTo>
                    <a:pt x="373250" y="755010"/>
                  </a:lnTo>
                  <a:lnTo>
                    <a:pt x="371346" y="737894"/>
                  </a:lnTo>
                  <a:lnTo>
                    <a:pt x="349446" y="726483"/>
                  </a:lnTo>
                  <a:lnTo>
                    <a:pt x="335163" y="724581"/>
                  </a:lnTo>
                  <a:lnTo>
                    <a:pt x="325642" y="714121"/>
                  </a:lnTo>
                  <a:lnTo>
                    <a:pt x="297077" y="716974"/>
                  </a:lnTo>
                  <a:lnTo>
                    <a:pt x="285651" y="709367"/>
                  </a:lnTo>
                  <a:lnTo>
                    <a:pt x="274225" y="709367"/>
                  </a:lnTo>
                  <a:lnTo>
                    <a:pt x="262799" y="717925"/>
                  </a:lnTo>
                  <a:lnTo>
                    <a:pt x="210429" y="724581"/>
                  </a:lnTo>
                  <a:lnTo>
                    <a:pt x="147586" y="684644"/>
                  </a:lnTo>
                  <a:lnTo>
                    <a:pt x="158060" y="631393"/>
                  </a:lnTo>
                  <a:lnTo>
                    <a:pt x="154251" y="592407"/>
                  </a:lnTo>
                  <a:lnTo>
                    <a:pt x="123782" y="557224"/>
                  </a:lnTo>
                  <a:lnTo>
                    <a:pt x="88552" y="558175"/>
                  </a:lnTo>
                  <a:lnTo>
                    <a:pt x="84743" y="547715"/>
                  </a:lnTo>
                  <a:lnTo>
                    <a:pt x="88552" y="536304"/>
                  </a:lnTo>
                  <a:lnTo>
                    <a:pt x="81887" y="528697"/>
                  </a:lnTo>
                  <a:lnTo>
                    <a:pt x="72365" y="529648"/>
                  </a:lnTo>
                  <a:lnTo>
                    <a:pt x="52369" y="515384"/>
                  </a:lnTo>
                  <a:lnTo>
                    <a:pt x="40943" y="519188"/>
                  </a:lnTo>
                  <a:lnTo>
                    <a:pt x="21900" y="518237"/>
                  </a:lnTo>
                  <a:lnTo>
                    <a:pt x="15235" y="503974"/>
                  </a:lnTo>
                  <a:lnTo>
                    <a:pt x="0" y="501121"/>
                  </a:lnTo>
                  <a:lnTo>
                    <a:pt x="23804" y="429804"/>
                  </a:lnTo>
                  <a:lnTo>
                    <a:pt x="17139" y="486858"/>
                  </a:lnTo>
                  <a:lnTo>
                    <a:pt x="21900" y="491612"/>
                  </a:lnTo>
                  <a:lnTo>
                    <a:pt x="21900" y="472594"/>
                  </a:lnTo>
                  <a:lnTo>
                    <a:pt x="29517" y="470692"/>
                  </a:lnTo>
                  <a:lnTo>
                    <a:pt x="39991" y="492563"/>
                  </a:lnTo>
                  <a:lnTo>
                    <a:pt x="35230" y="471643"/>
                  </a:lnTo>
                  <a:lnTo>
                    <a:pt x="46656" y="431706"/>
                  </a:lnTo>
                  <a:lnTo>
                    <a:pt x="63795" y="435509"/>
                  </a:lnTo>
                  <a:lnTo>
                    <a:pt x="53321" y="416491"/>
                  </a:lnTo>
                  <a:lnTo>
                    <a:pt x="43800" y="419344"/>
                  </a:lnTo>
                  <a:lnTo>
                    <a:pt x="29517" y="415541"/>
                  </a:lnTo>
                  <a:lnTo>
                    <a:pt x="31422" y="375603"/>
                  </a:lnTo>
                  <a:lnTo>
                    <a:pt x="33326" y="389866"/>
                  </a:lnTo>
                  <a:lnTo>
                    <a:pt x="41895" y="394621"/>
                  </a:lnTo>
                  <a:lnTo>
                    <a:pt x="47608" y="379407"/>
                  </a:lnTo>
                  <a:lnTo>
                    <a:pt x="78078" y="379407"/>
                  </a:lnTo>
                  <a:lnTo>
                    <a:pt x="57130" y="367996"/>
                  </a:lnTo>
                  <a:lnTo>
                    <a:pt x="40943" y="349929"/>
                  </a:lnTo>
                  <a:lnTo>
                    <a:pt x="27613" y="365143"/>
                  </a:lnTo>
                  <a:lnTo>
                    <a:pt x="39039" y="335666"/>
                  </a:lnTo>
                  <a:lnTo>
                    <a:pt x="36182" y="291924"/>
                  </a:lnTo>
                  <a:lnTo>
                    <a:pt x="34278" y="257692"/>
                  </a:lnTo>
                  <a:lnTo>
                    <a:pt x="42848" y="199688"/>
                  </a:lnTo>
                  <a:lnTo>
                    <a:pt x="38087" y="180670"/>
                  </a:lnTo>
                  <a:lnTo>
                    <a:pt x="24756" y="160701"/>
                  </a:lnTo>
                  <a:lnTo>
                    <a:pt x="25709" y="122665"/>
                  </a:lnTo>
                  <a:lnTo>
                    <a:pt x="29517" y="96991"/>
                  </a:lnTo>
                  <a:lnTo>
                    <a:pt x="48561" y="75121"/>
                  </a:lnTo>
                  <a:lnTo>
                    <a:pt x="41895" y="61808"/>
                  </a:lnTo>
                  <a:lnTo>
                    <a:pt x="43800" y="56103"/>
                  </a:lnTo>
                  <a:lnTo>
                    <a:pt x="52369" y="57054"/>
                  </a:lnTo>
                  <a:lnTo>
                    <a:pt x="126638" y="129322"/>
                  </a:lnTo>
                  <a:lnTo>
                    <a:pt x="171390" y="147389"/>
                  </a:lnTo>
                  <a:lnTo>
                    <a:pt x="219951" y="171161"/>
                  </a:lnTo>
                  <a:lnTo>
                    <a:pt x="250420" y="170210"/>
                  </a:lnTo>
                  <a:lnTo>
                    <a:pt x="252325" y="198737"/>
                  </a:lnTo>
                  <a:lnTo>
                    <a:pt x="261846" y="183523"/>
                  </a:lnTo>
                  <a:lnTo>
                    <a:pt x="268512" y="183523"/>
                  </a:lnTo>
                  <a:lnTo>
                    <a:pt x="274225" y="209197"/>
                  </a:lnTo>
                  <a:lnTo>
                    <a:pt x="278985" y="184473"/>
                  </a:lnTo>
                  <a:lnTo>
                    <a:pt x="292316" y="182572"/>
                  </a:lnTo>
                  <a:lnTo>
                    <a:pt x="297077" y="189228"/>
                  </a:lnTo>
                  <a:lnTo>
                    <a:pt x="286603" y="194933"/>
                  </a:lnTo>
                  <a:lnTo>
                    <a:pt x="287555" y="210148"/>
                  </a:lnTo>
                  <a:lnTo>
                    <a:pt x="294220" y="195884"/>
                  </a:lnTo>
                  <a:lnTo>
                    <a:pt x="304694" y="195884"/>
                  </a:lnTo>
                  <a:lnTo>
                    <a:pt x="300885" y="220607"/>
                  </a:lnTo>
                  <a:lnTo>
                    <a:pt x="290412" y="213000"/>
                  </a:lnTo>
                  <a:lnTo>
                    <a:pt x="294220" y="226313"/>
                  </a:lnTo>
                  <a:lnTo>
                    <a:pt x="293268" y="240576"/>
                  </a:lnTo>
                  <a:lnTo>
                    <a:pt x="285651" y="247232"/>
                  </a:lnTo>
                  <a:lnTo>
                    <a:pt x="261846" y="274808"/>
                  </a:lnTo>
                  <a:lnTo>
                    <a:pt x="273272" y="242478"/>
                  </a:lnTo>
                  <a:lnTo>
                    <a:pt x="258038" y="246281"/>
                  </a:lnTo>
                  <a:lnTo>
                    <a:pt x="254229" y="266250"/>
                  </a:lnTo>
                  <a:lnTo>
                    <a:pt x="218047" y="292875"/>
                  </a:lnTo>
                  <a:lnTo>
                    <a:pt x="214238" y="302384"/>
                  </a:lnTo>
                  <a:lnTo>
                    <a:pt x="194242" y="323304"/>
                  </a:lnTo>
                  <a:lnTo>
                    <a:pt x="193290" y="332813"/>
                  </a:lnTo>
                  <a:lnTo>
                    <a:pt x="214238" y="332813"/>
                  </a:lnTo>
                  <a:lnTo>
                    <a:pt x="237090" y="330911"/>
                  </a:lnTo>
                  <a:lnTo>
                    <a:pt x="241851" y="322353"/>
                  </a:lnTo>
                  <a:lnTo>
                    <a:pt x="204716" y="327107"/>
                  </a:lnTo>
                  <a:lnTo>
                    <a:pt x="204716" y="321402"/>
                  </a:lnTo>
                  <a:lnTo>
                    <a:pt x="229473" y="294777"/>
                  </a:lnTo>
                  <a:lnTo>
                    <a:pt x="246612" y="287170"/>
                  </a:lnTo>
                  <a:lnTo>
                    <a:pt x="264703" y="285268"/>
                  </a:lnTo>
                  <a:lnTo>
                    <a:pt x="274225" y="270054"/>
                  </a:lnTo>
                  <a:lnTo>
                    <a:pt x="302790" y="248183"/>
                  </a:lnTo>
                  <a:lnTo>
                    <a:pt x="302790" y="234871"/>
                  </a:lnTo>
                  <a:lnTo>
                    <a:pt x="313264" y="234871"/>
                  </a:lnTo>
                  <a:lnTo>
                    <a:pt x="314216" y="272907"/>
                  </a:lnTo>
                  <a:lnTo>
                    <a:pt x="299933" y="272907"/>
                  </a:lnTo>
                  <a:lnTo>
                    <a:pt x="294220" y="280514"/>
                  </a:lnTo>
                  <a:lnTo>
                    <a:pt x="283746" y="271956"/>
                  </a:lnTo>
                  <a:lnTo>
                    <a:pt x="286603" y="282415"/>
                  </a:lnTo>
                  <a:lnTo>
                    <a:pt x="286603" y="298581"/>
                  </a:lnTo>
                  <a:lnTo>
                    <a:pt x="279938" y="305237"/>
                  </a:lnTo>
                  <a:lnTo>
                    <a:pt x="277081" y="290023"/>
                  </a:lnTo>
                  <a:lnTo>
                    <a:pt x="269464" y="297630"/>
                  </a:lnTo>
                  <a:lnTo>
                    <a:pt x="276129" y="303335"/>
                  </a:lnTo>
                  <a:lnTo>
                    <a:pt x="267559" y="313795"/>
                  </a:lnTo>
                  <a:lnTo>
                    <a:pt x="279938" y="313795"/>
                  </a:lnTo>
                  <a:lnTo>
                    <a:pt x="286603" y="309040"/>
                  </a:lnTo>
                  <a:lnTo>
                    <a:pt x="287555" y="328058"/>
                  </a:lnTo>
                  <a:lnTo>
                    <a:pt x="278033" y="346125"/>
                  </a:lnTo>
                  <a:lnTo>
                    <a:pt x="269464" y="355634"/>
                  </a:lnTo>
                  <a:lnTo>
                    <a:pt x="268512" y="372750"/>
                  </a:lnTo>
                  <a:lnTo>
                    <a:pt x="258990" y="370849"/>
                  </a:lnTo>
                  <a:lnTo>
                    <a:pt x="257086" y="357536"/>
                  </a:lnTo>
                  <a:lnTo>
                    <a:pt x="265655" y="347076"/>
                  </a:lnTo>
                  <a:lnTo>
                    <a:pt x="258038" y="342322"/>
                  </a:lnTo>
                  <a:lnTo>
                    <a:pt x="250420" y="348978"/>
                  </a:lnTo>
                  <a:lnTo>
                    <a:pt x="243755" y="369898"/>
                  </a:lnTo>
                  <a:lnTo>
                    <a:pt x="236138" y="378456"/>
                  </a:lnTo>
                  <a:lnTo>
                    <a:pt x="235186" y="359438"/>
                  </a:lnTo>
                  <a:lnTo>
                    <a:pt x="242803" y="348978"/>
                  </a:lnTo>
                  <a:lnTo>
                    <a:pt x="240899" y="338518"/>
                  </a:lnTo>
                  <a:lnTo>
                    <a:pt x="229473" y="349929"/>
                  </a:lnTo>
                  <a:lnTo>
                    <a:pt x="230425" y="370849"/>
                  </a:lnTo>
                  <a:lnTo>
                    <a:pt x="224712" y="374652"/>
                  </a:lnTo>
                  <a:lnTo>
                    <a:pt x="204716" y="370849"/>
                  </a:lnTo>
                  <a:lnTo>
                    <a:pt x="192338" y="382259"/>
                  </a:lnTo>
                  <a:lnTo>
                    <a:pt x="213286" y="376554"/>
                  </a:lnTo>
                  <a:lnTo>
                    <a:pt x="211381" y="397474"/>
                  </a:lnTo>
                  <a:lnTo>
                    <a:pt x="220903" y="380358"/>
                  </a:lnTo>
                  <a:lnTo>
                    <a:pt x="224712" y="393670"/>
                  </a:lnTo>
                  <a:lnTo>
                    <a:pt x="229473" y="384161"/>
                  </a:lnTo>
                  <a:lnTo>
                    <a:pt x="236138" y="401277"/>
                  </a:lnTo>
                  <a:lnTo>
                    <a:pt x="242803" y="401277"/>
                  </a:lnTo>
                  <a:lnTo>
                    <a:pt x="249468" y="393670"/>
                  </a:lnTo>
                  <a:lnTo>
                    <a:pt x="255181" y="392719"/>
                  </a:lnTo>
                  <a:lnTo>
                    <a:pt x="274225" y="374652"/>
                  </a:lnTo>
                  <a:lnTo>
                    <a:pt x="276129" y="363241"/>
                  </a:lnTo>
                  <a:lnTo>
                    <a:pt x="283746" y="368947"/>
                  </a:lnTo>
                  <a:lnTo>
                    <a:pt x="286603" y="377505"/>
                  </a:lnTo>
                  <a:lnTo>
                    <a:pt x="293268" y="374652"/>
                  </a:lnTo>
                  <a:lnTo>
                    <a:pt x="294220" y="363241"/>
                  </a:lnTo>
                  <a:lnTo>
                    <a:pt x="306598" y="363241"/>
                  </a:lnTo>
                  <a:lnTo>
                    <a:pt x="308503" y="335666"/>
                  </a:lnTo>
                  <a:lnTo>
                    <a:pt x="307551" y="309991"/>
                  </a:lnTo>
                  <a:lnTo>
                    <a:pt x="316120" y="312844"/>
                  </a:lnTo>
                  <a:lnTo>
                    <a:pt x="309455" y="292875"/>
                  </a:lnTo>
                  <a:lnTo>
                    <a:pt x="322785" y="285268"/>
                  </a:lnTo>
                  <a:lnTo>
                    <a:pt x="324690" y="262447"/>
                  </a:lnTo>
                  <a:lnTo>
                    <a:pt x="346590" y="241527"/>
                  </a:lnTo>
                  <a:lnTo>
                    <a:pt x="356111" y="242478"/>
                  </a:lnTo>
                  <a:lnTo>
                    <a:pt x="358968" y="229165"/>
                  </a:lnTo>
                  <a:lnTo>
                    <a:pt x="347542" y="215853"/>
                  </a:lnTo>
                  <a:lnTo>
                    <a:pt x="346590" y="182572"/>
                  </a:lnTo>
                  <a:lnTo>
                    <a:pt x="338972" y="191130"/>
                  </a:lnTo>
                  <a:lnTo>
                    <a:pt x="345637" y="218706"/>
                  </a:lnTo>
                  <a:lnTo>
                    <a:pt x="339924" y="219656"/>
                  </a:lnTo>
                  <a:lnTo>
                    <a:pt x="334211" y="201589"/>
                  </a:lnTo>
                  <a:lnTo>
                    <a:pt x="328498" y="196835"/>
                  </a:lnTo>
                  <a:lnTo>
                    <a:pt x="331355" y="174964"/>
                  </a:lnTo>
                  <a:lnTo>
                    <a:pt x="348494" y="174014"/>
                  </a:lnTo>
                  <a:lnTo>
                    <a:pt x="351350" y="180670"/>
                  </a:lnTo>
                  <a:lnTo>
                    <a:pt x="354207" y="165456"/>
                  </a:lnTo>
                  <a:lnTo>
                    <a:pt x="338972" y="149290"/>
                  </a:lnTo>
                  <a:lnTo>
                    <a:pt x="333259" y="134076"/>
                  </a:lnTo>
                  <a:lnTo>
                    <a:pt x="331355" y="153094"/>
                  </a:lnTo>
                  <a:lnTo>
                    <a:pt x="339924" y="163554"/>
                  </a:lnTo>
                  <a:lnTo>
                    <a:pt x="333259" y="167357"/>
                  </a:lnTo>
                  <a:lnTo>
                    <a:pt x="323737" y="159750"/>
                  </a:lnTo>
                  <a:lnTo>
                    <a:pt x="306598" y="172112"/>
                  </a:lnTo>
                  <a:lnTo>
                    <a:pt x="320881" y="176866"/>
                  </a:lnTo>
                  <a:lnTo>
                    <a:pt x="322785" y="199688"/>
                  </a:lnTo>
                  <a:lnTo>
                    <a:pt x="319929" y="216804"/>
                  </a:lnTo>
                  <a:lnTo>
                    <a:pt x="328498" y="204442"/>
                  </a:lnTo>
                  <a:lnTo>
                    <a:pt x="341829" y="226313"/>
                  </a:lnTo>
                  <a:lnTo>
                    <a:pt x="338020" y="244380"/>
                  </a:lnTo>
                  <a:lnTo>
                    <a:pt x="323737" y="244380"/>
                  </a:lnTo>
                  <a:lnTo>
                    <a:pt x="323737" y="232969"/>
                  </a:lnTo>
                  <a:lnTo>
                    <a:pt x="309455" y="221558"/>
                  </a:lnTo>
                  <a:lnTo>
                    <a:pt x="314216" y="193031"/>
                  </a:lnTo>
                  <a:lnTo>
                    <a:pt x="296125" y="168308"/>
                  </a:lnTo>
                  <a:lnTo>
                    <a:pt x="321833" y="139781"/>
                  </a:lnTo>
                  <a:lnTo>
                    <a:pt x="327546" y="100795"/>
                  </a:lnTo>
                  <a:lnTo>
                    <a:pt x="336116" y="100795"/>
                  </a:lnTo>
                  <a:lnTo>
                    <a:pt x="349446" y="131223"/>
                  </a:lnTo>
                  <a:lnTo>
                    <a:pt x="349446" y="106500"/>
                  </a:lnTo>
                  <a:lnTo>
                    <a:pt x="360872" y="109353"/>
                  </a:lnTo>
                  <a:lnTo>
                    <a:pt x="360872" y="77973"/>
                  </a:lnTo>
                  <a:lnTo>
                    <a:pt x="352303" y="70366"/>
                  </a:lnTo>
                  <a:lnTo>
                    <a:pt x="340876" y="94138"/>
                  </a:lnTo>
                  <a:lnTo>
                    <a:pt x="331355" y="65612"/>
                  </a:lnTo>
                  <a:lnTo>
                    <a:pt x="343733" y="64661"/>
                  </a:lnTo>
                  <a:lnTo>
                    <a:pt x="329450" y="18067"/>
                  </a:lnTo>
                  <a:lnTo>
                    <a:pt x="347542" y="12362"/>
                  </a:lnTo>
                  <a:lnTo>
                    <a:pt x="589393" y="83679"/>
                  </a:lnTo>
                  <a:lnTo>
                    <a:pt x="891230" y="159750"/>
                  </a:lnTo>
                  <a:lnTo>
                    <a:pt x="1115942" y="212049"/>
                  </a:lnTo>
                  <a:close/>
                  <a:moveTo>
                    <a:pt x="245660" y="370849"/>
                  </a:moveTo>
                  <a:lnTo>
                    <a:pt x="250420" y="370849"/>
                  </a:lnTo>
                  <a:lnTo>
                    <a:pt x="251373" y="378456"/>
                  </a:lnTo>
                  <a:lnTo>
                    <a:pt x="246612" y="381308"/>
                  </a:lnTo>
                  <a:lnTo>
                    <a:pt x="247564" y="387014"/>
                  </a:lnTo>
                  <a:lnTo>
                    <a:pt x="240899" y="390817"/>
                  </a:lnTo>
                  <a:lnTo>
                    <a:pt x="238994" y="382259"/>
                  </a:lnTo>
                  <a:lnTo>
                    <a:pt x="243755" y="378456"/>
                  </a:lnTo>
                  <a:close/>
                  <a:moveTo>
                    <a:pt x="293268" y="329960"/>
                  </a:moveTo>
                  <a:lnTo>
                    <a:pt x="281842" y="348027"/>
                  </a:lnTo>
                  <a:lnTo>
                    <a:pt x="280890" y="355634"/>
                  </a:lnTo>
                  <a:lnTo>
                    <a:pt x="284699" y="357536"/>
                  </a:lnTo>
                  <a:lnTo>
                    <a:pt x="289459" y="351831"/>
                  </a:lnTo>
                  <a:lnTo>
                    <a:pt x="299933" y="352782"/>
                  </a:lnTo>
                  <a:close/>
                  <a:moveTo>
                    <a:pt x="289459" y="124567"/>
                  </a:moveTo>
                  <a:lnTo>
                    <a:pt x="294220" y="130272"/>
                  </a:lnTo>
                  <a:lnTo>
                    <a:pt x="306598" y="127420"/>
                  </a:lnTo>
                  <a:lnTo>
                    <a:pt x="308503" y="117911"/>
                  </a:lnTo>
                  <a:lnTo>
                    <a:pt x="319929" y="100795"/>
                  </a:lnTo>
                  <a:lnTo>
                    <a:pt x="310407" y="96991"/>
                  </a:lnTo>
                  <a:lnTo>
                    <a:pt x="303742" y="112205"/>
                  </a:lnTo>
                  <a:lnTo>
                    <a:pt x="302790" y="96991"/>
                  </a:lnTo>
                  <a:lnTo>
                    <a:pt x="292316" y="98893"/>
                  </a:lnTo>
                  <a:lnTo>
                    <a:pt x="285651" y="112205"/>
                  </a:lnTo>
                  <a:close/>
                  <a:moveTo>
                    <a:pt x="319929" y="72268"/>
                  </a:moveTo>
                  <a:lnTo>
                    <a:pt x="326594" y="86531"/>
                  </a:lnTo>
                  <a:lnTo>
                    <a:pt x="318024" y="88433"/>
                  </a:lnTo>
                  <a:lnTo>
                    <a:pt x="310407" y="92237"/>
                  </a:lnTo>
                  <a:lnTo>
                    <a:pt x="308503" y="69415"/>
                  </a:lnTo>
                  <a:close/>
                  <a:moveTo>
                    <a:pt x="294220" y="57054"/>
                  </a:moveTo>
                  <a:lnTo>
                    <a:pt x="283746" y="55152"/>
                  </a:lnTo>
                  <a:lnTo>
                    <a:pt x="288507" y="68464"/>
                  </a:lnTo>
                  <a:close/>
                  <a:moveTo>
                    <a:pt x="284699" y="80826"/>
                  </a:moveTo>
                  <a:lnTo>
                    <a:pt x="292316" y="84630"/>
                  </a:lnTo>
                  <a:lnTo>
                    <a:pt x="288507" y="95089"/>
                  </a:lnTo>
                  <a:lnTo>
                    <a:pt x="304694" y="90335"/>
                  </a:lnTo>
                  <a:lnTo>
                    <a:pt x="302790" y="69415"/>
                  </a:lnTo>
                  <a:lnTo>
                    <a:pt x="294220" y="67513"/>
                  </a:lnTo>
                  <a:close/>
                  <a:moveTo>
                    <a:pt x="258990" y="77022"/>
                  </a:moveTo>
                  <a:lnTo>
                    <a:pt x="261846" y="102697"/>
                  </a:lnTo>
                  <a:lnTo>
                    <a:pt x="277081" y="115058"/>
                  </a:lnTo>
                  <a:lnTo>
                    <a:pt x="282794" y="96991"/>
                  </a:lnTo>
                  <a:lnTo>
                    <a:pt x="272320" y="76072"/>
                  </a:lnTo>
                  <a:close/>
                  <a:moveTo>
                    <a:pt x="277081" y="66563"/>
                  </a:moveTo>
                  <a:lnTo>
                    <a:pt x="266607" y="57054"/>
                  </a:lnTo>
                  <a:lnTo>
                    <a:pt x="258038" y="58005"/>
                  </a:lnTo>
                  <a:lnTo>
                    <a:pt x="275177" y="72268"/>
                  </a:lnTo>
                  <a:close/>
                  <a:moveTo>
                    <a:pt x="307551" y="0"/>
                  </a:moveTo>
                  <a:lnTo>
                    <a:pt x="296125" y="0"/>
                  </a:lnTo>
                  <a:lnTo>
                    <a:pt x="296125" y="7607"/>
                  </a:lnTo>
                  <a:lnTo>
                    <a:pt x="307551" y="13313"/>
                  </a:lnTo>
                  <a:close/>
                  <a:moveTo>
                    <a:pt x="298981" y="309040"/>
                  </a:moveTo>
                  <a:lnTo>
                    <a:pt x="302790" y="283366"/>
                  </a:lnTo>
                  <a:lnTo>
                    <a:pt x="292316" y="283366"/>
                  </a:lnTo>
                  <a:lnTo>
                    <a:pt x="290412" y="301433"/>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5" name="Freeform 59">
              <a:extLst>
                <a:ext uri="{FF2B5EF4-FFF2-40B4-BE49-F238E27FC236}">
                  <a16:creationId xmlns:a16="http://schemas.microsoft.com/office/drawing/2014/main" id="{0326D85A-DE28-17D6-51BA-7BAC40BF6ABA}"/>
                </a:ext>
              </a:extLst>
            </p:cNvPr>
            <p:cNvSpPr/>
            <p:nvPr/>
          </p:nvSpPr>
          <p:spPr>
            <a:xfrm>
              <a:off x="8283132" y="2750061"/>
              <a:ext cx="752213" cy="742647"/>
            </a:xfrm>
            <a:custGeom>
              <a:avLst/>
              <a:gdLst>
                <a:gd name="connsiteX0" fmla="*/ 135208 w 752213"/>
                <a:gd name="connsiteY0" fmla="*/ 688447 h 742648"/>
                <a:gd name="connsiteX1" fmla="*/ 127590 w 752213"/>
                <a:gd name="connsiteY1" fmla="*/ 699858 h 742648"/>
                <a:gd name="connsiteX2" fmla="*/ 141873 w 752213"/>
                <a:gd name="connsiteY2" fmla="*/ 706514 h 742648"/>
                <a:gd name="connsiteX3" fmla="*/ 142825 w 752213"/>
                <a:gd name="connsiteY3" fmla="*/ 720777 h 742648"/>
                <a:gd name="connsiteX4" fmla="*/ 184720 w 752213"/>
                <a:gd name="connsiteY4" fmla="*/ 742648 h 742648"/>
                <a:gd name="connsiteX5" fmla="*/ 206621 w 752213"/>
                <a:gd name="connsiteY5" fmla="*/ 741697 h 742648"/>
                <a:gd name="connsiteX6" fmla="*/ 224712 w 752213"/>
                <a:gd name="connsiteY6" fmla="*/ 724581 h 742648"/>
                <a:gd name="connsiteX7" fmla="*/ 232329 w 752213"/>
                <a:gd name="connsiteY7" fmla="*/ 708416 h 742648"/>
                <a:gd name="connsiteX8" fmla="*/ 260894 w 752213"/>
                <a:gd name="connsiteY8" fmla="*/ 725532 h 742648"/>
                <a:gd name="connsiteX9" fmla="*/ 313263 w 752213"/>
                <a:gd name="connsiteY9" fmla="*/ 702710 h 742648"/>
                <a:gd name="connsiteX10" fmla="*/ 318024 w 752213"/>
                <a:gd name="connsiteY10" fmla="*/ 694152 h 742648"/>
                <a:gd name="connsiteX11" fmla="*/ 310407 w 752213"/>
                <a:gd name="connsiteY11" fmla="*/ 689398 h 742648"/>
                <a:gd name="connsiteX12" fmla="*/ 316120 w 752213"/>
                <a:gd name="connsiteY12" fmla="*/ 676086 h 742648"/>
                <a:gd name="connsiteX13" fmla="*/ 330403 w 752213"/>
                <a:gd name="connsiteY13" fmla="*/ 685594 h 742648"/>
                <a:gd name="connsiteX14" fmla="*/ 371346 w 752213"/>
                <a:gd name="connsiteY14" fmla="*/ 656117 h 742648"/>
                <a:gd name="connsiteX15" fmla="*/ 378011 w 752213"/>
                <a:gd name="connsiteY15" fmla="*/ 666577 h 742648"/>
                <a:gd name="connsiteX16" fmla="*/ 399911 w 752213"/>
                <a:gd name="connsiteY16" fmla="*/ 647559 h 742648"/>
                <a:gd name="connsiteX17" fmla="*/ 398958 w 752213"/>
                <a:gd name="connsiteY17" fmla="*/ 634246 h 742648"/>
                <a:gd name="connsiteX18" fmla="*/ 413241 w 752213"/>
                <a:gd name="connsiteY18" fmla="*/ 616179 h 742648"/>
                <a:gd name="connsiteX19" fmla="*/ 398958 w 752213"/>
                <a:gd name="connsiteY19" fmla="*/ 604769 h 742648"/>
                <a:gd name="connsiteX20" fmla="*/ 408480 w 752213"/>
                <a:gd name="connsiteY20" fmla="*/ 573389 h 742648"/>
                <a:gd name="connsiteX21" fmla="*/ 443711 w 752213"/>
                <a:gd name="connsiteY21" fmla="*/ 513483 h 742648"/>
                <a:gd name="connsiteX22" fmla="*/ 439902 w 752213"/>
                <a:gd name="connsiteY22" fmla="*/ 495416 h 742648"/>
                <a:gd name="connsiteX23" fmla="*/ 459897 w 752213"/>
                <a:gd name="connsiteY23" fmla="*/ 474496 h 742648"/>
                <a:gd name="connsiteX24" fmla="*/ 456089 w 752213"/>
                <a:gd name="connsiteY24" fmla="*/ 460233 h 742648"/>
                <a:gd name="connsiteX25" fmla="*/ 469419 w 752213"/>
                <a:gd name="connsiteY25" fmla="*/ 444067 h 742648"/>
                <a:gd name="connsiteX26" fmla="*/ 470371 w 752213"/>
                <a:gd name="connsiteY26" fmla="*/ 399375 h 742648"/>
                <a:gd name="connsiteX27" fmla="*/ 492271 w 752213"/>
                <a:gd name="connsiteY27" fmla="*/ 406031 h 742648"/>
                <a:gd name="connsiteX28" fmla="*/ 504650 w 752213"/>
                <a:gd name="connsiteY28" fmla="*/ 424099 h 742648"/>
                <a:gd name="connsiteX29" fmla="*/ 531310 w 752213"/>
                <a:gd name="connsiteY29" fmla="*/ 428853 h 742648"/>
                <a:gd name="connsiteX30" fmla="*/ 543688 w 752213"/>
                <a:gd name="connsiteY30" fmla="*/ 413639 h 742648"/>
                <a:gd name="connsiteX31" fmla="*/ 565588 w 752213"/>
                <a:gd name="connsiteY31" fmla="*/ 332813 h 742648"/>
                <a:gd name="connsiteX32" fmla="*/ 588440 w 752213"/>
                <a:gd name="connsiteY32" fmla="*/ 343273 h 742648"/>
                <a:gd name="connsiteX33" fmla="*/ 597962 w 752213"/>
                <a:gd name="connsiteY33" fmla="*/ 319500 h 742648"/>
                <a:gd name="connsiteX34" fmla="*/ 606532 w 752213"/>
                <a:gd name="connsiteY34" fmla="*/ 311893 h 742648"/>
                <a:gd name="connsiteX35" fmla="*/ 619862 w 752213"/>
                <a:gd name="connsiteY35" fmla="*/ 294777 h 742648"/>
                <a:gd name="connsiteX36" fmla="*/ 628432 w 752213"/>
                <a:gd name="connsiteY36" fmla="*/ 287170 h 742648"/>
                <a:gd name="connsiteX37" fmla="*/ 633192 w 752213"/>
                <a:gd name="connsiteY37" fmla="*/ 267201 h 742648"/>
                <a:gd name="connsiteX38" fmla="*/ 644619 w 752213"/>
                <a:gd name="connsiteY38" fmla="*/ 259594 h 742648"/>
                <a:gd name="connsiteX39" fmla="*/ 643666 w 752213"/>
                <a:gd name="connsiteY39" fmla="*/ 232018 h 742648"/>
                <a:gd name="connsiteX40" fmla="*/ 651283 w 752213"/>
                <a:gd name="connsiteY40" fmla="*/ 210147 h 742648"/>
                <a:gd name="connsiteX41" fmla="*/ 642714 w 752213"/>
                <a:gd name="connsiteY41" fmla="*/ 194933 h 742648"/>
                <a:gd name="connsiteX42" fmla="*/ 644619 w 752213"/>
                <a:gd name="connsiteY42" fmla="*/ 186375 h 742648"/>
                <a:gd name="connsiteX43" fmla="*/ 739835 w 752213"/>
                <a:gd name="connsiteY43" fmla="*/ 235822 h 742648"/>
                <a:gd name="connsiteX44" fmla="*/ 744596 w 752213"/>
                <a:gd name="connsiteY44" fmla="*/ 213951 h 742648"/>
                <a:gd name="connsiteX45" fmla="*/ 748405 w 752213"/>
                <a:gd name="connsiteY45" fmla="*/ 198737 h 742648"/>
                <a:gd name="connsiteX46" fmla="*/ 752213 w 752213"/>
                <a:gd name="connsiteY46" fmla="*/ 192081 h 742648"/>
                <a:gd name="connsiteX47" fmla="*/ 743644 w 752213"/>
                <a:gd name="connsiteY47" fmla="*/ 188277 h 742648"/>
                <a:gd name="connsiteX48" fmla="*/ 745548 w 752213"/>
                <a:gd name="connsiteY48" fmla="*/ 173063 h 742648"/>
                <a:gd name="connsiteX49" fmla="*/ 736026 w 752213"/>
                <a:gd name="connsiteY49" fmla="*/ 168308 h 742648"/>
                <a:gd name="connsiteX50" fmla="*/ 734122 w 752213"/>
                <a:gd name="connsiteY50" fmla="*/ 161652 h 742648"/>
                <a:gd name="connsiteX51" fmla="*/ 727457 w 752213"/>
                <a:gd name="connsiteY51" fmla="*/ 161652 h 742648"/>
                <a:gd name="connsiteX52" fmla="*/ 719840 w 752213"/>
                <a:gd name="connsiteY52" fmla="*/ 150241 h 742648"/>
                <a:gd name="connsiteX53" fmla="*/ 721744 w 752213"/>
                <a:gd name="connsiteY53" fmla="*/ 140732 h 742648"/>
                <a:gd name="connsiteX54" fmla="*/ 696988 w 752213"/>
                <a:gd name="connsiteY54" fmla="*/ 144536 h 742648"/>
                <a:gd name="connsiteX55" fmla="*/ 676040 w 752213"/>
                <a:gd name="connsiteY55" fmla="*/ 129321 h 742648"/>
                <a:gd name="connsiteX56" fmla="*/ 662709 w 752213"/>
                <a:gd name="connsiteY56" fmla="*/ 132174 h 742648"/>
                <a:gd name="connsiteX57" fmla="*/ 654140 w 752213"/>
                <a:gd name="connsiteY57" fmla="*/ 145487 h 742648"/>
                <a:gd name="connsiteX58" fmla="*/ 641762 w 752213"/>
                <a:gd name="connsiteY58" fmla="*/ 145487 h 742648"/>
                <a:gd name="connsiteX59" fmla="*/ 625575 w 752213"/>
                <a:gd name="connsiteY59" fmla="*/ 173063 h 742648"/>
                <a:gd name="connsiteX60" fmla="*/ 594153 w 752213"/>
                <a:gd name="connsiteY60" fmla="*/ 176866 h 742648"/>
                <a:gd name="connsiteX61" fmla="*/ 576062 w 752213"/>
                <a:gd name="connsiteY61" fmla="*/ 167357 h 742648"/>
                <a:gd name="connsiteX62" fmla="*/ 551305 w 752213"/>
                <a:gd name="connsiteY62" fmla="*/ 203491 h 742648"/>
                <a:gd name="connsiteX63" fmla="*/ 530358 w 752213"/>
                <a:gd name="connsiteY63" fmla="*/ 200639 h 742648"/>
                <a:gd name="connsiteX64" fmla="*/ 500841 w 752213"/>
                <a:gd name="connsiteY64" fmla="*/ 237723 h 742648"/>
                <a:gd name="connsiteX65" fmla="*/ 492271 w 752213"/>
                <a:gd name="connsiteY65" fmla="*/ 252938 h 742648"/>
                <a:gd name="connsiteX66" fmla="*/ 475132 w 752213"/>
                <a:gd name="connsiteY66" fmla="*/ 268152 h 742648"/>
                <a:gd name="connsiteX67" fmla="*/ 458946 w 752213"/>
                <a:gd name="connsiteY67" fmla="*/ 159750 h 742648"/>
                <a:gd name="connsiteX68" fmla="*/ 293268 w 752213"/>
                <a:gd name="connsiteY68" fmla="*/ 187326 h 742648"/>
                <a:gd name="connsiteX69" fmla="*/ 262798 w 752213"/>
                <a:gd name="connsiteY69" fmla="*/ 0 h 742648"/>
                <a:gd name="connsiteX70" fmla="*/ 241851 w 752213"/>
                <a:gd name="connsiteY70" fmla="*/ 11411 h 742648"/>
                <a:gd name="connsiteX71" fmla="*/ 255181 w 752213"/>
                <a:gd name="connsiteY71" fmla="*/ 31379 h 742648"/>
                <a:gd name="connsiteX72" fmla="*/ 254229 w 752213"/>
                <a:gd name="connsiteY72" fmla="*/ 52299 h 742648"/>
                <a:gd name="connsiteX73" fmla="*/ 259942 w 752213"/>
                <a:gd name="connsiteY73" fmla="*/ 71317 h 742648"/>
                <a:gd name="connsiteX74" fmla="*/ 249468 w 752213"/>
                <a:gd name="connsiteY74" fmla="*/ 103647 h 742648"/>
                <a:gd name="connsiteX75" fmla="*/ 248516 w 752213"/>
                <a:gd name="connsiteY75" fmla="*/ 154996 h 742648"/>
                <a:gd name="connsiteX76" fmla="*/ 238994 w 752213"/>
                <a:gd name="connsiteY76" fmla="*/ 189228 h 742648"/>
                <a:gd name="connsiteX77" fmla="*/ 243755 w 752213"/>
                <a:gd name="connsiteY77" fmla="*/ 199688 h 742648"/>
                <a:gd name="connsiteX78" fmla="*/ 239947 w 752213"/>
                <a:gd name="connsiteY78" fmla="*/ 220607 h 742648"/>
                <a:gd name="connsiteX79" fmla="*/ 229472 w 752213"/>
                <a:gd name="connsiteY79" fmla="*/ 225362 h 742648"/>
                <a:gd name="connsiteX80" fmla="*/ 210429 w 752213"/>
                <a:gd name="connsiteY80" fmla="*/ 256741 h 742648"/>
                <a:gd name="connsiteX81" fmla="*/ 193290 w 752213"/>
                <a:gd name="connsiteY81" fmla="*/ 275759 h 742648"/>
                <a:gd name="connsiteX82" fmla="*/ 187577 w 752213"/>
                <a:gd name="connsiteY82" fmla="*/ 275759 h 742648"/>
                <a:gd name="connsiteX83" fmla="*/ 170438 w 752213"/>
                <a:gd name="connsiteY83" fmla="*/ 291924 h 742648"/>
                <a:gd name="connsiteX84" fmla="*/ 158060 w 752213"/>
                <a:gd name="connsiteY84" fmla="*/ 280514 h 742648"/>
                <a:gd name="connsiteX85" fmla="*/ 143777 w 752213"/>
                <a:gd name="connsiteY85" fmla="*/ 297630 h 742648"/>
                <a:gd name="connsiteX86" fmla="*/ 140921 w 752213"/>
                <a:gd name="connsiteY86" fmla="*/ 309040 h 742648"/>
                <a:gd name="connsiteX87" fmla="*/ 128543 w 752213"/>
                <a:gd name="connsiteY87" fmla="*/ 309040 h 742648"/>
                <a:gd name="connsiteX88" fmla="*/ 116165 w 752213"/>
                <a:gd name="connsiteY88" fmla="*/ 329960 h 742648"/>
                <a:gd name="connsiteX89" fmla="*/ 117117 w 752213"/>
                <a:gd name="connsiteY89" fmla="*/ 349929 h 742648"/>
                <a:gd name="connsiteX90" fmla="*/ 107595 w 752213"/>
                <a:gd name="connsiteY90" fmla="*/ 354683 h 742648"/>
                <a:gd name="connsiteX91" fmla="*/ 120926 w 752213"/>
                <a:gd name="connsiteY91" fmla="*/ 365143 h 742648"/>
                <a:gd name="connsiteX92" fmla="*/ 120926 w 752213"/>
                <a:gd name="connsiteY92" fmla="*/ 383210 h 742648"/>
                <a:gd name="connsiteX93" fmla="*/ 111404 w 752213"/>
                <a:gd name="connsiteY93" fmla="*/ 385112 h 742648"/>
                <a:gd name="connsiteX94" fmla="*/ 104739 w 752213"/>
                <a:gd name="connsiteY94" fmla="*/ 392719 h 742648"/>
                <a:gd name="connsiteX95" fmla="*/ 95217 w 752213"/>
                <a:gd name="connsiteY95" fmla="*/ 397473 h 742648"/>
                <a:gd name="connsiteX96" fmla="*/ 89504 w 752213"/>
                <a:gd name="connsiteY96" fmla="*/ 377505 h 742648"/>
                <a:gd name="connsiteX97" fmla="*/ 74269 w 752213"/>
                <a:gd name="connsiteY97" fmla="*/ 372750 h 742648"/>
                <a:gd name="connsiteX98" fmla="*/ 64747 w 752213"/>
                <a:gd name="connsiteY98" fmla="*/ 394621 h 742648"/>
                <a:gd name="connsiteX99" fmla="*/ 61891 w 752213"/>
                <a:gd name="connsiteY99" fmla="*/ 415540 h 742648"/>
                <a:gd name="connsiteX100" fmla="*/ 51417 w 752213"/>
                <a:gd name="connsiteY100" fmla="*/ 427902 h 742648"/>
                <a:gd name="connsiteX101" fmla="*/ 63795 w 752213"/>
                <a:gd name="connsiteY101" fmla="*/ 462134 h 742648"/>
                <a:gd name="connsiteX102" fmla="*/ 49513 w 752213"/>
                <a:gd name="connsiteY102" fmla="*/ 469741 h 742648"/>
                <a:gd name="connsiteX103" fmla="*/ 45704 w 752213"/>
                <a:gd name="connsiteY103" fmla="*/ 503023 h 742648"/>
                <a:gd name="connsiteX104" fmla="*/ 31421 w 752213"/>
                <a:gd name="connsiteY104" fmla="*/ 503023 h 742648"/>
                <a:gd name="connsiteX105" fmla="*/ 952 w 752213"/>
                <a:gd name="connsiteY105" fmla="*/ 516335 h 742648"/>
                <a:gd name="connsiteX106" fmla="*/ 0 w 752213"/>
                <a:gd name="connsiteY106" fmla="*/ 526795 h 742648"/>
                <a:gd name="connsiteX107" fmla="*/ 5713 w 752213"/>
                <a:gd name="connsiteY107" fmla="*/ 536304 h 742648"/>
                <a:gd name="connsiteX108" fmla="*/ 0 w 752213"/>
                <a:gd name="connsiteY108" fmla="*/ 570536 h 742648"/>
                <a:gd name="connsiteX109" fmla="*/ 18091 w 752213"/>
                <a:gd name="connsiteY109" fmla="*/ 585751 h 742648"/>
                <a:gd name="connsiteX110" fmla="*/ 25709 w 752213"/>
                <a:gd name="connsiteY110" fmla="*/ 596210 h 742648"/>
                <a:gd name="connsiteX111" fmla="*/ 35230 w 752213"/>
                <a:gd name="connsiteY111" fmla="*/ 601916 h 742648"/>
                <a:gd name="connsiteX112" fmla="*/ 34278 w 752213"/>
                <a:gd name="connsiteY112" fmla="*/ 610474 h 742648"/>
                <a:gd name="connsiteX113" fmla="*/ 76174 w 752213"/>
                <a:gd name="connsiteY113" fmla="*/ 663724 h 742648"/>
                <a:gd name="connsiteX114" fmla="*/ 89504 w 752213"/>
                <a:gd name="connsiteY114" fmla="*/ 663724 h 742648"/>
                <a:gd name="connsiteX115" fmla="*/ 103786 w 752213"/>
                <a:gd name="connsiteY115" fmla="*/ 680840 h 742648"/>
                <a:gd name="connsiteX116" fmla="*/ 115212 w 752213"/>
                <a:gd name="connsiteY116" fmla="*/ 683693 h 742648"/>
                <a:gd name="connsiteX117" fmla="*/ 128543 w 752213"/>
                <a:gd name="connsiteY117" fmla="*/ 682742 h 74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752213" h="742648">
                  <a:moveTo>
                    <a:pt x="135208" y="688447"/>
                  </a:moveTo>
                  <a:lnTo>
                    <a:pt x="127590" y="699858"/>
                  </a:lnTo>
                  <a:lnTo>
                    <a:pt x="141873" y="706514"/>
                  </a:lnTo>
                  <a:lnTo>
                    <a:pt x="142825" y="720777"/>
                  </a:lnTo>
                  <a:lnTo>
                    <a:pt x="184720" y="742648"/>
                  </a:lnTo>
                  <a:lnTo>
                    <a:pt x="206621" y="741697"/>
                  </a:lnTo>
                  <a:lnTo>
                    <a:pt x="224712" y="724581"/>
                  </a:lnTo>
                  <a:lnTo>
                    <a:pt x="232329" y="708416"/>
                  </a:lnTo>
                  <a:lnTo>
                    <a:pt x="260894" y="725532"/>
                  </a:lnTo>
                  <a:lnTo>
                    <a:pt x="313263" y="702710"/>
                  </a:lnTo>
                  <a:lnTo>
                    <a:pt x="318024" y="694152"/>
                  </a:lnTo>
                  <a:lnTo>
                    <a:pt x="310407" y="689398"/>
                  </a:lnTo>
                  <a:lnTo>
                    <a:pt x="316120" y="676086"/>
                  </a:lnTo>
                  <a:lnTo>
                    <a:pt x="330403" y="685594"/>
                  </a:lnTo>
                  <a:lnTo>
                    <a:pt x="371346" y="656117"/>
                  </a:lnTo>
                  <a:lnTo>
                    <a:pt x="378011" y="666577"/>
                  </a:lnTo>
                  <a:lnTo>
                    <a:pt x="399911" y="647559"/>
                  </a:lnTo>
                  <a:lnTo>
                    <a:pt x="398958" y="634246"/>
                  </a:lnTo>
                  <a:lnTo>
                    <a:pt x="413241" y="616179"/>
                  </a:lnTo>
                  <a:lnTo>
                    <a:pt x="398958" y="604769"/>
                  </a:lnTo>
                  <a:lnTo>
                    <a:pt x="408480" y="573389"/>
                  </a:lnTo>
                  <a:lnTo>
                    <a:pt x="443711" y="513483"/>
                  </a:lnTo>
                  <a:lnTo>
                    <a:pt x="439902" y="495416"/>
                  </a:lnTo>
                  <a:lnTo>
                    <a:pt x="459897" y="474496"/>
                  </a:lnTo>
                  <a:lnTo>
                    <a:pt x="456089" y="460233"/>
                  </a:lnTo>
                  <a:lnTo>
                    <a:pt x="469419" y="444067"/>
                  </a:lnTo>
                  <a:lnTo>
                    <a:pt x="470371" y="399375"/>
                  </a:lnTo>
                  <a:lnTo>
                    <a:pt x="492271" y="406031"/>
                  </a:lnTo>
                  <a:lnTo>
                    <a:pt x="504650" y="424099"/>
                  </a:lnTo>
                  <a:lnTo>
                    <a:pt x="531310" y="428853"/>
                  </a:lnTo>
                  <a:lnTo>
                    <a:pt x="543688" y="413639"/>
                  </a:lnTo>
                  <a:lnTo>
                    <a:pt x="565588" y="332813"/>
                  </a:lnTo>
                  <a:lnTo>
                    <a:pt x="588440" y="343273"/>
                  </a:lnTo>
                  <a:lnTo>
                    <a:pt x="597962" y="319500"/>
                  </a:lnTo>
                  <a:lnTo>
                    <a:pt x="606532" y="311893"/>
                  </a:lnTo>
                  <a:lnTo>
                    <a:pt x="619862" y="294777"/>
                  </a:lnTo>
                  <a:lnTo>
                    <a:pt x="628432" y="287170"/>
                  </a:lnTo>
                  <a:lnTo>
                    <a:pt x="633192" y="267201"/>
                  </a:lnTo>
                  <a:lnTo>
                    <a:pt x="644619" y="259594"/>
                  </a:lnTo>
                  <a:lnTo>
                    <a:pt x="643666" y="232018"/>
                  </a:lnTo>
                  <a:lnTo>
                    <a:pt x="651283" y="210147"/>
                  </a:lnTo>
                  <a:lnTo>
                    <a:pt x="642714" y="194933"/>
                  </a:lnTo>
                  <a:lnTo>
                    <a:pt x="644619" y="186375"/>
                  </a:lnTo>
                  <a:lnTo>
                    <a:pt x="739835" y="235822"/>
                  </a:lnTo>
                  <a:lnTo>
                    <a:pt x="744596" y="213951"/>
                  </a:lnTo>
                  <a:lnTo>
                    <a:pt x="748405" y="198737"/>
                  </a:lnTo>
                  <a:lnTo>
                    <a:pt x="752213" y="192081"/>
                  </a:lnTo>
                  <a:lnTo>
                    <a:pt x="743644" y="188277"/>
                  </a:lnTo>
                  <a:lnTo>
                    <a:pt x="745548" y="173063"/>
                  </a:lnTo>
                  <a:lnTo>
                    <a:pt x="736026" y="168308"/>
                  </a:lnTo>
                  <a:lnTo>
                    <a:pt x="734122" y="161652"/>
                  </a:lnTo>
                  <a:lnTo>
                    <a:pt x="727457" y="161652"/>
                  </a:lnTo>
                  <a:lnTo>
                    <a:pt x="719840" y="150241"/>
                  </a:lnTo>
                  <a:lnTo>
                    <a:pt x="721744" y="140732"/>
                  </a:lnTo>
                  <a:lnTo>
                    <a:pt x="696988" y="144536"/>
                  </a:lnTo>
                  <a:lnTo>
                    <a:pt x="676040" y="129321"/>
                  </a:lnTo>
                  <a:lnTo>
                    <a:pt x="662709" y="132174"/>
                  </a:lnTo>
                  <a:lnTo>
                    <a:pt x="654140" y="145487"/>
                  </a:lnTo>
                  <a:lnTo>
                    <a:pt x="641762" y="145487"/>
                  </a:lnTo>
                  <a:lnTo>
                    <a:pt x="625575" y="173063"/>
                  </a:lnTo>
                  <a:lnTo>
                    <a:pt x="594153" y="176866"/>
                  </a:lnTo>
                  <a:lnTo>
                    <a:pt x="576062" y="167357"/>
                  </a:lnTo>
                  <a:lnTo>
                    <a:pt x="551305" y="203491"/>
                  </a:lnTo>
                  <a:lnTo>
                    <a:pt x="530358" y="200639"/>
                  </a:lnTo>
                  <a:lnTo>
                    <a:pt x="500841" y="237723"/>
                  </a:lnTo>
                  <a:lnTo>
                    <a:pt x="492271" y="252938"/>
                  </a:lnTo>
                  <a:lnTo>
                    <a:pt x="475132" y="268152"/>
                  </a:lnTo>
                  <a:lnTo>
                    <a:pt x="458946" y="159750"/>
                  </a:lnTo>
                  <a:lnTo>
                    <a:pt x="293268" y="187326"/>
                  </a:lnTo>
                  <a:lnTo>
                    <a:pt x="262798" y="0"/>
                  </a:lnTo>
                  <a:lnTo>
                    <a:pt x="241851" y="11411"/>
                  </a:lnTo>
                  <a:lnTo>
                    <a:pt x="255181" y="31379"/>
                  </a:lnTo>
                  <a:lnTo>
                    <a:pt x="254229" y="52299"/>
                  </a:lnTo>
                  <a:lnTo>
                    <a:pt x="259942" y="71317"/>
                  </a:lnTo>
                  <a:lnTo>
                    <a:pt x="249468" y="103647"/>
                  </a:lnTo>
                  <a:lnTo>
                    <a:pt x="248516" y="154996"/>
                  </a:lnTo>
                  <a:lnTo>
                    <a:pt x="238994" y="189228"/>
                  </a:lnTo>
                  <a:lnTo>
                    <a:pt x="243755" y="199688"/>
                  </a:lnTo>
                  <a:lnTo>
                    <a:pt x="239947" y="220607"/>
                  </a:lnTo>
                  <a:lnTo>
                    <a:pt x="229472" y="225362"/>
                  </a:lnTo>
                  <a:lnTo>
                    <a:pt x="210429" y="256741"/>
                  </a:lnTo>
                  <a:lnTo>
                    <a:pt x="193290" y="275759"/>
                  </a:lnTo>
                  <a:lnTo>
                    <a:pt x="187577" y="275759"/>
                  </a:lnTo>
                  <a:lnTo>
                    <a:pt x="170438" y="291924"/>
                  </a:lnTo>
                  <a:lnTo>
                    <a:pt x="158060" y="280514"/>
                  </a:lnTo>
                  <a:lnTo>
                    <a:pt x="143777" y="297630"/>
                  </a:lnTo>
                  <a:lnTo>
                    <a:pt x="140921" y="309040"/>
                  </a:lnTo>
                  <a:lnTo>
                    <a:pt x="128543" y="309040"/>
                  </a:lnTo>
                  <a:lnTo>
                    <a:pt x="116165" y="329960"/>
                  </a:lnTo>
                  <a:lnTo>
                    <a:pt x="117117" y="349929"/>
                  </a:lnTo>
                  <a:lnTo>
                    <a:pt x="107595" y="354683"/>
                  </a:lnTo>
                  <a:lnTo>
                    <a:pt x="120926" y="365143"/>
                  </a:lnTo>
                  <a:lnTo>
                    <a:pt x="120926" y="383210"/>
                  </a:lnTo>
                  <a:lnTo>
                    <a:pt x="111404" y="385112"/>
                  </a:lnTo>
                  <a:lnTo>
                    <a:pt x="104739" y="392719"/>
                  </a:lnTo>
                  <a:lnTo>
                    <a:pt x="95217" y="397473"/>
                  </a:lnTo>
                  <a:lnTo>
                    <a:pt x="89504" y="377505"/>
                  </a:lnTo>
                  <a:lnTo>
                    <a:pt x="74269" y="372750"/>
                  </a:lnTo>
                  <a:lnTo>
                    <a:pt x="64747" y="394621"/>
                  </a:lnTo>
                  <a:lnTo>
                    <a:pt x="61891" y="415540"/>
                  </a:lnTo>
                  <a:lnTo>
                    <a:pt x="51417" y="427902"/>
                  </a:lnTo>
                  <a:lnTo>
                    <a:pt x="63795" y="462134"/>
                  </a:lnTo>
                  <a:lnTo>
                    <a:pt x="49513" y="469741"/>
                  </a:lnTo>
                  <a:lnTo>
                    <a:pt x="45704" y="503023"/>
                  </a:lnTo>
                  <a:lnTo>
                    <a:pt x="31421" y="503023"/>
                  </a:lnTo>
                  <a:lnTo>
                    <a:pt x="952" y="516335"/>
                  </a:lnTo>
                  <a:lnTo>
                    <a:pt x="0" y="526795"/>
                  </a:lnTo>
                  <a:lnTo>
                    <a:pt x="5713" y="536304"/>
                  </a:lnTo>
                  <a:lnTo>
                    <a:pt x="0" y="570536"/>
                  </a:lnTo>
                  <a:lnTo>
                    <a:pt x="18091" y="585751"/>
                  </a:lnTo>
                  <a:lnTo>
                    <a:pt x="25709" y="596210"/>
                  </a:lnTo>
                  <a:lnTo>
                    <a:pt x="35230" y="601916"/>
                  </a:lnTo>
                  <a:lnTo>
                    <a:pt x="34278" y="610474"/>
                  </a:lnTo>
                  <a:lnTo>
                    <a:pt x="76174" y="663724"/>
                  </a:lnTo>
                  <a:lnTo>
                    <a:pt x="89504" y="663724"/>
                  </a:lnTo>
                  <a:lnTo>
                    <a:pt x="103786" y="680840"/>
                  </a:lnTo>
                  <a:lnTo>
                    <a:pt x="115212" y="683693"/>
                  </a:lnTo>
                  <a:lnTo>
                    <a:pt x="128543" y="682742"/>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6" name="Freeform 60">
              <a:extLst>
                <a:ext uri="{FF2B5EF4-FFF2-40B4-BE49-F238E27FC236}">
                  <a16:creationId xmlns:a16="http://schemas.microsoft.com/office/drawing/2014/main" id="{03F56F9A-3AA7-157E-9830-46ABABEAC793}"/>
                </a:ext>
              </a:extLst>
            </p:cNvPr>
            <p:cNvSpPr/>
            <p:nvPr/>
          </p:nvSpPr>
          <p:spPr>
            <a:xfrm>
              <a:off x="6563514" y="1570002"/>
              <a:ext cx="897895" cy="960402"/>
            </a:xfrm>
            <a:custGeom>
              <a:avLst/>
              <a:gdLst>
                <a:gd name="connsiteX0" fmla="*/ 784587 w 897895"/>
                <a:gd name="connsiteY0" fmla="*/ 408884 h 960402"/>
                <a:gd name="connsiteX1" fmla="*/ 756974 w 897895"/>
                <a:gd name="connsiteY1" fmla="*/ 416492 h 960402"/>
                <a:gd name="connsiteX2" fmla="*/ 758879 w 897895"/>
                <a:gd name="connsiteY2" fmla="*/ 438362 h 960402"/>
                <a:gd name="connsiteX3" fmla="*/ 736027 w 897895"/>
                <a:gd name="connsiteY3" fmla="*/ 470692 h 960402"/>
                <a:gd name="connsiteX4" fmla="*/ 734123 w 897895"/>
                <a:gd name="connsiteY4" fmla="*/ 500170 h 960402"/>
                <a:gd name="connsiteX5" fmla="*/ 739835 w 897895"/>
                <a:gd name="connsiteY5" fmla="*/ 506826 h 960402"/>
                <a:gd name="connsiteX6" fmla="*/ 747453 w 897895"/>
                <a:gd name="connsiteY6" fmla="*/ 500170 h 960402"/>
                <a:gd name="connsiteX7" fmla="*/ 752213 w 897895"/>
                <a:gd name="connsiteY7" fmla="*/ 484956 h 960402"/>
                <a:gd name="connsiteX8" fmla="*/ 771257 w 897895"/>
                <a:gd name="connsiteY8" fmla="*/ 474496 h 960402"/>
                <a:gd name="connsiteX9" fmla="*/ 786492 w 897895"/>
                <a:gd name="connsiteY9" fmla="*/ 434558 h 960402"/>
                <a:gd name="connsiteX10" fmla="*/ 819818 w 897895"/>
                <a:gd name="connsiteY10" fmla="*/ 424099 h 960402"/>
                <a:gd name="connsiteX11" fmla="*/ 827435 w 897895"/>
                <a:gd name="connsiteY11" fmla="*/ 392719 h 960402"/>
                <a:gd name="connsiteX12" fmla="*/ 834100 w 897895"/>
                <a:gd name="connsiteY12" fmla="*/ 384161 h 960402"/>
                <a:gd name="connsiteX13" fmla="*/ 837909 w 897895"/>
                <a:gd name="connsiteY13" fmla="*/ 364192 h 960402"/>
                <a:gd name="connsiteX14" fmla="*/ 855048 w 897895"/>
                <a:gd name="connsiteY14" fmla="*/ 353732 h 960402"/>
                <a:gd name="connsiteX15" fmla="*/ 855048 w 897895"/>
                <a:gd name="connsiteY15" fmla="*/ 339469 h 960402"/>
                <a:gd name="connsiteX16" fmla="*/ 864570 w 897895"/>
                <a:gd name="connsiteY16" fmla="*/ 330911 h 960402"/>
                <a:gd name="connsiteX17" fmla="*/ 877900 w 897895"/>
                <a:gd name="connsiteY17" fmla="*/ 331862 h 960402"/>
                <a:gd name="connsiteX18" fmla="*/ 877900 w 897895"/>
                <a:gd name="connsiteY18" fmla="*/ 350880 h 960402"/>
                <a:gd name="connsiteX19" fmla="*/ 868378 w 897895"/>
                <a:gd name="connsiteY19" fmla="*/ 351831 h 960402"/>
                <a:gd name="connsiteX20" fmla="*/ 873139 w 897895"/>
                <a:gd name="connsiteY20" fmla="*/ 363241 h 960402"/>
                <a:gd name="connsiteX21" fmla="*/ 866474 w 897895"/>
                <a:gd name="connsiteY21" fmla="*/ 384161 h 960402"/>
                <a:gd name="connsiteX22" fmla="*/ 860761 w 897895"/>
                <a:gd name="connsiteY22" fmla="*/ 385112 h 960402"/>
                <a:gd name="connsiteX23" fmla="*/ 849335 w 897895"/>
                <a:gd name="connsiteY23" fmla="*/ 427902 h 960402"/>
                <a:gd name="connsiteX24" fmla="*/ 842670 w 897895"/>
                <a:gd name="connsiteY24" fmla="*/ 432657 h 960402"/>
                <a:gd name="connsiteX25" fmla="*/ 816009 w 897895"/>
                <a:gd name="connsiteY25" fmla="*/ 501121 h 960402"/>
                <a:gd name="connsiteX26" fmla="*/ 813153 w 897895"/>
                <a:gd name="connsiteY26" fmla="*/ 541059 h 960402"/>
                <a:gd name="connsiteX27" fmla="*/ 818865 w 897895"/>
                <a:gd name="connsiteY27" fmla="*/ 560076 h 960402"/>
                <a:gd name="connsiteX28" fmla="*/ 819818 w 897895"/>
                <a:gd name="connsiteY28" fmla="*/ 572438 h 960402"/>
                <a:gd name="connsiteX29" fmla="*/ 796966 w 897895"/>
                <a:gd name="connsiteY29" fmla="*/ 590505 h 960402"/>
                <a:gd name="connsiteX30" fmla="*/ 799822 w 897895"/>
                <a:gd name="connsiteY30" fmla="*/ 608572 h 960402"/>
                <a:gd name="connsiteX31" fmla="*/ 791253 w 897895"/>
                <a:gd name="connsiteY31" fmla="*/ 638050 h 960402"/>
                <a:gd name="connsiteX32" fmla="*/ 794109 w 897895"/>
                <a:gd name="connsiteY32" fmla="*/ 653264 h 960402"/>
                <a:gd name="connsiteX33" fmla="*/ 797918 w 897895"/>
                <a:gd name="connsiteY33" fmla="*/ 688447 h 960402"/>
                <a:gd name="connsiteX34" fmla="*/ 787444 w 897895"/>
                <a:gd name="connsiteY34" fmla="*/ 727434 h 960402"/>
                <a:gd name="connsiteX35" fmla="*/ 773161 w 897895"/>
                <a:gd name="connsiteY35" fmla="*/ 774978 h 960402"/>
                <a:gd name="connsiteX36" fmla="*/ 782683 w 897895"/>
                <a:gd name="connsiteY36" fmla="*/ 789242 h 960402"/>
                <a:gd name="connsiteX37" fmla="*/ 779827 w 897895"/>
                <a:gd name="connsiteY37" fmla="*/ 792095 h 960402"/>
                <a:gd name="connsiteX38" fmla="*/ 787444 w 897895"/>
                <a:gd name="connsiteY38" fmla="*/ 808260 h 960402"/>
                <a:gd name="connsiteX39" fmla="*/ 782683 w 897895"/>
                <a:gd name="connsiteY39" fmla="*/ 818720 h 960402"/>
                <a:gd name="connsiteX40" fmla="*/ 793157 w 897895"/>
                <a:gd name="connsiteY40" fmla="*/ 827278 h 960402"/>
                <a:gd name="connsiteX41" fmla="*/ 793157 w 897895"/>
                <a:gd name="connsiteY41" fmla="*/ 852952 h 960402"/>
                <a:gd name="connsiteX42" fmla="*/ 805535 w 897895"/>
                <a:gd name="connsiteY42" fmla="*/ 867215 h 960402"/>
                <a:gd name="connsiteX43" fmla="*/ 801726 w 897895"/>
                <a:gd name="connsiteY43" fmla="*/ 895742 h 960402"/>
                <a:gd name="connsiteX44" fmla="*/ 804583 w 897895"/>
                <a:gd name="connsiteY44" fmla="*/ 933778 h 960402"/>
                <a:gd name="connsiteX45" fmla="*/ 367538 w 897895"/>
                <a:gd name="connsiteY45" fmla="*/ 960403 h 960402"/>
                <a:gd name="connsiteX46" fmla="*/ 355159 w 897895"/>
                <a:gd name="connsiteY46" fmla="*/ 933778 h 960402"/>
                <a:gd name="connsiteX47" fmla="*/ 323737 w 897895"/>
                <a:gd name="connsiteY47" fmla="*/ 927121 h 960402"/>
                <a:gd name="connsiteX48" fmla="*/ 298029 w 897895"/>
                <a:gd name="connsiteY48" fmla="*/ 912858 h 960402"/>
                <a:gd name="connsiteX49" fmla="*/ 278986 w 897895"/>
                <a:gd name="connsiteY49" fmla="*/ 860559 h 960402"/>
                <a:gd name="connsiteX50" fmla="*/ 279938 w 897895"/>
                <a:gd name="connsiteY50" fmla="*/ 836787 h 960402"/>
                <a:gd name="connsiteX51" fmla="*/ 295172 w 897895"/>
                <a:gd name="connsiteY51" fmla="*/ 805407 h 960402"/>
                <a:gd name="connsiteX52" fmla="*/ 289460 w 897895"/>
                <a:gd name="connsiteY52" fmla="*/ 794947 h 960402"/>
                <a:gd name="connsiteX53" fmla="*/ 269464 w 897895"/>
                <a:gd name="connsiteY53" fmla="*/ 779733 h 960402"/>
                <a:gd name="connsiteX54" fmla="*/ 267560 w 897895"/>
                <a:gd name="connsiteY54" fmla="*/ 755010 h 960402"/>
                <a:gd name="connsiteX55" fmla="*/ 257086 w 897895"/>
                <a:gd name="connsiteY55" fmla="*/ 712219 h 960402"/>
                <a:gd name="connsiteX56" fmla="*/ 255182 w 897895"/>
                <a:gd name="connsiteY56" fmla="*/ 683693 h 960402"/>
                <a:gd name="connsiteX57" fmla="*/ 234234 w 897895"/>
                <a:gd name="connsiteY57" fmla="*/ 655166 h 960402"/>
                <a:gd name="connsiteX58" fmla="*/ 207573 w 897895"/>
                <a:gd name="connsiteY58" fmla="*/ 648510 h 960402"/>
                <a:gd name="connsiteX59" fmla="*/ 158060 w 897895"/>
                <a:gd name="connsiteY59" fmla="*/ 614277 h 960402"/>
                <a:gd name="connsiteX60" fmla="*/ 152347 w 897895"/>
                <a:gd name="connsiteY60" fmla="*/ 582898 h 960402"/>
                <a:gd name="connsiteX61" fmla="*/ 92361 w 897895"/>
                <a:gd name="connsiteY61" fmla="*/ 553420 h 960402"/>
                <a:gd name="connsiteX62" fmla="*/ 90456 w 897895"/>
                <a:gd name="connsiteY62" fmla="*/ 541059 h 960402"/>
                <a:gd name="connsiteX63" fmla="*/ 59035 w 897895"/>
                <a:gd name="connsiteY63" fmla="*/ 541059 h 960402"/>
                <a:gd name="connsiteX64" fmla="*/ 38087 w 897895"/>
                <a:gd name="connsiteY64" fmla="*/ 516335 h 960402"/>
                <a:gd name="connsiteX65" fmla="*/ 19043 w 897895"/>
                <a:gd name="connsiteY65" fmla="*/ 503974 h 960402"/>
                <a:gd name="connsiteX66" fmla="*/ 25709 w 897895"/>
                <a:gd name="connsiteY66" fmla="*/ 455478 h 960402"/>
                <a:gd name="connsiteX67" fmla="*/ 17140 w 897895"/>
                <a:gd name="connsiteY67" fmla="*/ 440264 h 960402"/>
                <a:gd name="connsiteX68" fmla="*/ 21900 w 897895"/>
                <a:gd name="connsiteY68" fmla="*/ 388916 h 960402"/>
                <a:gd name="connsiteX69" fmla="*/ 31422 w 897895"/>
                <a:gd name="connsiteY69" fmla="*/ 371800 h 960402"/>
                <a:gd name="connsiteX70" fmla="*/ 28565 w 897895"/>
                <a:gd name="connsiteY70" fmla="*/ 346125 h 960402"/>
                <a:gd name="connsiteX71" fmla="*/ 17140 w 897895"/>
                <a:gd name="connsiteY71" fmla="*/ 333764 h 960402"/>
                <a:gd name="connsiteX72" fmla="*/ 0 w 897895"/>
                <a:gd name="connsiteY72" fmla="*/ 330911 h 960402"/>
                <a:gd name="connsiteX73" fmla="*/ 0 w 897895"/>
                <a:gd name="connsiteY73" fmla="*/ 314746 h 960402"/>
                <a:gd name="connsiteX74" fmla="*/ 26661 w 897895"/>
                <a:gd name="connsiteY74" fmla="*/ 259594 h 960402"/>
                <a:gd name="connsiteX75" fmla="*/ 82839 w 897895"/>
                <a:gd name="connsiteY75" fmla="*/ 222509 h 960402"/>
                <a:gd name="connsiteX76" fmla="*/ 79030 w 897895"/>
                <a:gd name="connsiteY76" fmla="*/ 98893 h 960402"/>
                <a:gd name="connsiteX77" fmla="*/ 87600 w 897895"/>
                <a:gd name="connsiteY77" fmla="*/ 102697 h 960402"/>
                <a:gd name="connsiteX78" fmla="*/ 93313 w 897895"/>
                <a:gd name="connsiteY78" fmla="*/ 97942 h 960402"/>
                <a:gd name="connsiteX79" fmla="*/ 94265 w 897895"/>
                <a:gd name="connsiteY79" fmla="*/ 87482 h 960402"/>
                <a:gd name="connsiteX80" fmla="*/ 102835 w 897895"/>
                <a:gd name="connsiteY80" fmla="*/ 81777 h 960402"/>
                <a:gd name="connsiteX81" fmla="*/ 116165 w 897895"/>
                <a:gd name="connsiteY81" fmla="*/ 93188 h 960402"/>
                <a:gd name="connsiteX82" fmla="*/ 122830 w 897895"/>
                <a:gd name="connsiteY82" fmla="*/ 92237 h 960402"/>
                <a:gd name="connsiteX83" fmla="*/ 147586 w 897895"/>
                <a:gd name="connsiteY83" fmla="*/ 92237 h 960402"/>
                <a:gd name="connsiteX84" fmla="*/ 212334 w 897895"/>
                <a:gd name="connsiteY84" fmla="*/ 67513 h 960402"/>
                <a:gd name="connsiteX85" fmla="*/ 215191 w 897895"/>
                <a:gd name="connsiteY85" fmla="*/ 58005 h 960402"/>
                <a:gd name="connsiteX86" fmla="*/ 226617 w 897895"/>
                <a:gd name="connsiteY86" fmla="*/ 58005 h 960402"/>
                <a:gd name="connsiteX87" fmla="*/ 233281 w 897895"/>
                <a:gd name="connsiteY87" fmla="*/ 46594 h 960402"/>
                <a:gd name="connsiteX88" fmla="*/ 237090 w 897895"/>
                <a:gd name="connsiteY88" fmla="*/ 54201 h 960402"/>
                <a:gd name="connsiteX89" fmla="*/ 254229 w 897895"/>
                <a:gd name="connsiteY89" fmla="*/ 45643 h 960402"/>
                <a:gd name="connsiteX90" fmla="*/ 271368 w 897895"/>
                <a:gd name="connsiteY90" fmla="*/ 29478 h 960402"/>
                <a:gd name="connsiteX91" fmla="*/ 274225 w 897895"/>
                <a:gd name="connsiteY91" fmla="*/ 34232 h 960402"/>
                <a:gd name="connsiteX92" fmla="*/ 283747 w 897895"/>
                <a:gd name="connsiteY92" fmla="*/ 24723 h 960402"/>
                <a:gd name="connsiteX93" fmla="*/ 304694 w 897895"/>
                <a:gd name="connsiteY93" fmla="*/ 39938 h 960402"/>
                <a:gd name="connsiteX94" fmla="*/ 297077 w 897895"/>
                <a:gd name="connsiteY94" fmla="*/ 55152 h 960402"/>
                <a:gd name="connsiteX95" fmla="*/ 285651 w 897895"/>
                <a:gd name="connsiteY95" fmla="*/ 68464 h 960402"/>
                <a:gd name="connsiteX96" fmla="*/ 290412 w 897895"/>
                <a:gd name="connsiteY96" fmla="*/ 82728 h 960402"/>
                <a:gd name="connsiteX97" fmla="*/ 277082 w 897895"/>
                <a:gd name="connsiteY97" fmla="*/ 97942 h 960402"/>
                <a:gd name="connsiteX98" fmla="*/ 280890 w 897895"/>
                <a:gd name="connsiteY98" fmla="*/ 106500 h 960402"/>
                <a:gd name="connsiteX99" fmla="*/ 302790 w 897895"/>
                <a:gd name="connsiteY99" fmla="*/ 96040 h 960402"/>
                <a:gd name="connsiteX100" fmla="*/ 302790 w 897895"/>
                <a:gd name="connsiteY100" fmla="*/ 82728 h 960402"/>
                <a:gd name="connsiteX101" fmla="*/ 334212 w 897895"/>
                <a:gd name="connsiteY101" fmla="*/ 100795 h 960402"/>
                <a:gd name="connsiteX102" fmla="*/ 352303 w 897895"/>
                <a:gd name="connsiteY102" fmla="*/ 107451 h 960402"/>
                <a:gd name="connsiteX103" fmla="*/ 370394 w 897895"/>
                <a:gd name="connsiteY103" fmla="*/ 114107 h 960402"/>
                <a:gd name="connsiteX104" fmla="*/ 398959 w 897895"/>
                <a:gd name="connsiteY104" fmla="*/ 150241 h 960402"/>
                <a:gd name="connsiteX105" fmla="*/ 560828 w 897895"/>
                <a:gd name="connsiteY105" fmla="*/ 186375 h 960402"/>
                <a:gd name="connsiteX106" fmla="*/ 574158 w 897895"/>
                <a:gd name="connsiteY106" fmla="*/ 195884 h 960402"/>
                <a:gd name="connsiteX107" fmla="*/ 612245 w 897895"/>
                <a:gd name="connsiteY107" fmla="*/ 203491 h 960402"/>
                <a:gd name="connsiteX108" fmla="*/ 618910 w 897895"/>
                <a:gd name="connsiteY108" fmla="*/ 208246 h 960402"/>
                <a:gd name="connsiteX109" fmla="*/ 645571 w 897895"/>
                <a:gd name="connsiteY109" fmla="*/ 206344 h 960402"/>
                <a:gd name="connsiteX110" fmla="*/ 692227 w 897895"/>
                <a:gd name="connsiteY110" fmla="*/ 213951 h 960402"/>
                <a:gd name="connsiteX111" fmla="*/ 705558 w 897895"/>
                <a:gd name="connsiteY111" fmla="*/ 228215 h 960402"/>
                <a:gd name="connsiteX112" fmla="*/ 696036 w 897895"/>
                <a:gd name="connsiteY112" fmla="*/ 237723 h 960402"/>
                <a:gd name="connsiteX113" fmla="*/ 703653 w 897895"/>
                <a:gd name="connsiteY113" fmla="*/ 245331 h 960402"/>
                <a:gd name="connsiteX114" fmla="*/ 739835 w 897895"/>
                <a:gd name="connsiteY114" fmla="*/ 251987 h 960402"/>
                <a:gd name="connsiteX115" fmla="*/ 751262 w 897895"/>
                <a:gd name="connsiteY115" fmla="*/ 263398 h 960402"/>
                <a:gd name="connsiteX116" fmla="*/ 752213 w 897895"/>
                <a:gd name="connsiteY116" fmla="*/ 305237 h 960402"/>
                <a:gd name="connsiteX117" fmla="*/ 739835 w 897895"/>
                <a:gd name="connsiteY117" fmla="*/ 331862 h 960402"/>
                <a:gd name="connsiteX118" fmla="*/ 758879 w 897895"/>
                <a:gd name="connsiteY118" fmla="*/ 332813 h 960402"/>
                <a:gd name="connsiteX119" fmla="*/ 768400 w 897895"/>
                <a:gd name="connsiteY119" fmla="*/ 325206 h 960402"/>
                <a:gd name="connsiteX120" fmla="*/ 776970 w 897895"/>
                <a:gd name="connsiteY120" fmla="*/ 332813 h 960402"/>
                <a:gd name="connsiteX121" fmla="*/ 766496 w 897895"/>
                <a:gd name="connsiteY121" fmla="*/ 362291 h 960402"/>
                <a:gd name="connsiteX122" fmla="*/ 776018 w 897895"/>
                <a:gd name="connsiteY122" fmla="*/ 377505 h 960402"/>
                <a:gd name="connsiteX123" fmla="*/ 787444 w 897895"/>
                <a:gd name="connsiteY123" fmla="*/ 380358 h 960402"/>
                <a:gd name="connsiteX124" fmla="*/ 313264 w 897895"/>
                <a:gd name="connsiteY124" fmla="*/ 54201 h 960402"/>
                <a:gd name="connsiteX125" fmla="*/ 308503 w 897895"/>
                <a:gd name="connsiteY125" fmla="*/ 55152 h 960402"/>
                <a:gd name="connsiteX126" fmla="*/ 294220 w 897895"/>
                <a:gd name="connsiteY126" fmla="*/ 70366 h 960402"/>
                <a:gd name="connsiteX127" fmla="*/ 296125 w 897895"/>
                <a:gd name="connsiteY127" fmla="*/ 75121 h 960402"/>
                <a:gd name="connsiteX128" fmla="*/ 310407 w 897895"/>
                <a:gd name="connsiteY128" fmla="*/ 69415 h 960402"/>
                <a:gd name="connsiteX129" fmla="*/ 310407 w 897895"/>
                <a:gd name="connsiteY129" fmla="*/ 63710 h 960402"/>
                <a:gd name="connsiteX130" fmla="*/ 318977 w 897895"/>
                <a:gd name="connsiteY130" fmla="*/ 60857 h 960402"/>
                <a:gd name="connsiteX131" fmla="*/ 328498 w 897895"/>
                <a:gd name="connsiteY131" fmla="*/ 43741 h 960402"/>
                <a:gd name="connsiteX132" fmla="*/ 318977 w 897895"/>
                <a:gd name="connsiteY132" fmla="*/ 46594 h 960402"/>
                <a:gd name="connsiteX133" fmla="*/ 317073 w 897895"/>
                <a:gd name="connsiteY133" fmla="*/ 53250 h 960402"/>
                <a:gd name="connsiteX134" fmla="*/ 325642 w 897895"/>
                <a:gd name="connsiteY134" fmla="*/ 52299 h 960402"/>
                <a:gd name="connsiteX135" fmla="*/ 316120 w 897895"/>
                <a:gd name="connsiteY135" fmla="*/ 28527 h 960402"/>
                <a:gd name="connsiteX136" fmla="*/ 314216 w 897895"/>
                <a:gd name="connsiteY136" fmla="*/ 37085 h 960402"/>
                <a:gd name="connsiteX137" fmla="*/ 330403 w 897895"/>
                <a:gd name="connsiteY137" fmla="*/ 37085 h 960402"/>
                <a:gd name="connsiteX138" fmla="*/ 336116 w 897895"/>
                <a:gd name="connsiteY138" fmla="*/ 33281 h 960402"/>
                <a:gd name="connsiteX139" fmla="*/ 337068 w 897895"/>
                <a:gd name="connsiteY139" fmla="*/ 23772 h 960402"/>
                <a:gd name="connsiteX140" fmla="*/ 342781 w 897895"/>
                <a:gd name="connsiteY140" fmla="*/ 0 h 960402"/>
                <a:gd name="connsiteX141" fmla="*/ 339924 w 897895"/>
                <a:gd name="connsiteY141" fmla="*/ 18067 h 960402"/>
                <a:gd name="connsiteX142" fmla="*/ 351351 w 897895"/>
                <a:gd name="connsiteY142" fmla="*/ 13313 h 960402"/>
                <a:gd name="connsiteX143" fmla="*/ 352303 w 897895"/>
                <a:gd name="connsiteY143" fmla="*/ 0 h 960402"/>
                <a:gd name="connsiteX144" fmla="*/ 897896 w 897895"/>
                <a:gd name="connsiteY144" fmla="*/ 303335 h 960402"/>
                <a:gd name="connsiteX145" fmla="*/ 878852 w 897895"/>
                <a:gd name="connsiteY145" fmla="*/ 306188 h 960402"/>
                <a:gd name="connsiteX146" fmla="*/ 875044 w 897895"/>
                <a:gd name="connsiteY146" fmla="*/ 318549 h 960402"/>
                <a:gd name="connsiteX147" fmla="*/ 887422 w 897895"/>
                <a:gd name="connsiteY147" fmla="*/ 334715 h 960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897895" h="960402">
                  <a:moveTo>
                    <a:pt x="784587" y="408884"/>
                  </a:moveTo>
                  <a:lnTo>
                    <a:pt x="756974" y="416492"/>
                  </a:lnTo>
                  <a:lnTo>
                    <a:pt x="758879" y="438362"/>
                  </a:lnTo>
                  <a:lnTo>
                    <a:pt x="736027" y="470692"/>
                  </a:lnTo>
                  <a:lnTo>
                    <a:pt x="734123" y="500170"/>
                  </a:lnTo>
                  <a:lnTo>
                    <a:pt x="739835" y="506826"/>
                  </a:lnTo>
                  <a:lnTo>
                    <a:pt x="747453" y="500170"/>
                  </a:lnTo>
                  <a:lnTo>
                    <a:pt x="752213" y="484956"/>
                  </a:lnTo>
                  <a:lnTo>
                    <a:pt x="771257" y="474496"/>
                  </a:lnTo>
                  <a:lnTo>
                    <a:pt x="786492" y="434558"/>
                  </a:lnTo>
                  <a:lnTo>
                    <a:pt x="819818" y="424099"/>
                  </a:lnTo>
                  <a:lnTo>
                    <a:pt x="827435" y="392719"/>
                  </a:lnTo>
                  <a:lnTo>
                    <a:pt x="834100" y="384161"/>
                  </a:lnTo>
                  <a:lnTo>
                    <a:pt x="837909" y="364192"/>
                  </a:lnTo>
                  <a:lnTo>
                    <a:pt x="855048" y="353732"/>
                  </a:lnTo>
                  <a:lnTo>
                    <a:pt x="855048" y="339469"/>
                  </a:lnTo>
                  <a:lnTo>
                    <a:pt x="864570" y="330911"/>
                  </a:lnTo>
                  <a:lnTo>
                    <a:pt x="877900" y="331862"/>
                  </a:lnTo>
                  <a:lnTo>
                    <a:pt x="877900" y="350880"/>
                  </a:lnTo>
                  <a:lnTo>
                    <a:pt x="868378" y="351831"/>
                  </a:lnTo>
                  <a:lnTo>
                    <a:pt x="873139" y="363241"/>
                  </a:lnTo>
                  <a:lnTo>
                    <a:pt x="866474" y="384161"/>
                  </a:lnTo>
                  <a:lnTo>
                    <a:pt x="860761" y="385112"/>
                  </a:lnTo>
                  <a:lnTo>
                    <a:pt x="849335" y="427902"/>
                  </a:lnTo>
                  <a:lnTo>
                    <a:pt x="842670" y="432657"/>
                  </a:lnTo>
                  <a:lnTo>
                    <a:pt x="816009" y="501121"/>
                  </a:lnTo>
                  <a:lnTo>
                    <a:pt x="813153" y="541059"/>
                  </a:lnTo>
                  <a:lnTo>
                    <a:pt x="818865" y="560076"/>
                  </a:lnTo>
                  <a:lnTo>
                    <a:pt x="819818" y="572438"/>
                  </a:lnTo>
                  <a:lnTo>
                    <a:pt x="796966" y="590505"/>
                  </a:lnTo>
                  <a:lnTo>
                    <a:pt x="799822" y="608572"/>
                  </a:lnTo>
                  <a:lnTo>
                    <a:pt x="791253" y="638050"/>
                  </a:lnTo>
                  <a:lnTo>
                    <a:pt x="794109" y="653264"/>
                  </a:lnTo>
                  <a:lnTo>
                    <a:pt x="797918" y="688447"/>
                  </a:lnTo>
                  <a:lnTo>
                    <a:pt x="787444" y="727434"/>
                  </a:lnTo>
                  <a:lnTo>
                    <a:pt x="773161" y="774978"/>
                  </a:lnTo>
                  <a:lnTo>
                    <a:pt x="782683" y="789242"/>
                  </a:lnTo>
                  <a:lnTo>
                    <a:pt x="779827" y="792095"/>
                  </a:lnTo>
                  <a:lnTo>
                    <a:pt x="787444" y="808260"/>
                  </a:lnTo>
                  <a:lnTo>
                    <a:pt x="782683" y="818720"/>
                  </a:lnTo>
                  <a:lnTo>
                    <a:pt x="793157" y="827278"/>
                  </a:lnTo>
                  <a:lnTo>
                    <a:pt x="793157" y="852952"/>
                  </a:lnTo>
                  <a:lnTo>
                    <a:pt x="805535" y="867215"/>
                  </a:lnTo>
                  <a:lnTo>
                    <a:pt x="801726" y="895742"/>
                  </a:lnTo>
                  <a:lnTo>
                    <a:pt x="804583" y="933778"/>
                  </a:lnTo>
                  <a:lnTo>
                    <a:pt x="367538" y="960403"/>
                  </a:lnTo>
                  <a:lnTo>
                    <a:pt x="355159" y="933778"/>
                  </a:lnTo>
                  <a:lnTo>
                    <a:pt x="323737" y="927121"/>
                  </a:lnTo>
                  <a:lnTo>
                    <a:pt x="298029" y="912858"/>
                  </a:lnTo>
                  <a:lnTo>
                    <a:pt x="278986" y="860559"/>
                  </a:lnTo>
                  <a:lnTo>
                    <a:pt x="279938" y="836787"/>
                  </a:lnTo>
                  <a:lnTo>
                    <a:pt x="295172" y="805407"/>
                  </a:lnTo>
                  <a:lnTo>
                    <a:pt x="289460" y="794947"/>
                  </a:lnTo>
                  <a:lnTo>
                    <a:pt x="269464" y="779733"/>
                  </a:lnTo>
                  <a:lnTo>
                    <a:pt x="267560" y="755010"/>
                  </a:lnTo>
                  <a:lnTo>
                    <a:pt x="257086" y="712219"/>
                  </a:lnTo>
                  <a:lnTo>
                    <a:pt x="255182" y="683693"/>
                  </a:lnTo>
                  <a:lnTo>
                    <a:pt x="234234" y="655166"/>
                  </a:lnTo>
                  <a:lnTo>
                    <a:pt x="207573" y="648510"/>
                  </a:lnTo>
                  <a:lnTo>
                    <a:pt x="158060" y="614277"/>
                  </a:lnTo>
                  <a:lnTo>
                    <a:pt x="152347" y="582898"/>
                  </a:lnTo>
                  <a:lnTo>
                    <a:pt x="92361" y="553420"/>
                  </a:lnTo>
                  <a:lnTo>
                    <a:pt x="90456" y="541059"/>
                  </a:lnTo>
                  <a:lnTo>
                    <a:pt x="59035" y="541059"/>
                  </a:lnTo>
                  <a:lnTo>
                    <a:pt x="38087" y="516335"/>
                  </a:lnTo>
                  <a:lnTo>
                    <a:pt x="19043" y="503974"/>
                  </a:lnTo>
                  <a:lnTo>
                    <a:pt x="25709" y="455478"/>
                  </a:lnTo>
                  <a:lnTo>
                    <a:pt x="17140" y="440264"/>
                  </a:lnTo>
                  <a:lnTo>
                    <a:pt x="21900" y="388916"/>
                  </a:lnTo>
                  <a:lnTo>
                    <a:pt x="31422" y="371800"/>
                  </a:lnTo>
                  <a:lnTo>
                    <a:pt x="28565" y="346125"/>
                  </a:lnTo>
                  <a:lnTo>
                    <a:pt x="17140" y="333764"/>
                  </a:lnTo>
                  <a:lnTo>
                    <a:pt x="0" y="330911"/>
                  </a:lnTo>
                  <a:lnTo>
                    <a:pt x="0" y="314746"/>
                  </a:lnTo>
                  <a:lnTo>
                    <a:pt x="26661" y="259594"/>
                  </a:lnTo>
                  <a:lnTo>
                    <a:pt x="82839" y="222509"/>
                  </a:lnTo>
                  <a:lnTo>
                    <a:pt x="79030" y="98893"/>
                  </a:lnTo>
                  <a:lnTo>
                    <a:pt x="87600" y="102697"/>
                  </a:lnTo>
                  <a:lnTo>
                    <a:pt x="93313" y="97942"/>
                  </a:lnTo>
                  <a:lnTo>
                    <a:pt x="94265" y="87482"/>
                  </a:lnTo>
                  <a:lnTo>
                    <a:pt x="102835" y="81777"/>
                  </a:lnTo>
                  <a:lnTo>
                    <a:pt x="116165" y="93188"/>
                  </a:lnTo>
                  <a:lnTo>
                    <a:pt x="122830" y="92237"/>
                  </a:lnTo>
                  <a:lnTo>
                    <a:pt x="147586" y="92237"/>
                  </a:lnTo>
                  <a:lnTo>
                    <a:pt x="212334" y="67513"/>
                  </a:lnTo>
                  <a:lnTo>
                    <a:pt x="215191" y="58005"/>
                  </a:lnTo>
                  <a:lnTo>
                    <a:pt x="226617" y="58005"/>
                  </a:lnTo>
                  <a:lnTo>
                    <a:pt x="233281" y="46594"/>
                  </a:lnTo>
                  <a:lnTo>
                    <a:pt x="237090" y="54201"/>
                  </a:lnTo>
                  <a:lnTo>
                    <a:pt x="254229" y="45643"/>
                  </a:lnTo>
                  <a:lnTo>
                    <a:pt x="271368" y="29478"/>
                  </a:lnTo>
                  <a:lnTo>
                    <a:pt x="274225" y="34232"/>
                  </a:lnTo>
                  <a:lnTo>
                    <a:pt x="283747" y="24723"/>
                  </a:lnTo>
                  <a:lnTo>
                    <a:pt x="304694" y="39938"/>
                  </a:lnTo>
                  <a:lnTo>
                    <a:pt x="297077" y="55152"/>
                  </a:lnTo>
                  <a:lnTo>
                    <a:pt x="285651" y="68464"/>
                  </a:lnTo>
                  <a:lnTo>
                    <a:pt x="290412" y="82728"/>
                  </a:lnTo>
                  <a:lnTo>
                    <a:pt x="277082" y="97942"/>
                  </a:lnTo>
                  <a:lnTo>
                    <a:pt x="280890" y="106500"/>
                  </a:lnTo>
                  <a:lnTo>
                    <a:pt x="302790" y="96040"/>
                  </a:lnTo>
                  <a:lnTo>
                    <a:pt x="302790" y="82728"/>
                  </a:lnTo>
                  <a:lnTo>
                    <a:pt x="334212" y="100795"/>
                  </a:lnTo>
                  <a:lnTo>
                    <a:pt x="352303" y="107451"/>
                  </a:lnTo>
                  <a:lnTo>
                    <a:pt x="370394" y="114107"/>
                  </a:lnTo>
                  <a:lnTo>
                    <a:pt x="398959" y="150241"/>
                  </a:lnTo>
                  <a:lnTo>
                    <a:pt x="560828" y="186375"/>
                  </a:lnTo>
                  <a:lnTo>
                    <a:pt x="574158" y="195884"/>
                  </a:lnTo>
                  <a:lnTo>
                    <a:pt x="612245" y="203491"/>
                  </a:lnTo>
                  <a:lnTo>
                    <a:pt x="618910" y="208246"/>
                  </a:lnTo>
                  <a:lnTo>
                    <a:pt x="645571" y="206344"/>
                  </a:lnTo>
                  <a:lnTo>
                    <a:pt x="692227" y="213951"/>
                  </a:lnTo>
                  <a:lnTo>
                    <a:pt x="705558" y="228215"/>
                  </a:lnTo>
                  <a:lnTo>
                    <a:pt x="696036" y="237723"/>
                  </a:lnTo>
                  <a:lnTo>
                    <a:pt x="703653" y="245331"/>
                  </a:lnTo>
                  <a:lnTo>
                    <a:pt x="739835" y="251987"/>
                  </a:lnTo>
                  <a:lnTo>
                    <a:pt x="751262" y="263398"/>
                  </a:lnTo>
                  <a:lnTo>
                    <a:pt x="752213" y="305237"/>
                  </a:lnTo>
                  <a:lnTo>
                    <a:pt x="739835" y="331862"/>
                  </a:lnTo>
                  <a:lnTo>
                    <a:pt x="758879" y="332813"/>
                  </a:lnTo>
                  <a:lnTo>
                    <a:pt x="768400" y="325206"/>
                  </a:lnTo>
                  <a:lnTo>
                    <a:pt x="776970" y="332813"/>
                  </a:lnTo>
                  <a:lnTo>
                    <a:pt x="766496" y="362291"/>
                  </a:lnTo>
                  <a:lnTo>
                    <a:pt x="776018" y="377505"/>
                  </a:lnTo>
                  <a:lnTo>
                    <a:pt x="787444" y="380358"/>
                  </a:lnTo>
                  <a:close/>
                  <a:moveTo>
                    <a:pt x="313264" y="54201"/>
                  </a:moveTo>
                  <a:lnTo>
                    <a:pt x="308503" y="55152"/>
                  </a:lnTo>
                  <a:lnTo>
                    <a:pt x="294220" y="70366"/>
                  </a:lnTo>
                  <a:lnTo>
                    <a:pt x="296125" y="75121"/>
                  </a:lnTo>
                  <a:lnTo>
                    <a:pt x="310407" y="69415"/>
                  </a:lnTo>
                  <a:lnTo>
                    <a:pt x="310407" y="63710"/>
                  </a:lnTo>
                  <a:lnTo>
                    <a:pt x="318977" y="60857"/>
                  </a:lnTo>
                  <a:close/>
                  <a:moveTo>
                    <a:pt x="328498" y="43741"/>
                  </a:moveTo>
                  <a:lnTo>
                    <a:pt x="318977" y="46594"/>
                  </a:lnTo>
                  <a:lnTo>
                    <a:pt x="317073" y="53250"/>
                  </a:lnTo>
                  <a:lnTo>
                    <a:pt x="325642" y="52299"/>
                  </a:lnTo>
                  <a:close/>
                  <a:moveTo>
                    <a:pt x="316120" y="28527"/>
                  </a:moveTo>
                  <a:lnTo>
                    <a:pt x="314216" y="37085"/>
                  </a:lnTo>
                  <a:lnTo>
                    <a:pt x="330403" y="37085"/>
                  </a:lnTo>
                  <a:lnTo>
                    <a:pt x="336116" y="33281"/>
                  </a:lnTo>
                  <a:lnTo>
                    <a:pt x="337068" y="23772"/>
                  </a:lnTo>
                  <a:close/>
                  <a:moveTo>
                    <a:pt x="342781" y="0"/>
                  </a:moveTo>
                  <a:lnTo>
                    <a:pt x="339924" y="18067"/>
                  </a:lnTo>
                  <a:lnTo>
                    <a:pt x="351351" y="13313"/>
                  </a:lnTo>
                  <a:lnTo>
                    <a:pt x="352303" y="0"/>
                  </a:lnTo>
                  <a:close/>
                  <a:moveTo>
                    <a:pt x="897896" y="303335"/>
                  </a:moveTo>
                  <a:lnTo>
                    <a:pt x="878852" y="306188"/>
                  </a:lnTo>
                  <a:lnTo>
                    <a:pt x="875044" y="318549"/>
                  </a:lnTo>
                  <a:lnTo>
                    <a:pt x="887422" y="334715"/>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7" name="Freeform 61">
              <a:extLst>
                <a:ext uri="{FF2B5EF4-FFF2-40B4-BE49-F238E27FC236}">
                  <a16:creationId xmlns:a16="http://schemas.microsoft.com/office/drawing/2014/main" id="{547E3399-8CA1-8618-EAE2-904AE4353C72}"/>
                </a:ext>
              </a:extLst>
            </p:cNvPr>
            <p:cNvSpPr/>
            <p:nvPr/>
          </p:nvSpPr>
          <p:spPr>
            <a:xfrm>
              <a:off x="3750807" y="1850517"/>
              <a:ext cx="1162599" cy="963255"/>
            </a:xfrm>
            <a:custGeom>
              <a:avLst/>
              <a:gdLst>
                <a:gd name="connsiteX0" fmla="*/ 1162598 w 1162598"/>
                <a:gd name="connsiteY0" fmla="*/ 125518 h 963255"/>
                <a:gd name="connsiteX1" fmla="*/ 676992 w 1162598"/>
                <a:gd name="connsiteY1" fmla="*/ 75121 h 963255"/>
                <a:gd name="connsiteX2" fmla="*/ 131399 w 1162598"/>
                <a:gd name="connsiteY2" fmla="*/ 0 h 963255"/>
                <a:gd name="connsiteX3" fmla="*/ 112356 w 1162598"/>
                <a:gd name="connsiteY3" fmla="*/ 101746 h 963255"/>
                <a:gd name="connsiteX4" fmla="*/ 31422 w 1162598"/>
                <a:gd name="connsiteY4" fmla="*/ 622835 h 963255"/>
                <a:gd name="connsiteX5" fmla="*/ 0 w 1162598"/>
                <a:gd name="connsiteY5" fmla="*/ 831081 h 963255"/>
                <a:gd name="connsiteX6" fmla="*/ 305646 w 1162598"/>
                <a:gd name="connsiteY6" fmla="*/ 876724 h 963255"/>
                <a:gd name="connsiteX7" fmla="*/ 733170 w 1162598"/>
                <a:gd name="connsiteY7" fmla="*/ 930925 h 963255"/>
                <a:gd name="connsiteX8" fmla="*/ 1090234 w 1162598"/>
                <a:gd name="connsiteY8" fmla="*/ 963255 h 963255"/>
                <a:gd name="connsiteX9" fmla="*/ 1125464 w 1162598"/>
                <a:gd name="connsiteY9" fmla="*/ 542960 h 963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2598" h="963255">
                  <a:moveTo>
                    <a:pt x="1162598" y="125518"/>
                  </a:moveTo>
                  <a:lnTo>
                    <a:pt x="676992" y="75121"/>
                  </a:lnTo>
                  <a:lnTo>
                    <a:pt x="131399" y="0"/>
                  </a:lnTo>
                  <a:lnTo>
                    <a:pt x="112356" y="101746"/>
                  </a:lnTo>
                  <a:lnTo>
                    <a:pt x="31422" y="622835"/>
                  </a:lnTo>
                  <a:lnTo>
                    <a:pt x="0" y="831081"/>
                  </a:lnTo>
                  <a:lnTo>
                    <a:pt x="305646" y="876724"/>
                  </a:lnTo>
                  <a:lnTo>
                    <a:pt x="733170" y="930925"/>
                  </a:lnTo>
                  <a:lnTo>
                    <a:pt x="1090234" y="963255"/>
                  </a:lnTo>
                  <a:lnTo>
                    <a:pt x="1125464" y="542960"/>
                  </a:lnTo>
                  <a:close/>
                </a:path>
              </a:pathLst>
            </a:custGeom>
            <a:solidFill>
              <a:srgbClr val="42D474"/>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18" name="Freeform 62">
              <a:extLst>
                <a:ext uri="{FF2B5EF4-FFF2-40B4-BE49-F238E27FC236}">
                  <a16:creationId xmlns:a16="http://schemas.microsoft.com/office/drawing/2014/main" id="{F71D9DCE-581C-5CE2-C760-DBC8210FD11B}"/>
                </a:ext>
              </a:extLst>
            </p:cNvPr>
            <p:cNvSpPr/>
            <p:nvPr/>
          </p:nvSpPr>
          <p:spPr>
            <a:xfrm>
              <a:off x="9146749" y="2988736"/>
              <a:ext cx="34277" cy="41839"/>
            </a:xfrm>
            <a:custGeom>
              <a:avLst/>
              <a:gdLst>
                <a:gd name="connsiteX0" fmla="*/ 34278 w 34277"/>
                <a:gd name="connsiteY0" fmla="*/ 17116 h 41839"/>
                <a:gd name="connsiteX1" fmla="*/ 9522 w 34277"/>
                <a:gd name="connsiteY1" fmla="*/ 0 h 41839"/>
                <a:gd name="connsiteX2" fmla="*/ 0 w 34277"/>
                <a:gd name="connsiteY2" fmla="*/ 16165 h 41839"/>
                <a:gd name="connsiteX3" fmla="*/ 4761 w 34277"/>
                <a:gd name="connsiteY3" fmla="*/ 19969 h 41839"/>
                <a:gd name="connsiteX4" fmla="*/ 8569 w 34277"/>
                <a:gd name="connsiteY4" fmla="*/ 20920 h 41839"/>
                <a:gd name="connsiteX5" fmla="*/ 14283 w 34277"/>
                <a:gd name="connsiteY5" fmla="*/ 25674 h 41839"/>
                <a:gd name="connsiteX6" fmla="*/ 17139 w 34277"/>
                <a:gd name="connsiteY6" fmla="*/ 32330 h 41839"/>
                <a:gd name="connsiteX7" fmla="*/ 16186 w 34277"/>
                <a:gd name="connsiteY7" fmla="*/ 37085 h 41839"/>
                <a:gd name="connsiteX8" fmla="*/ 18091 w 34277"/>
                <a:gd name="connsiteY8" fmla="*/ 41839 h 4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7" h="41839">
                  <a:moveTo>
                    <a:pt x="34278" y="17116"/>
                  </a:moveTo>
                  <a:lnTo>
                    <a:pt x="9522" y="0"/>
                  </a:lnTo>
                  <a:lnTo>
                    <a:pt x="0" y="16165"/>
                  </a:lnTo>
                  <a:lnTo>
                    <a:pt x="4761" y="19969"/>
                  </a:lnTo>
                  <a:lnTo>
                    <a:pt x="8569" y="20920"/>
                  </a:lnTo>
                  <a:lnTo>
                    <a:pt x="14283" y="25674"/>
                  </a:lnTo>
                  <a:lnTo>
                    <a:pt x="17139" y="32330"/>
                  </a:lnTo>
                  <a:lnTo>
                    <a:pt x="16186" y="37085"/>
                  </a:lnTo>
                  <a:lnTo>
                    <a:pt x="18091" y="41839"/>
                  </a:lnTo>
                  <a:close/>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grpSp>
          <p:nvGrpSpPr>
            <p:cNvPr id="719" name="Graphic 2">
              <a:extLst>
                <a:ext uri="{FF2B5EF4-FFF2-40B4-BE49-F238E27FC236}">
                  <a16:creationId xmlns:a16="http://schemas.microsoft.com/office/drawing/2014/main" id="{37242881-D1DC-EA01-B59F-3E9EEDB35A33}"/>
                </a:ext>
              </a:extLst>
            </p:cNvPr>
            <p:cNvGrpSpPr/>
            <p:nvPr/>
          </p:nvGrpSpPr>
          <p:grpSpPr>
            <a:xfrm>
              <a:off x="1795052" y="871095"/>
              <a:ext cx="8158183" cy="4376964"/>
              <a:chOff x="1795052" y="871095"/>
              <a:chExt cx="8158183" cy="4376964"/>
            </a:xfrm>
            <a:noFill/>
          </p:grpSpPr>
          <p:sp>
            <p:nvSpPr>
              <p:cNvPr id="722" name="Freeform 66">
                <a:extLst>
                  <a:ext uri="{FF2B5EF4-FFF2-40B4-BE49-F238E27FC236}">
                    <a16:creationId xmlns:a16="http://schemas.microsoft.com/office/drawing/2014/main" id="{3E11CC66-899F-C786-82A9-728474DDF740}"/>
                  </a:ext>
                </a:extLst>
              </p:cNvPr>
              <p:cNvSpPr/>
              <p:nvPr/>
            </p:nvSpPr>
            <p:spPr>
              <a:xfrm>
                <a:off x="7608044" y="4863898"/>
                <a:ext cx="469419" cy="195884"/>
              </a:xfrm>
              <a:custGeom>
                <a:avLst/>
                <a:gdLst>
                  <a:gd name="connsiteX0" fmla="*/ 469419 w 469419"/>
                  <a:gd name="connsiteY0" fmla="*/ 0 h 195884"/>
                  <a:gd name="connsiteX1" fmla="*/ 4761 w 469419"/>
                  <a:gd name="connsiteY1" fmla="*/ 48496 h 195884"/>
                  <a:gd name="connsiteX2" fmla="*/ 0 w 469419"/>
                  <a:gd name="connsiteY2" fmla="*/ 76072 h 195884"/>
                  <a:gd name="connsiteX3" fmla="*/ 23804 w 469419"/>
                  <a:gd name="connsiteY3" fmla="*/ 102697 h 195884"/>
                  <a:gd name="connsiteX4" fmla="*/ 39991 w 469419"/>
                  <a:gd name="connsiteY4" fmla="*/ 109353 h 195884"/>
                  <a:gd name="connsiteX5" fmla="*/ 48561 w 469419"/>
                  <a:gd name="connsiteY5" fmla="*/ 120764 h 195884"/>
                  <a:gd name="connsiteX6" fmla="*/ 44752 w 469419"/>
                  <a:gd name="connsiteY6" fmla="*/ 190179 h 195884"/>
                  <a:gd name="connsiteX7" fmla="*/ 34278 w 469419"/>
                  <a:gd name="connsiteY7" fmla="*/ 195884 h 19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9419" h="195884">
                    <a:moveTo>
                      <a:pt x="469419" y="0"/>
                    </a:moveTo>
                    <a:lnTo>
                      <a:pt x="4761" y="48496"/>
                    </a:lnTo>
                    <a:lnTo>
                      <a:pt x="0" y="76072"/>
                    </a:lnTo>
                    <a:lnTo>
                      <a:pt x="23804" y="102697"/>
                    </a:lnTo>
                    <a:lnTo>
                      <a:pt x="39991" y="109353"/>
                    </a:lnTo>
                    <a:lnTo>
                      <a:pt x="48561" y="120764"/>
                    </a:lnTo>
                    <a:lnTo>
                      <a:pt x="44752" y="190179"/>
                    </a:lnTo>
                    <a:lnTo>
                      <a:pt x="34278" y="19588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3" name="Freeform 67">
                <a:extLst>
                  <a:ext uri="{FF2B5EF4-FFF2-40B4-BE49-F238E27FC236}">
                    <a16:creationId xmlns:a16="http://schemas.microsoft.com/office/drawing/2014/main" id="{4BCB6DBA-17A5-8182-A988-227A6D334B5F}"/>
                  </a:ext>
                </a:extLst>
              </p:cNvPr>
              <p:cNvSpPr/>
              <p:nvPr/>
            </p:nvSpPr>
            <p:spPr>
              <a:xfrm>
                <a:off x="7877507" y="4043277"/>
                <a:ext cx="199955" cy="820621"/>
              </a:xfrm>
              <a:custGeom>
                <a:avLst/>
                <a:gdLst>
                  <a:gd name="connsiteX0" fmla="*/ 0 w 199955"/>
                  <a:gd name="connsiteY0" fmla="*/ 0 h 820621"/>
                  <a:gd name="connsiteX1" fmla="*/ 122830 w 199955"/>
                  <a:gd name="connsiteY1" fmla="*/ 435509 h 820621"/>
                  <a:gd name="connsiteX2" fmla="*/ 150443 w 199955"/>
                  <a:gd name="connsiteY2" fmla="*/ 493514 h 820621"/>
                  <a:gd name="connsiteX3" fmla="*/ 167582 w 199955"/>
                  <a:gd name="connsiteY3" fmla="*/ 511581 h 820621"/>
                  <a:gd name="connsiteX4" fmla="*/ 167582 w 199955"/>
                  <a:gd name="connsiteY4" fmla="*/ 542009 h 820621"/>
                  <a:gd name="connsiteX5" fmla="*/ 183769 w 199955"/>
                  <a:gd name="connsiteY5" fmla="*/ 551518 h 820621"/>
                  <a:gd name="connsiteX6" fmla="*/ 185673 w 199955"/>
                  <a:gd name="connsiteY6" fmla="*/ 561978 h 820621"/>
                  <a:gd name="connsiteX7" fmla="*/ 164726 w 199955"/>
                  <a:gd name="connsiteY7" fmla="*/ 598112 h 820621"/>
                  <a:gd name="connsiteX8" fmla="*/ 161869 w 199955"/>
                  <a:gd name="connsiteY8" fmla="*/ 633295 h 820621"/>
                  <a:gd name="connsiteX9" fmla="*/ 157108 w 199955"/>
                  <a:gd name="connsiteY9" fmla="*/ 658018 h 820621"/>
                  <a:gd name="connsiteX10" fmla="*/ 179960 w 199955"/>
                  <a:gd name="connsiteY10" fmla="*/ 712219 h 820621"/>
                  <a:gd name="connsiteX11" fmla="*/ 174247 w 199955"/>
                  <a:gd name="connsiteY11" fmla="*/ 772126 h 820621"/>
                  <a:gd name="connsiteX12" fmla="*/ 179008 w 199955"/>
                  <a:gd name="connsiteY12" fmla="*/ 785438 h 820621"/>
                  <a:gd name="connsiteX13" fmla="*/ 193291 w 199955"/>
                  <a:gd name="connsiteY13" fmla="*/ 799702 h 820621"/>
                  <a:gd name="connsiteX14" fmla="*/ 199955 w 199955"/>
                  <a:gd name="connsiteY14" fmla="*/ 820621 h 82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955" h="820621">
                    <a:moveTo>
                      <a:pt x="0" y="0"/>
                    </a:moveTo>
                    <a:lnTo>
                      <a:pt x="122830" y="435509"/>
                    </a:lnTo>
                    <a:lnTo>
                      <a:pt x="150443" y="493514"/>
                    </a:lnTo>
                    <a:lnTo>
                      <a:pt x="167582" y="511581"/>
                    </a:lnTo>
                    <a:lnTo>
                      <a:pt x="167582" y="542009"/>
                    </a:lnTo>
                    <a:lnTo>
                      <a:pt x="183769" y="551518"/>
                    </a:lnTo>
                    <a:lnTo>
                      <a:pt x="185673" y="561978"/>
                    </a:lnTo>
                    <a:lnTo>
                      <a:pt x="164726" y="598112"/>
                    </a:lnTo>
                    <a:lnTo>
                      <a:pt x="161869" y="633295"/>
                    </a:lnTo>
                    <a:lnTo>
                      <a:pt x="157108" y="658018"/>
                    </a:lnTo>
                    <a:lnTo>
                      <a:pt x="179960" y="712219"/>
                    </a:lnTo>
                    <a:lnTo>
                      <a:pt x="174247" y="772126"/>
                    </a:lnTo>
                    <a:lnTo>
                      <a:pt x="179008" y="785438"/>
                    </a:lnTo>
                    <a:lnTo>
                      <a:pt x="193291" y="799702"/>
                    </a:lnTo>
                    <a:lnTo>
                      <a:pt x="199955" y="82062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4" name="Freeform 68">
                <a:extLst>
                  <a:ext uri="{FF2B5EF4-FFF2-40B4-BE49-F238E27FC236}">
                    <a16:creationId xmlns:a16="http://schemas.microsoft.com/office/drawing/2014/main" id="{EFFF3A6E-80B2-97FA-708E-0590479B77FA}"/>
                  </a:ext>
                </a:extLst>
              </p:cNvPr>
              <p:cNvSpPr/>
              <p:nvPr/>
            </p:nvSpPr>
            <p:spPr>
              <a:xfrm>
                <a:off x="7442367" y="4081313"/>
                <a:ext cx="41895" cy="971813"/>
              </a:xfrm>
              <a:custGeom>
                <a:avLst/>
                <a:gdLst>
                  <a:gd name="connsiteX0" fmla="*/ 0 w 41895"/>
                  <a:gd name="connsiteY0" fmla="*/ 0 h 971813"/>
                  <a:gd name="connsiteX1" fmla="*/ 12378 w 41895"/>
                  <a:gd name="connsiteY1" fmla="*/ 19018 h 971813"/>
                  <a:gd name="connsiteX2" fmla="*/ 0 w 41895"/>
                  <a:gd name="connsiteY2" fmla="*/ 656117 h 971813"/>
                  <a:gd name="connsiteX3" fmla="*/ 41895 w 41895"/>
                  <a:gd name="connsiteY3" fmla="*/ 971813 h 971813"/>
                </a:gdLst>
                <a:ahLst/>
                <a:cxnLst>
                  <a:cxn ang="0">
                    <a:pos x="connsiteX0" y="connsiteY0"/>
                  </a:cxn>
                  <a:cxn ang="0">
                    <a:pos x="connsiteX1" y="connsiteY1"/>
                  </a:cxn>
                  <a:cxn ang="0">
                    <a:pos x="connsiteX2" y="connsiteY2"/>
                  </a:cxn>
                  <a:cxn ang="0">
                    <a:pos x="connsiteX3" y="connsiteY3"/>
                  </a:cxn>
                </a:cxnLst>
                <a:rect l="l" t="t" r="r" b="b"/>
                <a:pathLst>
                  <a:path w="41895" h="971813">
                    <a:moveTo>
                      <a:pt x="0" y="0"/>
                    </a:moveTo>
                    <a:lnTo>
                      <a:pt x="12378" y="19018"/>
                    </a:lnTo>
                    <a:lnTo>
                      <a:pt x="0" y="656117"/>
                    </a:lnTo>
                    <a:lnTo>
                      <a:pt x="41895" y="97181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5" name="Freeform 69">
                <a:extLst>
                  <a:ext uri="{FF2B5EF4-FFF2-40B4-BE49-F238E27FC236}">
                    <a16:creationId xmlns:a16="http://schemas.microsoft.com/office/drawing/2014/main" id="{A15FCC15-CBC0-1060-EF9F-F768DD87923F}"/>
                  </a:ext>
                </a:extLst>
              </p:cNvPr>
              <p:cNvSpPr/>
              <p:nvPr/>
            </p:nvSpPr>
            <p:spPr>
              <a:xfrm>
                <a:off x="7442367" y="4043277"/>
                <a:ext cx="435140" cy="38035"/>
              </a:xfrm>
              <a:custGeom>
                <a:avLst/>
                <a:gdLst>
                  <a:gd name="connsiteX0" fmla="*/ 0 w 435140"/>
                  <a:gd name="connsiteY0" fmla="*/ 38036 h 38035"/>
                  <a:gd name="connsiteX1" fmla="*/ 435141 w 435140"/>
                  <a:gd name="connsiteY1" fmla="*/ 0 h 38035"/>
                </a:gdLst>
                <a:ahLst/>
                <a:cxnLst>
                  <a:cxn ang="0">
                    <a:pos x="connsiteX0" y="connsiteY0"/>
                  </a:cxn>
                  <a:cxn ang="0">
                    <a:pos x="connsiteX1" y="connsiteY1"/>
                  </a:cxn>
                </a:cxnLst>
                <a:rect l="l" t="t" r="r" b="b"/>
                <a:pathLst>
                  <a:path w="435140" h="38035">
                    <a:moveTo>
                      <a:pt x="0" y="38036"/>
                    </a:moveTo>
                    <a:lnTo>
                      <a:pt x="43514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6" name="Freeform 70">
                <a:extLst>
                  <a:ext uri="{FF2B5EF4-FFF2-40B4-BE49-F238E27FC236}">
                    <a16:creationId xmlns:a16="http://schemas.microsoft.com/office/drawing/2014/main" id="{53698255-0C08-7319-259C-BE015D5A4451}"/>
                  </a:ext>
                </a:extLst>
              </p:cNvPr>
              <p:cNvSpPr/>
              <p:nvPr/>
            </p:nvSpPr>
            <p:spPr>
              <a:xfrm>
                <a:off x="6450206" y="4535840"/>
                <a:ext cx="497984" cy="12361"/>
              </a:xfrm>
              <a:custGeom>
                <a:avLst/>
                <a:gdLst>
                  <a:gd name="connsiteX0" fmla="*/ 0 w 497984"/>
                  <a:gd name="connsiteY0" fmla="*/ 12362 h 12361"/>
                  <a:gd name="connsiteX1" fmla="*/ 497984 w 497984"/>
                  <a:gd name="connsiteY1" fmla="*/ 0 h 12361"/>
                </a:gdLst>
                <a:ahLst/>
                <a:cxnLst>
                  <a:cxn ang="0">
                    <a:pos x="connsiteX0" y="connsiteY0"/>
                  </a:cxn>
                  <a:cxn ang="0">
                    <a:pos x="connsiteX1" y="connsiteY1"/>
                  </a:cxn>
                </a:cxnLst>
                <a:rect l="l" t="t" r="r" b="b"/>
                <a:pathLst>
                  <a:path w="497984" h="12361">
                    <a:moveTo>
                      <a:pt x="0" y="12362"/>
                    </a:moveTo>
                    <a:lnTo>
                      <a:pt x="497984"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7" name="Freeform 71">
                <a:extLst>
                  <a:ext uri="{FF2B5EF4-FFF2-40B4-BE49-F238E27FC236}">
                    <a16:creationId xmlns:a16="http://schemas.microsoft.com/office/drawing/2014/main" id="{E352625A-FCB3-6A7C-D2C0-3FC3F7A0ADE7}"/>
                  </a:ext>
                </a:extLst>
              </p:cNvPr>
              <p:cNvSpPr/>
              <p:nvPr/>
            </p:nvSpPr>
            <p:spPr>
              <a:xfrm>
                <a:off x="6334042" y="3789388"/>
                <a:ext cx="830291" cy="107451"/>
              </a:xfrm>
              <a:custGeom>
                <a:avLst/>
                <a:gdLst>
                  <a:gd name="connsiteX0" fmla="*/ 830291 w 830291"/>
                  <a:gd name="connsiteY0" fmla="*/ 99844 h 107451"/>
                  <a:gd name="connsiteX1" fmla="*/ 723648 w 830291"/>
                  <a:gd name="connsiteY1" fmla="*/ 107451 h 107451"/>
                  <a:gd name="connsiteX2" fmla="*/ 750309 w 830291"/>
                  <a:gd name="connsiteY2" fmla="*/ 58956 h 107451"/>
                  <a:gd name="connsiteX3" fmla="*/ 766496 w 830291"/>
                  <a:gd name="connsiteY3" fmla="*/ 44692 h 107451"/>
                  <a:gd name="connsiteX4" fmla="*/ 766496 w 830291"/>
                  <a:gd name="connsiteY4" fmla="*/ 23772 h 107451"/>
                  <a:gd name="connsiteX5" fmla="*/ 751262 w 830291"/>
                  <a:gd name="connsiteY5" fmla="*/ 0 h 107451"/>
                  <a:gd name="connsiteX6" fmla="*/ 372298 w 830291"/>
                  <a:gd name="connsiteY6" fmla="*/ 19018 h 107451"/>
                  <a:gd name="connsiteX7" fmla="*/ 0 w 830291"/>
                  <a:gd name="connsiteY7" fmla="*/ 25674 h 10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291" h="107451">
                    <a:moveTo>
                      <a:pt x="830291" y="99844"/>
                    </a:moveTo>
                    <a:lnTo>
                      <a:pt x="723648" y="107451"/>
                    </a:lnTo>
                    <a:lnTo>
                      <a:pt x="750309" y="58956"/>
                    </a:lnTo>
                    <a:lnTo>
                      <a:pt x="766496" y="44692"/>
                    </a:lnTo>
                    <a:lnTo>
                      <a:pt x="766496" y="23772"/>
                    </a:lnTo>
                    <a:lnTo>
                      <a:pt x="751262" y="0"/>
                    </a:lnTo>
                    <a:lnTo>
                      <a:pt x="372298" y="19018"/>
                    </a:lnTo>
                    <a:lnTo>
                      <a:pt x="0" y="2567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8" name="Freeform 72">
                <a:extLst>
                  <a:ext uri="{FF2B5EF4-FFF2-40B4-BE49-F238E27FC236}">
                    <a16:creationId xmlns:a16="http://schemas.microsoft.com/office/drawing/2014/main" id="{1C546ED8-F70E-7095-72AB-80F1C66848B8}"/>
                  </a:ext>
                </a:extLst>
              </p:cNvPr>
              <p:cNvSpPr/>
              <p:nvPr/>
            </p:nvSpPr>
            <p:spPr>
              <a:xfrm>
                <a:off x="6936765" y="4106036"/>
                <a:ext cx="145681" cy="429803"/>
              </a:xfrm>
              <a:custGeom>
                <a:avLst/>
                <a:gdLst>
                  <a:gd name="connsiteX0" fmla="*/ 11426 w 145681"/>
                  <a:gd name="connsiteY0" fmla="*/ 429804 h 429803"/>
                  <a:gd name="connsiteX1" fmla="*/ 22852 w 145681"/>
                  <a:gd name="connsiteY1" fmla="*/ 415540 h 429803"/>
                  <a:gd name="connsiteX2" fmla="*/ 27613 w 145681"/>
                  <a:gd name="connsiteY2" fmla="*/ 387014 h 429803"/>
                  <a:gd name="connsiteX3" fmla="*/ 13331 w 145681"/>
                  <a:gd name="connsiteY3" fmla="*/ 365143 h 429803"/>
                  <a:gd name="connsiteX4" fmla="*/ 8570 w 145681"/>
                  <a:gd name="connsiteY4" fmla="*/ 344223 h 429803"/>
                  <a:gd name="connsiteX5" fmla="*/ 17139 w 145681"/>
                  <a:gd name="connsiteY5" fmla="*/ 337567 h 429803"/>
                  <a:gd name="connsiteX6" fmla="*/ 17139 w 145681"/>
                  <a:gd name="connsiteY6" fmla="*/ 329960 h 429803"/>
                  <a:gd name="connsiteX7" fmla="*/ 953 w 145681"/>
                  <a:gd name="connsiteY7" fmla="*/ 319500 h 429803"/>
                  <a:gd name="connsiteX8" fmla="*/ 0 w 145681"/>
                  <a:gd name="connsiteY8" fmla="*/ 312844 h 429803"/>
                  <a:gd name="connsiteX9" fmla="*/ 15235 w 145681"/>
                  <a:gd name="connsiteY9" fmla="*/ 304286 h 429803"/>
                  <a:gd name="connsiteX10" fmla="*/ 3809 w 145681"/>
                  <a:gd name="connsiteY10" fmla="*/ 293826 h 429803"/>
                  <a:gd name="connsiteX11" fmla="*/ 19996 w 145681"/>
                  <a:gd name="connsiteY11" fmla="*/ 226313 h 429803"/>
                  <a:gd name="connsiteX12" fmla="*/ 52369 w 145681"/>
                  <a:gd name="connsiteY12" fmla="*/ 211098 h 429803"/>
                  <a:gd name="connsiteX13" fmla="*/ 52369 w 145681"/>
                  <a:gd name="connsiteY13" fmla="*/ 203491 h 429803"/>
                  <a:gd name="connsiteX14" fmla="*/ 41896 w 145681"/>
                  <a:gd name="connsiteY14" fmla="*/ 190179 h 429803"/>
                  <a:gd name="connsiteX15" fmla="*/ 69508 w 145681"/>
                  <a:gd name="connsiteY15" fmla="*/ 138830 h 429803"/>
                  <a:gd name="connsiteX16" fmla="*/ 87600 w 145681"/>
                  <a:gd name="connsiteY16" fmla="*/ 138830 h 429803"/>
                  <a:gd name="connsiteX17" fmla="*/ 101882 w 145681"/>
                  <a:gd name="connsiteY17" fmla="*/ 127420 h 429803"/>
                  <a:gd name="connsiteX18" fmla="*/ 99026 w 145681"/>
                  <a:gd name="connsiteY18" fmla="*/ 77973 h 429803"/>
                  <a:gd name="connsiteX19" fmla="*/ 128543 w 145681"/>
                  <a:gd name="connsiteY19" fmla="*/ 35183 h 429803"/>
                  <a:gd name="connsiteX20" fmla="*/ 145682 w 145681"/>
                  <a:gd name="connsiteY20" fmla="*/ 29477 h 429803"/>
                  <a:gd name="connsiteX21" fmla="*/ 140921 w 145681"/>
                  <a:gd name="connsiteY21" fmla="*/ 0 h 42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681" h="429803">
                    <a:moveTo>
                      <a:pt x="11426" y="429804"/>
                    </a:moveTo>
                    <a:lnTo>
                      <a:pt x="22852" y="415540"/>
                    </a:lnTo>
                    <a:lnTo>
                      <a:pt x="27613" y="387014"/>
                    </a:lnTo>
                    <a:lnTo>
                      <a:pt x="13331" y="365143"/>
                    </a:lnTo>
                    <a:lnTo>
                      <a:pt x="8570" y="344223"/>
                    </a:lnTo>
                    <a:lnTo>
                      <a:pt x="17139" y="337567"/>
                    </a:lnTo>
                    <a:lnTo>
                      <a:pt x="17139" y="329960"/>
                    </a:lnTo>
                    <a:lnTo>
                      <a:pt x="953" y="319500"/>
                    </a:lnTo>
                    <a:lnTo>
                      <a:pt x="0" y="312844"/>
                    </a:lnTo>
                    <a:lnTo>
                      <a:pt x="15235" y="304286"/>
                    </a:lnTo>
                    <a:lnTo>
                      <a:pt x="3809" y="293826"/>
                    </a:lnTo>
                    <a:lnTo>
                      <a:pt x="19996" y="226313"/>
                    </a:lnTo>
                    <a:lnTo>
                      <a:pt x="52369" y="211098"/>
                    </a:lnTo>
                    <a:lnTo>
                      <a:pt x="52369" y="203491"/>
                    </a:lnTo>
                    <a:lnTo>
                      <a:pt x="41896" y="190179"/>
                    </a:lnTo>
                    <a:lnTo>
                      <a:pt x="69508" y="138830"/>
                    </a:lnTo>
                    <a:lnTo>
                      <a:pt x="87600" y="138830"/>
                    </a:lnTo>
                    <a:lnTo>
                      <a:pt x="101882" y="127420"/>
                    </a:lnTo>
                    <a:lnTo>
                      <a:pt x="99026" y="77973"/>
                    </a:lnTo>
                    <a:lnTo>
                      <a:pt x="128543" y="35183"/>
                    </a:lnTo>
                    <a:lnTo>
                      <a:pt x="145682" y="29477"/>
                    </a:lnTo>
                    <a:lnTo>
                      <a:pt x="14092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9" name="Freeform 73">
                <a:extLst>
                  <a:ext uri="{FF2B5EF4-FFF2-40B4-BE49-F238E27FC236}">
                    <a16:creationId xmlns:a16="http://schemas.microsoft.com/office/drawing/2014/main" id="{44A23205-8DA0-87B9-03EC-2AAB0B6C369A}"/>
                  </a:ext>
                </a:extLst>
              </p:cNvPr>
              <p:cNvSpPr/>
              <p:nvPr/>
            </p:nvSpPr>
            <p:spPr>
              <a:xfrm>
                <a:off x="6334042" y="3815062"/>
                <a:ext cx="39038" cy="602866"/>
              </a:xfrm>
              <a:custGeom>
                <a:avLst/>
                <a:gdLst>
                  <a:gd name="connsiteX0" fmla="*/ 32374 w 39038"/>
                  <a:gd name="connsiteY0" fmla="*/ 602867 h 602866"/>
                  <a:gd name="connsiteX1" fmla="*/ 39039 w 39038"/>
                  <a:gd name="connsiteY1" fmla="*/ 232018 h 602866"/>
                  <a:gd name="connsiteX2" fmla="*/ 0 w 39038"/>
                  <a:gd name="connsiteY2" fmla="*/ 0 h 602866"/>
                </a:gdLst>
                <a:ahLst/>
                <a:cxnLst>
                  <a:cxn ang="0">
                    <a:pos x="connsiteX0" y="connsiteY0"/>
                  </a:cxn>
                  <a:cxn ang="0">
                    <a:pos x="connsiteX1" y="connsiteY1"/>
                  </a:cxn>
                  <a:cxn ang="0">
                    <a:pos x="connsiteX2" y="connsiteY2"/>
                  </a:cxn>
                </a:cxnLst>
                <a:rect l="l" t="t" r="r" b="b"/>
                <a:pathLst>
                  <a:path w="39038" h="602866">
                    <a:moveTo>
                      <a:pt x="32374" y="602867"/>
                    </a:moveTo>
                    <a:lnTo>
                      <a:pt x="39039" y="232018"/>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0" name="Freeform 74">
                <a:extLst>
                  <a:ext uri="{FF2B5EF4-FFF2-40B4-BE49-F238E27FC236}">
                    <a16:creationId xmlns:a16="http://schemas.microsoft.com/office/drawing/2014/main" id="{BF853DA1-5297-F11F-E714-FC7638075075}"/>
                  </a:ext>
                </a:extLst>
              </p:cNvPr>
              <p:cNvSpPr/>
              <p:nvPr/>
            </p:nvSpPr>
            <p:spPr>
              <a:xfrm>
                <a:off x="7077685" y="3889232"/>
                <a:ext cx="100930" cy="216803"/>
              </a:xfrm>
              <a:custGeom>
                <a:avLst/>
                <a:gdLst>
                  <a:gd name="connsiteX0" fmla="*/ 0 w 100930"/>
                  <a:gd name="connsiteY0" fmla="*/ 216804 h 216803"/>
                  <a:gd name="connsiteX1" fmla="*/ 15235 w 100930"/>
                  <a:gd name="connsiteY1" fmla="*/ 210148 h 216803"/>
                  <a:gd name="connsiteX2" fmla="*/ 23804 w 100930"/>
                  <a:gd name="connsiteY2" fmla="*/ 189228 h 216803"/>
                  <a:gd name="connsiteX3" fmla="*/ 35230 w 100930"/>
                  <a:gd name="connsiteY3" fmla="*/ 193982 h 216803"/>
                  <a:gd name="connsiteX4" fmla="*/ 41896 w 100930"/>
                  <a:gd name="connsiteY4" fmla="*/ 184473 h 216803"/>
                  <a:gd name="connsiteX5" fmla="*/ 34278 w 100930"/>
                  <a:gd name="connsiteY5" fmla="*/ 177817 h 216803"/>
                  <a:gd name="connsiteX6" fmla="*/ 37135 w 100930"/>
                  <a:gd name="connsiteY6" fmla="*/ 163554 h 216803"/>
                  <a:gd name="connsiteX7" fmla="*/ 26661 w 100930"/>
                  <a:gd name="connsiteY7" fmla="*/ 154996 h 216803"/>
                  <a:gd name="connsiteX8" fmla="*/ 32374 w 100930"/>
                  <a:gd name="connsiteY8" fmla="*/ 145487 h 216803"/>
                  <a:gd name="connsiteX9" fmla="*/ 31422 w 100930"/>
                  <a:gd name="connsiteY9" fmla="*/ 131224 h 216803"/>
                  <a:gd name="connsiteX10" fmla="*/ 20948 w 100930"/>
                  <a:gd name="connsiteY10" fmla="*/ 130273 h 216803"/>
                  <a:gd name="connsiteX11" fmla="*/ 28565 w 100930"/>
                  <a:gd name="connsiteY11" fmla="*/ 122665 h 216803"/>
                  <a:gd name="connsiteX12" fmla="*/ 40944 w 100930"/>
                  <a:gd name="connsiteY12" fmla="*/ 130273 h 216803"/>
                  <a:gd name="connsiteX13" fmla="*/ 43800 w 100930"/>
                  <a:gd name="connsiteY13" fmla="*/ 116960 h 216803"/>
                  <a:gd name="connsiteX14" fmla="*/ 39991 w 100930"/>
                  <a:gd name="connsiteY14" fmla="*/ 106500 h 216803"/>
                  <a:gd name="connsiteX15" fmla="*/ 40944 w 100930"/>
                  <a:gd name="connsiteY15" fmla="*/ 99844 h 216803"/>
                  <a:gd name="connsiteX16" fmla="*/ 59987 w 100930"/>
                  <a:gd name="connsiteY16" fmla="*/ 105549 h 216803"/>
                  <a:gd name="connsiteX17" fmla="*/ 56178 w 100930"/>
                  <a:gd name="connsiteY17" fmla="*/ 91286 h 216803"/>
                  <a:gd name="connsiteX18" fmla="*/ 71413 w 100930"/>
                  <a:gd name="connsiteY18" fmla="*/ 78924 h 216803"/>
                  <a:gd name="connsiteX19" fmla="*/ 66652 w 100930"/>
                  <a:gd name="connsiteY19" fmla="*/ 70366 h 216803"/>
                  <a:gd name="connsiteX20" fmla="*/ 56178 w 100930"/>
                  <a:gd name="connsiteY20" fmla="*/ 71317 h 216803"/>
                  <a:gd name="connsiteX21" fmla="*/ 50465 w 100930"/>
                  <a:gd name="connsiteY21" fmla="*/ 62759 h 216803"/>
                  <a:gd name="connsiteX22" fmla="*/ 59035 w 100930"/>
                  <a:gd name="connsiteY22" fmla="*/ 54201 h 216803"/>
                  <a:gd name="connsiteX23" fmla="*/ 74270 w 100930"/>
                  <a:gd name="connsiteY23" fmla="*/ 52299 h 216803"/>
                  <a:gd name="connsiteX24" fmla="*/ 79030 w 100930"/>
                  <a:gd name="connsiteY24" fmla="*/ 44692 h 216803"/>
                  <a:gd name="connsiteX25" fmla="*/ 92361 w 100930"/>
                  <a:gd name="connsiteY25" fmla="*/ 42790 h 216803"/>
                  <a:gd name="connsiteX26" fmla="*/ 91409 w 100930"/>
                  <a:gd name="connsiteY26" fmla="*/ 35183 h 216803"/>
                  <a:gd name="connsiteX27" fmla="*/ 82839 w 100930"/>
                  <a:gd name="connsiteY27" fmla="*/ 26625 h 216803"/>
                  <a:gd name="connsiteX28" fmla="*/ 82839 w 100930"/>
                  <a:gd name="connsiteY28" fmla="*/ 21871 h 216803"/>
                  <a:gd name="connsiteX29" fmla="*/ 97121 w 100930"/>
                  <a:gd name="connsiteY29" fmla="*/ 21871 h 216803"/>
                  <a:gd name="connsiteX30" fmla="*/ 100930 w 100930"/>
                  <a:gd name="connsiteY30" fmla="*/ 15214 h 216803"/>
                  <a:gd name="connsiteX31" fmla="*/ 87600 w 100930"/>
                  <a:gd name="connsiteY31" fmla="*/ 5705 h 216803"/>
                  <a:gd name="connsiteX32" fmla="*/ 86648 w 100930"/>
                  <a:gd name="connsiteY32" fmla="*/ 0 h 21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930" h="216803">
                    <a:moveTo>
                      <a:pt x="0" y="216804"/>
                    </a:moveTo>
                    <a:lnTo>
                      <a:pt x="15235" y="210148"/>
                    </a:lnTo>
                    <a:lnTo>
                      <a:pt x="23804" y="189228"/>
                    </a:lnTo>
                    <a:lnTo>
                      <a:pt x="35230" y="193982"/>
                    </a:lnTo>
                    <a:lnTo>
                      <a:pt x="41896" y="184473"/>
                    </a:lnTo>
                    <a:lnTo>
                      <a:pt x="34278" y="177817"/>
                    </a:lnTo>
                    <a:lnTo>
                      <a:pt x="37135" y="163554"/>
                    </a:lnTo>
                    <a:lnTo>
                      <a:pt x="26661" y="154996"/>
                    </a:lnTo>
                    <a:lnTo>
                      <a:pt x="32374" y="145487"/>
                    </a:lnTo>
                    <a:lnTo>
                      <a:pt x="31422" y="131224"/>
                    </a:lnTo>
                    <a:lnTo>
                      <a:pt x="20948" y="130273"/>
                    </a:lnTo>
                    <a:lnTo>
                      <a:pt x="28565" y="122665"/>
                    </a:lnTo>
                    <a:lnTo>
                      <a:pt x="40944" y="130273"/>
                    </a:lnTo>
                    <a:lnTo>
                      <a:pt x="43800" y="116960"/>
                    </a:lnTo>
                    <a:lnTo>
                      <a:pt x="39991" y="106500"/>
                    </a:lnTo>
                    <a:lnTo>
                      <a:pt x="40944" y="99844"/>
                    </a:lnTo>
                    <a:lnTo>
                      <a:pt x="59987" y="105549"/>
                    </a:lnTo>
                    <a:lnTo>
                      <a:pt x="56178" y="91286"/>
                    </a:lnTo>
                    <a:lnTo>
                      <a:pt x="71413" y="78924"/>
                    </a:lnTo>
                    <a:lnTo>
                      <a:pt x="66652" y="70366"/>
                    </a:lnTo>
                    <a:lnTo>
                      <a:pt x="56178" y="71317"/>
                    </a:lnTo>
                    <a:lnTo>
                      <a:pt x="50465" y="62759"/>
                    </a:lnTo>
                    <a:lnTo>
                      <a:pt x="59035" y="54201"/>
                    </a:lnTo>
                    <a:lnTo>
                      <a:pt x="74270" y="52299"/>
                    </a:lnTo>
                    <a:lnTo>
                      <a:pt x="79030" y="44692"/>
                    </a:lnTo>
                    <a:lnTo>
                      <a:pt x="92361" y="42790"/>
                    </a:lnTo>
                    <a:lnTo>
                      <a:pt x="91409" y="35183"/>
                    </a:lnTo>
                    <a:lnTo>
                      <a:pt x="82839" y="26625"/>
                    </a:lnTo>
                    <a:lnTo>
                      <a:pt x="82839" y="21871"/>
                    </a:lnTo>
                    <a:lnTo>
                      <a:pt x="97121" y="21871"/>
                    </a:lnTo>
                    <a:lnTo>
                      <a:pt x="100930" y="15214"/>
                    </a:lnTo>
                    <a:lnTo>
                      <a:pt x="87600" y="5705"/>
                    </a:lnTo>
                    <a:lnTo>
                      <a:pt x="86648"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1" name="Freeform 75">
                <a:extLst>
                  <a:ext uri="{FF2B5EF4-FFF2-40B4-BE49-F238E27FC236}">
                    <a16:creationId xmlns:a16="http://schemas.microsoft.com/office/drawing/2014/main" id="{27F0F0AB-AFD5-3545-4E45-A1BC9D7BE603}"/>
                  </a:ext>
                </a:extLst>
              </p:cNvPr>
              <p:cNvSpPr/>
              <p:nvPr/>
            </p:nvSpPr>
            <p:spPr>
              <a:xfrm>
                <a:off x="6366415" y="4417929"/>
                <a:ext cx="83791" cy="130272"/>
              </a:xfrm>
              <a:custGeom>
                <a:avLst/>
                <a:gdLst>
                  <a:gd name="connsiteX0" fmla="*/ 0 w 83791"/>
                  <a:gd name="connsiteY0" fmla="*/ 0 h 130272"/>
                  <a:gd name="connsiteX1" fmla="*/ 24756 w 83791"/>
                  <a:gd name="connsiteY1" fmla="*/ 21870 h 130272"/>
                  <a:gd name="connsiteX2" fmla="*/ 51417 w 83791"/>
                  <a:gd name="connsiteY2" fmla="*/ 9509 h 130272"/>
                  <a:gd name="connsiteX3" fmla="*/ 81887 w 83791"/>
                  <a:gd name="connsiteY3" fmla="*/ 17116 h 130272"/>
                  <a:gd name="connsiteX4" fmla="*/ 83791 w 83791"/>
                  <a:gd name="connsiteY4" fmla="*/ 130273 h 130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791" h="130272">
                    <a:moveTo>
                      <a:pt x="0" y="0"/>
                    </a:moveTo>
                    <a:lnTo>
                      <a:pt x="24756" y="21870"/>
                    </a:lnTo>
                    <a:lnTo>
                      <a:pt x="51417" y="9509"/>
                    </a:lnTo>
                    <a:lnTo>
                      <a:pt x="81887" y="17116"/>
                    </a:lnTo>
                    <a:lnTo>
                      <a:pt x="83791" y="13027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2" name="Freeform 76">
                <a:extLst>
                  <a:ext uri="{FF2B5EF4-FFF2-40B4-BE49-F238E27FC236}">
                    <a16:creationId xmlns:a16="http://schemas.microsoft.com/office/drawing/2014/main" id="{4C7A9914-E896-9219-236F-A53FFB45C785}"/>
                  </a:ext>
                </a:extLst>
              </p:cNvPr>
              <p:cNvSpPr/>
              <p:nvPr/>
            </p:nvSpPr>
            <p:spPr>
              <a:xfrm>
                <a:off x="2838630" y="3824571"/>
                <a:ext cx="164725" cy="470692"/>
              </a:xfrm>
              <a:custGeom>
                <a:avLst/>
                <a:gdLst>
                  <a:gd name="connsiteX0" fmla="*/ 110452 w 164725"/>
                  <a:gd name="connsiteY0" fmla="*/ 0 h 470692"/>
                  <a:gd name="connsiteX1" fmla="*/ 101882 w 164725"/>
                  <a:gd name="connsiteY1" fmla="*/ 19969 h 470692"/>
                  <a:gd name="connsiteX2" fmla="*/ 114260 w 164725"/>
                  <a:gd name="connsiteY2" fmla="*/ 52299 h 470692"/>
                  <a:gd name="connsiteX3" fmla="*/ 127591 w 164725"/>
                  <a:gd name="connsiteY3" fmla="*/ 69415 h 470692"/>
                  <a:gd name="connsiteX4" fmla="*/ 139017 w 164725"/>
                  <a:gd name="connsiteY4" fmla="*/ 124567 h 470692"/>
                  <a:gd name="connsiteX5" fmla="*/ 160917 w 164725"/>
                  <a:gd name="connsiteY5" fmla="*/ 148339 h 470692"/>
                  <a:gd name="connsiteX6" fmla="*/ 164725 w 164725"/>
                  <a:gd name="connsiteY6" fmla="*/ 166406 h 470692"/>
                  <a:gd name="connsiteX7" fmla="*/ 152347 w 164725"/>
                  <a:gd name="connsiteY7" fmla="*/ 178768 h 470692"/>
                  <a:gd name="connsiteX8" fmla="*/ 106643 w 164725"/>
                  <a:gd name="connsiteY8" fmla="*/ 194933 h 470692"/>
                  <a:gd name="connsiteX9" fmla="*/ 83791 w 164725"/>
                  <a:gd name="connsiteY9" fmla="*/ 229165 h 470692"/>
                  <a:gd name="connsiteX10" fmla="*/ 68556 w 164725"/>
                  <a:gd name="connsiteY10" fmla="*/ 295728 h 470692"/>
                  <a:gd name="connsiteX11" fmla="*/ 45704 w 164725"/>
                  <a:gd name="connsiteY11" fmla="*/ 326156 h 470692"/>
                  <a:gd name="connsiteX12" fmla="*/ 30470 w 164725"/>
                  <a:gd name="connsiteY12" fmla="*/ 329009 h 470692"/>
                  <a:gd name="connsiteX13" fmla="*/ 19996 w 164725"/>
                  <a:gd name="connsiteY13" fmla="*/ 394621 h 470692"/>
                  <a:gd name="connsiteX14" fmla="*/ 30470 w 164725"/>
                  <a:gd name="connsiteY14" fmla="*/ 409835 h 470692"/>
                  <a:gd name="connsiteX15" fmla="*/ 47608 w 164725"/>
                  <a:gd name="connsiteY15" fmla="*/ 411737 h 470692"/>
                  <a:gd name="connsiteX16" fmla="*/ 57130 w 164725"/>
                  <a:gd name="connsiteY16" fmla="*/ 426951 h 470692"/>
                  <a:gd name="connsiteX17" fmla="*/ 49513 w 164725"/>
                  <a:gd name="connsiteY17" fmla="*/ 449773 h 470692"/>
                  <a:gd name="connsiteX18" fmla="*/ 20948 w 164725"/>
                  <a:gd name="connsiteY18" fmla="*/ 470692 h 470692"/>
                  <a:gd name="connsiteX19" fmla="*/ 0 w 164725"/>
                  <a:gd name="connsiteY19" fmla="*/ 469741 h 47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4725" h="470692">
                    <a:moveTo>
                      <a:pt x="110452" y="0"/>
                    </a:moveTo>
                    <a:lnTo>
                      <a:pt x="101882" y="19969"/>
                    </a:lnTo>
                    <a:lnTo>
                      <a:pt x="114260" y="52299"/>
                    </a:lnTo>
                    <a:lnTo>
                      <a:pt x="127591" y="69415"/>
                    </a:lnTo>
                    <a:lnTo>
                      <a:pt x="139017" y="124567"/>
                    </a:lnTo>
                    <a:lnTo>
                      <a:pt x="160917" y="148339"/>
                    </a:lnTo>
                    <a:lnTo>
                      <a:pt x="164725" y="166406"/>
                    </a:lnTo>
                    <a:lnTo>
                      <a:pt x="152347" y="178768"/>
                    </a:lnTo>
                    <a:lnTo>
                      <a:pt x="106643" y="194933"/>
                    </a:lnTo>
                    <a:lnTo>
                      <a:pt x="83791" y="229165"/>
                    </a:lnTo>
                    <a:lnTo>
                      <a:pt x="68556" y="295728"/>
                    </a:lnTo>
                    <a:lnTo>
                      <a:pt x="45704" y="326156"/>
                    </a:lnTo>
                    <a:lnTo>
                      <a:pt x="30470" y="329009"/>
                    </a:lnTo>
                    <a:lnTo>
                      <a:pt x="19996" y="394621"/>
                    </a:lnTo>
                    <a:lnTo>
                      <a:pt x="30470" y="409835"/>
                    </a:lnTo>
                    <a:lnTo>
                      <a:pt x="47608" y="411737"/>
                    </a:lnTo>
                    <a:lnTo>
                      <a:pt x="57130" y="426951"/>
                    </a:lnTo>
                    <a:lnTo>
                      <a:pt x="49513" y="449773"/>
                    </a:lnTo>
                    <a:lnTo>
                      <a:pt x="20948" y="470692"/>
                    </a:lnTo>
                    <a:lnTo>
                      <a:pt x="0" y="46974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3" name="Freeform 77">
                <a:extLst>
                  <a:ext uri="{FF2B5EF4-FFF2-40B4-BE49-F238E27FC236}">
                    <a16:creationId xmlns:a16="http://schemas.microsoft.com/office/drawing/2014/main" id="{C4FE2236-A6C3-4503-CEA8-5F2D579CB9ED}"/>
                  </a:ext>
                </a:extLst>
              </p:cNvPr>
              <p:cNvSpPr/>
              <p:nvPr/>
            </p:nvSpPr>
            <p:spPr>
              <a:xfrm>
                <a:off x="3781277" y="3566879"/>
                <a:ext cx="165677" cy="1180059"/>
              </a:xfrm>
              <a:custGeom>
                <a:avLst/>
                <a:gdLst>
                  <a:gd name="connsiteX0" fmla="*/ 165677 w 165677"/>
                  <a:gd name="connsiteY0" fmla="*/ 0 h 1180059"/>
                  <a:gd name="connsiteX1" fmla="*/ 0 w 165677"/>
                  <a:gd name="connsiteY1" fmla="*/ 1180059 h 1180059"/>
                </a:gdLst>
                <a:ahLst/>
                <a:cxnLst>
                  <a:cxn ang="0">
                    <a:pos x="connsiteX0" y="connsiteY0"/>
                  </a:cxn>
                  <a:cxn ang="0">
                    <a:pos x="connsiteX1" y="connsiteY1"/>
                  </a:cxn>
                </a:cxnLst>
                <a:rect l="l" t="t" r="r" b="b"/>
                <a:pathLst>
                  <a:path w="165677" h="1180059">
                    <a:moveTo>
                      <a:pt x="165677" y="0"/>
                    </a:moveTo>
                    <a:lnTo>
                      <a:pt x="0" y="118005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4" name="Freeform 78">
                <a:extLst>
                  <a:ext uri="{FF2B5EF4-FFF2-40B4-BE49-F238E27FC236}">
                    <a16:creationId xmlns:a16="http://schemas.microsoft.com/office/drawing/2014/main" id="{80D3A1EF-7F54-2D46-0AFE-26D5A59D3003}"/>
                  </a:ext>
                </a:extLst>
              </p:cNvPr>
              <p:cNvSpPr/>
              <p:nvPr/>
            </p:nvSpPr>
            <p:spPr>
              <a:xfrm>
                <a:off x="2949081" y="3431852"/>
                <a:ext cx="177103" cy="392719"/>
              </a:xfrm>
              <a:custGeom>
                <a:avLst/>
                <a:gdLst>
                  <a:gd name="connsiteX0" fmla="*/ 177103 w 177103"/>
                  <a:gd name="connsiteY0" fmla="*/ 0 h 392719"/>
                  <a:gd name="connsiteX1" fmla="*/ 144730 w 177103"/>
                  <a:gd name="connsiteY1" fmla="*/ 166406 h 392719"/>
                  <a:gd name="connsiteX2" fmla="*/ 121878 w 177103"/>
                  <a:gd name="connsiteY2" fmla="*/ 193983 h 392719"/>
                  <a:gd name="connsiteX3" fmla="*/ 102834 w 177103"/>
                  <a:gd name="connsiteY3" fmla="*/ 193983 h 392719"/>
                  <a:gd name="connsiteX4" fmla="*/ 91408 w 177103"/>
                  <a:gd name="connsiteY4" fmla="*/ 168308 h 392719"/>
                  <a:gd name="connsiteX5" fmla="*/ 56178 w 177103"/>
                  <a:gd name="connsiteY5" fmla="*/ 154996 h 392719"/>
                  <a:gd name="connsiteX6" fmla="*/ 22852 w 177103"/>
                  <a:gd name="connsiteY6" fmla="*/ 160701 h 392719"/>
                  <a:gd name="connsiteX7" fmla="*/ 13330 w 177103"/>
                  <a:gd name="connsiteY7" fmla="*/ 290023 h 392719"/>
                  <a:gd name="connsiteX8" fmla="*/ 18091 w 177103"/>
                  <a:gd name="connsiteY8" fmla="*/ 336617 h 392719"/>
                  <a:gd name="connsiteX9" fmla="*/ 13330 w 177103"/>
                  <a:gd name="connsiteY9" fmla="*/ 364193 h 392719"/>
                  <a:gd name="connsiteX10" fmla="*/ 0 w 177103"/>
                  <a:gd name="connsiteY10" fmla="*/ 392719 h 39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103" h="392719">
                    <a:moveTo>
                      <a:pt x="177103" y="0"/>
                    </a:moveTo>
                    <a:lnTo>
                      <a:pt x="144730" y="166406"/>
                    </a:lnTo>
                    <a:lnTo>
                      <a:pt x="121878" y="193983"/>
                    </a:lnTo>
                    <a:lnTo>
                      <a:pt x="102834" y="193983"/>
                    </a:lnTo>
                    <a:lnTo>
                      <a:pt x="91408" y="168308"/>
                    </a:lnTo>
                    <a:lnTo>
                      <a:pt x="56178" y="154996"/>
                    </a:lnTo>
                    <a:lnTo>
                      <a:pt x="22852" y="160701"/>
                    </a:lnTo>
                    <a:lnTo>
                      <a:pt x="13330" y="290023"/>
                    </a:lnTo>
                    <a:lnTo>
                      <a:pt x="18091" y="336617"/>
                    </a:lnTo>
                    <a:lnTo>
                      <a:pt x="13330" y="364193"/>
                    </a:lnTo>
                    <a:lnTo>
                      <a:pt x="0" y="39271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5" name="Freeform 79">
                <a:extLst>
                  <a:ext uri="{FF2B5EF4-FFF2-40B4-BE49-F238E27FC236}">
                    <a16:creationId xmlns:a16="http://schemas.microsoft.com/office/drawing/2014/main" id="{5A23282C-9D23-BF9A-60DC-DF18BC27D99B}"/>
                  </a:ext>
                </a:extLst>
              </p:cNvPr>
              <p:cNvSpPr/>
              <p:nvPr/>
            </p:nvSpPr>
            <p:spPr>
              <a:xfrm>
                <a:off x="3126185" y="3431852"/>
                <a:ext cx="820769" cy="135027"/>
              </a:xfrm>
              <a:custGeom>
                <a:avLst/>
                <a:gdLst>
                  <a:gd name="connsiteX0" fmla="*/ 0 w 820769"/>
                  <a:gd name="connsiteY0" fmla="*/ 0 h 135027"/>
                  <a:gd name="connsiteX1" fmla="*/ 439902 w 820769"/>
                  <a:gd name="connsiteY1" fmla="*/ 77973 h 135027"/>
                  <a:gd name="connsiteX2" fmla="*/ 820770 w 820769"/>
                  <a:gd name="connsiteY2" fmla="*/ 135027 h 135027"/>
                </a:gdLst>
                <a:ahLst/>
                <a:cxnLst>
                  <a:cxn ang="0">
                    <a:pos x="connsiteX0" y="connsiteY0"/>
                  </a:cxn>
                  <a:cxn ang="0">
                    <a:pos x="connsiteX1" y="connsiteY1"/>
                  </a:cxn>
                  <a:cxn ang="0">
                    <a:pos x="connsiteX2" y="connsiteY2"/>
                  </a:cxn>
                </a:cxnLst>
                <a:rect l="l" t="t" r="r" b="b"/>
                <a:pathLst>
                  <a:path w="820769" h="135027">
                    <a:moveTo>
                      <a:pt x="0" y="0"/>
                    </a:moveTo>
                    <a:lnTo>
                      <a:pt x="439902" y="77973"/>
                    </a:lnTo>
                    <a:lnTo>
                      <a:pt x="820770" y="135027"/>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6" name="Freeform 80">
                <a:extLst>
                  <a:ext uri="{FF2B5EF4-FFF2-40B4-BE49-F238E27FC236}">
                    <a16:creationId xmlns:a16="http://schemas.microsoft.com/office/drawing/2014/main" id="{1A14CA48-0349-54D1-5515-8660EFBB29FA}"/>
                  </a:ext>
                </a:extLst>
              </p:cNvPr>
              <p:cNvSpPr/>
              <p:nvPr/>
            </p:nvSpPr>
            <p:spPr>
              <a:xfrm>
                <a:off x="2268280" y="2192838"/>
                <a:ext cx="680800" cy="1631733"/>
              </a:xfrm>
              <a:custGeom>
                <a:avLst/>
                <a:gdLst>
                  <a:gd name="connsiteX0" fmla="*/ 156156 w 680800"/>
                  <a:gd name="connsiteY0" fmla="*/ 0 h 1631733"/>
                  <a:gd name="connsiteX1" fmla="*/ 0 w 680800"/>
                  <a:gd name="connsiteY1" fmla="*/ 600014 h 1631733"/>
                  <a:gd name="connsiteX2" fmla="*/ 10474 w 680800"/>
                  <a:gd name="connsiteY2" fmla="*/ 633295 h 1631733"/>
                  <a:gd name="connsiteX3" fmla="*/ 680801 w 680800"/>
                  <a:gd name="connsiteY3" fmla="*/ 1631734 h 1631733"/>
                </a:gdLst>
                <a:ahLst/>
                <a:cxnLst>
                  <a:cxn ang="0">
                    <a:pos x="connsiteX0" y="connsiteY0"/>
                  </a:cxn>
                  <a:cxn ang="0">
                    <a:pos x="connsiteX1" y="connsiteY1"/>
                  </a:cxn>
                  <a:cxn ang="0">
                    <a:pos x="connsiteX2" y="connsiteY2"/>
                  </a:cxn>
                  <a:cxn ang="0">
                    <a:pos x="connsiteX3" y="connsiteY3"/>
                  </a:cxn>
                </a:cxnLst>
                <a:rect l="l" t="t" r="r" b="b"/>
                <a:pathLst>
                  <a:path w="680800" h="1631733">
                    <a:moveTo>
                      <a:pt x="156156" y="0"/>
                    </a:moveTo>
                    <a:lnTo>
                      <a:pt x="0" y="600014"/>
                    </a:lnTo>
                    <a:lnTo>
                      <a:pt x="10474" y="633295"/>
                    </a:lnTo>
                    <a:lnTo>
                      <a:pt x="680801" y="163173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7" name="Freeform 81">
                <a:extLst>
                  <a:ext uri="{FF2B5EF4-FFF2-40B4-BE49-F238E27FC236}">
                    <a16:creationId xmlns:a16="http://schemas.microsoft.com/office/drawing/2014/main" id="{A182535D-062A-5752-6D2A-CC424C6868C9}"/>
                  </a:ext>
                </a:extLst>
              </p:cNvPr>
              <p:cNvSpPr/>
              <p:nvPr/>
            </p:nvSpPr>
            <p:spPr>
              <a:xfrm>
                <a:off x="1795052" y="2015971"/>
                <a:ext cx="629383" cy="176866"/>
              </a:xfrm>
              <a:custGeom>
                <a:avLst/>
                <a:gdLst>
                  <a:gd name="connsiteX0" fmla="*/ 0 w 629383"/>
                  <a:gd name="connsiteY0" fmla="*/ 0 h 176866"/>
                  <a:gd name="connsiteX1" fmla="*/ 629384 w 629383"/>
                  <a:gd name="connsiteY1" fmla="*/ 176866 h 176866"/>
                </a:gdLst>
                <a:ahLst/>
                <a:cxnLst>
                  <a:cxn ang="0">
                    <a:pos x="connsiteX0" y="connsiteY0"/>
                  </a:cxn>
                  <a:cxn ang="0">
                    <a:pos x="connsiteX1" y="connsiteY1"/>
                  </a:cxn>
                </a:cxnLst>
                <a:rect l="l" t="t" r="r" b="b"/>
                <a:pathLst>
                  <a:path w="629383" h="176866">
                    <a:moveTo>
                      <a:pt x="0" y="0"/>
                    </a:moveTo>
                    <a:lnTo>
                      <a:pt x="629384" y="17686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8" name="Freeform 82">
                <a:extLst>
                  <a:ext uri="{FF2B5EF4-FFF2-40B4-BE49-F238E27FC236}">
                    <a16:creationId xmlns:a16="http://schemas.microsoft.com/office/drawing/2014/main" id="{57825F59-1A5D-D14F-8247-C009EFCB45F6}"/>
                  </a:ext>
                </a:extLst>
              </p:cNvPr>
              <p:cNvSpPr/>
              <p:nvPr/>
            </p:nvSpPr>
            <p:spPr>
              <a:xfrm>
                <a:off x="5097174" y="3046740"/>
                <a:ext cx="45703" cy="637098"/>
              </a:xfrm>
              <a:custGeom>
                <a:avLst/>
                <a:gdLst>
                  <a:gd name="connsiteX0" fmla="*/ 45704 w 45703"/>
                  <a:gd name="connsiteY0" fmla="*/ 0 h 637098"/>
                  <a:gd name="connsiteX1" fmla="*/ 0 w 45703"/>
                  <a:gd name="connsiteY1" fmla="*/ 637099 h 637098"/>
                </a:gdLst>
                <a:ahLst/>
                <a:cxnLst>
                  <a:cxn ang="0">
                    <a:pos x="connsiteX0" y="connsiteY0"/>
                  </a:cxn>
                  <a:cxn ang="0">
                    <a:pos x="connsiteX1" y="connsiteY1"/>
                  </a:cxn>
                </a:cxnLst>
                <a:rect l="l" t="t" r="r" b="b"/>
                <a:pathLst>
                  <a:path w="45703" h="637098">
                    <a:moveTo>
                      <a:pt x="45704" y="0"/>
                    </a:moveTo>
                    <a:lnTo>
                      <a:pt x="0" y="63709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39" name="Freeform 83">
                <a:extLst>
                  <a:ext uri="{FF2B5EF4-FFF2-40B4-BE49-F238E27FC236}">
                    <a16:creationId xmlns:a16="http://schemas.microsoft.com/office/drawing/2014/main" id="{F0691494-D7DD-D01F-C276-44FD9548B0F8}"/>
                  </a:ext>
                </a:extLst>
              </p:cNvPr>
              <p:cNvSpPr/>
              <p:nvPr/>
            </p:nvSpPr>
            <p:spPr>
              <a:xfrm>
                <a:off x="4841041" y="2813771"/>
                <a:ext cx="315167" cy="232968"/>
              </a:xfrm>
              <a:custGeom>
                <a:avLst/>
                <a:gdLst>
                  <a:gd name="connsiteX0" fmla="*/ 0 w 315167"/>
                  <a:gd name="connsiteY0" fmla="*/ 0 h 232968"/>
                  <a:gd name="connsiteX1" fmla="*/ 315168 w 315167"/>
                  <a:gd name="connsiteY1" fmla="*/ 22821 h 232968"/>
                  <a:gd name="connsiteX2" fmla="*/ 301837 w 315167"/>
                  <a:gd name="connsiteY2" fmla="*/ 232969 h 232968"/>
                </a:gdLst>
                <a:ahLst/>
                <a:cxnLst>
                  <a:cxn ang="0">
                    <a:pos x="connsiteX0" y="connsiteY0"/>
                  </a:cxn>
                  <a:cxn ang="0">
                    <a:pos x="connsiteX1" y="connsiteY1"/>
                  </a:cxn>
                  <a:cxn ang="0">
                    <a:pos x="connsiteX2" y="connsiteY2"/>
                  </a:cxn>
                </a:cxnLst>
                <a:rect l="l" t="t" r="r" b="b"/>
                <a:pathLst>
                  <a:path w="315167" h="232968">
                    <a:moveTo>
                      <a:pt x="0" y="0"/>
                    </a:moveTo>
                    <a:lnTo>
                      <a:pt x="315168" y="22821"/>
                    </a:lnTo>
                    <a:lnTo>
                      <a:pt x="301837" y="23296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0" name="Freeform 84">
                <a:extLst>
                  <a:ext uri="{FF2B5EF4-FFF2-40B4-BE49-F238E27FC236}">
                    <a16:creationId xmlns:a16="http://schemas.microsoft.com/office/drawing/2014/main" id="{A0803C9F-8697-4288-674D-F2566EF7C8BB}"/>
                  </a:ext>
                </a:extLst>
              </p:cNvPr>
              <p:cNvSpPr/>
              <p:nvPr/>
            </p:nvSpPr>
            <p:spPr>
              <a:xfrm>
                <a:off x="3946954" y="3566879"/>
                <a:ext cx="993112" cy="107450"/>
              </a:xfrm>
              <a:custGeom>
                <a:avLst/>
                <a:gdLst>
                  <a:gd name="connsiteX0" fmla="*/ 0 w 993112"/>
                  <a:gd name="connsiteY0" fmla="*/ 0 h 107450"/>
                  <a:gd name="connsiteX1" fmla="*/ 500841 w 993112"/>
                  <a:gd name="connsiteY1" fmla="*/ 61808 h 107450"/>
                  <a:gd name="connsiteX2" fmla="*/ 993112 w 993112"/>
                  <a:gd name="connsiteY2" fmla="*/ 107451 h 107450"/>
                </a:gdLst>
                <a:ahLst/>
                <a:cxnLst>
                  <a:cxn ang="0">
                    <a:pos x="connsiteX0" y="connsiteY0"/>
                  </a:cxn>
                  <a:cxn ang="0">
                    <a:pos x="connsiteX1" y="connsiteY1"/>
                  </a:cxn>
                  <a:cxn ang="0">
                    <a:pos x="connsiteX2" y="connsiteY2"/>
                  </a:cxn>
                </a:cxnLst>
                <a:rect l="l" t="t" r="r" b="b"/>
                <a:pathLst>
                  <a:path w="993112" h="107450">
                    <a:moveTo>
                      <a:pt x="0" y="0"/>
                    </a:moveTo>
                    <a:lnTo>
                      <a:pt x="500841" y="61808"/>
                    </a:lnTo>
                    <a:lnTo>
                      <a:pt x="993112" y="10745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1" name="Freeform 85">
                <a:extLst>
                  <a:ext uri="{FF2B5EF4-FFF2-40B4-BE49-F238E27FC236}">
                    <a16:creationId xmlns:a16="http://schemas.microsoft.com/office/drawing/2014/main" id="{376DB08C-13FD-B741-28E0-0E6AD8062E30}"/>
                  </a:ext>
                </a:extLst>
              </p:cNvPr>
              <p:cNvSpPr/>
              <p:nvPr/>
            </p:nvSpPr>
            <p:spPr>
              <a:xfrm>
                <a:off x="4940066" y="3674330"/>
                <a:ext cx="157107" cy="9508"/>
              </a:xfrm>
              <a:custGeom>
                <a:avLst/>
                <a:gdLst>
                  <a:gd name="connsiteX0" fmla="*/ 0 w 157107"/>
                  <a:gd name="connsiteY0" fmla="*/ 0 h 9508"/>
                  <a:gd name="connsiteX1" fmla="*/ 157108 w 157107"/>
                  <a:gd name="connsiteY1" fmla="*/ 9509 h 9508"/>
                </a:gdLst>
                <a:ahLst/>
                <a:cxnLst>
                  <a:cxn ang="0">
                    <a:pos x="connsiteX0" y="connsiteY0"/>
                  </a:cxn>
                  <a:cxn ang="0">
                    <a:pos x="connsiteX1" y="connsiteY1"/>
                  </a:cxn>
                </a:cxnLst>
                <a:rect l="l" t="t" r="r" b="b"/>
                <a:pathLst>
                  <a:path w="157107" h="9508">
                    <a:moveTo>
                      <a:pt x="0" y="0"/>
                    </a:moveTo>
                    <a:lnTo>
                      <a:pt x="157108" y="950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2" name="Freeform 86">
                <a:extLst>
                  <a:ext uri="{FF2B5EF4-FFF2-40B4-BE49-F238E27FC236}">
                    <a16:creationId xmlns:a16="http://schemas.microsoft.com/office/drawing/2014/main" id="{AAD4FBE4-6E14-58B4-DE09-F890F2EB69C9}"/>
                  </a:ext>
                </a:extLst>
              </p:cNvPr>
              <p:cNvSpPr/>
              <p:nvPr/>
            </p:nvSpPr>
            <p:spPr>
              <a:xfrm>
                <a:off x="3946954" y="2727240"/>
                <a:ext cx="109499" cy="839639"/>
              </a:xfrm>
              <a:custGeom>
                <a:avLst/>
                <a:gdLst>
                  <a:gd name="connsiteX0" fmla="*/ 109499 w 109499"/>
                  <a:gd name="connsiteY0" fmla="*/ 0 h 839639"/>
                  <a:gd name="connsiteX1" fmla="*/ 0 w 109499"/>
                  <a:gd name="connsiteY1" fmla="*/ 839639 h 839639"/>
                </a:gdLst>
                <a:ahLst/>
                <a:cxnLst>
                  <a:cxn ang="0">
                    <a:pos x="connsiteX0" y="connsiteY0"/>
                  </a:cxn>
                  <a:cxn ang="0">
                    <a:pos x="connsiteX1" y="connsiteY1"/>
                  </a:cxn>
                </a:cxnLst>
                <a:rect l="l" t="t" r="r" b="b"/>
                <a:pathLst>
                  <a:path w="109499" h="839639">
                    <a:moveTo>
                      <a:pt x="109499" y="0"/>
                    </a:moveTo>
                    <a:lnTo>
                      <a:pt x="0" y="83963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3" name="Freeform 87">
                <a:extLst>
                  <a:ext uri="{FF2B5EF4-FFF2-40B4-BE49-F238E27FC236}">
                    <a16:creationId xmlns:a16="http://schemas.microsoft.com/office/drawing/2014/main" id="{FB3199A4-2D07-B885-7651-3585ECB56428}"/>
                  </a:ext>
                </a:extLst>
              </p:cNvPr>
              <p:cNvSpPr/>
              <p:nvPr/>
            </p:nvSpPr>
            <p:spPr>
              <a:xfrm>
                <a:off x="4056454" y="2727240"/>
                <a:ext cx="784587" cy="86531"/>
              </a:xfrm>
              <a:custGeom>
                <a:avLst/>
                <a:gdLst>
                  <a:gd name="connsiteX0" fmla="*/ 0 w 784587"/>
                  <a:gd name="connsiteY0" fmla="*/ 0 h 86531"/>
                  <a:gd name="connsiteX1" fmla="*/ 427524 w 784587"/>
                  <a:gd name="connsiteY1" fmla="*/ 54201 h 86531"/>
                  <a:gd name="connsiteX2" fmla="*/ 784587 w 784587"/>
                  <a:gd name="connsiteY2" fmla="*/ 86531 h 86531"/>
                </a:gdLst>
                <a:ahLst/>
                <a:cxnLst>
                  <a:cxn ang="0">
                    <a:pos x="connsiteX0" y="connsiteY0"/>
                  </a:cxn>
                  <a:cxn ang="0">
                    <a:pos x="connsiteX1" y="connsiteY1"/>
                  </a:cxn>
                  <a:cxn ang="0">
                    <a:pos x="connsiteX2" y="connsiteY2"/>
                  </a:cxn>
                </a:cxnLst>
                <a:rect l="l" t="t" r="r" b="b"/>
                <a:pathLst>
                  <a:path w="784587" h="86531">
                    <a:moveTo>
                      <a:pt x="0" y="0"/>
                    </a:moveTo>
                    <a:lnTo>
                      <a:pt x="427524" y="54201"/>
                    </a:lnTo>
                    <a:lnTo>
                      <a:pt x="784587" y="8653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4" name="Freeform 88">
                <a:extLst>
                  <a:ext uri="{FF2B5EF4-FFF2-40B4-BE49-F238E27FC236}">
                    <a16:creationId xmlns:a16="http://schemas.microsoft.com/office/drawing/2014/main" id="{DA5542AC-090E-008A-4409-12962058F264}"/>
                  </a:ext>
                </a:extLst>
              </p:cNvPr>
              <p:cNvSpPr/>
              <p:nvPr/>
            </p:nvSpPr>
            <p:spPr>
              <a:xfrm>
                <a:off x="9564751" y="2180476"/>
                <a:ext cx="256133" cy="58004"/>
              </a:xfrm>
              <a:custGeom>
                <a:avLst/>
                <a:gdLst>
                  <a:gd name="connsiteX0" fmla="*/ 0 w 256133"/>
                  <a:gd name="connsiteY0" fmla="*/ 58005 h 58004"/>
                  <a:gd name="connsiteX1" fmla="*/ 99978 w 256133"/>
                  <a:gd name="connsiteY1" fmla="*/ 35183 h 58004"/>
                  <a:gd name="connsiteX2" fmla="*/ 104739 w 256133"/>
                  <a:gd name="connsiteY2" fmla="*/ 41839 h 58004"/>
                  <a:gd name="connsiteX3" fmla="*/ 113308 w 256133"/>
                  <a:gd name="connsiteY3" fmla="*/ 38987 h 58004"/>
                  <a:gd name="connsiteX4" fmla="*/ 113308 w 256133"/>
                  <a:gd name="connsiteY4" fmla="*/ 32330 h 58004"/>
                  <a:gd name="connsiteX5" fmla="*/ 255181 w 256133"/>
                  <a:gd name="connsiteY5" fmla="*/ 0 h 58004"/>
                  <a:gd name="connsiteX6" fmla="*/ 256134 w 256133"/>
                  <a:gd name="connsiteY6" fmla="*/ 2853 h 5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133" h="58004">
                    <a:moveTo>
                      <a:pt x="0" y="58005"/>
                    </a:moveTo>
                    <a:lnTo>
                      <a:pt x="99978" y="35183"/>
                    </a:lnTo>
                    <a:lnTo>
                      <a:pt x="104739" y="41839"/>
                    </a:lnTo>
                    <a:lnTo>
                      <a:pt x="113308" y="38987"/>
                    </a:lnTo>
                    <a:lnTo>
                      <a:pt x="113308" y="32330"/>
                    </a:lnTo>
                    <a:lnTo>
                      <a:pt x="255181" y="0"/>
                    </a:lnTo>
                    <a:lnTo>
                      <a:pt x="256134" y="285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5" name="Freeform 89">
                <a:extLst>
                  <a:ext uri="{FF2B5EF4-FFF2-40B4-BE49-F238E27FC236}">
                    <a16:creationId xmlns:a16="http://schemas.microsoft.com/office/drawing/2014/main" id="{43D76D5E-AEA2-0D8A-A739-62A567917831}"/>
                  </a:ext>
                </a:extLst>
              </p:cNvPr>
              <p:cNvSpPr/>
              <p:nvPr/>
            </p:nvSpPr>
            <p:spPr>
              <a:xfrm>
                <a:off x="9564751" y="2238481"/>
                <a:ext cx="43800" cy="222509"/>
              </a:xfrm>
              <a:custGeom>
                <a:avLst/>
                <a:gdLst>
                  <a:gd name="connsiteX0" fmla="*/ 26661 w 43800"/>
                  <a:gd name="connsiteY0" fmla="*/ 222509 h 222509"/>
                  <a:gd name="connsiteX1" fmla="*/ 10474 w 43800"/>
                  <a:gd name="connsiteY1" fmla="*/ 201589 h 222509"/>
                  <a:gd name="connsiteX2" fmla="*/ 43800 w 43800"/>
                  <a:gd name="connsiteY2" fmla="*/ 169259 h 222509"/>
                  <a:gd name="connsiteX3" fmla="*/ 26661 w 43800"/>
                  <a:gd name="connsiteY3" fmla="*/ 154996 h 222509"/>
                  <a:gd name="connsiteX4" fmla="*/ 0 w 43800"/>
                  <a:gd name="connsiteY4" fmla="*/ 0 h 222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00" h="222509">
                    <a:moveTo>
                      <a:pt x="26661" y="222509"/>
                    </a:moveTo>
                    <a:lnTo>
                      <a:pt x="10474" y="201589"/>
                    </a:lnTo>
                    <a:lnTo>
                      <a:pt x="43800" y="169259"/>
                    </a:lnTo>
                    <a:lnTo>
                      <a:pt x="26661" y="154996"/>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6" name="Freeform 90">
                <a:extLst>
                  <a:ext uri="{FF2B5EF4-FFF2-40B4-BE49-F238E27FC236}">
                    <a16:creationId xmlns:a16="http://schemas.microsoft.com/office/drawing/2014/main" id="{336AA523-1D49-30BD-4615-C6DEF68CF2B6}"/>
                  </a:ext>
                </a:extLst>
              </p:cNvPr>
              <p:cNvSpPr/>
              <p:nvPr/>
            </p:nvSpPr>
            <p:spPr>
              <a:xfrm>
                <a:off x="9820884" y="2183329"/>
                <a:ext cx="30469" cy="144535"/>
              </a:xfrm>
              <a:custGeom>
                <a:avLst/>
                <a:gdLst>
                  <a:gd name="connsiteX0" fmla="*/ 0 w 30469"/>
                  <a:gd name="connsiteY0" fmla="*/ 0 h 144535"/>
                  <a:gd name="connsiteX1" fmla="*/ 30470 w 30469"/>
                  <a:gd name="connsiteY1" fmla="*/ 116960 h 144535"/>
                  <a:gd name="connsiteX2" fmla="*/ 26661 w 30469"/>
                  <a:gd name="connsiteY2" fmla="*/ 127420 h 144535"/>
                  <a:gd name="connsiteX3" fmla="*/ 30470 w 30469"/>
                  <a:gd name="connsiteY3" fmla="*/ 144536 h 144535"/>
                </a:gdLst>
                <a:ahLst/>
                <a:cxnLst>
                  <a:cxn ang="0">
                    <a:pos x="connsiteX0" y="connsiteY0"/>
                  </a:cxn>
                  <a:cxn ang="0">
                    <a:pos x="connsiteX1" y="connsiteY1"/>
                  </a:cxn>
                  <a:cxn ang="0">
                    <a:pos x="connsiteX2" y="connsiteY2"/>
                  </a:cxn>
                  <a:cxn ang="0">
                    <a:pos x="connsiteX3" y="connsiteY3"/>
                  </a:cxn>
                </a:cxnLst>
                <a:rect l="l" t="t" r="r" b="b"/>
                <a:pathLst>
                  <a:path w="30469" h="144535">
                    <a:moveTo>
                      <a:pt x="0" y="0"/>
                    </a:moveTo>
                    <a:lnTo>
                      <a:pt x="30470" y="116960"/>
                    </a:lnTo>
                    <a:lnTo>
                      <a:pt x="26661" y="127420"/>
                    </a:lnTo>
                    <a:lnTo>
                      <a:pt x="30470" y="14453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7" name="Freeform 91">
                <a:extLst>
                  <a:ext uri="{FF2B5EF4-FFF2-40B4-BE49-F238E27FC236}">
                    <a16:creationId xmlns:a16="http://schemas.microsoft.com/office/drawing/2014/main" id="{B728422B-89D8-B014-D288-69BD5ABD4D53}"/>
                  </a:ext>
                </a:extLst>
              </p:cNvPr>
              <p:cNvSpPr/>
              <p:nvPr/>
            </p:nvSpPr>
            <p:spPr>
              <a:xfrm>
                <a:off x="9146749" y="2988736"/>
                <a:ext cx="34277" cy="41839"/>
              </a:xfrm>
              <a:custGeom>
                <a:avLst/>
                <a:gdLst>
                  <a:gd name="connsiteX0" fmla="*/ 18091 w 34277"/>
                  <a:gd name="connsiteY0" fmla="*/ 41839 h 41839"/>
                  <a:gd name="connsiteX1" fmla="*/ 34278 w 34277"/>
                  <a:gd name="connsiteY1" fmla="*/ 17116 h 41839"/>
                  <a:gd name="connsiteX2" fmla="*/ 9522 w 34277"/>
                  <a:gd name="connsiteY2" fmla="*/ 0 h 41839"/>
                  <a:gd name="connsiteX3" fmla="*/ 0 w 34277"/>
                  <a:gd name="connsiteY3" fmla="*/ 16165 h 41839"/>
                </a:gdLst>
                <a:ahLst/>
                <a:cxnLst>
                  <a:cxn ang="0">
                    <a:pos x="connsiteX0" y="connsiteY0"/>
                  </a:cxn>
                  <a:cxn ang="0">
                    <a:pos x="connsiteX1" y="connsiteY1"/>
                  </a:cxn>
                  <a:cxn ang="0">
                    <a:pos x="connsiteX2" y="connsiteY2"/>
                  </a:cxn>
                  <a:cxn ang="0">
                    <a:pos x="connsiteX3" y="connsiteY3"/>
                  </a:cxn>
                </a:cxnLst>
                <a:rect l="l" t="t" r="r" b="b"/>
                <a:pathLst>
                  <a:path w="34277" h="41839">
                    <a:moveTo>
                      <a:pt x="18091" y="41839"/>
                    </a:moveTo>
                    <a:lnTo>
                      <a:pt x="34278" y="17116"/>
                    </a:lnTo>
                    <a:lnTo>
                      <a:pt x="9522" y="0"/>
                    </a:lnTo>
                    <a:lnTo>
                      <a:pt x="0" y="16165"/>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8" name="Freeform 92">
                <a:extLst>
                  <a:ext uri="{FF2B5EF4-FFF2-40B4-BE49-F238E27FC236}">
                    <a16:creationId xmlns:a16="http://schemas.microsoft.com/office/drawing/2014/main" id="{24ADE0CB-67D4-E23F-33C5-A68D57E73D1F}"/>
                  </a:ext>
                </a:extLst>
              </p:cNvPr>
              <p:cNvSpPr/>
              <p:nvPr/>
            </p:nvSpPr>
            <p:spPr>
              <a:xfrm>
                <a:off x="9146749" y="3004901"/>
                <a:ext cx="18090" cy="25674"/>
              </a:xfrm>
              <a:custGeom>
                <a:avLst/>
                <a:gdLst>
                  <a:gd name="connsiteX0" fmla="*/ 0 w 18090"/>
                  <a:gd name="connsiteY0" fmla="*/ 0 h 25674"/>
                  <a:gd name="connsiteX1" fmla="*/ 4761 w 18090"/>
                  <a:gd name="connsiteY1" fmla="*/ 3804 h 25674"/>
                  <a:gd name="connsiteX2" fmla="*/ 8569 w 18090"/>
                  <a:gd name="connsiteY2" fmla="*/ 4754 h 25674"/>
                  <a:gd name="connsiteX3" fmla="*/ 14283 w 18090"/>
                  <a:gd name="connsiteY3" fmla="*/ 9509 h 25674"/>
                  <a:gd name="connsiteX4" fmla="*/ 17139 w 18090"/>
                  <a:gd name="connsiteY4" fmla="*/ 16165 h 25674"/>
                  <a:gd name="connsiteX5" fmla="*/ 16186 w 18090"/>
                  <a:gd name="connsiteY5" fmla="*/ 20920 h 25674"/>
                  <a:gd name="connsiteX6" fmla="*/ 18091 w 18090"/>
                  <a:gd name="connsiteY6" fmla="*/ 25674 h 2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0" h="25674">
                    <a:moveTo>
                      <a:pt x="0" y="0"/>
                    </a:moveTo>
                    <a:lnTo>
                      <a:pt x="4761" y="3804"/>
                    </a:lnTo>
                    <a:lnTo>
                      <a:pt x="8569" y="4754"/>
                    </a:lnTo>
                    <a:lnTo>
                      <a:pt x="14283" y="9509"/>
                    </a:lnTo>
                    <a:lnTo>
                      <a:pt x="17139" y="16165"/>
                    </a:lnTo>
                    <a:lnTo>
                      <a:pt x="16186" y="20920"/>
                    </a:lnTo>
                    <a:lnTo>
                      <a:pt x="18091" y="2567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49" name="Freeform 94">
                <a:extLst>
                  <a:ext uri="{FF2B5EF4-FFF2-40B4-BE49-F238E27FC236}">
                    <a16:creationId xmlns:a16="http://schemas.microsoft.com/office/drawing/2014/main" id="{7F061F90-3AB6-BD6B-2DFE-F43EBE7E7301}"/>
                  </a:ext>
                </a:extLst>
              </p:cNvPr>
              <p:cNvSpPr/>
              <p:nvPr/>
            </p:nvSpPr>
            <p:spPr>
              <a:xfrm>
                <a:off x="9361939" y="2770030"/>
                <a:ext cx="12378" cy="40888"/>
              </a:xfrm>
              <a:custGeom>
                <a:avLst/>
                <a:gdLst>
                  <a:gd name="connsiteX0" fmla="*/ 12378 w 12378"/>
                  <a:gd name="connsiteY0" fmla="*/ 0 h 40888"/>
                  <a:gd name="connsiteX1" fmla="*/ 2856 w 12378"/>
                  <a:gd name="connsiteY1" fmla="*/ 20920 h 40888"/>
                  <a:gd name="connsiteX2" fmla="*/ 0 w 12378"/>
                  <a:gd name="connsiteY2" fmla="*/ 40888 h 40888"/>
                </a:gdLst>
                <a:ahLst/>
                <a:cxnLst>
                  <a:cxn ang="0">
                    <a:pos x="connsiteX0" y="connsiteY0"/>
                  </a:cxn>
                  <a:cxn ang="0">
                    <a:pos x="connsiteX1" y="connsiteY1"/>
                  </a:cxn>
                  <a:cxn ang="0">
                    <a:pos x="connsiteX2" y="connsiteY2"/>
                  </a:cxn>
                </a:cxnLst>
                <a:rect l="l" t="t" r="r" b="b"/>
                <a:pathLst>
                  <a:path w="12378" h="40888">
                    <a:moveTo>
                      <a:pt x="12378" y="0"/>
                    </a:moveTo>
                    <a:lnTo>
                      <a:pt x="2856" y="20920"/>
                    </a:lnTo>
                    <a:lnTo>
                      <a:pt x="0" y="4088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0" name="Freeform 95">
                <a:extLst>
                  <a:ext uri="{FF2B5EF4-FFF2-40B4-BE49-F238E27FC236}">
                    <a16:creationId xmlns:a16="http://schemas.microsoft.com/office/drawing/2014/main" id="{2E26B628-99DB-F4DC-D0F0-F1DC66AF360F}"/>
                  </a:ext>
                </a:extLst>
              </p:cNvPr>
              <p:cNvSpPr/>
              <p:nvPr/>
            </p:nvSpPr>
            <p:spPr>
              <a:xfrm>
                <a:off x="9318139" y="2764325"/>
                <a:ext cx="56177" cy="33281"/>
              </a:xfrm>
              <a:custGeom>
                <a:avLst/>
                <a:gdLst>
                  <a:gd name="connsiteX0" fmla="*/ 0 w 56177"/>
                  <a:gd name="connsiteY0" fmla="*/ 33281 h 33281"/>
                  <a:gd name="connsiteX1" fmla="*/ 11426 w 56177"/>
                  <a:gd name="connsiteY1" fmla="*/ 13312 h 33281"/>
                  <a:gd name="connsiteX2" fmla="*/ 25708 w 56177"/>
                  <a:gd name="connsiteY2" fmla="*/ 2853 h 33281"/>
                  <a:gd name="connsiteX3" fmla="*/ 40943 w 56177"/>
                  <a:gd name="connsiteY3" fmla="*/ 0 h 33281"/>
                  <a:gd name="connsiteX4" fmla="*/ 56178 w 56177"/>
                  <a:gd name="connsiteY4" fmla="*/ 5705 h 33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77" h="33281">
                    <a:moveTo>
                      <a:pt x="0" y="33281"/>
                    </a:moveTo>
                    <a:lnTo>
                      <a:pt x="11426" y="13312"/>
                    </a:lnTo>
                    <a:lnTo>
                      <a:pt x="25708" y="2853"/>
                    </a:lnTo>
                    <a:lnTo>
                      <a:pt x="40943" y="0"/>
                    </a:lnTo>
                    <a:lnTo>
                      <a:pt x="56178" y="5705"/>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1" name="Freeform 96">
                <a:extLst>
                  <a:ext uri="{FF2B5EF4-FFF2-40B4-BE49-F238E27FC236}">
                    <a16:creationId xmlns:a16="http://schemas.microsoft.com/office/drawing/2014/main" id="{467D5B65-F35C-B332-CC92-DB18AA92602A}"/>
                  </a:ext>
                </a:extLst>
              </p:cNvPr>
              <p:cNvSpPr/>
              <p:nvPr/>
            </p:nvSpPr>
            <p:spPr>
              <a:xfrm>
                <a:off x="8077463" y="4826813"/>
                <a:ext cx="644618" cy="103647"/>
              </a:xfrm>
              <a:custGeom>
                <a:avLst/>
                <a:gdLst>
                  <a:gd name="connsiteX0" fmla="*/ 0 w 644618"/>
                  <a:gd name="connsiteY0" fmla="*/ 37085 h 103647"/>
                  <a:gd name="connsiteX1" fmla="*/ 31422 w 644618"/>
                  <a:gd name="connsiteY1" fmla="*/ 94138 h 103647"/>
                  <a:gd name="connsiteX2" fmla="*/ 508458 w 644618"/>
                  <a:gd name="connsiteY2" fmla="*/ 62759 h 103647"/>
                  <a:gd name="connsiteX3" fmla="*/ 514171 w 644618"/>
                  <a:gd name="connsiteY3" fmla="*/ 93187 h 103647"/>
                  <a:gd name="connsiteX4" fmla="*/ 523693 w 644618"/>
                  <a:gd name="connsiteY4" fmla="*/ 103647 h 103647"/>
                  <a:gd name="connsiteX5" fmla="*/ 543689 w 644618"/>
                  <a:gd name="connsiteY5" fmla="*/ 97942 h 103647"/>
                  <a:gd name="connsiteX6" fmla="*/ 548450 w 644618"/>
                  <a:gd name="connsiteY6" fmla="*/ 57054 h 103647"/>
                  <a:gd name="connsiteX7" fmla="*/ 535119 w 644618"/>
                  <a:gd name="connsiteY7" fmla="*/ 37085 h 103647"/>
                  <a:gd name="connsiteX8" fmla="*/ 535119 w 644618"/>
                  <a:gd name="connsiteY8" fmla="*/ 13312 h 103647"/>
                  <a:gd name="connsiteX9" fmla="*/ 556067 w 644618"/>
                  <a:gd name="connsiteY9" fmla="*/ 0 h 103647"/>
                  <a:gd name="connsiteX10" fmla="*/ 572254 w 644618"/>
                  <a:gd name="connsiteY10" fmla="*/ 8558 h 103647"/>
                  <a:gd name="connsiteX11" fmla="*/ 610341 w 644618"/>
                  <a:gd name="connsiteY11" fmla="*/ 15214 h 103647"/>
                  <a:gd name="connsiteX12" fmla="*/ 644619 w 644618"/>
                  <a:gd name="connsiteY12" fmla="*/ 12362 h 10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4618" h="103647">
                    <a:moveTo>
                      <a:pt x="0" y="37085"/>
                    </a:moveTo>
                    <a:lnTo>
                      <a:pt x="31422" y="94138"/>
                    </a:lnTo>
                    <a:lnTo>
                      <a:pt x="508458" y="62759"/>
                    </a:lnTo>
                    <a:lnTo>
                      <a:pt x="514171" y="93187"/>
                    </a:lnTo>
                    <a:lnTo>
                      <a:pt x="523693" y="103647"/>
                    </a:lnTo>
                    <a:lnTo>
                      <a:pt x="543689" y="97942"/>
                    </a:lnTo>
                    <a:lnTo>
                      <a:pt x="548450" y="57054"/>
                    </a:lnTo>
                    <a:lnTo>
                      <a:pt x="535119" y="37085"/>
                    </a:lnTo>
                    <a:lnTo>
                      <a:pt x="535119" y="13312"/>
                    </a:lnTo>
                    <a:lnTo>
                      <a:pt x="556067" y="0"/>
                    </a:lnTo>
                    <a:lnTo>
                      <a:pt x="572254" y="8558"/>
                    </a:lnTo>
                    <a:lnTo>
                      <a:pt x="610341" y="15214"/>
                    </a:lnTo>
                    <a:lnTo>
                      <a:pt x="644619" y="12362"/>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2" name="Freeform 97">
                <a:extLst>
                  <a:ext uri="{FF2B5EF4-FFF2-40B4-BE49-F238E27FC236}">
                    <a16:creationId xmlns:a16="http://schemas.microsoft.com/office/drawing/2014/main" id="{DF975E20-DE98-997D-6970-129BDB3CDE12}"/>
                  </a:ext>
                </a:extLst>
              </p:cNvPr>
              <p:cNvSpPr/>
              <p:nvPr/>
            </p:nvSpPr>
            <p:spPr>
              <a:xfrm>
                <a:off x="8095554" y="3987174"/>
                <a:ext cx="203764" cy="28526"/>
              </a:xfrm>
              <a:custGeom>
                <a:avLst/>
                <a:gdLst>
                  <a:gd name="connsiteX0" fmla="*/ 0 w 203764"/>
                  <a:gd name="connsiteY0" fmla="*/ 28527 h 28526"/>
                  <a:gd name="connsiteX1" fmla="*/ 203764 w 203764"/>
                  <a:gd name="connsiteY1" fmla="*/ 0 h 28526"/>
                </a:gdLst>
                <a:ahLst/>
                <a:cxnLst>
                  <a:cxn ang="0">
                    <a:pos x="connsiteX0" y="connsiteY0"/>
                  </a:cxn>
                  <a:cxn ang="0">
                    <a:pos x="connsiteX1" y="connsiteY1"/>
                  </a:cxn>
                </a:cxnLst>
                <a:rect l="l" t="t" r="r" b="b"/>
                <a:pathLst>
                  <a:path w="203764" h="28526">
                    <a:moveTo>
                      <a:pt x="0" y="28527"/>
                    </a:moveTo>
                    <a:lnTo>
                      <a:pt x="203764"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3" name="Freeform 98">
                <a:extLst>
                  <a:ext uri="{FF2B5EF4-FFF2-40B4-BE49-F238E27FC236}">
                    <a16:creationId xmlns:a16="http://schemas.microsoft.com/office/drawing/2014/main" id="{42D5B3F1-3F0C-1C3A-E8DA-49CC6CACBBA6}"/>
                  </a:ext>
                </a:extLst>
              </p:cNvPr>
              <p:cNvSpPr/>
              <p:nvPr/>
            </p:nvSpPr>
            <p:spPr>
              <a:xfrm>
                <a:off x="8266945" y="3987174"/>
                <a:ext cx="508458" cy="556272"/>
              </a:xfrm>
              <a:custGeom>
                <a:avLst/>
                <a:gdLst>
                  <a:gd name="connsiteX0" fmla="*/ 32374 w 508458"/>
                  <a:gd name="connsiteY0" fmla="*/ 0 h 556272"/>
                  <a:gd name="connsiteX1" fmla="*/ 31421 w 508458"/>
                  <a:gd name="connsiteY1" fmla="*/ 18067 h 556272"/>
                  <a:gd name="connsiteX2" fmla="*/ 13331 w 508458"/>
                  <a:gd name="connsiteY2" fmla="*/ 27576 h 556272"/>
                  <a:gd name="connsiteX3" fmla="*/ 0 w 508458"/>
                  <a:gd name="connsiteY3" fmla="*/ 58004 h 556272"/>
                  <a:gd name="connsiteX4" fmla="*/ 1904 w 508458"/>
                  <a:gd name="connsiteY4" fmla="*/ 70366 h 556272"/>
                  <a:gd name="connsiteX5" fmla="*/ 59987 w 508458"/>
                  <a:gd name="connsiteY5" fmla="*/ 106500 h 556272"/>
                  <a:gd name="connsiteX6" fmla="*/ 84743 w 508458"/>
                  <a:gd name="connsiteY6" fmla="*/ 103647 h 556272"/>
                  <a:gd name="connsiteX7" fmla="*/ 114260 w 508458"/>
                  <a:gd name="connsiteY7" fmla="*/ 141683 h 556272"/>
                  <a:gd name="connsiteX8" fmla="*/ 118069 w 508458"/>
                  <a:gd name="connsiteY8" fmla="*/ 157848 h 556272"/>
                  <a:gd name="connsiteX9" fmla="*/ 158060 w 508458"/>
                  <a:gd name="connsiteY9" fmla="*/ 206344 h 556272"/>
                  <a:gd name="connsiteX10" fmla="*/ 182817 w 508458"/>
                  <a:gd name="connsiteY10" fmla="*/ 222509 h 556272"/>
                  <a:gd name="connsiteX11" fmla="*/ 196147 w 508458"/>
                  <a:gd name="connsiteY11" fmla="*/ 224411 h 556272"/>
                  <a:gd name="connsiteX12" fmla="*/ 217094 w 508458"/>
                  <a:gd name="connsiteY12" fmla="*/ 239625 h 556272"/>
                  <a:gd name="connsiteX13" fmla="*/ 227569 w 508458"/>
                  <a:gd name="connsiteY13" fmla="*/ 260545 h 556272"/>
                  <a:gd name="connsiteX14" fmla="*/ 246612 w 508458"/>
                  <a:gd name="connsiteY14" fmla="*/ 275759 h 556272"/>
                  <a:gd name="connsiteX15" fmla="*/ 263751 w 508458"/>
                  <a:gd name="connsiteY15" fmla="*/ 280514 h 556272"/>
                  <a:gd name="connsiteX16" fmla="*/ 289460 w 508458"/>
                  <a:gd name="connsiteY16" fmla="*/ 306188 h 556272"/>
                  <a:gd name="connsiteX17" fmla="*/ 290412 w 508458"/>
                  <a:gd name="connsiteY17" fmla="*/ 319500 h 556272"/>
                  <a:gd name="connsiteX18" fmla="*/ 315168 w 508458"/>
                  <a:gd name="connsiteY18" fmla="*/ 346125 h 556272"/>
                  <a:gd name="connsiteX19" fmla="*/ 362776 w 508458"/>
                  <a:gd name="connsiteY19" fmla="*/ 367996 h 556272"/>
                  <a:gd name="connsiteX20" fmla="*/ 397055 w 508458"/>
                  <a:gd name="connsiteY20" fmla="*/ 431706 h 556272"/>
                  <a:gd name="connsiteX21" fmla="*/ 399911 w 508458"/>
                  <a:gd name="connsiteY21" fmla="*/ 457380 h 556272"/>
                  <a:gd name="connsiteX22" fmla="*/ 437046 w 508458"/>
                  <a:gd name="connsiteY22" fmla="*/ 477349 h 556272"/>
                  <a:gd name="connsiteX23" fmla="*/ 460850 w 508458"/>
                  <a:gd name="connsiteY23" fmla="*/ 522992 h 556272"/>
                  <a:gd name="connsiteX24" fmla="*/ 468467 w 508458"/>
                  <a:gd name="connsiteY24" fmla="*/ 552469 h 556272"/>
                  <a:gd name="connsiteX25" fmla="*/ 508458 w 508458"/>
                  <a:gd name="connsiteY25" fmla="*/ 556273 h 55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8458" h="556272">
                    <a:moveTo>
                      <a:pt x="32374" y="0"/>
                    </a:moveTo>
                    <a:lnTo>
                      <a:pt x="31421" y="18067"/>
                    </a:lnTo>
                    <a:lnTo>
                      <a:pt x="13331" y="27576"/>
                    </a:lnTo>
                    <a:lnTo>
                      <a:pt x="0" y="58004"/>
                    </a:lnTo>
                    <a:lnTo>
                      <a:pt x="1904" y="70366"/>
                    </a:lnTo>
                    <a:lnTo>
                      <a:pt x="59987" y="106500"/>
                    </a:lnTo>
                    <a:lnTo>
                      <a:pt x="84743" y="103647"/>
                    </a:lnTo>
                    <a:lnTo>
                      <a:pt x="114260" y="141683"/>
                    </a:lnTo>
                    <a:lnTo>
                      <a:pt x="118069" y="157848"/>
                    </a:lnTo>
                    <a:lnTo>
                      <a:pt x="158060" y="206344"/>
                    </a:lnTo>
                    <a:lnTo>
                      <a:pt x="182817" y="222509"/>
                    </a:lnTo>
                    <a:lnTo>
                      <a:pt x="196147" y="224411"/>
                    </a:lnTo>
                    <a:lnTo>
                      <a:pt x="217094" y="239625"/>
                    </a:lnTo>
                    <a:lnTo>
                      <a:pt x="227569" y="260545"/>
                    </a:lnTo>
                    <a:lnTo>
                      <a:pt x="246612" y="275759"/>
                    </a:lnTo>
                    <a:lnTo>
                      <a:pt x="263751" y="280514"/>
                    </a:lnTo>
                    <a:lnTo>
                      <a:pt x="289460" y="306188"/>
                    </a:lnTo>
                    <a:lnTo>
                      <a:pt x="290412" y="319500"/>
                    </a:lnTo>
                    <a:lnTo>
                      <a:pt x="315168" y="346125"/>
                    </a:lnTo>
                    <a:lnTo>
                      <a:pt x="362776" y="367996"/>
                    </a:lnTo>
                    <a:lnTo>
                      <a:pt x="397055" y="431706"/>
                    </a:lnTo>
                    <a:lnTo>
                      <a:pt x="399911" y="457380"/>
                    </a:lnTo>
                    <a:lnTo>
                      <a:pt x="437046" y="477349"/>
                    </a:lnTo>
                    <a:lnTo>
                      <a:pt x="460850" y="522992"/>
                    </a:lnTo>
                    <a:lnTo>
                      <a:pt x="468467" y="552469"/>
                    </a:lnTo>
                    <a:lnTo>
                      <a:pt x="508458" y="55627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4" name="Freeform 99">
                <a:extLst>
                  <a:ext uri="{FF2B5EF4-FFF2-40B4-BE49-F238E27FC236}">
                    <a16:creationId xmlns:a16="http://schemas.microsoft.com/office/drawing/2014/main" id="{CBFE742A-7B4D-8540-28B3-724424EB753F}"/>
                  </a:ext>
                </a:extLst>
              </p:cNvPr>
              <p:cNvSpPr/>
              <p:nvPr/>
            </p:nvSpPr>
            <p:spPr>
              <a:xfrm>
                <a:off x="7877507" y="4015701"/>
                <a:ext cx="218046" cy="27575"/>
              </a:xfrm>
              <a:custGeom>
                <a:avLst/>
                <a:gdLst>
                  <a:gd name="connsiteX0" fmla="*/ 0 w 218046"/>
                  <a:gd name="connsiteY0" fmla="*/ 27576 h 27575"/>
                  <a:gd name="connsiteX1" fmla="*/ 218047 w 218046"/>
                  <a:gd name="connsiteY1" fmla="*/ 0 h 27575"/>
                </a:gdLst>
                <a:ahLst/>
                <a:cxnLst>
                  <a:cxn ang="0">
                    <a:pos x="connsiteX0" y="connsiteY0"/>
                  </a:cxn>
                  <a:cxn ang="0">
                    <a:pos x="connsiteX1" y="connsiteY1"/>
                  </a:cxn>
                </a:cxnLst>
                <a:rect l="l" t="t" r="r" b="b"/>
                <a:pathLst>
                  <a:path w="218046" h="27575">
                    <a:moveTo>
                      <a:pt x="0" y="27576"/>
                    </a:moveTo>
                    <a:lnTo>
                      <a:pt x="218047"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5" name="Freeform 100">
                <a:extLst>
                  <a:ext uri="{FF2B5EF4-FFF2-40B4-BE49-F238E27FC236}">
                    <a16:creationId xmlns:a16="http://schemas.microsoft.com/office/drawing/2014/main" id="{BF2E5811-5927-40A6-FB96-DFA5660EA370}"/>
                  </a:ext>
                </a:extLst>
              </p:cNvPr>
              <p:cNvSpPr/>
              <p:nvPr/>
            </p:nvSpPr>
            <p:spPr>
              <a:xfrm>
                <a:off x="6832026" y="2530405"/>
                <a:ext cx="179960" cy="453576"/>
              </a:xfrm>
              <a:custGeom>
                <a:avLst/>
                <a:gdLst>
                  <a:gd name="connsiteX0" fmla="*/ 0 w 179960"/>
                  <a:gd name="connsiteY0" fmla="*/ 453576 h 453576"/>
                  <a:gd name="connsiteX1" fmla="*/ 6665 w 179960"/>
                  <a:gd name="connsiteY1" fmla="*/ 446920 h 453576"/>
                  <a:gd name="connsiteX2" fmla="*/ 7617 w 179960"/>
                  <a:gd name="connsiteY2" fmla="*/ 425049 h 453576"/>
                  <a:gd name="connsiteX3" fmla="*/ 953 w 179960"/>
                  <a:gd name="connsiteY3" fmla="*/ 416492 h 453576"/>
                  <a:gd name="connsiteX4" fmla="*/ 10474 w 179960"/>
                  <a:gd name="connsiteY4" fmla="*/ 402228 h 453576"/>
                  <a:gd name="connsiteX5" fmla="*/ 27613 w 179960"/>
                  <a:gd name="connsiteY5" fmla="*/ 396523 h 453576"/>
                  <a:gd name="connsiteX6" fmla="*/ 36182 w 179960"/>
                  <a:gd name="connsiteY6" fmla="*/ 393670 h 453576"/>
                  <a:gd name="connsiteX7" fmla="*/ 45704 w 179960"/>
                  <a:gd name="connsiteY7" fmla="*/ 382259 h 453576"/>
                  <a:gd name="connsiteX8" fmla="*/ 45704 w 179960"/>
                  <a:gd name="connsiteY8" fmla="*/ 359438 h 453576"/>
                  <a:gd name="connsiteX9" fmla="*/ 61891 w 179960"/>
                  <a:gd name="connsiteY9" fmla="*/ 336616 h 453576"/>
                  <a:gd name="connsiteX10" fmla="*/ 66652 w 179960"/>
                  <a:gd name="connsiteY10" fmla="*/ 331862 h 453576"/>
                  <a:gd name="connsiteX11" fmla="*/ 67604 w 179960"/>
                  <a:gd name="connsiteY11" fmla="*/ 298581 h 453576"/>
                  <a:gd name="connsiteX12" fmla="*/ 59035 w 179960"/>
                  <a:gd name="connsiteY12" fmla="*/ 285268 h 453576"/>
                  <a:gd name="connsiteX13" fmla="*/ 49513 w 179960"/>
                  <a:gd name="connsiteY13" fmla="*/ 282415 h 453576"/>
                  <a:gd name="connsiteX14" fmla="*/ 39039 w 179960"/>
                  <a:gd name="connsiteY14" fmla="*/ 267201 h 453576"/>
                  <a:gd name="connsiteX15" fmla="*/ 48561 w 179960"/>
                  <a:gd name="connsiteY15" fmla="*/ 229165 h 453576"/>
                  <a:gd name="connsiteX16" fmla="*/ 77126 w 179960"/>
                  <a:gd name="connsiteY16" fmla="*/ 221558 h 453576"/>
                  <a:gd name="connsiteX17" fmla="*/ 99978 w 179960"/>
                  <a:gd name="connsiteY17" fmla="*/ 221558 h 453576"/>
                  <a:gd name="connsiteX18" fmla="*/ 139969 w 179960"/>
                  <a:gd name="connsiteY18" fmla="*/ 204442 h 453576"/>
                  <a:gd name="connsiteX19" fmla="*/ 156156 w 179960"/>
                  <a:gd name="connsiteY19" fmla="*/ 183523 h 453576"/>
                  <a:gd name="connsiteX20" fmla="*/ 157108 w 179960"/>
                  <a:gd name="connsiteY20" fmla="*/ 160701 h 453576"/>
                  <a:gd name="connsiteX21" fmla="*/ 167582 w 179960"/>
                  <a:gd name="connsiteY21" fmla="*/ 148339 h 453576"/>
                  <a:gd name="connsiteX22" fmla="*/ 179960 w 179960"/>
                  <a:gd name="connsiteY22" fmla="*/ 117911 h 453576"/>
                  <a:gd name="connsiteX23" fmla="*/ 179008 w 179960"/>
                  <a:gd name="connsiteY23" fmla="*/ 93188 h 453576"/>
                  <a:gd name="connsiteX24" fmla="*/ 152347 w 179960"/>
                  <a:gd name="connsiteY24" fmla="*/ 59906 h 453576"/>
                  <a:gd name="connsiteX25" fmla="*/ 140921 w 179960"/>
                  <a:gd name="connsiteY25" fmla="*/ 59906 h 453576"/>
                  <a:gd name="connsiteX26" fmla="*/ 132352 w 179960"/>
                  <a:gd name="connsiteY26" fmla="*/ 49446 h 453576"/>
                  <a:gd name="connsiteX27" fmla="*/ 134256 w 179960"/>
                  <a:gd name="connsiteY27" fmla="*/ 34232 h 453576"/>
                  <a:gd name="connsiteX28" fmla="*/ 118069 w 179960"/>
                  <a:gd name="connsiteY28" fmla="*/ 18067 h 453576"/>
                  <a:gd name="connsiteX29" fmla="*/ 94265 w 179960"/>
                  <a:gd name="connsiteY29" fmla="*/ 5705 h 453576"/>
                  <a:gd name="connsiteX30" fmla="*/ 99026 w 179960"/>
                  <a:gd name="connsiteY30" fmla="*/ 0 h 45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9960" h="453576">
                    <a:moveTo>
                      <a:pt x="0" y="453576"/>
                    </a:moveTo>
                    <a:lnTo>
                      <a:pt x="6665" y="446920"/>
                    </a:lnTo>
                    <a:lnTo>
                      <a:pt x="7617" y="425049"/>
                    </a:lnTo>
                    <a:lnTo>
                      <a:pt x="953" y="416492"/>
                    </a:lnTo>
                    <a:lnTo>
                      <a:pt x="10474" y="402228"/>
                    </a:lnTo>
                    <a:lnTo>
                      <a:pt x="27613" y="396523"/>
                    </a:lnTo>
                    <a:lnTo>
                      <a:pt x="36182" y="393670"/>
                    </a:lnTo>
                    <a:lnTo>
                      <a:pt x="45704" y="382259"/>
                    </a:lnTo>
                    <a:lnTo>
                      <a:pt x="45704" y="359438"/>
                    </a:lnTo>
                    <a:lnTo>
                      <a:pt x="61891" y="336616"/>
                    </a:lnTo>
                    <a:lnTo>
                      <a:pt x="66652" y="331862"/>
                    </a:lnTo>
                    <a:lnTo>
                      <a:pt x="67604" y="298581"/>
                    </a:lnTo>
                    <a:lnTo>
                      <a:pt x="59035" y="285268"/>
                    </a:lnTo>
                    <a:lnTo>
                      <a:pt x="49513" y="282415"/>
                    </a:lnTo>
                    <a:lnTo>
                      <a:pt x="39039" y="267201"/>
                    </a:lnTo>
                    <a:lnTo>
                      <a:pt x="48561" y="229165"/>
                    </a:lnTo>
                    <a:lnTo>
                      <a:pt x="77126" y="221558"/>
                    </a:lnTo>
                    <a:lnTo>
                      <a:pt x="99978" y="221558"/>
                    </a:lnTo>
                    <a:lnTo>
                      <a:pt x="139969" y="204442"/>
                    </a:lnTo>
                    <a:lnTo>
                      <a:pt x="156156" y="183523"/>
                    </a:lnTo>
                    <a:lnTo>
                      <a:pt x="157108" y="160701"/>
                    </a:lnTo>
                    <a:lnTo>
                      <a:pt x="167582" y="148339"/>
                    </a:lnTo>
                    <a:lnTo>
                      <a:pt x="179960" y="117911"/>
                    </a:lnTo>
                    <a:lnTo>
                      <a:pt x="179008" y="93188"/>
                    </a:lnTo>
                    <a:lnTo>
                      <a:pt x="152347" y="59906"/>
                    </a:lnTo>
                    <a:lnTo>
                      <a:pt x="140921" y="59906"/>
                    </a:lnTo>
                    <a:lnTo>
                      <a:pt x="132352" y="49446"/>
                    </a:lnTo>
                    <a:lnTo>
                      <a:pt x="134256" y="34232"/>
                    </a:lnTo>
                    <a:lnTo>
                      <a:pt x="118069" y="18067"/>
                    </a:lnTo>
                    <a:lnTo>
                      <a:pt x="94265" y="5705"/>
                    </a:lnTo>
                    <a:lnTo>
                      <a:pt x="99026"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6" name="Freeform 101">
                <a:extLst>
                  <a:ext uri="{FF2B5EF4-FFF2-40B4-BE49-F238E27FC236}">
                    <a16:creationId xmlns:a16="http://schemas.microsoft.com/office/drawing/2014/main" id="{82613802-C56C-186E-C6B1-6CD19868AA8E}"/>
                  </a:ext>
                </a:extLst>
              </p:cNvPr>
              <p:cNvSpPr/>
              <p:nvPr/>
            </p:nvSpPr>
            <p:spPr>
              <a:xfrm>
                <a:off x="6039822" y="2325012"/>
                <a:ext cx="791252" cy="15214"/>
              </a:xfrm>
              <a:custGeom>
                <a:avLst/>
                <a:gdLst>
                  <a:gd name="connsiteX0" fmla="*/ 0 w 791252"/>
                  <a:gd name="connsiteY0" fmla="*/ 15214 h 15214"/>
                  <a:gd name="connsiteX1" fmla="*/ 268511 w 791252"/>
                  <a:gd name="connsiteY1" fmla="*/ 15214 h 15214"/>
                  <a:gd name="connsiteX2" fmla="*/ 614149 w 791252"/>
                  <a:gd name="connsiteY2" fmla="*/ 6656 h 15214"/>
                  <a:gd name="connsiteX3" fmla="*/ 791252 w 791252"/>
                  <a:gd name="connsiteY3" fmla="*/ 0 h 15214"/>
                </a:gdLst>
                <a:ahLst/>
                <a:cxnLst>
                  <a:cxn ang="0">
                    <a:pos x="connsiteX0" y="connsiteY0"/>
                  </a:cxn>
                  <a:cxn ang="0">
                    <a:pos x="connsiteX1" y="connsiteY1"/>
                  </a:cxn>
                  <a:cxn ang="0">
                    <a:pos x="connsiteX2" y="connsiteY2"/>
                  </a:cxn>
                  <a:cxn ang="0">
                    <a:pos x="connsiteX3" y="connsiteY3"/>
                  </a:cxn>
                </a:cxnLst>
                <a:rect l="l" t="t" r="r" b="b"/>
                <a:pathLst>
                  <a:path w="791252" h="15214">
                    <a:moveTo>
                      <a:pt x="0" y="15214"/>
                    </a:moveTo>
                    <a:lnTo>
                      <a:pt x="268511" y="15214"/>
                    </a:lnTo>
                    <a:lnTo>
                      <a:pt x="614149" y="6656"/>
                    </a:lnTo>
                    <a:lnTo>
                      <a:pt x="791252"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7" name="Freeform 102">
                <a:extLst>
                  <a:ext uri="{FF2B5EF4-FFF2-40B4-BE49-F238E27FC236}">
                    <a16:creationId xmlns:a16="http://schemas.microsoft.com/office/drawing/2014/main" id="{27846ED2-53A7-AA15-701D-C250CE107510}"/>
                  </a:ext>
                </a:extLst>
              </p:cNvPr>
              <p:cNvSpPr/>
              <p:nvPr/>
            </p:nvSpPr>
            <p:spPr>
              <a:xfrm>
                <a:off x="6143608" y="2938338"/>
                <a:ext cx="688418" cy="45642"/>
              </a:xfrm>
              <a:custGeom>
                <a:avLst/>
                <a:gdLst>
                  <a:gd name="connsiteX0" fmla="*/ 0 w 688418"/>
                  <a:gd name="connsiteY0" fmla="*/ 18067 h 45642"/>
                  <a:gd name="connsiteX1" fmla="*/ 246612 w 688418"/>
                  <a:gd name="connsiteY1" fmla="*/ 19018 h 45642"/>
                  <a:gd name="connsiteX2" fmla="*/ 505601 w 688418"/>
                  <a:gd name="connsiteY2" fmla="*/ 7607 h 45642"/>
                  <a:gd name="connsiteX3" fmla="*/ 641762 w 688418"/>
                  <a:gd name="connsiteY3" fmla="*/ 0 h 45642"/>
                  <a:gd name="connsiteX4" fmla="*/ 657949 w 688418"/>
                  <a:gd name="connsiteY4" fmla="*/ 12362 h 45642"/>
                  <a:gd name="connsiteX5" fmla="*/ 663662 w 688418"/>
                  <a:gd name="connsiteY5" fmla="*/ 27576 h 45642"/>
                  <a:gd name="connsiteX6" fmla="*/ 674136 w 688418"/>
                  <a:gd name="connsiteY6" fmla="*/ 38036 h 45642"/>
                  <a:gd name="connsiteX7" fmla="*/ 688418 w 688418"/>
                  <a:gd name="connsiteY7" fmla="*/ 45643 h 4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8418" h="45642">
                    <a:moveTo>
                      <a:pt x="0" y="18067"/>
                    </a:moveTo>
                    <a:lnTo>
                      <a:pt x="246612" y="19018"/>
                    </a:lnTo>
                    <a:lnTo>
                      <a:pt x="505601" y="7607"/>
                    </a:lnTo>
                    <a:lnTo>
                      <a:pt x="641762" y="0"/>
                    </a:lnTo>
                    <a:lnTo>
                      <a:pt x="657949" y="12362"/>
                    </a:lnTo>
                    <a:lnTo>
                      <a:pt x="663662" y="27576"/>
                    </a:lnTo>
                    <a:lnTo>
                      <a:pt x="674136" y="38036"/>
                    </a:lnTo>
                    <a:lnTo>
                      <a:pt x="688418" y="4564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8" name="Freeform 103">
                <a:extLst>
                  <a:ext uri="{FF2B5EF4-FFF2-40B4-BE49-F238E27FC236}">
                    <a16:creationId xmlns:a16="http://schemas.microsoft.com/office/drawing/2014/main" id="{08415FED-6EF8-FD89-6A0E-7ACE368D094B}"/>
                  </a:ext>
                </a:extLst>
              </p:cNvPr>
              <p:cNvSpPr/>
              <p:nvPr/>
            </p:nvSpPr>
            <p:spPr>
              <a:xfrm>
                <a:off x="6038869" y="2551325"/>
                <a:ext cx="104738" cy="405080"/>
              </a:xfrm>
              <a:custGeom>
                <a:avLst/>
                <a:gdLst>
                  <a:gd name="connsiteX0" fmla="*/ 104739 w 104738"/>
                  <a:gd name="connsiteY0" fmla="*/ 405081 h 405080"/>
                  <a:gd name="connsiteX1" fmla="*/ 87600 w 104738"/>
                  <a:gd name="connsiteY1" fmla="*/ 363241 h 405080"/>
                  <a:gd name="connsiteX2" fmla="*/ 94265 w 104738"/>
                  <a:gd name="connsiteY2" fmla="*/ 342322 h 405080"/>
                  <a:gd name="connsiteX3" fmla="*/ 86647 w 104738"/>
                  <a:gd name="connsiteY3" fmla="*/ 310942 h 405080"/>
                  <a:gd name="connsiteX4" fmla="*/ 88552 w 104738"/>
                  <a:gd name="connsiteY4" fmla="*/ 283366 h 405080"/>
                  <a:gd name="connsiteX5" fmla="*/ 76174 w 104738"/>
                  <a:gd name="connsiteY5" fmla="*/ 276710 h 405080"/>
                  <a:gd name="connsiteX6" fmla="*/ 72365 w 104738"/>
                  <a:gd name="connsiteY6" fmla="*/ 218706 h 405080"/>
                  <a:gd name="connsiteX7" fmla="*/ 45704 w 104738"/>
                  <a:gd name="connsiteY7" fmla="*/ 171161 h 405080"/>
                  <a:gd name="connsiteX8" fmla="*/ 43800 w 104738"/>
                  <a:gd name="connsiteY8" fmla="*/ 135978 h 405080"/>
                  <a:gd name="connsiteX9" fmla="*/ 22852 w 104738"/>
                  <a:gd name="connsiteY9" fmla="*/ 95089 h 405080"/>
                  <a:gd name="connsiteX10" fmla="*/ 10474 w 104738"/>
                  <a:gd name="connsiteY10" fmla="*/ 59906 h 405080"/>
                  <a:gd name="connsiteX11" fmla="*/ 10474 w 104738"/>
                  <a:gd name="connsiteY11" fmla="*/ 46594 h 405080"/>
                  <a:gd name="connsiteX12" fmla="*/ 4761 w 104738"/>
                  <a:gd name="connsiteY12" fmla="*/ 30429 h 405080"/>
                  <a:gd name="connsiteX13" fmla="*/ 4761 w 104738"/>
                  <a:gd name="connsiteY13" fmla="*/ 8558 h 405080"/>
                  <a:gd name="connsiteX14" fmla="*/ 0 w 104738"/>
                  <a:gd name="connsiteY14" fmla="*/ 0 h 40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738" h="405080">
                    <a:moveTo>
                      <a:pt x="104739" y="405081"/>
                    </a:moveTo>
                    <a:lnTo>
                      <a:pt x="87600" y="363241"/>
                    </a:lnTo>
                    <a:lnTo>
                      <a:pt x="94265" y="342322"/>
                    </a:lnTo>
                    <a:lnTo>
                      <a:pt x="86647" y="310942"/>
                    </a:lnTo>
                    <a:lnTo>
                      <a:pt x="88552" y="283366"/>
                    </a:lnTo>
                    <a:lnTo>
                      <a:pt x="76174" y="276710"/>
                    </a:lnTo>
                    <a:lnTo>
                      <a:pt x="72365" y="218706"/>
                    </a:lnTo>
                    <a:lnTo>
                      <a:pt x="45704" y="171161"/>
                    </a:lnTo>
                    <a:lnTo>
                      <a:pt x="43800" y="135978"/>
                    </a:lnTo>
                    <a:lnTo>
                      <a:pt x="22852" y="95089"/>
                    </a:lnTo>
                    <a:lnTo>
                      <a:pt x="10474" y="59906"/>
                    </a:lnTo>
                    <a:lnTo>
                      <a:pt x="10474" y="46594"/>
                    </a:lnTo>
                    <a:lnTo>
                      <a:pt x="4761" y="30429"/>
                    </a:lnTo>
                    <a:lnTo>
                      <a:pt x="4761" y="8558"/>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59" name="Freeform 104">
                <a:extLst>
                  <a:ext uri="{FF2B5EF4-FFF2-40B4-BE49-F238E27FC236}">
                    <a16:creationId xmlns:a16="http://schemas.microsoft.com/office/drawing/2014/main" id="{4E4FBE0B-46CF-AE50-39BD-77B7E89C08FC}"/>
                  </a:ext>
                </a:extLst>
              </p:cNvPr>
              <p:cNvSpPr/>
              <p:nvPr/>
            </p:nvSpPr>
            <p:spPr>
              <a:xfrm>
                <a:off x="6016970" y="2339275"/>
                <a:ext cx="25708" cy="212049"/>
              </a:xfrm>
              <a:custGeom>
                <a:avLst/>
                <a:gdLst>
                  <a:gd name="connsiteX0" fmla="*/ 21900 w 25708"/>
                  <a:gd name="connsiteY0" fmla="*/ 212049 h 212049"/>
                  <a:gd name="connsiteX1" fmla="*/ 15234 w 25708"/>
                  <a:gd name="connsiteY1" fmla="*/ 195884 h 212049"/>
                  <a:gd name="connsiteX2" fmla="*/ 12378 w 25708"/>
                  <a:gd name="connsiteY2" fmla="*/ 183523 h 212049"/>
                  <a:gd name="connsiteX3" fmla="*/ 0 w 25708"/>
                  <a:gd name="connsiteY3" fmla="*/ 172112 h 212049"/>
                  <a:gd name="connsiteX4" fmla="*/ 9522 w 25708"/>
                  <a:gd name="connsiteY4" fmla="*/ 131223 h 212049"/>
                  <a:gd name="connsiteX5" fmla="*/ 25708 w 25708"/>
                  <a:gd name="connsiteY5" fmla="*/ 82728 h 212049"/>
                  <a:gd name="connsiteX6" fmla="*/ 19043 w 25708"/>
                  <a:gd name="connsiteY6" fmla="*/ 63710 h 212049"/>
                  <a:gd name="connsiteX7" fmla="*/ 6665 w 25708"/>
                  <a:gd name="connsiteY7" fmla="*/ 59906 h 212049"/>
                  <a:gd name="connsiteX8" fmla="*/ 2856 w 25708"/>
                  <a:gd name="connsiteY8" fmla="*/ 44692 h 212049"/>
                  <a:gd name="connsiteX9" fmla="*/ 12378 w 25708"/>
                  <a:gd name="connsiteY9" fmla="*/ 39938 h 212049"/>
                  <a:gd name="connsiteX10" fmla="*/ 13330 w 25708"/>
                  <a:gd name="connsiteY10" fmla="*/ 29478 h 212049"/>
                  <a:gd name="connsiteX11" fmla="*/ 952 w 25708"/>
                  <a:gd name="connsiteY11" fmla="*/ 15214 h 212049"/>
                  <a:gd name="connsiteX12" fmla="*/ 1904 w 25708"/>
                  <a:gd name="connsiteY12" fmla="*/ 0 h 212049"/>
                  <a:gd name="connsiteX13" fmla="*/ 22852 w 25708"/>
                  <a:gd name="connsiteY13" fmla="*/ 951 h 21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08" h="212049">
                    <a:moveTo>
                      <a:pt x="21900" y="212049"/>
                    </a:moveTo>
                    <a:lnTo>
                      <a:pt x="15234" y="195884"/>
                    </a:lnTo>
                    <a:lnTo>
                      <a:pt x="12378" y="183523"/>
                    </a:lnTo>
                    <a:lnTo>
                      <a:pt x="0" y="172112"/>
                    </a:lnTo>
                    <a:lnTo>
                      <a:pt x="9522" y="131223"/>
                    </a:lnTo>
                    <a:lnTo>
                      <a:pt x="25708" y="82728"/>
                    </a:lnTo>
                    <a:lnTo>
                      <a:pt x="19043" y="63710"/>
                    </a:lnTo>
                    <a:lnTo>
                      <a:pt x="6665" y="59906"/>
                    </a:lnTo>
                    <a:lnTo>
                      <a:pt x="2856" y="44692"/>
                    </a:lnTo>
                    <a:lnTo>
                      <a:pt x="12378" y="39938"/>
                    </a:lnTo>
                    <a:lnTo>
                      <a:pt x="13330" y="29478"/>
                    </a:lnTo>
                    <a:lnTo>
                      <a:pt x="952" y="15214"/>
                    </a:lnTo>
                    <a:lnTo>
                      <a:pt x="1904" y="0"/>
                    </a:lnTo>
                    <a:lnTo>
                      <a:pt x="22852" y="95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0" name="Freeform 105">
                <a:extLst>
                  <a:ext uri="{FF2B5EF4-FFF2-40B4-BE49-F238E27FC236}">
                    <a16:creationId xmlns:a16="http://schemas.microsoft.com/office/drawing/2014/main" id="{4E8F8404-3581-8410-E931-93C479FDFE3D}"/>
                  </a:ext>
                </a:extLst>
              </p:cNvPr>
              <p:cNvSpPr/>
              <p:nvPr/>
            </p:nvSpPr>
            <p:spPr>
              <a:xfrm>
                <a:off x="6831074" y="2325012"/>
                <a:ext cx="99977" cy="205393"/>
              </a:xfrm>
              <a:custGeom>
                <a:avLst/>
                <a:gdLst>
                  <a:gd name="connsiteX0" fmla="*/ 99978 w 99977"/>
                  <a:gd name="connsiteY0" fmla="*/ 205393 h 205393"/>
                  <a:gd name="connsiteX1" fmla="*/ 87600 w 99977"/>
                  <a:gd name="connsiteY1" fmla="*/ 178768 h 205393"/>
                  <a:gd name="connsiteX2" fmla="*/ 56178 w 99977"/>
                  <a:gd name="connsiteY2" fmla="*/ 172112 h 205393"/>
                  <a:gd name="connsiteX3" fmla="*/ 30470 w 99977"/>
                  <a:gd name="connsiteY3" fmla="*/ 157848 h 205393"/>
                  <a:gd name="connsiteX4" fmla="*/ 11426 w 99977"/>
                  <a:gd name="connsiteY4" fmla="*/ 105549 h 205393"/>
                  <a:gd name="connsiteX5" fmla="*/ 12378 w 99977"/>
                  <a:gd name="connsiteY5" fmla="*/ 81777 h 205393"/>
                  <a:gd name="connsiteX6" fmla="*/ 27613 w 99977"/>
                  <a:gd name="connsiteY6" fmla="*/ 50397 h 205393"/>
                  <a:gd name="connsiteX7" fmla="*/ 21900 w 99977"/>
                  <a:gd name="connsiteY7" fmla="*/ 39938 h 205393"/>
                  <a:gd name="connsiteX8" fmla="*/ 1904 w 99977"/>
                  <a:gd name="connsiteY8" fmla="*/ 24723 h 205393"/>
                  <a:gd name="connsiteX9" fmla="*/ 0 w 99977"/>
                  <a:gd name="connsiteY9" fmla="*/ 0 h 20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977" h="205393">
                    <a:moveTo>
                      <a:pt x="99978" y="205393"/>
                    </a:moveTo>
                    <a:lnTo>
                      <a:pt x="87600" y="178768"/>
                    </a:lnTo>
                    <a:lnTo>
                      <a:pt x="56178" y="172112"/>
                    </a:lnTo>
                    <a:lnTo>
                      <a:pt x="30470" y="157848"/>
                    </a:lnTo>
                    <a:lnTo>
                      <a:pt x="11426" y="105549"/>
                    </a:lnTo>
                    <a:lnTo>
                      <a:pt x="12378" y="81777"/>
                    </a:lnTo>
                    <a:lnTo>
                      <a:pt x="27613" y="50397"/>
                    </a:lnTo>
                    <a:lnTo>
                      <a:pt x="21900" y="39938"/>
                    </a:lnTo>
                    <a:lnTo>
                      <a:pt x="1904" y="24723"/>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1" name="Freeform 106">
                <a:extLst>
                  <a:ext uri="{FF2B5EF4-FFF2-40B4-BE49-F238E27FC236}">
                    <a16:creationId xmlns:a16="http://schemas.microsoft.com/office/drawing/2014/main" id="{F34016DC-6DD8-1275-BA3F-39CDD095F47E}"/>
                  </a:ext>
                </a:extLst>
              </p:cNvPr>
              <p:cNvSpPr/>
              <p:nvPr/>
            </p:nvSpPr>
            <p:spPr>
              <a:xfrm>
                <a:off x="3282340" y="899622"/>
                <a:ext cx="580823" cy="1052639"/>
              </a:xfrm>
              <a:custGeom>
                <a:avLst/>
                <a:gdLst>
                  <a:gd name="connsiteX0" fmla="*/ 45704 w 580823"/>
                  <a:gd name="connsiteY0" fmla="*/ 0 h 1052639"/>
                  <a:gd name="connsiteX1" fmla="*/ 0 w 580823"/>
                  <a:gd name="connsiteY1" fmla="*/ 209197 h 1052639"/>
                  <a:gd name="connsiteX2" fmla="*/ 35230 w 580823"/>
                  <a:gd name="connsiteY2" fmla="*/ 279563 h 1052639"/>
                  <a:gd name="connsiteX3" fmla="*/ 19996 w 580823"/>
                  <a:gd name="connsiteY3" fmla="*/ 325206 h 1052639"/>
                  <a:gd name="connsiteX4" fmla="*/ 54274 w 580823"/>
                  <a:gd name="connsiteY4" fmla="*/ 370849 h 1052639"/>
                  <a:gd name="connsiteX5" fmla="*/ 72365 w 580823"/>
                  <a:gd name="connsiteY5" fmla="*/ 377505 h 1052639"/>
                  <a:gd name="connsiteX6" fmla="*/ 109499 w 580823"/>
                  <a:gd name="connsiteY6" fmla="*/ 456429 h 1052639"/>
                  <a:gd name="connsiteX7" fmla="*/ 109499 w 580823"/>
                  <a:gd name="connsiteY7" fmla="*/ 476398 h 1052639"/>
                  <a:gd name="connsiteX8" fmla="*/ 131399 w 580823"/>
                  <a:gd name="connsiteY8" fmla="*/ 504925 h 1052639"/>
                  <a:gd name="connsiteX9" fmla="*/ 139969 w 580823"/>
                  <a:gd name="connsiteY9" fmla="*/ 504925 h 1052639"/>
                  <a:gd name="connsiteX10" fmla="*/ 153299 w 580823"/>
                  <a:gd name="connsiteY10" fmla="*/ 524893 h 1052639"/>
                  <a:gd name="connsiteX11" fmla="*/ 183769 w 580823"/>
                  <a:gd name="connsiteY11" fmla="*/ 524893 h 1052639"/>
                  <a:gd name="connsiteX12" fmla="*/ 183769 w 580823"/>
                  <a:gd name="connsiteY12" fmla="*/ 540108 h 1052639"/>
                  <a:gd name="connsiteX13" fmla="*/ 116165 w 580823"/>
                  <a:gd name="connsiteY13" fmla="*/ 701760 h 1052639"/>
                  <a:gd name="connsiteX14" fmla="*/ 111404 w 580823"/>
                  <a:gd name="connsiteY14" fmla="*/ 740746 h 1052639"/>
                  <a:gd name="connsiteX15" fmla="*/ 124734 w 580823"/>
                  <a:gd name="connsiteY15" fmla="*/ 745501 h 1052639"/>
                  <a:gd name="connsiteX16" fmla="*/ 139969 w 580823"/>
                  <a:gd name="connsiteY16" fmla="*/ 770224 h 1052639"/>
                  <a:gd name="connsiteX17" fmla="*/ 166630 w 580823"/>
                  <a:gd name="connsiteY17" fmla="*/ 756911 h 1052639"/>
                  <a:gd name="connsiteX18" fmla="*/ 200908 w 580823"/>
                  <a:gd name="connsiteY18" fmla="*/ 734090 h 1052639"/>
                  <a:gd name="connsiteX19" fmla="*/ 218999 w 580823"/>
                  <a:gd name="connsiteY19" fmla="*/ 752157 h 1052639"/>
                  <a:gd name="connsiteX20" fmla="*/ 223760 w 580823"/>
                  <a:gd name="connsiteY20" fmla="*/ 775929 h 1052639"/>
                  <a:gd name="connsiteX21" fmla="*/ 218999 w 580823"/>
                  <a:gd name="connsiteY21" fmla="*/ 806358 h 1052639"/>
                  <a:gd name="connsiteX22" fmla="*/ 242803 w 580823"/>
                  <a:gd name="connsiteY22" fmla="*/ 898595 h 1052639"/>
                  <a:gd name="connsiteX23" fmla="*/ 267560 w 580823"/>
                  <a:gd name="connsiteY23" fmla="*/ 931876 h 1052639"/>
                  <a:gd name="connsiteX24" fmla="*/ 289459 w 580823"/>
                  <a:gd name="connsiteY24" fmla="*/ 945188 h 1052639"/>
                  <a:gd name="connsiteX25" fmla="*/ 293268 w 580823"/>
                  <a:gd name="connsiteY25" fmla="*/ 973715 h 1052639"/>
                  <a:gd name="connsiteX26" fmla="*/ 293268 w 580823"/>
                  <a:gd name="connsiteY26" fmla="*/ 1012702 h 1052639"/>
                  <a:gd name="connsiteX27" fmla="*/ 315168 w 580823"/>
                  <a:gd name="connsiteY27" fmla="*/ 1034572 h 1052639"/>
                  <a:gd name="connsiteX28" fmla="*/ 330403 w 580823"/>
                  <a:gd name="connsiteY28" fmla="*/ 1012702 h 1052639"/>
                  <a:gd name="connsiteX29" fmla="*/ 396102 w 580823"/>
                  <a:gd name="connsiteY29" fmla="*/ 1027916 h 1052639"/>
                  <a:gd name="connsiteX30" fmla="*/ 416098 w 580823"/>
                  <a:gd name="connsiteY30" fmla="*/ 1016505 h 1052639"/>
                  <a:gd name="connsiteX31" fmla="*/ 501793 w 580823"/>
                  <a:gd name="connsiteY31" fmla="*/ 1032671 h 1052639"/>
                  <a:gd name="connsiteX32" fmla="*/ 528454 w 580823"/>
                  <a:gd name="connsiteY32" fmla="*/ 1001291 h 1052639"/>
                  <a:gd name="connsiteX33" fmla="*/ 545593 w 580823"/>
                  <a:gd name="connsiteY33" fmla="*/ 995586 h 1052639"/>
                  <a:gd name="connsiteX34" fmla="*/ 557019 w 580823"/>
                  <a:gd name="connsiteY34" fmla="*/ 1012702 h 1052639"/>
                  <a:gd name="connsiteX35" fmla="*/ 572254 w 580823"/>
                  <a:gd name="connsiteY35" fmla="*/ 1051689 h 1052639"/>
                  <a:gd name="connsiteX36" fmla="*/ 580823 w 580823"/>
                  <a:gd name="connsiteY36" fmla="*/ 1052639 h 105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0823" h="1052639">
                    <a:moveTo>
                      <a:pt x="45704" y="0"/>
                    </a:moveTo>
                    <a:lnTo>
                      <a:pt x="0" y="209197"/>
                    </a:lnTo>
                    <a:lnTo>
                      <a:pt x="35230" y="279563"/>
                    </a:lnTo>
                    <a:lnTo>
                      <a:pt x="19996" y="325206"/>
                    </a:lnTo>
                    <a:lnTo>
                      <a:pt x="54274" y="370849"/>
                    </a:lnTo>
                    <a:lnTo>
                      <a:pt x="72365" y="377505"/>
                    </a:lnTo>
                    <a:lnTo>
                      <a:pt x="109499" y="456429"/>
                    </a:lnTo>
                    <a:lnTo>
                      <a:pt x="109499" y="476398"/>
                    </a:lnTo>
                    <a:lnTo>
                      <a:pt x="131399" y="504925"/>
                    </a:lnTo>
                    <a:lnTo>
                      <a:pt x="139969" y="504925"/>
                    </a:lnTo>
                    <a:lnTo>
                      <a:pt x="153299" y="524893"/>
                    </a:lnTo>
                    <a:lnTo>
                      <a:pt x="183769" y="524893"/>
                    </a:lnTo>
                    <a:lnTo>
                      <a:pt x="183769" y="540108"/>
                    </a:lnTo>
                    <a:lnTo>
                      <a:pt x="116165" y="701760"/>
                    </a:lnTo>
                    <a:lnTo>
                      <a:pt x="111404" y="740746"/>
                    </a:lnTo>
                    <a:lnTo>
                      <a:pt x="124734" y="745501"/>
                    </a:lnTo>
                    <a:lnTo>
                      <a:pt x="139969" y="770224"/>
                    </a:lnTo>
                    <a:lnTo>
                      <a:pt x="166630" y="756911"/>
                    </a:lnTo>
                    <a:lnTo>
                      <a:pt x="200908" y="734090"/>
                    </a:lnTo>
                    <a:lnTo>
                      <a:pt x="218999" y="752157"/>
                    </a:lnTo>
                    <a:lnTo>
                      <a:pt x="223760" y="775929"/>
                    </a:lnTo>
                    <a:lnTo>
                      <a:pt x="218999" y="806358"/>
                    </a:lnTo>
                    <a:lnTo>
                      <a:pt x="242803" y="898595"/>
                    </a:lnTo>
                    <a:lnTo>
                      <a:pt x="267560" y="931876"/>
                    </a:lnTo>
                    <a:lnTo>
                      <a:pt x="289459" y="945188"/>
                    </a:lnTo>
                    <a:lnTo>
                      <a:pt x="293268" y="973715"/>
                    </a:lnTo>
                    <a:lnTo>
                      <a:pt x="293268" y="1012702"/>
                    </a:lnTo>
                    <a:lnTo>
                      <a:pt x="315168" y="1034572"/>
                    </a:lnTo>
                    <a:lnTo>
                      <a:pt x="330403" y="1012702"/>
                    </a:lnTo>
                    <a:lnTo>
                      <a:pt x="396102" y="1027916"/>
                    </a:lnTo>
                    <a:lnTo>
                      <a:pt x="416098" y="1016505"/>
                    </a:lnTo>
                    <a:lnTo>
                      <a:pt x="501793" y="1032671"/>
                    </a:lnTo>
                    <a:lnTo>
                      <a:pt x="528454" y="1001291"/>
                    </a:lnTo>
                    <a:lnTo>
                      <a:pt x="545593" y="995586"/>
                    </a:lnTo>
                    <a:lnTo>
                      <a:pt x="557019" y="1012702"/>
                    </a:lnTo>
                    <a:lnTo>
                      <a:pt x="572254" y="1051689"/>
                    </a:lnTo>
                    <a:lnTo>
                      <a:pt x="580823" y="105263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2" name="Freeform 107">
                <a:extLst>
                  <a:ext uri="{FF2B5EF4-FFF2-40B4-BE49-F238E27FC236}">
                    <a16:creationId xmlns:a16="http://schemas.microsoft.com/office/drawing/2014/main" id="{544C95DA-48F7-2BD6-BBBA-5B910B03D566}"/>
                  </a:ext>
                </a:extLst>
              </p:cNvPr>
              <p:cNvSpPr/>
              <p:nvPr/>
            </p:nvSpPr>
            <p:spPr>
              <a:xfrm>
                <a:off x="2871955" y="2299338"/>
                <a:ext cx="454184" cy="96040"/>
              </a:xfrm>
              <a:custGeom>
                <a:avLst/>
                <a:gdLst>
                  <a:gd name="connsiteX0" fmla="*/ 0 w 454184"/>
                  <a:gd name="connsiteY0" fmla="*/ 0 h 96040"/>
                  <a:gd name="connsiteX1" fmla="*/ 232329 w 454184"/>
                  <a:gd name="connsiteY1" fmla="*/ 51348 h 96040"/>
                  <a:gd name="connsiteX2" fmla="*/ 454185 w 454184"/>
                  <a:gd name="connsiteY2" fmla="*/ 96040 h 96040"/>
                </a:gdLst>
                <a:ahLst/>
                <a:cxnLst>
                  <a:cxn ang="0">
                    <a:pos x="connsiteX0" y="connsiteY0"/>
                  </a:cxn>
                  <a:cxn ang="0">
                    <a:pos x="connsiteX1" y="connsiteY1"/>
                  </a:cxn>
                  <a:cxn ang="0">
                    <a:pos x="connsiteX2" y="connsiteY2"/>
                  </a:cxn>
                </a:cxnLst>
                <a:rect l="l" t="t" r="r" b="b"/>
                <a:pathLst>
                  <a:path w="454184" h="96040">
                    <a:moveTo>
                      <a:pt x="0" y="0"/>
                    </a:moveTo>
                    <a:lnTo>
                      <a:pt x="232329" y="51348"/>
                    </a:lnTo>
                    <a:lnTo>
                      <a:pt x="454185" y="9604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3" name="Freeform 108">
                <a:extLst>
                  <a:ext uri="{FF2B5EF4-FFF2-40B4-BE49-F238E27FC236}">
                    <a16:creationId xmlns:a16="http://schemas.microsoft.com/office/drawing/2014/main" id="{B60DCD22-7933-67DD-24EB-802839DE6C68}"/>
                  </a:ext>
                </a:extLst>
              </p:cNvPr>
              <p:cNvSpPr/>
              <p:nvPr/>
            </p:nvSpPr>
            <p:spPr>
              <a:xfrm>
                <a:off x="2871955" y="1483471"/>
                <a:ext cx="249468" cy="815866"/>
              </a:xfrm>
              <a:custGeom>
                <a:avLst/>
                <a:gdLst>
                  <a:gd name="connsiteX0" fmla="*/ 0 w 249468"/>
                  <a:gd name="connsiteY0" fmla="*/ 815867 h 815866"/>
                  <a:gd name="connsiteX1" fmla="*/ 80934 w 249468"/>
                  <a:gd name="connsiteY1" fmla="*/ 461183 h 815866"/>
                  <a:gd name="connsiteX2" fmla="*/ 108547 w 249468"/>
                  <a:gd name="connsiteY2" fmla="*/ 406032 h 815866"/>
                  <a:gd name="connsiteX3" fmla="*/ 112356 w 249468"/>
                  <a:gd name="connsiteY3" fmla="*/ 386063 h 815866"/>
                  <a:gd name="connsiteX4" fmla="*/ 119973 w 249468"/>
                  <a:gd name="connsiteY4" fmla="*/ 377505 h 815866"/>
                  <a:gd name="connsiteX5" fmla="*/ 111404 w 249468"/>
                  <a:gd name="connsiteY5" fmla="*/ 358487 h 815866"/>
                  <a:gd name="connsiteX6" fmla="*/ 83791 w 249468"/>
                  <a:gd name="connsiteY6" fmla="*/ 347076 h 815866"/>
                  <a:gd name="connsiteX7" fmla="*/ 85695 w 249468"/>
                  <a:gd name="connsiteY7" fmla="*/ 307139 h 815866"/>
                  <a:gd name="connsiteX8" fmla="*/ 123782 w 249468"/>
                  <a:gd name="connsiteY8" fmla="*/ 251987 h 815866"/>
                  <a:gd name="connsiteX9" fmla="*/ 147586 w 249468"/>
                  <a:gd name="connsiteY9" fmla="*/ 244380 h 815866"/>
                  <a:gd name="connsiteX10" fmla="*/ 162821 w 249468"/>
                  <a:gd name="connsiteY10" fmla="*/ 222509 h 815866"/>
                  <a:gd name="connsiteX11" fmla="*/ 161869 w 249468"/>
                  <a:gd name="connsiteY11" fmla="*/ 207295 h 815866"/>
                  <a:gd name="connsiteX12" fmla="*/ 179008 w 249468"/>
                  <a:gd name="connsiteY12" fmla="*/ 192081 h 815866"/>
                  <a:gd name="connsiteX13" fmla="*/ 209477 w 249468"/>
                  <a:gd name="connsiteY13" fmla="*/ 139781 h 815866"/>
                  <a:gd name="connsiteX14" fmla="*/ 249468 w 249468"/>
                  <a:gd name="connsiteY14" fmla="*/ 94139 h 815866"/>
                  <a:gd name="connsiteX15" fmla="*/ 244708 w 249468"/>
                  <a:gd name="connsiteY15" fmla="*/ 63710 h 815866"/>
                  <a:gd name="connsiteX16" fmla="*/ 211382 w 249468"/>
                  <a:gd name="connsiteY16" fmla="*/ 34232 h 815866"/>
                  <a:gd name="connsiteX17" fmla="*/ 196147 w 249468"/>
                  <a:gd name="connsiteY17" fmla="*/ 0 h 81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468" h="815866">
                    <a:moveTo>
                      <a:pt x="0" y="815867"/>
                    </a:moveTo>
                    <a:lnTo>
                      <a:pt x="80934" y="461183"/>
                    </a:lnTo>
                    <a:lnTo>
                      <a:pt x="108547" y="406032"/>
                    </a:lnTo>
                    <a:lnTo>
                      <a:pt x="112356" y="386063"/>
                    </a:lnTo>
                    <a:lnTo>
                      <a:pt x="119973" y="377505"/>
                    </a:lnTo>
                    <a:lnTo>
                      <a:pt x="111404" y="358487"/>
                    </a:lnTo>
                    <a:lnTo>
                      <a:pt x="83791" y="347076"/>
                    </a:lnTo>
                    <a:lnTo>
                      <a:pt x="85695" y="307139"/>
                    </a:lnTo>
                    <a:lnTo>
                      <a:pt x="123782" y="251987"/>
                    </a:lnTo>
                    <a:lnTo>
                      <a:pt x="147586" y="244380"/>
                    </a:lnTo>
                    <a:lnTo>
                      <a:pt x="162821" y="222509"/>
                    </a:lnTo>
                    <a:lnTo>
                      <a:pt x="161869" y="207295"/>
                    </a:lnTo>
                    <a:lnTo>
                      <a:pt x="179008" y="192081"/>
                    </a:lnTo>
                    <a:lnTo>
                      <a:pt x="209477" y="139781"/>
                    </a:lnTo>
                    <a:lnTo>
                      <a:pt x="249468" y="94139"/>
                    </a:lnTo>
                    <a:lnTo>
                      <a:pt x="244708" y="63710"/>
                    </a:lnTo>
                    <a:lnTo>
                      <a:pt x="211382" y="34232"/>
                    </a:lnTo>
                    <a:lnTo>
                      <a:pt x="196147"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4" name="Freeform 109">
                <a:extLst>
                  <a:ext uri="{FF2B5EF4-FFF2-40B4-BE49-F238E27FC236}">
                    <a16:creationId xmlns:a16="http://schemas.microsoft.com/office/drawing/2014/main" id="{F376EA84-6461-8976-7695-9CB18A885262}"/>
                  </a:ext>
                </a:extLst>
              </p:cNvPr>
              <p:cNvSpPr/>
              <p:nvPr/>
            </p:nvSpPr>
            <p:spPr>
              <a:xfrm>
                <a:off x="3326140" y="2395378"/>
                <a:ext cx="456088" cy="77973"/>
              </a:xfrm>
              <a:custGeom>
                <a:avLst/>
                <a:gdLst>
                  <a:gd name="connsiteX0" fmla="*/ 456089 w 456088"/>
                  <a:gd name="connsiteY0" fmla="*/ 77973 h 77973"/>
                  <a:gd name="connsiteX1" fmla="*/ 0 w 456088"/>
                  <a:gd name="connsiteY1" fmla="*/ 0 h 77973"/>
                </a:gdLst>
                <a:ahLst/>
                <a:cxnLst>
                  <a:cxn ang="0">
                    <a:pos x="connsiteX0" y="connsiteY0"/>
                  </a:cxn>
                  <a:cxn ang="0">
                    <a:pos x="connsiteX1" y="connsiteY1"/>
                  </a:cxn>
                </a:cxnLst>
                <a:rect l="l" t="t" r="r" b="b"/>
                <a:pathLst>
                  <a:path w="456088" h="77973">
                    <a:moveTo>
                      <a:pt x="456089" y="77973"/>
                    </a:move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5" name="Freeform 110">
                <a:extLst>
                  <a:ext uri="{FF2B5EF4-FFF2-40B4-BE49-F238E27FC236}">
                    <a16:creationId xmlns:a16="http://schemas.microsoft.com/office/drawing/2014/main" id="{6CDAA6B6-CB3A-7F14-C0F9-7A63A6C7CEF1}"/>
                  </a:ext>
                </a:extLst>
              </p:cNvPr>
              <p:cNvSpPr/>
              <p:nvPr/>
            </p:nvSpPr>
            <p:spPr>
              <a:xfrm>
                <a:off x="3068102" y="871095"/>
                <a:ext cx="124734" cy="612375"/>
              </a:xfrm>
              <a:custGeom>
                <a:avLst/>
                <a:gdLst>
                  <a:gd name="connsiteX0" fmla="*/ 124734 w 124734"/>
                  <a:gd name="connsiteY0" fmla="*/ 0 h 612375"/>
                  <a:gd name="connsiteX1" fmla="*/ 3809 w 124734"/>
                  <a:gd name="connsiteY1" fmla="*/ 533451 h 612375"/>
                  <a:gd name="connsiteX2" fmla="*/ 10474 w 124734"/>
                  <a:gd name="connsiteY2" fmla="*/ 571487 h 612375"/>
                  <a:gd name="connsiteX3" fmla="*/ 0 w 124734"/>
                  <a:gd name="connsiteY3" fmla="*/ 612376 h 612375"/>
                </a:gdLst>
                <a:ahLst/>
                <a:cxnLst>
                  <a:cxn ang="0">
                    <a:pos x="connsiteX0" y="connsiteY0"/>
                  </a:cxn>
                  <a:cxn ang="0">
                    <a:pos x="connsiteX1" y="connsiteY1"/>
                  </a:cxn>
                  <a:cxn ang="0">
                    <a:pos x="connsiteX2" y="connsiteY2"/>
                  </a:cxn>
                  <a:cxn ang="0">
                    <a:pos x="connsiteX3" y="connsiteY3"/>
                  </a:cxn>
                </a:cxnLst>
                <a:rect l="l" t="t" r="r" b="b"/>
                <a:pathLst>
                  <a:path w="124734" h="612375">
                    <a:moveTo>
                      <a:pt x="124734" y="0"/>
                    </a:moveTo>
                    <a:lnTo>
                      <a:pt x="3809" y="533451"/>
                    </a:lnTo>
                    <a:lnTo>
                      <a:pt x="10474" y="571487"/>
                    </a:lnTo>
                    <a:lnTo>
                      <a:pt x="0" y="61237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6" name="Freeform 111">
                <a:extLst>
                  <a:ext uri="{FF2B5EF4-FFF2-40B4-BE49-F238E27FC236}">
                    <a16:creationId xmlns:a16="http://schemas.microsoft.com/office/drawing/2014/main" id="{B5695413-8DB6-85DC-ED98-1A1568CEF501}"/>
                  </a:ext>
                </a:extLst>
              </p:cNvPr>
              <p:cNvSpPr/>
              <p:nvPr/>
            </p:nvSpPr>
            <p:spPr>
              <a:xfrm>
                <a:off x="3782229" y="1952261"/>
                <a:ext cx="80934" cy="521089"/>
              </a:xfrm>
              <a:custGeom>
                <a:avLst/>
                <a:gdLst>
                  <a:gd name="connsiteX0" fmla="*/ 80934 w 80934"/>
                  <a:gd name="connsiteY0" fmla="*/ 0 h 521089"/>
                  <a:gd name="connsiteX1" fmla="*/ 0 w 80934"/>
                  <a:gd name="connsiteY1" fmla="*/ 521090 h 521089"/>
                </a:gdLst>
                <a:ahLst/>
                <a:cxnLst>
                  <a:cxn ang="0">
                    <a:pos x="connsiteX0" y="connsiteY0"/>
                  </a:cxn>
                  <a:cxn ang="0">
                    <a:pos x="connsiteX1" y="connsiteY1"/>
                  </a:cxn>
                </a:cxnLst>
                <a:rect l="l" t="t" r="r" b="b"/>
                <a:pathLst>
                  <a:path w="80934" h="521089">
                    <a:moveTo>
                      <a:pt x="80934" y="0"/>
                    </a:moveTo>
                    <a:lnTo>
                      <a:pt x="0" y="52109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7" name="Freeform 112">
                <a:extLst>
                  <a:ext uri="{FF2B5EF4-FFF2-40B4-BE49-F238E27FC236}">
                    <a16:creationId xmlns:a16="http://schemas.microsoft.com/office/drawing/2014/main" id="{C9093709-00DF-5B74-910D-0114278D8E7C}"/>
                  </a:ext>
                </a:extLst>
              </p:cNvPr>
              <p:cNvSpPr/>
              <p:nvPr/>
            </p:nvSpPr>
            <p:spPr>
              <a:xfrm>
                <a:off x="7409041" y="2660677"/>
                <a:ext cx="77125" cy="827277"/>
              </a:xfrm>
              <a:custGeom>
                <a:avLst/>
                <a:gdLst>
                  <a:gd name="connsiteX0" fmla="*/ 19043 w 77125"/>
                  <a:gd name="connsiteY0" fmla="*/ 0 h 827277"/>
                  <a:gd name="connsiteX1" fmla="*/ 58082 w 77125"/>
                  <a:gd name="connsiteY1" fmla="*/ 477349 h 827277"/>
                  <a:gd name="connsiteX2" fmla="*/ 48560 w 77125"/>
                  <a:gd name="connsiteY2" fmla="*/ 526795 h 827277"/>
                  <a:gd name="connsiteX3" fmla="*/ 48560 w 77125"/>
                  <a:gd name="connsiteY3" fmla="*/ 545813 h 827277"/>
                  <a:gd name="connsiteX4" fmla="*/ 71413 w 77125"/>
                  <a:gd name="connsiteY4" fmla="*/ 579094 h 827277"/>
                  <a:gd name="connsiteX5" fmla="*/ 71413 w 77125"/>
                  <a:gd name="connsiteY5" fmla="*/ 585751 h 827277"/>
                  <a:gd name="connsiteX6" fmla="*/ 68556 w 77125"/>
                  <a:gd name="connsiteY6" fmla="*/ 594309 h 827277"/>
                  <a:gd name="connsiteX7" fmla="*/ 77125 w 77125"/>
                  <a:gd name="connsiteY7" fmla="*/ 612376 h 827277"/>
                  <a:gd name="connsiteX8" fmla="*/ 74269 w 77125"/>
                  <a:gd name="connsiteY8" fmla="*/ 635197 h 827277"/>
                  <a:gd name="connsiteX9" fmla="*/ 59034 w 77125"/>
                  <a:gd name="connsiteY9" fmla="*/ 652313 h 827277"/>
                  <a:gd name="connsiteX10" fmla="*/ 46656 w 77125"/>
                  <a:gd name="connsiteY10" fmla="*/ 692251 h 827277"/>
                  <a:gd name="connsiteX11" fmla="*/ 10474 w 77125"/>
                  <a:gd name="connsiteY11" fmla="*/ 742648 h 827277"/>
                  <a:gd name="connsiteX12" fmla="*/ 9522 w 77125"/>
                  <a:gd name="connsiteY12" fmla="*/ 809211 h 827277"/>
                  <a:gd name="connsiteX13" fmla="*/ 0 w 77125"/>
                  <a:gd name="connsiteY13" fmla="*/ 809211 h 827277"/>
                  <a:gd name="connsiteX14" fmla="*/ 8569 w 77125"/>
                  <a:gd name="connsiteY14" fmla="*/ 827278 h 82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25" h="827277">
                    <a:moveTo>
                      <a:pt x="19043" y="0"/>
                    </a:moveTo>
                    <a:lnTo>
                      <a:pt x="58082" y="477349"/>
                    </a:lnTo>
                    <a:lnTo>
                      <a:pt x="48560" y="526795"/>
                    </a:lnTo>
                    <a:lnTo>
                      <a:pt x="48560" y="545813"/>
                    </a:lnTo>
                    <a:lnTo>
                      <a:pt x="71413" y="579094"/>
                    </a:lnTo>
                    <a:lnTo>
                      <a:pt x="71413" y="585751"/>
                    </a:lnTo>
                    <a:lnTo>
                      <a:pt x="68556" y="594309"/>
                    </a:lnTo>
                    <a:lnTo>
                      <a:pt x="77125" y="612376"/>
                    </a:lnTo>
                    <a:lnTo>
                      <a:pt x="74269" y="635197"/>
                    </a:lnTo>
                    <a:lnTo>
                      <a:pt x="59034" y="652313"/>
                    </a:lnTo>
                    <a:lnTo>
                      <a:pt x="46656" y="692251"/>
                    </a:lnTo>
                    <a:lnTo>
                      <a:pt x="10474" y="742648"/>
                    </a:lnTo>
                    <a:lnTo>
                      <a:pt x="9522" y="809211"/>
                    </a:lnTo>
                    <a:lnTo>
                      <a:pt x="0" y="809211"/>
                    </a:lnTo>
                    <a:lnTo>
                      <a:pt x="8569" y="82727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8" name="Freeform 113">
                <a:extLst>
                  <a:ext uri="{FF2B5EF4-FFF2-40B4-BE49-F238E27FC236}">
                    <a16:creationId xmlns:a16="http://schemas.microsoft.com/office/drawing/2014/main" id="{822BE5FD-1EB8-162C-37CA-C08E30912A33}"/>
                  </a:ext>
                </a:extLst>
              </p:cNvPr>
              <p:cNvSpPr/>
              <p:nvPr/>
            </p:nvSpPr>
            <p:spPr>
              <a:xfrm>
                <a:off x="7239554" y="3487955"/>
                <a:ext cx="178055" cy="188276"/>
              </a:xfrm>
              <a:custGeom>
                <a:avLst/>
                <a:gdLst>
                  <a:gd name="connsiteX0" fmla="*/ 2857 w 178055"/>
                  <a:gd name="connsiteY0" fmla="*/ 188277 h 188276"/>
                  <a:gd name="connsiteX1" fmla="*/ 0 w 178055"/>
                  <a:gd name="connsiteY1" fmla="*/ 171161 h 188276"/>
                  <a:gd name="connsiteX2" fmla="*/ 38087 w 178055"/>
                  <a:gd name="connsiteY2" fmla="*/ 135978 h 188276"/>
                  <a:gd name="connsiteX3" fmla="*/ 103787 w 178055"/>
                  <a:gd name="connsiteY3" fmla="*/ 164505 h 188276"/>
                  <a:gd name="connsiteX4" fmla="*/ 118069 w 178055"/>
                  <a:gd name="connsiteY4" fmla="*/ 161652 h 188276"/>
                  <a:gd name="connsiteX5" fmla="*/ 121878 w 178055"/>
                  <a:gd name="connsiteY5" fmla="*/ 138830 h 188276"/>
                  <a:gd name="connsiteX6" fmla="*/ 105691 w 178055"/>
                  <a:gd name="connsiteY6" fmla="*/ 121714 h 188276"/>
                  <a:gd name="connsiteX7" fmla="*/ 109499 w 178055"/>
                  <a:gd name="connsiteY7" fmla="*/ 90335 h 188276"/>
                  <a:gd name="connsiteX8" fmla="*/ 119021 w 178055"/>
                  <a:gd name="connsiteY8" fmla="*/ 85580 h 188276"/>
                  <a:gd name="connsiteX9" fmla="*/ 130447 w 178055"/>
                  <a:gd name="connsiteY9" fmla="*/ 91286 h 188276"/>
                  <a:gd name="connsiteX10" fmla="*/ 136161 w 178055"/>
                  <a:gd name="connsiteY10" fmla="*/ 79875 h 188276"/>
                  <a:gd name="connsiteX11" fmla="*/ 171390 w 178055"/>
                  <a:gd name="connsiteY11" fmla="*/ 74170 h 188276"/>
                  <a:gd name="connsiteX12" fmla="*/ 172343 w 178055"/>
                  <a:gd name="connsiteY12" fmla="*/ 65612 h 188276"/>
                  <a:gd name="connsiteX13" fmla="*/ 158060 w 178055"/>
                  <a:gd name="connsiteY13" fmla="*/ 44692 h 188276"/>
                  <a:gd name="connsiteX14" fmla="*/ 157108 w 178055"/>
                  <a:gd name="connsiteY14" fmla="*/ 34232 h 188276"/>
                  <a:gd name="connsiteX15" fmla="*/ 178056 w 178055"/>
                  <a:gd name="connsiteY15" fmla="*/ 8558 h 188276"/>
                  <a:gd name="connsiteX16" fmla="*/ 178056 w 178055"/>
                  <a:gd name="connsiteY16" fmla="*/ 0 h 18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8055" h="188276">
                    <a:moveTo>
                      <a:pt x="2857" y="188277"/>
                    </a:moveTo>
                    <a:lnTo>
                      <a:pt x="0" y="171161"/>
                    </a:lnTo>
                    <a:lnTo>
                      <a:pt x="38087" y="135978"/>
                    </a:lnTo>
                    <a:lnTo>
                      <a:pt x="103787" y="164505"/>
                    </a:lnTo>
                    <a:lnTo>
                      <a:pt x="118069" y="161652"/>
                    </a:lnTo>
                    <a:lnTo>
                      <a:pt x="121878" y="138830"/>
                    </a:lnTo>
                    <a:lnTo>
                      <a:pt x="105691" y="121714"/>
                    </a:lnTo>
                    <a:lnTo>
                      <a:pt x="109499" y="90335"/>
                    </a:lnTo>
                    <a:lnTo>
                      <a:pt x="119021" y="85580"/>
                    </a:lnTo>
                    <a:lnTo>
                      <a:pt x="130447" y="91286"/>
                    </a:lnTo>
                    <a:lnTo>
                      <a:pt x="136161" y="79875"/>
                    </a:lnTo>
                    <a:lnTo>
                      <a:pt x="171390" y="74170"/>
                    </a:lnTo>
                    <a:lnTo>
                      <a:pt x="172343" y="65612"/>
                    </a:lnTo>
                    <a:lnTo>
                      <a:pt x="158060" y="44692"/>
                    </a:lnTo>
                    <a:lnTo>
                      <a:pt x="157108" y="34232"/>
                    </a:lnTo>
                    <a:lnTo>
                      <a:pt x="178056" y="8558"/>
                    </a:lnTo>
                    <a:lnTo>
                      <a:pt x="178056"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69" name="Freeform 114">
                <a:extLst>
                  <a:ext uri="{FF2B5EF4-FFF2-40B4-BE49-F238E27FC236}">
                    <a16:creationId xmlns:a16="http://schemas.microsoft.com/office/drawing/2014/main" id="{01CE8DCE-54DC-B3F5-87C6-05E1A63F4CB3}"/>
                  </a:ext>
                </a:extLst>
              </p:cNvPr>
              <p:cNvSpPr/>
              <p:nvPr/>
            </p:nvSpPr>
            <p:spPr>
              <a:xfrm>
                <a:off x="6818696" y="2983981"/>
                <a:ext cx="423715" cy="692250"/>
              </a:xfrm>
              <a:custGeom>
                <a:avLst/>
                <a:gdLst>
                  <a:gd name="connsiteX0" fmla="*/ 423715 w 423715"/>
                  <a:gd name="connsiteY0" fmla="*/ 692251 h 692250"/>
                  <a:gd name="connsiteX1" fmla="*/ 397054 w 423715"/>
                  <a:gd name="connsiteY1" fmla="*/ 692251 h 692250"/>
                  <a:gd name="connsiteX2" fmla="*/ 383724 w 423715"/>
                  <a:gd name="connsiteY2" fmla="*/ 677987 h 692250"/>
                  <a:gd name="connsiteX3" fmla="*/ 366585 w 423715"/>
                  <a:gd name="connsiteY3" fmla="*/ 641853 h 692250"/>
                  <a:gd name="connsiteX4" fmla="*/ 366585 w 423715"/>
                  <a:gd name="connsiteY4" fmla="*/ 623786 h 692250"/>
                  <a:gd name="connsiteX5" fmla="*/ 374202 w 423715"/>
                  <a:gd name="connsiteY5" fmla="*/ 618081 h 692250"/>
                  <a:gd name="connsiteX6" fmla="*/ 375154 w 423715"/>
                  <a:gd name="connsiteY6" fmla="*/ 605719 h 692250"/>
                  <a:gd name="connsiteX7" fmla="*/ 358967 w 423715"/>
                  <a:gd name="connsiteY7" fmla="*/ 587652 h 692250"/>
                  <a:gd name="connsiteX8" fmla="*/ 350398 w 423715"/>
                  <a:gd name="connsiteY8" fmla="*/ 563880 h 692250"/>
                  <a:gd name="connsiteX9" fmla="*/ 324689 w 423715"/>
                  <a:gd name="connsiteY9" fmla="*/ 524893 h 692250"/>
                  <a:gd name="connsiteX10" fmla="*/ 278985 w 423715"/>
                  <a:gd name="connsiteY10" fmla="*/ 512532 h 692250"/>
                  <a:gd name="connsiteX11" fmla="*/ 208525 w 423715"/>
                  <a:gd name="connsiteY11" fmla="*/ 445018 h 692250"/>
                  <a:gd name="connsiteX12" fmla="*/ 204716 w 423715"/>
                  <a:gd name="connsiteY12" fmla="*/ 422197 h 692250"/>
                  <a:gd name="connsiteX13" fmla="*/ 231377 w 423715"/>
                  <a:gd name="connsiteY13" fmla="*/ 349929 h 692250"/>
                  <a:gd name="connsiteX14" fmla="*/ 227568 w 423715"/>
                  <a:gd name="connsiteY14" fmla="*/ 331862 h 692250"/>
                  <a:gd name="connsiteX15" fmla="*/ 238994 w 423715"/>
                  <a:gd name="connsiteY15" fmla="*/ 321402 h 692250"/>
                  <a:gd name="connsiteX16" fmla="*/ 238994 w 423715"/>
                  <a:gd name="connsiteY16" fmla="*/ 309041 h 692250"/>
                  <a:gd name="connsiteX17" fmla="*/ 212334 w 423715"/>
                  <a:gd name="connsiteY17" fmla="*/ 294777 h 692250"/>
                  <a:gd name="connsiteX18" fmla="*/ 183768 w 423715"/>
                  <a:gd name="connsiteY18" fmla="*/ 288121 h 692250"/>
                  <a:gd name="connsiteX19" fmla="*/ 151395 w 423715"/>
                  <a:gd name="connsiteY19" fmla="*/ 299532 h 692250"/>
                  <a:gd name="connsiteX20" fmla="*/ 139016 w 423715"/>
                  <a:gd name="connsiteY20" fmla="*/ 277661 h 692250"/>
                  <a:gd name="connsiteX21" fmla="*/ 144729 w 423715"/>
                  <a:gd name="connsiteY21" fmla="*/ 259594 h 692250"/>
                  <a:gd name="connsiteX22" fmla="*/ 138065 w 423715"/>
                  <a:gd name="connsiteY22" fmla="*/ 236773 h 692250"/>
                  <a:gd name="connsiteX23" fmla="*/ 56178 w 423715"/>
                  <a:gd name="connsiteY23" fmla="*/ 156898 h 692250"/>
                  <a:gd name="connsiteX24" fmla="*/ 35230 w 423715"/>
                  <a:gd name="connsiteY24" fmla="*/ 142634 h 692250"/>
                  <a:gd name="connsiteX25" fmla="*/ 11426 w 423715"/>
                  <a:gd name="connsiteY25" fmla="*/ 86531 h 692250"/>
                  <a:gd name="connsiteX26" fmla="*/ 0 w 423715"/>
                  <a:gd name="connsiteY26" fmla="*/ 35183 h 692250"/>
                  <a:gd name="connsiteX27" fmla="*/ 13330 w 423715"/>
                  <a:gd name="connsiteY27" fmla="*/ 0 h 69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3715" h="692250">
                    <a:moveTo>
                      <a:pt x="423715" y="692251"/>
                    </a:moveTo>
                    <a:lnTo>
                      <a:pt x="397054" y="692251"/>
                    </a:lnTo>
                    <a:lnTo>
                      <a:pt x="383724" y="677987"/>
                    </a:lnTo>
                    <a:lnTo>
                      <a:pt x="366585" y="641853"/>
                    </a:lnTo>
                    <a:lnTo>
                      <a:pt x="366585" y="623786"/>
                    </a:lnTo>
                    <a:lnTo>
                      <a:pt x="374202" y="618081"/>
                    </a:lnTo>
                    <a:lnTo>
                      <a:pt x="375154" y="605719"/>
                    </a:lnTo>
                    <a:lnTo>
                      <a:pt x="358967" y="587652"/>
                    </a:lnTo>
                    <a:lnTo>
                      <a:pt x="350398" y="563880"/>
                    </a:lnTo>
                    <a:lnTo>
                      <a:pt x="324689" y="524893"/>
                    </a:lnTo>
                    <a:lnTo>
                      <a:pt x="278985" y="512532"/>
                    </a:lnTo>
                    <a:lnTo>
                      <a:pt x="208525" y="445018"/>
                    </a:lnTo>
                    <a:lnTo>
                      <a:pt x="204716" y="422197"/>
                    </a:lnTo>
                    <a:lnTo>
                      <a:pt x="231377" y="349929"/>
                    </a:lnTo>
                    <a:lnTo>
                      <a:pt x="227568" y="331862"/>
                    </a:lnTo>
                    <a:lnTo>
                      <a:pt x="238994" y="321402"/>
                    </a:lnTo>
                    <a:lnTo>
                      <a:pt x="238994" y="309041"/>
                    </a:lnTo>
                    <a:lnTo>
                      <a:pt x="212334" y="294777"/>
                    </a:lnTo>
                    <a:lnTo>
                      <a:pt x="183768" y="288121"/>
                    </a:lnTo>
                    <a:lnTo>
                      <a:pt x="151395" y="299532"/>
                    </a:lnTo>
                    <a:lnTo>
                      <a:pt x="139016" y="277661"/>
                    </a:lnTo>
                    <a:lnTo>
                      <a:pt x="144729" y="259594"/>
                    </a:lnTo>
                    <a:lnTo>
                      <a:pt x="138065" y="236773"/>
                    </a:lnTo>
                    <a:lnTo>
                      <a:pt x="56178" y="156898"/>
                    </a:lnTo>
                    <a:lnTo>
                      <a:pt x="35230" y="142634"/>
                    </a:lnTo>
                    <a:lnTo>
                      <a:pt x="11426" y="86531"/>
                    </a:lnTo>
                    <a:lnTo>
                      <a:pt x="0" y="35183"/>
                    </a:lnTo>
                    <a:lnTo>
                      <a:pt x="1333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0" name="Freeform 115">
                <a:extLst>
                  <a:ext uri="{FF2B5EF4-FFF2-40B4-BE49-F238E27FC236}">
                    <a16:creationId xmlns:a16="http://schemas.microsoft.com/office/drawing/2014/main" id="{F1EAFBB5-7828-428D-F8C1-BCC2DA22BD47}"/>
                  </a:ext>
                </a:extLst>
              </p:cNvPr>
              <p:cNvSpPr/>
              <p:nvPr/>
            </p:nvSpPr>
            <p:spPr>
              <a:xfrm>
                <a:off x="6931052" y="2503780"/>
                <a:ext cx="437045" cy="26625"/>
              </a:xfrm>
              <a:custGeom>
                <a:avLst/>
                <a:gdLst>
                  <a:gd name="connsiteX0" fmla="*/ 0 w 437045"/>
                  <a:gd name="connsiteY0" fmla="*/ 26625 h 26625"/>
                  <a:gd name="connsiteX1" fmla="*/ 437045 w 437045"/>
                  <a:gd name="connsiteY1" fmla="*/ 0 h 26625"/>
                </a:gdLst>
                <a:ahLst/>
                <a:cxnLst>
                  <a:cxn ang="0">
                    <a:pos x="connsiteX0" y="connsiteY0"/>
                  </a:cxn>
                  <a:cxn ang="0">
                    <a:pos x="connsiteX1" y="connsiteY1"/>
                  </a:cxn>
                </a:cxnLst>
                <a:rect l="l" t="t" r="r" b="b"/>
                <a:pathLst>
                  <a:path w="437045" h="26625">
                    <a:moveTo>
                      <a:pt x="0" y="26625"/>
                    </a:moveTo>
                    <a:lnTo>
                      <a:pt x="437045"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1" name="Freeform 116">
                <a:extLst>
                  <a:ext uri="{FF2B5EF4-FFF2-40B4-BE49-F238E27FC236}">
                    <a16:creationId xmlns:a16="http://schemas.microsoft.com/office/drawing/2014/main" id="{B94A2002-8CFE-B616-0341-67BFD6B887EC}"/>
                  </a:ext>
                </a:extLst>
              </p:cNvPr>
              <p:cNvSpPr/>
              <p:nvPr/>
            </p:nvSpPr>
            <p:spPr>
              <a:xfrm>
                <a:off x="7417610" y="3161798"/>
                <a:ext cx="500841" cy="333763"/>
              </a:xfrm>
              <a:custGeom>
                <a:avLst/>
                <a:gdLst>
                  <a:gd name="connsiteX0" fmla="*/ 0 w 500841"/>
                  <a:gd name="connsiteY0" fmla="*/ 326157 h 333763"/>
                  <a:gd name="connsiteX1" fmla="*/ 10474 w 500841"/>
                  <a:gd name="connsiteY1" fmla="*/ 333764 h 333763"/>
                  <a:gd name="connsiteX2" fmla="*/ 16187 w 500841"/>
                  <a:gd name="connsiteY2" fmla="*/ 324255 h 333763"/>
                  <a:gd name="connsiteX3" fmla="*/ 9522 w 500841"/>
                  <a:gd name="connsiteY3" fmla="*/ 308090 h 333763"/>
                  <a:gd name="connsiteX4" fmla="*/ 53322 w 500841"/>
                  <a:gd name="connsiteY4" fmla="*/ 303335 h 333763"/>
                  <a:gd name="connsiteX5" fmla="*/ 55226 w 500841"/>
                  <a:gd name="connsiteY5" fmla="*/ 314746 h 333763"/>
                  <a:gd name="connsiteX6" fmla="*/ 65700 w 500841"/>
                  <a:gd name="connsiteY6" fmla="*/ 316648 h 333763"/>
                  <a:gd name="connsiteX7" fmla="*/ 69508 w 500841"/>
                  <a:gd name="connsiteY7" fmla="*/ 308090 h 333763"/>
                  <a:gd name="connsiteX8" fmla="*/ 63795 w 500841"/>
                  <a:gd name="connsiteY8" fmla="*/ 295728 h 333763"/>
                  <a:gd name="connsiteX9" fmla="*/ 66652 w 500841"/>
                  <a:gd name="connsiteY9" fmla="*/ 288121 h 333763"/>
                  <a:gd name="connsiteX10" fmla="*/ 79030 w 500841"/>
                  <a:gd name="connsiteY10" fmla="*/ 295728 h 333763"/>
                  <a:gd name="connsiteX11" fmla="*/ 95217 w 500841"/>
                  <a:gd name="connsiteY11" fmla="*/ 291925 h 333763"/>
                  <a:gd name="connsiteX12" fmla="*/ 111404 w 500841"/>
                  <a:gd name="connsiteY12" fmla="*/ 297630 h 333763"/>
                  <a:gd name="connsiteX13" fmla="*/ 143778 w 500841"/>
                  <a:gd name="connsiteY13" fmla="*/ 317598 h 333763"/>
                  <a:gd name="connsiteX14" fmla="*/ 160917 w 500841"/>
                  <a:gd name="connsiteY14" fmla="*/ 290974 h 333763"/>
                  <a:gd name="connsiteX15" fmla="*/ 194243 w 500841"/>
                  <a:gd name="connsiteY15" fmla="*/ 270054 h 333763"/>
                  <a:gd name="connsiteX16" fmla="*/ 222808 w 500841"/>
                  <a:gd name="connsiteY16" fmla="*/ 301433 h 333763"/>
                  <a:gd name="connsiteX17" fmla="*/ 238042 w 500841"/>
                  <a:gd name="connsiteY17" fmla="*/ 281465 h 333763"/>
                  <a:gd name="connsiteX18" fmla="*/ 240899 w 500841"/>
                  <a:gd name="connsiteY18" fmla="*/ 255790 h 333763"/>
                  <a:gd name="connsiteX19" fmla="*/ 277082 w 500841"/>
                  <a:gd name="connsiteY19" fmla="*/ 233920 h 333763"/>
                  <a:gd name="connsiteX20" fmla="*/ 278985 w 500841"/>
                  <a:gd name="connsiteY20" fmla="*/ 246281 h 333763"/>
                  <a:gd name="connsiteX21" fmla="*/ 297077 w 500841"/>
                  <a:gd name="connsiteY21" fmla="*/ 257692 h 333763"/>
                  <a:gd name="connsiteX22" fmla="*/ 325642 w 500841"/>
                  <a:gd name="connsiteY22" fmla="*/ 255790 h 333763"/>
                  <a:gd name="connsiteX23" fmla="*/ 337068 w 500841"/>
                  <a:gd name="connsiteY23" fmla="*/ 249134 h 333763"/>
                  <a:gd name="connsiteX24" fmla="*/ 338020 w 500841"/>
                  <a:gd name="connsiteY24" fmla="*/ 216804 h 333763"/>
                  <a:gd name="connsiteX25" fmla="*/ 361824 w 500841"/>
                  <a:gd name="connsiteY25" fmla="*/ 181621 h 333763"/>
                  <a:gd name="connsiteX26" fmla="*/ 405624 w 500841"/>
                  <a:gd name="connsiteY26" fmla="*/ 139782 h 333763"/>
                  <a:gd name="connsiteX27" fmla="*/ 404672 w 500841"/>
                  <a:gd name="connsiteY27" fmla="*/ 123616 h 333763"/>
                  <a:gd name="connsiteX28" fmla="*/ 416098 w 500841"/>
                  <a:gd name="connsiteY28" fmla="*/ 87482 h 333763"/>
                  <a:gd name="connsiteX29" fmla="*/ 437046 w 500841"/>
                  <a:gd name="connsiteY29" fmla="*/ 96991 h 333763"/>
                  <a:gd name="connsiteX30" fmla="*/ 500841 w 500841"/>
                  <a:gd name="connsiteY30" fmla="*/ 54201 h 333763"/>
                  <a:gd name="connsiteX31" fmla="*/ 497032 w 500841"/>
                  <a:gd name="connsiteY31" fmla="*/ 38036 h 333763"/>
                  <a:gd name="connsiteX32" fmla="*/ 482750 w 500841"/>
                  <a:gd name="connsiteY32" fmla="*/ 18067 h 333763"/>
                  <a:gd name="connsiteX33" fmla="*/ 492271 w 500841"/>
                  <a:gd name="connsiteY33" fmla="*/ 0 h 33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0841" h="333763">
                    <a:moveTo>
                      <a:pt x="0" y="326157"/>
                    </a:moveTo>
                    <a:lnTo>
                      <a:pt x="10474" y="333764"/>
                    </a:lnTo>
                    <a:lnTo>
                      <a:pt x="16187" y="324255"/>
                    </a:lnTo>
                    <a:lnTo>
                      <a:pt x="9522" y="308090"/>
                    </a:lnTo>
                    <a:lnTo>
                      <a:pt x="53322" y="303335"/>
                    </a:lnTo>
                    <a:lnTo>
                      <a:pt x="55226" y="314746"/>
                    </a:lnTo>
                    <a:lnTo>
                      <a:pt x="65700" y="316648"/>
                    </a:lnTo>
                    <a:lnTo>
                      <a:pt x="69508" y="308090"/>
                    </a:lnTo>
                    <a:lnTo>
                      <a:pt x="63795" y="295728"/>
                    </a:lnTo>
                    <a:lnTo>
                      <a:pt x="66652" y="288121"/>
                    </a:lnTo>
                    <a:lnTo>
                      <a:pt x="79030" y="295728"/>
                    </a:lnTo>
                    <a:lnTo>
                      <a:pt x="95217" y="291925"/>
                    </a:lnTo>
                    <a:lnTo>
                      <a:pt x="111404" y="297630"/>
                    </a:lnTo>
                    <a:lnTo>
                      <a:pt x="143778" y="317598"/>
                    </a:lnTo>
                    <a:lnTo>
                      <a:pt x="160917" y="290974"/>
                    </a:lnTo>
                    <a:lnTo>
                      <a:pt x="194243" y="270054"/>
                    </a:lnTo>
                    <a:lnTo>
                      <a:pt x="222808" y="301433"/>
                    </a:lnTo>
                    <a:lnTo>
                      <a:pt x="238042" y="281465"/>
                    </a:lnTo>
                    <a:lnTo>
                      <a:pt x="240899" y="255790"/>
                    </a:lnTo>
                    <a:lnTo>
                      <a:pt x="277082" y="233920"/>
                    </a:lnTo>
                    <a:lnTo>
                      <a:pt x="278985" y="246281"/>
                    </a:lnTo>
                    <a:lnTo>
                      <a:pt x="297077" y="257692"/>
                    </a:lnTo>
                    <a:lnTo>
                      <a:pt x="325642" y="255790"/>
                    </a:lnTo>
                    <a:lnTo>
                      <a:pt x="337068" y="249134"/>
                    </a:lnTo>
                    <a:lnTo>
                      <a:pt x="338020" y="216804"/>
                    </a:lnTo>
                    <a:lnTo>
                      <a:pt x="361824" y="181621"/>
                    </a:lnTo>
                    <a:lnTo>
                      <a:pt x="405624" y="139782"/>
                    </a:lnTo>
                    <a:lnTo>
                      <a:pt x="404672" y="123616"/>
                    </a:lnTo>
                    <a:lnTo>
                      <a:pt x="416098" y="87482"/>
                    </a:lnTo>
                    <a:lnTo>
                      <a:pt x="437046" y="96991"/>
                    </a:lnTo>
                    <a:lnTo>
                      <a:pt x="500841" y="54201"/>
                    </a:lnTo>
                    <a:lnTo>
                      <a:pt x="497032" y="38036"/>
                    </a:lnTo>
                    <a:lnTo>
                      <a:pt x="482750" y="18067"/>
                    </a:lnTo>
                    <a:lnTo>
                      <a:pt x="49227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2" name="Freeform 117">
                <a:extLst>
                  <a:ext uri="{FF2B5EF4-FFF2-40B4-BE49-F238E27FC236}">
                    <a16:creationId xmlns:a16="http://schemas.microsoft.com/office/drawing/2014/main" id="{256A1EA4-AB0A-A776-D966-6561406921A5}"/>
                  </a:ext>
                </a:extLst>
              </p:cNvPr>
              <p:cNvSpPr/>
              <p:nvPr/>
            </p:nvSpPr>
            <p:spPr>
              <a:xfrm>
                <a:off x="7537583" y="2604575"/>
                <a:ext cx="309454" cy="32330"/>
              </a:xfrm>
              <a:custGeom>
                <a:avLst/>
                <a:gdLst>
                  <a:gd name="connsiteX0" fmla="*/ 0 w 309454"/>
                  <a:gd name="connsiteY0" fmla="*/ 32330 h 32330"/>
                  <a:gd name="connsiteX1" fmla="*/ 308502 w 309454"/>
                  <a:gd name="connsiteY1" fmla="*/ 0 h 32330"/>
                  <a:gd name="connsiteX2" fmla="*/ 309455 w 309454"/>
                  <a:gd name="connsiteY2" fmla="*/ 13312 h 32330"/>
                </a:gdLst>
                <a:ahLst/>
                <a:cxnLst>
                  <a:cxn ang="0">
                    <a:pos x="connsiteX0" y="connsiteY0"/>
                  </a:cxn>
                  <a:cxn ang="0">
                    <a:pos x="connsiteX1" y="connsiteY1"/>
                  </a:cxn>
                  <a:cxn ang="0">
                    <a:pos x="connsiteX2" y="connsiteY2"/>
                  </a:cxn>
                </a:cxnLst>
                <a:rect l="l" t="t" r="r" b="b"/>
                <a:pathLst>
                  <a:path w="309454" h="32330">
                    <a:moveTo>
                      <a:pt x="0" y="32330"/>
                    </a:moveTo>
                    <a:lnTo>
                      <a:pt x="308502" y="0"/>
                    </a:lnTo>
                    <a:lnTo>
                      <a:pt x="309455" y="13312"/>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3" name="Freeform 118">
                <a:extLst>
                  <a:ext uri="{FF2B5EF4-FFF2-40B4-BE49-F238E27FC236}">
                    <a16:creationId xmlns:a16="http://schemas.microsoft.com/office/drawing/2014/main" id="{5A3C064D-8A77-1496-19A6-D750766DCD3A}"/>
                  </a:ext>
                </a:extLst>
              </p:cNvPr>
              <p:cNvSpPr/>
              <p:nvPr/>
            </p:nvSpPr>
            <p:spPr>
              <a:xfrm>
                <a:off x="7847038" y="2617887"/>
                <a:ext cx="62842" cy="543911"/>
              </a:xfrm>
              <a:custGeom>
                <a:avLst/>
                <a:gdLst>
                  <a:gd name="connsiteX0" fmla="*/ 62843 w 62842"/>
                  <a:gd name="connsiteY0" fmla="*/ 543911 h 543911"/>
                  <a:gd name="connsiteX1" fmla="*/ 0 w 62842"/>
                  <a:gd name="connsiteY1" fmla="*/ 0 h 543911"/>
                </a:gdLst>
                <a:ahLst/>
                <a:cxnLst>
                  <a:cxn ang="0">
                    <a:pos x="connsiteX0" y="connsiteY0"/>
                  </a:cxn>
                  <a:cxn ang="0">
                    <a:pos x="connsiteX1" y="connsiteY1"/>
                  </a:cxn>
                </a:cxnLst>
                <a:rect l="l" t="t" r="r" b="b"/>
                <a:pathLst>
                  <a:path w="62842" h="543911">
                    <a:moveTo>
                      <a:pt x="62843" y="543911"/>
                    </a:move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4" name="Freeform 119">
                <a:extLst>
                  <a:ext uri="{FF2B5EF4-FFF2-40B4-BE49-F238E27FC236}">
                    <a16:creationId xmlns:a16="http://schemas.microsoft.com/office/drawing/2014/main" id="{4FF2EA40-1E6B-4866-8AAC-9D2FBEE010F2}"/>
                  </a:ext>
                </a:extLst>
              </p:cNvPr>
              <p:cNvSpPr/>
              <p:nvPr/>
            </p:nvSpPr>
            <p:spPr>
              <a:xfrm>
                <a:off x="6210260" y="3077169"/>
                <a:ext cx="121877" cy="635196"/>
              </a:xfrm>
              <a:custGeom>
                <a:avLst/>
                <a:gdLst>
                  <a:gd name="connsiteX0" fmla="*/ 121878 w 121877"/>
                  <a:gd name="connsiteY0" fmla="*/ 635197 h 635196"/>
                  <a:gd name="connsiteX1" fmla="*/ 117117 w 121877"/>
                  <a:gd name="connsiteY1" fmla="*/ 177817 h 635196"/>
                  <a:gd name="connsiteX2" fmla="*/ 86647 w 121877"/>
                  <a:gd name="connsiteY2" fmla="*/ 171161 h 635196"/>
                  <a:gd name="connsiteX3" fmla="*/ 61891 w 121877"/>
                  <a:gd name="connsiteY3" fmla="*/ 126469 h 635196"/>
                  <a:gd name="connsiteX4" fmla="*/ 38087 w 121877"/>
                  <a:gd name="connsiteY4" fmla="*/ 102696 h 635196"/>
                  <a:gd name="connsiteX5" fmla="*/ 42848 w 121877"/>
                  <a:gd name="connsiteY5" fmla="*/ 80826 h 635196"/>
                  <a:gd name="connsiteX6" fmla="*/ 68556 w 121877"/>
                  <a:gd name="connsiteY6" fmla="*/ 56103 h 635196"/>
                  <a:gd name="connsiteX7" fmla="*/ 69508 w 121877"/>
                  <a:gd name="connsiteY7" fmla="*/ 44692 h 635196"/>
                  <a:gd name="connsiteX8" fmla="*/ 55226 w 121877"/>
                  <a:gd name="connsiteY8" fmla="*/ 24723 h 635196"/>
                  <a:gd name="connsiteX9" fmla="*/ 46656 w 121877"/>
                  <a:gd name="connsiteY9" fmla="*/ 34232 h 635196"/>
                  <a:gd name="connsiteX10" fmla="*/ 27613 w 121877"/>
                  <a:gd name="connsiteY10" fmla="*/ 28527 h 635196"/>
                  <a:gd name="connsiteX11" fmla="*/ 0 w 121877"/>
                  <a:gd name="connsiteY11" fmla="*/ 0 h 6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77" h="635196">
                    <a:moveTo>
                      <a:pt x="121878" y="635197"/>
                    </a:moveTo>
                    <a:lnTo>
                      <a:pt x="117117" y="177817"/>
                    </a:lnTo>
                    <a:lnTo>
                      <a:pt x="86647" y="171161"/>
                    </a:lnTo>
                    <a:lnTo>
                      <a:pt x="61891" y="126469"/>
                    </a:lnTo>
                    <a:lnTo>
                      <a:pt x="38087" y="102696"/>
                    </a:lnTo>
                    <a:lnTo>
                      <a:pt x="42848" y="80826"/>
                    </a:lnTo>
                    <a:lnTo>
                      <a:pt x="68556" y="56103"/>
                    </a:lnTo>
                    <a:lnTo>
                      <a:pt x="69508" y="44692"/>
                    </a:lnTo>
                    <a:lnTo>
                      <a:pt x="55226" y="24723"/>
                    </a:lnTo>
                    <a:lnTo>
                      <a:pt x="46656" y="34232"/>
                    </a:lnTo>
                    <a:lnTo>
                      <a:pt x="27613" y="28527"/>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5" name="Freeform 120">
                <a:extLst>
                  <a:ext uri="{FF2B5EF4-FFF2-40B4-BE49-F238E27FC236}">
                    <a16:creationId xmlns:a16="http://schemas.microsoft.com/office/drawing/2014/main" id="{7E8564F2-0FF5-2566-79F7-2620742FB829}"/>
                  </a:ext>
                </a:extLst>
              </p:cNvPr>
              <p:cNvSpPr/>
              <p:nvPr/>
            </p:nvSpPr>
            <p:spPr>
              <a:xfrm>
                <a:off x="5142878" y="3046740"/>
                <a:ext cx="1067381" cy="30428"/>
              </a:xfrm>
              <a:custGeom>
                <a:avLst/>
                <a:gdLst>
                  <a:gd name="connsiteX0" fmla="*/ 0 w 1067381"/>
                  <a:gd name="connsiteY0" fmla="*/ 0 h 30428"/>
                  <a:gd name="connsiteX1" fmla="*/ 342781 w 1067381"/>
                  <a:gd name="connsiteY1" fmla="*/ 19018 h 30428"/>
                  <a:gd name="connsiteX2" fmla="*/ 758879 w 1067381"/>
                  <a:gd name="connsiteY2" fmla="*/ 30429 h 30428"/>
                  <a:gd name="connsiteX3" fmla="*/ 1067381 w 1067381"/>
                  <a:gd name="connsiteY3" fmla="*/ 30429 h 30428"/>
                </a:gdLst>
                <a:ahLst/>
                <a:cxnLst>
                  <a:cxn ang="0">
                    <a:pos x="connsiteX0" y="connsiteY0"/>
                  </a:cxn>
                  <a:cxn ang="0">
                    <a:pos x="connsiteX1" y="connsiteY1"/>
                  </a:cxn>
                  <a:cxn ang="0">
                    <a:pos x="connsiteX2" y="connsiteY2"/>
                  </a:cxn>
                  <a:cxn ang="0">
                    <a:pos x="connsiteX3" y="connsiteY3"/>
                  </a:cxn>
                </a:cxnLst>
                <a:rect l="l" t="t" r="r" b="b"/>
                <a:pathLst>
                  <a:path w="1067381" h="30428">
                    <a:moveTo>
                      <a:pt x="0" y="0"/>
                    </a:moveTo>
                    <a:lnTo>
                      <a:pt x="342781" y="19018"/>
                    </a:lnTo>
                    <a:lnTo>
                      <a:pt x="758879" y="30429"/>
                    </a:lnTo>
                    <a:lnTo>
                      <a:pt x="1067381" y="3042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6" name="Freeform 121">
                <a:extLst>
                  <a:ext uri="{FF2B5EF4-FFF2-40B4-BE49-F238E27FC236}">
                    <a16:creationId xmlns:a16="http://schemas.microsoft.com/office/drawing/2014/main" id="{F0683526-BC9E-1B8F-6C66-974576B51C75}"/>
                  </a:ext>
                </a:extLst>
              </p:cNvPr>
              <p:cNvSpPr/>
              <p:nvPr/>
            </p:nvSpPr>
            <p:spPr>
              <a:xfrm>
                <a:off x="5097174" y="3683839"/>
                <a:ext cx="1234962" cy="28526"/>
              </a:xfrm>
              <a:custGeom>
                <a:avLst/>
                <a:gdLst>
                  <a:gd name="connsiteX0" fmla="*/ 0 w 1234962"/>
                  <a:gd name="connsiteY0" fmla="*/ 0 h 28526"/>
                  <a:gd name="connsiteX1" fmla="*/ 644618 w 1234962"/>
                  <a:gd name="connsiteY1" fmla="*/ 27576 h 28526"/>
                  <a:gd name="connsiteX2" fmla="*/ 1234963 w 1234962"/>
                  <a:gd name="connsiteY2" fmla="*/ 28527 h 28526"/>
                </a:gdLst>
                <a:ahLst/>
                <a:cxnLst>
                  <a:cxn ang="0">
                    <a:pos x="connsiteX0" y="connsiteY0"/>
                  </a:cxn>
                  <a:cxn ang="0">
                    <a:pos x="connsiteX1" y="connsiteY1"/>
                  </a:cxn>
                  <a:cxn ang="0">
                    <a:pos x="connsiteX2" y="connsiteY2"/>
                  </a:cxn>
                </a:cxnLst>
                <a:rect l="l" t="t" r="r" b="b"/>
                <a:pathLst>
                  <a:path w="1234962" h="28526">
                    <a:moveTo>
                      <a:pt x="0" y="0"/>
                    </a:moveTo>
                    <a:lnTo>
                      <a:pt x="644618" y="27576"/>
                    </a:lnTo>
                    <a:lnTo>
                      <a:pt x="1234963" y="28527"/>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7" name="Freeform 122">
                <a:extLst>
                  <a:ext uri="{FF2B5EF4-FFF2-40B4-BE49-F238E27FC236}">
                    <a16:creationId xmlns:a16="http://schemas.microsoft.com/office/drawing/2014/main" id="{995DB7AF-EF3F-32E1-DD14-917EB66FCA92}"/>
                  </a:ext>
                </a:extLst>
              </p:cNvPr>
              <p:cNvSpPr/>
              <p:nvPr/>
            </p:nvSpPr>
            <p:spPr>
              <a:xfrm>
                <a:off x="7180520" y="3676232"/>
                <a:ext cx="74269" cy="107450"/>
              </a:xfrm>
              <a:custGeom>
                <a:avLst/>
                <a:gdLst>
                  <a:gd name="connsiteX0" fmla="*/ 31421 w 74269"/>
                  <a:gd name="connsiteY0" fmla="*/ 104598 h 107450"/>
                  <a:gd name="connsiteX1" fmla="*/ 40943 w 74269"/>
                  <a:gd name="connsiteY1" fmla="*/ 78924 h 107450"/>
                  <a:gd name="connsiteX2" fmla="*/ 54273 w 74269"/>
                  <a:gd name="connsiteY2" fmla="*/ 87482 h 107450"/>
                  <a:gd name="connsiteX3" fmla="*/ 60938 w 74269"/>
                  <a:gd name="connsiteY3" fmla="*/ 83679 h 107450"/>
                  <a:gd name="connsiteX4" fmla="*/ 72365 w 74269"/>
                  <a:gd name="connsiteY4" fmla="*/ 44692 h 107450"/>
                  <a:gd name="connsiteX5" fmla="*/ 62843 w 74269"/>
                  <a:gd name="connsiteY5" fmla="*/ 35183 h 107450"/>
                  <a:gd name="connsiteX6" fmla="*/ 72365 w 74269"/>
                  <a:gd name="connsiteY6" fmla="*/ 16165 h 107450"/>
                  <a:gd name="connsiteX7" fmla="*/ 74269 w 74269"/>
                  <a:gd name="connsiteY7" fmla="*/ 7607 h 107450"/>
                  <a:gd name="connsiteX8" fmla="*/ 61891 w 74269"/>
                  <a:gd name="connsiteY8" fmla="*/ 0 h 107450"/>
                  <a:gd name="connsiteX9" fmla="*/ 6665 w 74269"/>
                  <a:gd name="connsiteY9" fmla="*/ 107451 h 107450"/>
                  <a:gd name="connsiteX10" fmla="*/ 0 w 74269"/>
                  <a:gd name="connsiteY10" fmla="*/ 100795 h 107450"/>
                  <a:gd name="connsiteX11" fmla="*/ 1904 w 74269"/>
                  <a:gd name="connsiteY11" fmla="*/ 91286 h 107450"/>
                  <a:gd name="connsiteX12" fmla="*/ 12378 w 74269"/>
                  <a:gd name="connsiteY12" fmla="*/ 91286 h 107450"/>
                  <a:gd name="connsiteX13" fmla="*/ 19043 w 74269"/>
                  <a:gd name="connsiteY13" fmla="*/ 97942 h 107450"/>
                  <a:gd name="connsiteX14" fmla="*/ 16186 w 74269"/>
                  <a:gd name="connsiteY14" fmla="*/ 107451 h 10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69" h="107450">
                    <a:moveTo>
                      <a:pt x="31421" y="104598"/>
                    </a:moveTo>
                    <a:lnTo>
                      <a:pt x="40943" y="78924"/>
                    </a:lnTo>
                    <a:lnTo>
                      <a:pt x="54273" y="87482"/>
                    </a:lnTo>
                    <a:lnTo>
                      <a:pt x="60938" y="83679"/>
                    </a:lnTo>
                    <a:lnTo>
                      <a:pt x="72365" y="44692"/>
                    </a:lnTo>
                    <a:lnTo>
                      <a:pt x="62843" y="35183"/>
                    </a:lnTo>
                    <a:lnTo>
                      <a:pt x="72365" y="16165"/>
                    </a:lnTo>
                    <a:lnTo>
                      <a:pt x="74269" y="7607"/>
                    </a:lnTo>
                    <a:lnTo>
                      <a:pt x="61891" y="0"/>
                    </a:lnTo>
                    <a:moveTo>
                      <a:pt x="6665" y="107451"/>
                    </a:moveTo>
                    <a:lnTo>
                      <a:pt x="0" y="100795"/>
                    </a:lnTo>
                    <a:lnTo>
                      <a:pt x="1904" y="91286"/>
                    </a:lnTo>
                    <a:lnTo>
                      <a:pt x="12378" y="91286"/>
                    </a:lnTo>
                    <a:lnTo>
                      <a:pt x="19043" y="97942"/>
                    </a:lnTo>
                    <a:lnTo>
                      <a:pt x="16186" y="10745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8" name="Freeform 123">
                <a:extLst>
                  <a:ext uri="{FF2B5EF4-FFF2-40B4-BE49-F238E27FC236}">
                    <a16:creationId xmlns:a16="http://schemas.microsoft.com/office/drawing/2014/main" id="{E979142C-D80A-3E0A-519A-4119ED37A5BA}"/>
                  </a:ext>
                </a:extLst>
              </p:cNvPr>
              <p:cNvSpPr/>
              <p:nvPr/>
            </p:nvSpPr>
            <p:spPr>
              <a:xfrm>
                <a:off x="7909881" y="3159897"/>
                <a:ext cx="374202" cy="106499"/>
              </a:xfrm>
              <a:custGeom>
                <a:avLst/>
                <a:gdLst>
                  <a:gd name="connsiteX0" fmla="*/ 0 w 374202"/>
                  <a:gd name="connsiteY0" fmla="*/ 1902 h 106499"/>
                  <a:gd name="connsiteX1" fmla="*/ 12378 w 374202"/>
                  <a:gd name="connsiteY1" fmla="*/ 6656 h 106499"/>
                  <a:gd name="connsiteX2" fmla="*/ 33326 w 374202"/>
                  <a:gd name="connsiteY2" fmla="*/ 7607 h 106499"/>
                  <a:gd name="connsiteX3" fmla="*/ 51417 w 374202"/>
                  <a:gd name="connsiteY3" fmla="*/ 0 h 106499"/>
                  <a:gd name="connsiteX4" fmla="*/ 79030 w 374202"/>
                  <a:gd name="connsiteY4" fmla="*/ 11411 h 106499"/>
                  <a:gd name="connsiteX5" fmla="*/ 99978 w 374202"/>
                  <a:gd name="connsiteY5" fmla="*/ 43741 h 106499"/>
                  <a:gd name="connsiteX6" fmla="*/ 99978 w 374202"/>
                  <a:gd name="connsiteY6" fmla="*/ 53250 h 106499"/>
                  <a:gd name="connsiteX7" fmla="*/ 139016 w 374202"/>
                  <a:gd name="connsiteY7" fmla="*/ 59906 h 106499"/>
                  <a:gd name="connsiteX8" fmla="*/ 160917 w 374202"/>
                  <a:gd name="connsiteY8" fmla="*/ 58004 h 106499"/>
                  <a:gd name="connsiteX9" fmla="*/ 179008 w 374202"/>
                  <a:gd name="connsiteY9" fmla="*/ 77973 h 106499"/>
                  <a:gd name="connsiteX10" fmla="*/ 199955 w 374202"/>
                  <a:gd name="connsiteY10" fmla="*/ 79875 h 106499"/>
                  <a:gd name="connsiteX11" fmla="*/ 199955 w 374202"/>
                  <a:gd name="connsiteY11" fmla="*/ 70366 h 106499"/>
                  <a:gd name="connsiteX12" fmla="*/ 218047 w 374202"/>
                  <a:gd name="connsiteY12" fmla="*/ 62759 h 106499"/>
                  <a:gd name="connsiteX13" fmla="*/ 246612 w 374202"/>
                  <a:gd name="connsiteY13" fmla="*/ 70366 h 106499"/>
                  <a:gd name="connsiteX14" fmla="*/ 258038 w 374202"/>
                  <a:gd name="connsiteY14" fmla="*/ 77973 h 106499"/>
                  <a:gd name="connsiteX15" fmla="*/ 270416 w 374202"/>
                  <a:gd name="connsiteY15" fmla="*/ 71317 h 106499"/>
                  <a:gd name="connsiteX16" fmla="*/ 278985 w 374202"/>
                  <a:gd name="connsiteY16" fmla="*/ 71317 h 106499"/>
                  <a:gd name="connsiteX17" fmla="*/ 284699 w 374202"/>
                  <a:gd name="connsiteY17" fmla="*/ 55152 h 106499"/>
                  <a:gd name="connsiteX18" fmla="*/ 317072 w 374202"/>
                  <a:gd name="connsiteY18" fmla="*/ 38036 h 106499"/>
                  <a:gd name="connsiteX19" fmla="*/ 321833 w 374202"/>
                  <a:gd name="connsiteY19" fmla="*/ 45643 h 106499"/>
                  <a:gd name="connsiteX20" fmla="*/ 329450 w 374202"/>
                  <a:gd name="connsiteY20" fmla="*/ 73219 h 106499"/>
                  <a:gd name="connsiteX21" fmla="*/ 362776 w 374202"/>
                  <a:gd name="connsiteY21" fmla="*/ 86531 h 106499"/>
                  <a:gd name="connsiteX22" fmla="*/ 374202 w 374202"/>
                  <a:gd name="connsiteY22" fmla="*/ 106500 h 10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4202" h="106499">
                    <a:moveTo>
                      <a:pt x="0" y="1902"/>
                    </a:moveTo>
                    <a:lnTo>
                      <a:pt x="12378" y="6656"/>
                    </a:lnTo>
                    <a:lnTo>
                      <a:pt x="33326" y="7607"/>
                    </a:lnTo>
                    <a:lnTo>
                      <a:pt x="51417" y="0"/>
                    </a:lnTo>
                    <a:lnTo>
                      <a:pt x="79030" y="11411"/>
                    </a:lnTo>
                    <a:lnTo>
                      <a:pt x="99978" y="43741"/>
                    </a:lnTo>
                    <a:lnTo>
                      <a:pt x="99978" y="53250"/>
                    </a:lnTo>
                    <a:lnTo>
                      <a:pt x="139016" y="59906"/>
                    </a:lnTo>
                    <a:lnTo>
                      <a:pt x="160917" y="58004"/>
                    </a:lnTo>
                    <a:lnTo>
                      <a:pt x="179008" y="77973"/>
                    </a:lnTo>
                    <a:lnTo>
                      <a:pt x="199955" y="79875"/>
                    </a:lnTo>
                    <a:lnTo>
                      <a:pt x="199955" y="70366"/>
                    </a:lnTo>
                    <a:lnTo>
                      <a:pt x="218047" y="62759"/>
                    </a:lnTo>
                    <a:lnTo>
                      <a:pt x="246612" y="70366"/>
                    </a:lnTo>
                    <a:lnTo>
                      <a:pt x="258038" y="77973"/>
                    </a:lnTo>
                    <a:lnTo>
                      <a:pt x="270416" y="71317"/>
                    </a:lnTo>
                    <a:lnTo>
                      <a:pt x="278985" y="71317"/>
                    </a:lnTo>
                    <a:lnTo>
                      <a:pt x="284699" y="55152"/>
                    </a:lnTo>
                    <a:lnTo>
                      <a:pt x="317072" y="38036"/>
                    </a:lnTo>
                    <a:lnTo>
                      <a:pt x="321833" y="45643"/>
                    </a:lnTo>
                    <a:lnTo>
                      <a:pt x="329450" y="73219"/>
                    </a:lnTo>
                    <a:lnTo>
                      <a:pt x="362776" y="86531"/>
                    </a:lnTo>
                    <a:lnTo>
                      <a:pt x="374202" y="10650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79" name="Freeform 124">
                <a:extLst>
                  <a:ext uri="{FF2B5EF4-FFF2-40B4-BE49-F238E27FC236}">
                    <a16:creationId xmlns:a16="http://schemas.microsoft.com/office/drawing/2014/main" id="{A72850DD-3BF4-E764-32B4-2B1694B34D05}"/>
                  </a:ext>
                </a:extLst>
              </p:cNvPr>
              <p:cNvSpPr/>
              <p:nvPr/>
            </p:nvSpPr>
            <p:spPr>
              <a:xfrm>
                <a:off x="7187185" y="3662919"/>
                <a:ext cx="986447" cy="120763"/>
              </a:xfrm>
              <a:custGeom>
                <a:avLst/>
                <a:gdLst>
                  <a:gd name="connsiteX0" fmla="*/ 24757 w 986447"/>
                  <a:gd name="connsiteY0" fmla="*/ 117911 h 120763"/>
                  <a:gd name="connsiteX1" fmla="*/ 246612 w 986447"/>
                  <a:gd name="connsiteY1" fmla="*/ 103647 h 120763"/>
                  <a:gd name="connsiteX2" fmla="*/ 252325 w 986447"/>
                  <a:gd name="connsiteY2" fmla="*/ 95089 h 120763"/>
                  <a:gd name="connsiteX3" fmla="*/ 240899 w 986447"/>
                  <a:gd name="connsiteY3" fmla="*/ 64661 h 120763"/>
                  <a:gd name="connsiteX4" fmla="*/ 276129 w 986447"/>
                  <a:gd name="connsiteY4" fmla="*/ 64661 h 120763"/>
                  <a:gd name="connsiteX5" fmla="*/ 282794 w 986447"/>
                  <a:gd name="connsiteY5" fmla="*/ 70366 h 120763"/>
                  <a:gd name="connsiteX6" fmla="*/ 497985 w 986447"/>
                  <a:gd name="connsiteY6" fmla="*/ 51348 h 120763"/>
                  <a:gd name="connsiteX7" fmla="*/ 522741 w 986447"/>
                  <a:gd name="connsiteY7" fmla="*/ 43741 h 120763"/>
                  <a:gd name="connsiteX8" fmla="*/ 688419 w 986447"/>
                  <a:gd name="connsiteY8" fmla="*/ 34232 h 120763"/>
                  <a:gd name="connsiteX9" fmla="*/ 737931 w 986447"/>
                  <a:gd name="connsiteY9" fmla="*/ 26625 h 120763"/>
                  <a:gd name="connsiteX10" fmla="*/ 933126 w 986447"/>
                  <a:gd name="connsiteY10" fmla="*/ 13312 h 120763"/>
                  <a:gd name="connsiteX11" fmla="*/ 986447 w 986447"/>
                  <a:gd name="connsiteY11" fmla="*/ 0 h 120763"/>
                  <a:gd name="connsiteX12" fmla="*/ 0 w 986447"/>
                  <a:gd name="connsiteY12" fmla="*/ 120763 h 120763"/>
                  <a:gd name="connsiteX13" fmla="*/ 9522 w 986447"/>
                  <a:gd name="connsiteY13" fmla="*/ 120763 h 12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6447" h="120763">
                    <a:moveTo>
                      <a:pt x="24757" y="117911"/>
                    </a:moveTo>
                    <a:lnTo>
                      <a:pt x="246612" y="103647"/>
                    </a:lnTo>
                    <a:lnTo>
                      <a:pt x="252325" y="95089"/>
                    </a:lnTo>
                    <a:lnTo>
                      <a:pt x="240899" y="64661"/>
                    </a:lnTo>
                    <a:lnTo>
                      <a:pt x="276129" y="64661"/>
                    </a:lnTo>
                    <a:lnTo>
                      <a:pt x="282794" y="70366"/>
                    </a:lnTo>
                    <a:lnTo>
                      <a:pt x="497985" y="51348"/>
                    </a:lnTo>
                    <a:lnTo>
                      <a:pt x="522741" y="43741"/>
                    </a:lnTo>
                    <a:lnTo>
                      <a:pt x="688419" y="34232"/>
                    </a:lnTo>
                    <a:lnTo>
                      <a:pt x="737931" y="26625"/>
                    </a:lnTo>
                    <a:lnTo>
                      <a:pt x="933126" y="13312"/>
                    </a:lnTo>
                    <a:lnTo>
                      <a:pt x="986447" y="0"/>
                    </a:lnTo>
                    <a:moveTo>
                      <a:pt x="0" y="120763"/>
                    </a:moveTo>
                    <a:lnTo>
                      <a:pt x="9522" y="12076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0" name="Freeform 125">
                <a:extLst>
                  <a:ext uri="{FF2B5EF4-FFF2-40B4-BE49-F238E27FC236}">
                    <a16:creationId xmlns:a16="http://schemas.microsoft.com/office/drawing/2014/main" id="{F7745005-E69D-D684-FD8D-14DD0474D7F3}"/>
                  </a:ext>
                </a:extLst>
              </p:cNvPr>
              <p:cNvSpPr/>
              <p:nvPr/>
            </p:nvSpPr>
            <p:spPr>
              <a:xfrm>
                <a:off x="8173632" y="3432803"/>
                <a:ext cx="238042" cy="230116"/>
              </a:xfrm>
              <a:custGeom>
                <a:avLst/>
                <a:gdLst>
                  <a:gd name="connsiteX0" fmla="*/ 0 w 238042"/>
                  <a:gd name="connsiteY0" fmla="*/ 230116 h 230116"/>
                  <a:gd name="connsiteX1" fmla="*/ 65699 w 238042"/>
                  <a:gd name="connsiteY1" fmla="*/ 190179 h 230116"/>
                  <a:gd name="connsiteX2" fmla="*/ 75221 w 238042"/>
                  <a:gd name="connsiteY2" fmla="*/ 186375 h 230116"/>
                  <a:gd name="connsiteX3" fmla="*/ 79982 w 238042"/>
                  <a:gd name="connsiteY3" fmla="*/ 168308 h 230116"/>
                  <a:gd name="connsiteX4" fmla="*/ 97121 w 238042"/>
                  <a:gd name="connsiteY4" fmla="*/ 163554 h 230116"/>
                  <a:gd name="connsiteX5" fmla="*/ 110451 w 238042"/>
                  <a:gd name="connsiteY5" fmla="*/ 150241 h 230116"/>
                  <a:gd name="connsiteX6" fmla="*/ 111404 w 238042"/>
                  <a:gd name="connsiteY6" fmla="*/ 134076 h 230116"/>
                  <a:gd name="connsiteX7" fmla="*/ 131399 w 238042"/>
                  <a:gd name="connsiteY7" fmla="*/ 121715 h 230116"/>
                  <a:gd name="connsiteX8" fmla="*/ 135208 w 238042"/>
                  <a:gd name="connsiteY8" fmla="*/ 100795 h 230116"/>
                  <a:gd name="connsiteX9" fmla="*/ 163773 w 238042"/>
                  <a:gd name="connsiteY9" fmla="*/ 72268 h 230116"/>
                  <a:gd name="connsiteX10" fmla="*/ 191386 w 238042"/>
                  <a:gd name="connsiteY10" fmla="*/ 62759 h 230116"/>
                  <a:gd name="connsiteX11" fmla="*/ 238042 w 238042"/>
                  <a:gd name="connsiteY11" fmla="*/ 0 h 23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042" h="230116">
                    <a:moveTo>
                      <a:pt x="0" y="230116"/>
                    </a:moveTo>
                    <a:lnTo>
                      <a:pt x="65699" y="190179"/>
                    </a:lnTo>
                    <a:lnTo>
                      <a:pt x="75221" y="186375"/>
                    </a:lnTo>
                    <a:lnTo>
                      <a:pt x="79982" y="168308"/>
                    </a:lnTo>
                    <a:lnTo>
                      <a:pt x="97121" y="163554"/>
                    </a:lnTo>
                    <a:lnTo>
                      <a:pt x="110451" y="150241"/>
                    </a:lnTo>
                    <a:lnTo>
                      <a:pt x="111404" y="134076"/>
                    </a:lnTo>
                    <a:lnTo>
                      <a:pt x="131399" y="121715"/>
                    </a:lnTo>
                    <a:lnTo>
                      <a:pt x="135208" y="100795"/>
                    </a:lnTo>
                    <a:lnTo>
                      <a:pt x="163773" y="72268"/>
                    </a:lnTo>
                    <a:lnTo>
                      <a:pt x="191386" y="62759"/>
                    </a:lnTo>
                    <a:lnTo>
                      <a:pt x="238042"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1" name="Freeform 126">
                <a:extLst>
                  <a:ext uri="{FF2B5EF4-FFF2-40B4-BE49-F238E27FC236}">
                    <a16:creationId xmlns:a16="http://schemas.microsoft.com/office/drawing/2014/main" id="{9CB24AAB-0399-BBE2-12C3-7C1BE466EBD0}"/>
                  </a:ext>
                </a:extLst>
              </p:cNvPr>
              <p:cNvSpPr/>
              <p:nvPr/>
            </p:nvSpPr>
            <p:spPr>
              <a:xfrm>
                <a:off x="8283132" y="3266397"/>
                <a:ext cx="128542" cy="167357"/>
              </a:xfrm>
              <a:custGeom>
                <a:avLst/>
                <a:gdLst>
                  <a:gd name="connsiteX0" fmla="*/ 952 w 128542"/>
                  <a:gd name="connsiteY0" fmla="*/ 0 h 167357"/>
                  <a:gd name="connsiteX1" fmla="*/ 0 w 128542"/>
                  <a:gd name="connsiteY1" fmla="*/ 10460 h 167357"/>
                  <a:gd name="connsiteX2" fmla="*/ 5713 w 128542"/>
                  <a:gd name="connsiteY2" fmla="*/ 19969 h 167357"/>
                  <a:gd name="connsiteX3" fmla="*/ 0 w 128542"/>
                  <a:gd name="connsiteY3" fmla="*/ 54201 h 167357"/>
                  <a:gd name="connsiteX4" fmla="*/ 18091 w 128542"/>
                  <a:gd name="connsiteY4" fmla="*/ 69415 h 167357"/>
                  <a:gd name="connsiteX5" fmla="*/ 25709 w 128542"/>
                  <a:gd name="connsiteY5" fmla="*/ 79875 h 167357"/>
                  <a:gd name="connsiteX6" fmla="*/ 35230 w 128542"/>
                  <a:gd name="connsiteY6" fmla="*/ 85580 h 167357"/>
                  <a:gd name="connsiteX7" fmla="*/ 34278 w 128542"/>
                  <a:gd name="connsiteY7" fmla="*/ 94138 h 167357"/>
                  <a:gd name="connsiteX8" fmla="*/ 76174 w 128542"/>
                  <a:gd name="connsiteY8" fmla="*/ 147389 h 167357"/>
                  <a:gd name="connsiteX9" fmla="*/ 89504 w 128542"/>
                  <a:gd name="connsiteY9" fmla="*/ 147389 h 167357"/>
                  <a:gd name="connsiteX10" fmla="*/ 103786 w 128542"/>
                  <a:gd name="connsiteY10" fmla="*/ 164505 h 167357"/>
                  <a:gd name="connsiteX11" fmla="*/ 115212 w 128542"/>
                  <a:gd name="connsiteY11" fmla="*/ 167357 h 167357"/>
                  <a:gd name="connsiteX12" fmla="*/ 128543 w 128542"/>
                  <a:gd name="connsiteY12" fmla="*/ 166406 h 16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542" h="167357">
                    <a:moveTo>
                      <a:pt x="952" y="0"/>
                    </a:moveTo>
                    <a:lnTo>
                      <a:pt x="0" y="10460"/>
                    </a:lnTo>
                    <a:lnTo>
                      <a:pt x="5713" y="19969"/>
                    </a:lnTo>
                    <a:lnTo>
                      <a:pt x="0" y="54201"/>
                    </a:lnTo>
                    <a:lnTo>
                      <a:pt x="18091" y="69415"/>
                    </a:lnTo>
                    <a:lnTo>
                      <a:pt x="25709" y="79875"/>
                    </a:lnTo>
                    <a:lnTo>
                      <a:pt x="35230" y="85580"/>
                    </a:lnTo>
                    <a:lnTo>
                      <a:pt x="34278" y="94138"/>
                    </a:lnTo>
                    <a:lnTo>
                      <a:pt x="76174" y="147389"/>
                    </a:lnTo>
                    <a:lnTo>
                      <a:pt x="89504" y="147389"/>
                    </a:lnTo>
                    <a:lnTo>
                      <a:pt x="103786" y="164505"/>
                    </a:lnTo>
                    <a:lnTo>
                      <a:pt x="115212" y="167357"/>
                    </a:lnTo>
                    <a:lnTo>
                      <a:pt x="128543" y="16640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2" name="Freeform 127">
                <a:extLst>
                  <a:ext uri="{FF2B5EF4-FFF2-40B4-BE49-F238E27FC236}">
                    <a16:creationId xmlns:a16="http://schemas.microsoft.com/office/drawing/2014/main" id="{32F16D23-8E5E-9E18-5839-72B5AC42A77C}"/>
                  </a:ext>
                </a:extLst>
              </p:cNvPr>
              <p:cNvSpPr/>
              <p:nvPr/>
            </p:nvSpPr>
            <p:spPr>
              <a:xfrm>
                <a:off x="6889156" y="4535840"/>
                <a:ext cx="383723" cy="576241"/>
              </a:xfrm>
              <a:custGeom>
                <a:avLst/>
                <a:gdLst>
                  <a:gd name="connsiteX0" fmla="*/ 59035 w 383723"/>
                  <a:gd name="connsiteY0" fmla="*/ 0 h 576241"/>
                  <a:gd name="connsiteX1" fmla="*/ 53322 w 383723"/>
                  <a:gd name="connsiteY1" fmla="*/ 13312 h 576241"/>
                  <a:gd name="connsiteX2" fmla="*/ 68556 w 383723"/>
                  <a:gd name="connsiteY2" fmla="*/ 80826 h 576241"/>
                  <a:gd name="connsiteX3" fmla="*/ 79982 w 383723"/>
                  <a:gd name="connsiteY3" fmla="*/ 90335 h 576241"/>
                  <a:gd name="connsiteX4" fmla="*/ 75222 w 383723"/>
                  <a:gd name="connsiteY4" fmla="*/ 106500 h 576241"/>
                  <a:gd name="connsiteX5" fmla="*/ 98073 w 383723"/>
                  <a:gd name="connsiteY5" fmla="*/ 130273 h 576241"/>
                  <a:gd name="connsiteX6" fmla="*/ 98073 w 383723"/>
                  <a:gd name="connsiteY6" fmla="*/ 161652 h 576241"/>
                  <a:gd name="connsiteX7" fmla="*/ 79030 w 383723"/>
                  <a:gd name="connsiteY7" fmla="*/ 161652 h 576241"/>
                  <a:gd name="connsiteX8" fmla="*/ 96169 w 383723"/>
                  <a:gd name="connsiteY8" fmla="*/ 185424 h 576241"/>
                  <a:gd name="connsiteX9" fmla="*/ 39039 w 383723"/>
                  <a:gd name="connsiteY9" fmla="*/ 265299 h 576241"/>
                  <a:gd name="connsiteX10" fmla="*/ 16187 w 383723"/>
                  <a:gd name="connsiteY10" fmla="*/ 310942 h 576241"/>
                  <a:gd name="connsiteX11" fmla="*/ 0 w 383723"/>
                  <a:gd name="connsiteY11" fmla="*/ 424099 h 576241"/>
                  <a:gd name="connsiteX12" fmla="*/ 342781 w 383723"/>
                  <a:gd name="connsiteY12" fmla="*/ 405081 h 576241"/>
                  <a:gd name="connsiteX13" fmla="*/ 341829 w 383723"/>
                  <a:gd name="connsiteY13" fmla="*/ 418393 h 576241"/>
                  <a:gd name="connsiteX14" fmla="*/ 332307 w 383723"/>
                  <a:gd name="connsiteY14" fmla="*/ 431706 h 576241"/>
                  <a:gd name="connsiteX15" fmla="*/ 323737 w 383723"/>
                  <a:gd name="connsiteY15" fmla="*/ 475447 h 576241"/>
                  <a:gd name="connsiteX16" fmla="*/ 369441 w 383723"/>
                  <a:gd name="connsiteY16" fmla="*/ 540108 h 576241"/>
                  <a:gd name="connsiteX17" fmla="*/ 366585 w 383723"/>
                  <a:gd name="connsiteY17" fmla="*/ 552469 h 576241"/>
                  <a:gd name="connsiteX18" fmla="*/ 378011 w 383723"/>
                  <a:gd name="connsiteY18" fmla="*/ 569585 h 576241"/>
                  <a:gd name="connsiteX19" fmla="*/ 383724 w 383723"/>
                  <a:gd name="connsiteY19" fmla="*/ 576242 h 57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3723" h="576241">
                    <a:moveTo>
                      <a:pt x="59035" y="0"/>
                    </a:moveTo>
                    <a:lnTo>
                      <a:pt x="53322" y="13312"/>
                    </a:lnTo>
                    <a:lnTo>
                      <a:pt x="68556" y="80826"/>
                    </a:lnTo>
                    <a:lnTo>
                      <a:pt x="79982" y="90335"/>
                    </a:lnTo>
                    <a:lnTo>
                      <a:pt x="75222" y="106500"/>
                    </a:lnTo>
                    <a:lnTo>
                      <a:pt x="98073" y="130273"/>
                    </a:lnTo>
                    <a:lnTo>
                      <a:pt x="98073" y="161652"/>
                    </a:lnTo>
                    <a:lnTo>
                      <a:pt x="79030" y="161652"/>
                    </a:lnTo>
                    <a:lnTo>
                      <a:pt x="96169" y="185424"/>
                    </a:lnTo>
                    <a:lnTo>
                      <a:pt x="39039" y="265299"/>
                    </a:lnTo>
                    <a:lnTo>
                      <a:pt x="16187" y="310942"/>
                    </a:lnTo>
                    <a:lnTo>
                      <a:pt x="0" y="424099"/>
                    </a:lnTo>
                    <a:lnTo>
                      <a:pt x="342781" y="405081"/>
                    </a:lnTo>
                    <a:lnTo>
                      <a:pt x="341829" y="418393"/>
                    </a:lnTo>
                    <a:lnTo>
                      <a:pt x="332307" y="431706"/>
                    </a:lnTo>
                    <a:lnTo>
                      <a:pt x="323737" y="475447"/>
                    </a:lnTo>
                    <a:lnTo>
                      <a:pt x="369441" y="540108"/>
                    </a:lnTo>
                    <a:lnTo>
                      <a:pt x="366585" y="552469"/>
                    </a:lnTo>
                    <a:lnTo>
                      <a:pt x="378011" y="569585"/>
                    </a:lnTo>
                    <a:lnTo>
                      <a:pt x="383724" y="576242"/>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3" name="Freeform 128">
                <a:extLst>
                  <a:ext uri="{FF2B5EF4-FFF2-40B4-BE49-F238E27FC236}">
                    <a16:creationId xmlns:a16="http://schemas.microsoft.com/office/drawing/2014/main" id="{C1E0C4D3-4777-1C52-6EB6-7BC7A44177C5}"/>
                  </a:ext>
                </a:extLst>
              </p:cNvPr>
              <p:cNvSpPr/>
              <p:nvPr/>
            </p:nvSpPr>
            <p:spPr>
              <a:xfrm>
                <a:off x="6450206" y="4548202"/>
                <a:ext cx="96168" cy="699857"/>
              </a:xfrm>
              <a:custGeom>
                <a:avLst/>
                <a:gdLst>
                  <a:gd name="connsiteX0" fmla="*/ 0 w 96168"/>
                  <a:gd name="connsiteY0" fmla="*/ 0 h 699857"/>
                  <a:gd name="connsiteX1" fmla="*/ 4761 w 96168"/>
                  <a:gd name="connsiteY1" fmla="*/ 189228 h 699857"/>
                  <a:gd name="connsiteX2" fmla="*/ 11426 w 96168"/>
                  <a:gd name="connsiteY2" fmla="*/ 221558 h 699857"/>
                  <a:gd name="connsiteX3" fmla="*/ 36182 w 96168"/>
                  <a:gd name="connsiteY3" fmla="*/ 248183 h 699857"/>
                  <a:gd name="connsiteX4" fmla="*/ 42848 w 96168"/>
                  <a:gd name="connsiteY4" fmla="*/ 299532 h 699857"/>
                  <a:gd name="connsiteX5" fmla="*/ 79030 w 96168"/>
                  <a:gd name="connsiteY5" fmla="*/ 343272 h 699857"/>
                  <a:gd name="connsiteX6" fmla="*/ 86647 w 96168"/>
                  <a:gd name="connsiteY6" fmla="*/ 384161 h 699857"/>
                  <a:gd name="connsiteX7" fmla="*/ 96169 w 96168"/>
                  <a:gd name="connsiteY7" fmla="*/ 384161 h 699857"/>
                  <a:gd name="connsiteX8" fmla="*/ 95217 w 96168"/>
                  <a:gd name="connsiteY8" fmla="*/ 453576 h 699857"/>
                  <a:gd name="connsiteX9" fmla="*/ 63795 w 96168"/>
                  <a:gd name="connsiteY9" fmla="*/ 514433 h 699857"/>
                  <a:gd name="connsiteX10" fmla="*/ 76174 w 96168"/>
                  <a:gd name="connsiteY10" fmla="*/ 536304 h 699857"/>
                  <a:gd name="connsiteX11" fmla="*/ 63795 w 96168"/>
                  <a:gd name="connsiteY11" fmla="*/ 550567 h 699857"/>
                  <a:gd name="connsiteX12" fmla="*/ 70460 w 96168"/>
                  <a:gd name="connsiteY12" fmla="*/ 579094 h 699857"/>
                  <a:gd name="connsiteX13" fmla="*/ 69508 w 96168"/>
                  <a:gd name="connsiteY13" fmla="*/ 619983 h 699857"/>
                  <a:gd name="connsiteX14" fmla="*/ 48560 w 96168"/>
                  <a:gd name="connsiteY14" fmla="*/ 653264 h 699857"/>
                  <a:gd name="connsiteX15" fmla="*/ 47608 w 96168"/>
                  <a:gd name="connsiteY15" fmla="*/ 660871 h 699857"/>
                  <a:gd name="connsiteX16" fmla="*/ 31421 w 96168"/>
                  <a:gd name="connsiteY16" fmla="*/ 672282 h 699857"/>
                  <a:gd name="connsiteX17" fmla="*/ 40943 w 96168"/>
                  <a:gd name="connsiteY17" fmla="*/ 689398 h 699857"/>
                  <a:gd name="connsiteX18" fmla="*/ 52369 w 96168"/>
                  <a:gd name="connsiteY18" fmla="*/ 699858 h 69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168" h="699857">
                    <a:moveTo>
                      <a:pt x="0" y="0"/>
                    </a:moveTo>
                    <a:lnTo>
                      <a:pt x="4761" y="189228"/>
                    </a:lnTo>
                    <a:lnTo>
                      <a:pt x="11426" y="221558"/>
                    </a:lnTo>
                    <a:lnTo>
                      <a:pt x="36182" y="248183"/>
                    </a:lnTo>
                    <a:lnTo>
                      <a:pt x="42848" y="299532"/>
                    </a:lnTo>
                    <a:lnTo>
                      <a:pt x="79030" y="343272"/>
                    </a:lnTo>
                    <a:lnTo>
                      <a:pt x="86647" y="384161"/>
                    </a:lnTo>
                    <a:lnTo>
                      <a:pt x="96169" y="384161"/>
                    </a:lnTo>
                    <a:lnTo>
                      <a:pt x="95217" y="453576"/>
                    </a:lnTo>
                    <a:lnTo>
                      <a:pt x="63795" y="514433"/>
                    </a:lnTo>
                    <a:lnTo>
                      <a:pt x="76174" y="536304"/>
                    </a:lnTo>
                    <a:lnTo>
                      <a:pt x="63795" y="550567"/>
                    </a:lnTo>
                    <a:lnTo>
                      <a:pt x="70460" y="579094"/>
                    </a:lnTo>
                    <a:lnTo>
                      <a:pt x="69508" y="619983"/>
                    </a:lnTo>
                    <a:lnTo>
                      <a:pt x="48560" y="653264"/>
                    </a:lnTo>
                    <a:lnTo>
                      <a:pt x="47608" y="660871"/>
                    </a:lnTo>
                    <a:lnTo>
                      <a:pt x="31421" y="672282"/>
                    </a:lnTo>
                    <a:lnTo>
                      <a:pt x="40943" y="689398"/>
                    </a:lnTo>
                    <a:lnTo>
                      <a:pt x="52369" y="69985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4" name="Freeform 129">
                <a:extLst>
                  <a:ext uri="{FF2B5EF4-FFF2-40B4-BE49-F238E27FC236}">
                    <a16:creationId xmlns:a16="http://schemas.microsoft.com/office/drawing/2014/main" id="{66D246ED-5B2D-0840-BA4A-821D283978CE}"/>
                  </a:ext>
                </a:extLst>
              </p:cNvPr>
              <p:cNvSpPr/>
              <p:nvPr/>
            </p:nvSpPr>
            <p:spPr>
              <a:xfrm>
                <a:off x="9680916" y="1967476"/>
                <a:ext cx="238994" cy="93187"/>
              </a:xfrm>
              <a:custGeom>
                <a:avLst/>
                <a:gdLst>
                  <a:gd name="connsiteX0" fmla="*/ 0 w 238994"/>
                  <a:gd name="connsiteY0" fmla="*/ 93188 h 93187"/>
                  <a:gd name="connsiteX1" fmla="*/ 175199 w 238994"/>
                  <a:gd name="connsiteY1" fmla="*/ 57054 h 93187"/>
                  <a:gd name="connsiteX2" fmla="*/ 184721 w 238994"/>
                  <a:gd name="connsiteY2" fmla="*/ 42790 h 93187"/>
                  <a:gd name="connsiteX3" fmla="*/ 187577 w 238994"/>
                  <a:gd name="connsiteY3" fmla="*/ 26625 h 93187"/>
                  <a:gd name="connsiteX4" fmla="*/ 205668 w 238994"/>
                  <a:gd name="connsiteY4" fmla="*/ 20920 h 93187"/>
                  <a:gd name="connsiteX5" fmla="*/ 210429 w 238994"/>
                  <a:gd name="connsiteY5" fmla="*/ 10460 h 93187"/>
                  <a:gd name="connsiteX6" fmla="*/ 226616 w 238994"/>
                  <a:gd name="connsiteY6" fmla="*/ 0 h 93187"/>
                  <a:gd name="connsiteX7" fmla="*/ 238994 w 238994"/>
                  <a:gd name="connsiteY7" fmla="*/ 2853 h 9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994" h="93187">
                    <a:moveTo>
                      <a:pt x="0" y="93188"/>
                    </a:moveTo>
                    <a:lnTo>
                      <a:pt x="175199" y="57054"/>
                    </a:lnTo>
                    <a:lnTo>
                      <a:pt x="184721" y="42790"/>
                    </a:lnTo>
                    <a:lnTo>
                      <a:pt x="187577" y="26625"/>
                    </a:lnTo>
                    <a:lnTo>
                      <a:pt x="205668" y="20920"/>
                    </a:lnTo>
                    <a:lnTo>
                      <a:pt x="210429" y="10460"/>
                    </a:lnTo>
                    <a:lnTo>
                      <a:pt x="226616" y="0"/>
                    </a:lnTo>
                    <a:lnTo>
                      <a:pt x="238994" y="285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5" name="Freeform 130">
                <a:extLst>
                  <a:ext uri="{FF2B5EF4-FFF2-40B4-BE49-F238E27FC236}">
                    <a16:creationId xmlns:a16="http://schemas.microsoft.com/office/drawing/2014/main" id="{B64D674A-7BF0-F8D2-2BF7-B77B9E3E89DD}"/>
                  </a:ext>
                </a:extLst>
              </p:cNvPr>
              <p:cNvSpPr/>
              <p:nvPr/>
            </p:nvSpPr>
            <p:spPr>
              <a:xfrm>
                <a:off x="9558085" y="2086338"/>
                <a:ext cx="6665" cy="152143"/>
              </a:xfrm>
              <a:custGeom>
                <a:avLst/>
                <a:gdLst>
                  <a:gd name="connsiteX0" fmla="*/ 6665 w 6665"/>
                  <a:gd name="connsiteY0" fmla="*/ 152143 h 152143"/>
                  <a:gd name="connsiteX1" fmla="*/ 0 w 6665"/>
                  <a:gd name="connsiteY1" fmla="*/ 142634 h 152143"/>
                  <a:gd name="connsiteX2" fmla="*/ 4761 w 6665"/>
                  <a:gd name="connsiteY2" fmla="*/ 0 h 152143"/>
                </a:gdLst>
                <a:ahLst/>
                <a:cxnLst>
                  <a:cxn ang="0">
                    <a:pos x="connsiteX0" y="connsiteY0"/>
                  </a:cxn>
                  <a:cxn ang="0">
                    <a:pos x="connsiteX1" y="connsiteY1"/>
                  </a:cxn>
                  <a:cxn ang="0">
                    <a:pos x="connsiteX2" y="connsiteY2"/>
                  </a:cxn>
                </a:cxnLst>
                <a:rect l="l" t="t" r="r" b="b"/>
                <a:pathLst>
                  <a:path w="6665" h="152143">
                    <a:moveTo>
                      <a:pt x="6665" y="152143"/>
                    </a:moveTo>
                    <a:lnTo>
                      <a:pt x="0" y="142634"/>
                    </a:lnTo>
                    <a:lnTo>
                      <a:pt x="476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6" name="Freeform 131">
                <a:extLst>
                  <a:ext uri="{FF2B5EF4-FFF2-40B4-BE49-F238E27FC236}">
                    <a16:creationId xmlns:a16="http://schemas.microsoft.com/office/drawing/2014/main" id="{13D4C8AC-B7D3-7B91-373E-666E9E82DF31}"/>
                  </a:ext>
                </a:extLst>
              </p:cNvPr>
              <p:cNvSpPr/>
              <p:nvPr/>
            </p:nvSpPr>
            <p:spPr>
              <a:xfrm>
                <a:off x="9820884" y="2164311"/>
                <a:ext cx="132351" cy="96991"/>
              </a:xfrm>
              <a:custGeom>
                <a:avLst/>
                <a:gdLst>
                  <a:gd name="connsiteX0" fmla="*/ 0 w 132351"/>
                  <a:gd name="connsiteY0" fmla="*/ 19018 h 96991"/>
                  <a:gd name="connsiteX1" fmla="*/ 61891 w 132351"/>
                  <a:gd name="connsiteY1" fmla="*/ 0 h 96991"/>
                  <a:gd name="connsiteX2" fmla="*/ 68556 w 132351"/>
                  <a:gd name="connsiteY2" fmla="*/ 24723 h 96991"/>
                  <a:gd name="connsiteX3" fmla="*/ 76174 w 132351"/>
                  <a:gd name="connsiteY3" fmla="*/ 24723 h 96991"/>
                  <a:gd name="connsiteX4" fmla="*/ 81886 w 132351"/>
                  <a:gd name="connsiteY4" fmla="*/ 45643 h 96991"/>
                  <a:gd name="connsiteX5" fmla="*/ 106643 w 132351"/>
                  <a:gd name="connsiteY5" fmla="*/ 58005 h 96991"/>
                  <a:gd name="connsiteX6" fmla="*/ 119021 w 132351"/>
                  <a:gd name="connsiteY6" fmla="*/ 68464 h 96991"/>
                  <a:gd name="connsiteX7" fmla="*/ 132351 w 132351"/>
                  <a:gd name="connsiteY7" fmla="*/ 96991 h 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351" h="96991">
                    <a:moveTo>
                      <a:pt x="0" y="19018"/>
                    </a:moveTo>
                    <a:lnTo>
                      <a:pt x="61891" y="0"/>
                    </a:lnTo>
                    <a:lnTo>
                      <a:pt x="68556" y="24723"/>
                    </a:lnTo>
                    <a:lnTo>
                      <a:pt x="76174" y="24723"/>
                    </a:lnTo>
                    <a:lnTo>
                      <a:pt x="81886" y="45643"/>
                    </a:lnTo>
                    <a:lnTo>
                      <a:pt x="106643" y="58005"/>
                    </a:lnTo>
                    <a:lnTo>
                      <a:pt x="119021" y="68464"/>
                    </a:lnTo>
                    <a:lnTo>
                      <a:pt x="132351" y="96991"/>
                    </a:lnTo>
                  </a:path>
                </a:pathLst>
              </a:custGeom>
              <a:solidFill>
                <a:srgbClr val="D0D0D0"/>
              </a:solidFill>
              <a:ln w="951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7" name="Freeform 132">
                <a:extLst>
                  <a:ext uri="{FF2B5EF4-FFF2-40B4-BE49-F238E27FC236}">
                    <a16:creationId xmlns:a16="http://schemas.microsoft.com/office/drawing/2014/main" id="{9C45AC71-6FA1-76BA-6010-F62A37D1580E}"/>
                  </a:ext>
                </a:extLst>
              </p:cNvPr>
              <p:cNvSpPr/>
              <p:nvPr/>
            </p:nvSpPr>
            <p:spPr>
              <a:xfrm>
                <a:off x="9562846" y="2060663"/>
                <a:ext cx="118069" cy="25674"/>
              </a:xfrm>
              <a:custGeom>
                <a:avLst/>
                <a:gdLst>
                  <a:gd name="connsiteX0" fmla="*/ 0 w 118069"/>
                  <a:gd name="connsiteY0" fmla="*/ 25674 h 25674"/>
                  <a:gd name="connsiteX1" fmla="*/ 118069 w 118069"/>
                  <a:gd name="connsiteY1" fmla="*/ 0 h 25674"/>
                </a:gdLst>
                <a:ahLst/>
                <a:cxnLst>
                  <a:cxn ang="0">
                    <a:pos x="connsiteX0" y="connsiteY0"/>
                  </a:cxn>
                  <a:cxn ang="0">
                    <a:pos x="connsiteX1" y="connsiteY1"/>
                  </a:cxn>
                </a:cxnLst>
                <a:rect l="l" t="t" r="r" b="b"/>
                <a:pathLst>
                  <a:path w="118069" h="25674">
                    <a:moveTo>
                      <a:pt x="0" y="25674"/>
                    </a:moveTo>
                    <a:lnTo>
                      <a:pt x="118069"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8" name="Freeform 133">
                <a:extLst>
                  <a:ext uri="{FF2B5EF4-FFF2-40B4-BE49-F238E27FC236}">
                    <a16:creationId xmlns:a16="http://schemas.microsoft.com/office/drawing/2014/main" id="{0F2F409E-683C-29C8-57BB-AB81367FD48B}"/>
                  </a:ext>
                </a:extLst>
              </p:cNvPr>
              <p:cNvSpPr/>
              <p:nvPr/>
            </p:nvSpPr>
            <p:spPr>
              <a:xfrm>
                <a:off x="8742077" y="2797606"/>
                <a:ext cx="576062" cy="112205"/>
              </a:xfrm>
              <a:custGeom>
                <a:avLst/>
                <a:gdLst>
                  <a:gd name="connsiteX0" fmla="*/ 0 w 576062"/>
                  <a:gd name="connsiteY0" fmla="*/ 112205 h 112205"/>
                  <a:gd name="connsiteX1" fmla="*/ 576062 w 576062"/>
                  <a:gd name="connsiteY1" fmla="*/ 0 h 112205"/>
                </a:gdLst>
                <a:ahLst/>
                <a:cxnLst>
                  <a:cxn ang="0">
                    <a:pos x="connsiteX0" y="connsiteY0"/>
                  </a:cxn>
                  <a:cxn ang="0">
                    <a:pos x="connsiteX1" y="connsiteY1"/>
                  </a:cxn>
                </a:cxnLst>
                <a:rect l="l" t="t" r="r" b="b"/>
                <a:pathLst>
                  <a:path w="576062" h="112205">
                    <a:moveTo>
                      <a:pt x="0" y="112205"/>
                    </a:moveTo>
                    <a:lnTo>
                      <a:pt x="576062"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89" name="Freeform 134">
                <a:extLst>
                  <a:ext uri="{FF2B5EF4-FFF2-40B4-BE49-F238E27FC236}">
                    <a16:creationId xmlns:a16="http://schemas.microsoft.com/office/drawing/2014/main" id="{2019E8FD-1A06-516A-E662-36A4FCD9D350}"/>
                  </a:ext>
                </a:extLst>
              </p:cNvPr>
              <p:cNvSpPr/>
              <p:nvPr/>
            </p:nvSpPr>
            <p:spPr>
              <a:xfrm>
                <a:off x="9035345" y="2942142"/>
                <a:ext cx="448471" cy="229165"/>
              </a:xfrm>
              <a:custGeom>
                <a:avLst/>
                <a:gdLst>
                  <a:gd name="connsiteX0" fmla="*/ 330403 w 448471"/>
                  <a:gd name="connsiteY0" fmla="*/ 228214 h 229165"/>
                  <a:gd name="connsiteX1" fmla="*/ 322785 w 448471"/>
                  <a:gd name="connsiteY1" fmla="*/ 229165 h 229165"/>
                  <a:gd name="connsiteX2" fmla="*/ 448471 w 448471"/>
                  <a:gd name="connsiteY2" fmla="*/ 188277 h 229165"/>
                  <a:gd name="connsiteX3" fmla="*/ 442759 w 448471"/>
                  <a:gd name="connsiteY3" fmla="*/ 191130 h 229165"/>
                  <a:gd name="connsiteX4" fmla="*/ 430380 w 448471"/>
                  <a:gd name="connsiteY4" fmla="*/ 193031 h 229165"/>
                  <a:gd name="connsiteX5" fmla="*/ 386580 w 448471"/>
                  <a:gd name="connsiteY5" fmla="*/ 208246 h 229165"/>
                  <a:gd name="connsiteX6" fmla="*/ 379915 w 448471"/>
                  <a:gd name="connsiteY6" fmla="*/ 215853 h 229165"/>
                  <a:gd name="connsiteX7" fmla="*/ 111404 w 448471"/>
                  <a:gd name="connsiteY7" fmla="*/ 62759 h 229165"/>
                  <a:gd name="connsiteX8" fmla="*/ 105691 w 448471"/>
                  <a:gd name="connsiteY8" fmla="*/ 57054 h 229165"/>
                  <a:gd name="connsiteX9" fmla="*/ 96169 w 448471"/>
                  <a:gd name="connsiteY9" fmla="*/ 57054 h 229165"/>
                  <a:gd name="connsiteX10" fmla="*/ 90456 w 448471"/>
                  <a:gd name="connsiteY10" fmla="*/ 56103 h 229165"/>
                  <a:gd name="connsiteX11" fmla="*/ 86647 w 448471"/>
                  <a:gd name="connsiteY11" fmla="*/ 52299 h 229165"/>
                  <a:gd name="connsiteX12" fmla="*/ 87600 w 448471"/>
                  <a:gd name="connsiteY12" fmla="*/ 47545 h 229165"/>
                  <a:gd name="connsiteX13" fmla="*/ 71413 w 448471"/>
                  <a:gd name="connsiteY13" fmla="*/ 41839 h 229165"/>
                  <a:gd name="connsiteX14" fmla="*/ 63795 w 448471"/>
                  <a:gd name="connsiteY14" fmla="*/ 44692 h 229165"/>
                  <a:gd name="connsiteX15" fmla="*/ 52369 w 448471"/>
                  <a:gd name="connsiteY15" fmla="*/ 43741 h 229165"/>
                  <a:gd name="connsiteX16" fmla="*/ 45704 w 448471"/>
                  <a:gd name="connsiteY16" fmla="*/ 37085 h 229165"/>
                  <a:gd name="connsiteX17" fmla="*/ 40943 w 448471"/>
                  <a:gd name="connsiteY17" fmla="*/ 35183 h 229165"/>
                  <a:gd name="connsiteX18" fmla="*/ 39039 w 448471"/>
                  <a:gd name="connsiteY18" fmla="*/ 28527 h 229165"/>
                  <a:gd name="connsiteX19" fmla="*/ 44752 w 448471"/>
                  <a:gd name="connsiteY19" fmla="*/ 20920 h 229165"/>
                  <a:gd name="connsiteX20" fmla="*/ 44752 w 448471"/>
                  <a:gd name="connsiteY20" fmla="*/ 12362 h 229165"/>
                  <a:gd name="connsiteX21" fmla="*/ 33326 w 448471"/>
                  <a:gd name="connsiteY21" fmla="*/ 10460 h 229165"/>
                  <a:gd name="connsiteX22" fmla="*/ 23804 w 448471"/>
                  <a:gd name="connsiteY22" fmla="*/ 1902 h 229165"/>
                  <a:gd name="connsiteX23" fmla="*/ 15234 w 448471"/>
                  <a:gd name="connsiteY23" fmla="*/ 2853 h 229165"/>
                  <a:gd name="connsiteX24" fmla="*/ 0 w 448471"/>
                  <a:gd name="connsiteY24" fmla="*/ 0 h 229165"/>
                  <a:gd name="connsiteX25" fmla="*/ 110451 w 448471"/>
                  <a:gd name="connsiteY25" fmla="*/ 128371 h 229165"/>
                  <a:gd name="connsiteX26" fmla="*/ 113308 w 448471"/>
                  <a:gd name="connsiteY26" fmla="*/ 124567 h 229165"/>
                  <a:gd name="connsiteX27" fmla="*/ 106643 w 448471"/>
                  <a:gd name="connsiteY27" fmla="*/ 115058 h 229165"/>
                  <a:gd name="connsiteX28" fmla="*/ 116165 w 448471"/>
                  <a:gd name="connsiteY28" fmla="*/ 114107 h 229165"/>
                  <a:gd name="connsiteX29" fmla="*/ 125686 w 448471"/>
                  <a:gd name="connsiteY29" fmla="*/ 105549 h 229165"/>
                  <a:gd name="connsiteX30" fmla="*/ 129495 w 448471"/>
                  <a:gd name="connsiteY30" fmla="*/ 88433 h 2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48471" h="229165">
                    <a:moveTo>
                      <a:pt x="330403" y="228214"/>
                    </a:moveTo>
                    <a:lnTo>
                      <a:pt x="322785" y="229165"/>
                    </a:lnTo>
                    <a:moveTo>
                      <a:pt x="448471" y="188277"/>
                    </a:moveTo>
                    <a:lnTo>
                      <a:pt x="442759" y="191130"/>
                    </a:lnTo>
                    <a:moveTo>
                      <a:pt x="430380" y="193031"/>
                    </a:moveTo>
                    <a:lnTo>
                      <a:pt x="386580" y="208246"/>
                    </a:lnTo>
                    <a:lnTo>
                      <a:pt x="379915" y="215853"/>
                    </a:lnTo>
                    <a:moveTo>
                      <a:pt x="111404" y="62759"/>
                    </a:moveTo>
                    <a:lnTo>
                      <a:pt x="105691" y="57054"/>
                    </a:lnTo>
                    <a:lnTo>
                      <a:pt x="96169" y="57054"/>
                    </a:lnTo>
                    <a:lnTo>
                      <a:pt x="90456" y="56103"/>
                    </a:lnTo>
                    <a:lnTo>
                      <a:pt x="86647" y="52299"/>
                    </a:lnTo>
                    <a:lnTo>
                      <a:pt x="87600" y="47545"/>
                    </a:lnTo>
                    <a:lnTo>
                      <a:pt x="71413" y="41839"/>
                    </a:lnTo>
                    <a:lnTo>
                      <a:pt x="63795" y="44692"/>
                    </a:lnTo>
                    <a:lnTo>
                      <a:pt x="52369" y="43741"/>
                    </a:lnTo>
                    <a:lnTo>
                      <a:pt x="45704" y="37085"/>
                    </a:lnTo>
                    <a:lnTo>
                      <a:pt x="40943" y="35183"/>
                    </a:lnTo>
                    <a:lnTo>
                      <a:pt x="39039" y="28527"/>
                    </a:lnTo>
                    <a:lnTo>
                      <a:pt x="44752" y="20920"/>
                    </a:lnTo>
                    <a:lnTo>
                      <a:pt x="44752" y="12362"/>
                    </a:lnTo>
                    <a:lnTo>
                      <a:pt x="33326" y="10460"/>
                    </a:lnTo>
                    <a:lnTo>
                      <a:pt x="23804" y="1902"/>
                    </a:lnTo>
                    <a:lnTo>
                      <a:pt x="15234" y="2853"/>
                    </a:lnTo>
                    <a:lnTo>
                      <a:pt x="0" y="0"/>
                    </a:lnTo>
                    <a:moveTo>
                      <a:pt x="110451" y="128371"/>
                    </a:moveTo>
                    <a:lnTo>
                      <a:pt x="113308" y="124567"/>
                    </a:lnTo>
                    <a:lnTo>
                      <a:pt x="106643" y="115058"/>
                    </a:lnTo>
                    <a:lnTo>
                      <a:pt x="116165" y="114107"/>
                    </a:lnTo>
                    <a:lnTo>
                      <a:pt x="125686" y="105549"/>
                    </a:lnTo>
                    <a:lnTo>
                      <a:pt x="129495" y="88433"/>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0" name="Freeform 135">
                <a:extLst>
                  <a:ext uri="{FF2B5EF4-FFF2-40B4-BE49-F238E27FC236}">
                    <a16:creationId xmlns:a16="http://schemas.microsoft.com/office/drawing/2014/main" id="{094002FA-EBAB-7ACD-F01A-43CF6EAFE2C0}"/>
                  </a:ext>
                </a:extLst>
              </p:cNvPr>
              <p:cNvSpPr/>
              <p:nvPr/>
            </p:nvSpPr>
            <p:spPr>
              <a:xfrm>
                <a:off x="8742077" y="2879383"/>
                <a:ext cx="293267" cy="138830"/>
              </a:xfrm>
              <a:custGeom>
                <a:avLst/>
                <a:gdLst>
                  <a:gd name="connsiteX0" fmla="*/ 0 w 293267"/>
                  <a:gd name="connsiteY0" fmla="*/ 30429 h 138830"/>
                  <a:gd name="connsiteX1" fmla="*/ 16186 w 293267"/>
                  <a:gd name="connsiteY1" fmla="*/ 138831 h 138830"/>
                  <a:gd name="connsiteX2" fmla="*/ 33326 w 293267"/>
                  <a:gd name="connsiteY2" fmla="*/ 123616 h 138830"/>
                  <a:gd name="connsiteX3" fmla="*/ 41895 w 293267"/>
                  <a:gd name="connsiteY3" fmla="*/ 108402 h 138830"/>
                  <a:gd name="connsiteX4" fmla="*/ 71413 w 293267"/>
                  <a:gd name="connsiteY4" fmla="*/ 71317 h 138830"/>
                  <a:gd name="connsiteX5" fmla="*/ 92360 w 293267"/>
                  <a:gd name="connsiteY5" fmla="*/ 74170 h 138830"/>
                  <a:gd name="connsiteX6" fmla="*/ 117117 w 293267"/>
                  <a:gd name="connsiteY6" fmla="*/ 38036 h 138830"/>
                  <a:gd name="connsiteX7" fmla="*/ 135208 w 293267"/>
                  <a:gd name="connsiteY7" fmla="*/ 47545 h 138830"/>
                  <a:gd name="connsiteX8" fmla="*/ 166630 w 293267"/>
                  <a:gd name="connsiteY8" fmla="*/ 43741 h 138830"/>
                  <a:gd name="connsiteX9" fmla="*/ 182816 w 293267"/>
                  <a:gd name="connsiteY9" fmla="*/ 16165 h 138830"/>
                  <a:gd name="connsiteX10" fmla="*/ 195195 w 293267"/>
                  <a:gd name="connsiteY10" fmla="*/ 16165 h 138830"/>
                  <a:gd name="connsiteX11" fmla="*/ 203764 w 293267"/>
                  <a:gd name="connsiteY11" fmla="*/ 2853 h 138830"/>
                  <a:gd name="connsiteX12" fmla="*/ 217094 w 293267"/>
                  <a:gd name="connsiteY12" fmla="*/ 0 h 138830"/>
                  <a:gd name="connsiteX13" fmla="*/ 238042 w 293267"/>
                  <a:gd name="connsiteY13" fmla="*/ 15214 h 138830"/>
                  <a:gd name="connsiteX14" fmla="*/ 262798 w 293267"/>
                  <a:gd name="connsiteY14" fmla="*/ 11411 h 138830"/>
                  <a:gd name="connsiteX15" fmla="*/ 260894 w 293267"/>
                  <a:gd name="connsiteY15" fmla="*/ 20920 h 138830"/>
                  <a:gd name="connsiteX16" fmla="*/ 268511 w 293267"/>
                  <a:gd name="connsiteY16" fmla="*/ 32330 h 138830"/>
                  <a:gd name="connsiteX17" fmla="*/ 275176 w 293267"/>
                  <a:gd name="connsiteY17" fmla="*/ 32330 h 138830"/>
                  <a:gd name="connsiteX18" fmla="*/ 277081 w 293267"/>
                  <a:gd name="connsiteY18" fmla="*/ 38987 h 138830"/>
                  <a:gd name="connsiteX19" fmla="*/ 286603 w 293267"/>
                  <a:gd name="connsiteY19" fmla="*/ 43741 h 138830"/>
                  <a:gd name="connsiteX20" fmla="*/ 284698 w 293267"/>
                  <a:gd name="connsiteY20" fmla="*/ 58955 h 138830"/>
                  <a:gd name="connsiteX21" fmla="*/ 293268 w 293267"/>
                  <a:gd name="connsiteY21" fmla="*/ 62759 h 13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3267" h="138830">
                    <a:moveTo>
                      <a:pt x="0" y="30429"/>
                    </a:moveTo>
                    <a:lnTo>
                      <a:pt x="16186" y="138831"/>
                    </a:lnTo>
                    <a:lnTo>
                      <a:pt x="33326" y="123616"/>
                    </a:lnTo>
                    <a:lnTo>
                      <a:pt x="41895" y="108402"/>
                    </a:lnTo>
                    <a:lnTo>
                      <a:pt x="71413" y="71317"/>
                    </a:lnTo>
                    <a:lnTo>
                      <a:pt x="92360" y="74170"/>
                    </a:lnTo>
                    <a:lnTo>
                      <a:pt x="117117" y="38036"/>
                    </a:lnTo>
                    <a:lnTo>
                      <a:pt x="135208" y="47545"/>
                    </a:lnTo>
                    <a:lnTo>
                      <a:pt x="166630" y="43741"/>
                    </a:lnTo>
                    <a:lnTo>
                      <a:pt x="182816" y="16165"/>
                    </a:lnTo>
                    <a:lnTo>
                      <a:pt x="195195" y="16165"/>
                    </a:lnTo>
                    <a:lnTo>
                      <a:pt x="203764" y="2853"/>
                    </a:lnTo>
                    <a:lnTo>
                      <a:pt x="217094" y="0"/>
                    </a:lnTo>
                    <a:lnTo>
                      <a:pt x="238042" y="15214"/>
                    </a:lnTo>
                    <a:lnTo>
                      <a:pt x="262798" y="11411"/>
                    </a:lnTo>
                    <a:lnTo>
                      <a:pt x="260894" y="20920"/>
                    </a:lnTo>
                    <a:lnTo>
                      <a:pt x="268511" y="32330"/>
                    </a:lnTo>
                    <a:lnTo>
                      <a:pt x="275176" y="32330"/>
                    </a:lnTo>
                    <a:lnTo>
                      <a:pt x="277081" y="38987"/>
                    </a:lnTo>
                    <a:lnTo>
                      <a:pt x="286603" y="43741"/>
                    </a:lnTo>
                    <a:lnTo>
                      <a:pt x="284698" y="58955"/>
                    </a:lnTo>
                    <a:lnTo>
                      <a:pt x="293268" y="6275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1" name="Freeform 136">
                <a:extLst>
                  <a:ext uri="{FF2B5EF4-FFF2-40B4-BE49-F238E27FC236}">
                    <a16:creationId xmlns:a16="http://schemas.microsoft.com/office/drawing/2014/main" id="{7B747F00-8CBD-5FD6-9EE5-4754450E10D9}"/>
                  </a:ext>
                </a:extLst>
              </p:cNvPr>
              <p:cNvSpPr/>
              <p:nvPr/>
            </p:nvSpPr>
            <p:spPr>
              <a:xfrm>
                <a:off x="9748519" y="1483471"/>
                <a:ext cx="179008" cy="441214"/>
              </a:xfrm>
              <a:custGeom>
                <a:avLst/>
                <a:gdLst>
                  <a:gd name="connsiteX0" fmla="*/ 179008 w 179008"/>
                  <a:gd name="connsiteY0" fmla="*/ 441215 h 441214"/>
                  <a:gd name="connsiteX1" fmla="*/ 157108 w 179008"/>
                  <a:gd name="connsiteY1" fmla="*/ 427902 h 441214"/>
                  <a:gd name="connsiteX2" fmla="*/ 149491 w 179008"/>
                  <a:gd name="connsiteY2" fmla="*/ 406983 h 441214"/>
                  <a:gd name="connsiteX3" fmla="*/ 119021 w 179008"/>
                  <a:gd name="connsiteY3" fmla="*/ 387965 h 441214"/>
                  <a:gd name="connsiteX4" fmla="*/ 113308 w 179008"/>
                  <a:gd name="connsiteY4" fmla="*/ 349929 h 441214"/>
                  <a:gd name="connsiteX5" fmla="*/ 0 w 179008"/>
                  <a:gd name="connsiteY5" fmla="*/ 0 h 44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08" h="441214">
                    <a:moveTo>
                      <a:pt x="179008" y="441215"/>
                    </a:moveTo>
                    <a:lnTo>
                      <a:pt x="157108" y="427902"/>
                    </a:lnTo>
                    <a:lnTo>
                      <a:pt x="149491" y="406983"/>
                    </a:lnTo>
                    <a:lnTo>
                      <a:pt x="119021" y="387965"/>
                    </a:lnTo>
                    <a:lnTo>
                      <a:pt x="113308" y="349929"/>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2" name="Freeform 137">
                <a:extLst>
                  <a:ext uri="{FF2B5EF4-FFF2-40B4-BE49-F238E27FC236}">
                    <a16:creationId xmlns:a16="http://schemas.microsoft.com/office/drawing/2014/main" id="{747AF850-08D3-45F4-5B5A-4F3AC974C03D}"/>
                  </a:ext>
                </a:extLst>
              </p:cNvPr>
              <p:cNvSpPr/>
              <p:nvPr/>
            </p:nvSpPr>
            <p:spPr>
              <a:xfrm>
                <a:off x="7847038" y="2584606"/>
                <a:ext cx="203763" cy="33281"/>
              </a:xfrm>
              <a:custGeom>
                <a:avLst/>
                <a:gdLst>
                  <a:gd name="connsiteX0" fmla="*/ 0 w 203763"/>
                  <a:gd name="connsiteY0" fmla="*/ 33281 h 33281"/>
                  <a:gd name="connsiteX1" fmla="*/ 203764 w 203763"/>
                  <a:gd name="connsiteY1" fmla="*/ 0 h 33281"/>
                </a:gdLst>
                <a:ahLst/>
                <a:cxnLst>
                  <a:cxn ang="0">
                    <a:pos x="connsiteX0" y="connsiteY0"/>
                  </a:cxn>
                  <a:cxn ang="0">
                    <a:pos x="connsiteX1" y="connsiteY1"/>
                  </a:cxn>
                </a:cxnLst>
                <a:rect l="l" t="t" r="r" b="b"/>
                <a:pathLst>
                  <a:path w="203763" h="33281">
                    <a:moveTo>
                      <a:pt x="0" y="33281"/>
                    </a:moveTo>
                    <a:lnTo>
                      <a:pt x="203764"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3" name="Freeform 138">
                <a:extLst>
                  <a:ext uri="{FF2B5EF4-FFF2-40B4-BE49-F238E27FC236}">
                    <a16:creationId xmlns:a16="http://schemas.microsoft.com/office/drawing/2014/main" id="{6A8FA1FD-718B-FC25-C098-CD030F7C2CAD}"/>
                  </a:ext>
                </a:extLst>
              </p:cNvPr>
              <p:cNvSpPr/>
              <p:nvPr/>
            </p:nvSpPr>
            <p:spPr>
              <a:xfrm>
                <a:off x="6915817" y="1677453"/>
                <a:ext cx="435141" cy="272906"/>
              </a:xfrm>
              <a:custGeom>
                <a:avLst/>
                <a:gdLst>
                  <a:gd name="connsiteX0" fmla="*/ 0 w 435141"/>
                  <a:gd name="connsiteY0" fmla="*/ 0 h 272906"/>
                  <a:gd name="connsiteX1" fmla="*/ 18091 w 435141"/>
                  <a:gd name="connsiteY1" fmla="*/ 6656 h 272906"/>
                  <a:gd name="connsiteX2" fmla="*/ 46657 w 435141"/>
                  <a:gd name="connsiteY2" fmla="*/ 42790 h 272906"/>
                  <a:gd name="connsiteX3" fmla="*/ 208525 w 435141"/>
                  <a:gd name="connsiteY3" fmla="*/ 78924 h 272906"/>
                  <a:gd name="connsiteX4" fmla="*/ 221856 w 435141"/>
                  <a:gd name="connsiteY4" fmla="*/ 88433 h 272906"/>
                  <a:gd name="connsiteX5" fmla="*/ 259943 w 435141"/>
                  <a:gd name="connsiteY5" fmla="*/ 96040 h 272906"/>
                  <a:gd name="connsiteX6" fmla="*/ 266607 w 435141"/>
                  <a:gd name="connsiteY6" fmla="*/ 100795 h 272906"/>
                  <a:gd name="connsiteX7" fmla="*/ 293269 w 435141"/>
                  <a:gd name="connsiteY7" fmla="*/ 98893 h 272906"/>
                  <a:gd name="connsiteX8" fmla="*/ 339924 w 435141"/>
                  <a:gd name="connsiteY8" fmla="*/ 106500 h 272906"/>
                  <a:gd name="connsiteX9" fmla="*/ 353255 w 435141"/>
                  <a:gd name="connsiteY9" fmla="*/ 120763 h 272906"/>
                  <a:gd name="connsiteX10" fmla="*/ 343733 w 435141"/>
                  <a:gd name="connsiteY10" fmla="*/ 130272 h 272906"/>
                  <a:gd name="connsiteX11" fmla="*/ 351351 w 435141"/>
                  <a:gd name="connsiteY11" fmla="*/ 137880 h 272906"/>
                  <a:gd name="connsiteX12" fmla="*/ 387533 w 435141"/>
                  <a:gd name="connsiteY12" fmla="*/ 144536 h 272906"/>
                  <a:gd name="connsiteX13" fmla="*/ 398959 w 435141"/>
                  <a:gd name="connsiteY13" fmla="*/ 155947 h 272906"/>
                  <a:gd name="connsiteX14" fmla="*/ 399911 w 435141"/>
                  <a:gd name="connsiteY14" fmla="*/ 197786 h 272906"/>
                  <a:gd name="connsiteX15" fmla="*/ 387533 w 435141"/>
                  <a:gd name="connsiteY15" fmla="*/ 224411 h 272906"/>
                  <a:gd name="connsiteX16" fmla="*/ 406576 w 435141"/>
                  <a:gd name="connsiteY16" fmla="*/ 225362 h 272906"/>
                  <a:gd name="connsiteX17" fmla="*/ 416098 w 435141"/>
                  <a:gd name="connsiteY17" fmla="*/ 217755 h 272906"/>
                  <a:gd name="connsiteX18" fmla="*/ 424668 w 435141"/>
                  <a:gd name="connsiteY18" fmla="*/ 225362 h 272906"/>
                  <a:gd name="connsiteX19" fmla="*/ 414193 w 435141"/>
                  <a:gd name="connsiteY19" fmla="*/ 254840 h 272906"/>
                  <a:gd name="connsiteX20" fmla="*/ 423715 w 435141"/>
                  <a:gd name="connsiteY20" fmla="*/ 270054 h 272906"/>
                  <a:gd name="connsiteX21" fmla="*/ 435141 w 435141"/>
                  <a:gd name="connsiteY21" fmla="*/ 272906 h 27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41" h="272906">
                    <a:moveTo>
                      <a:pt x="0" y="0"/>
                    </a:moveTo>
                    <a:lnTo>
                      <a:pt x="18091" y="6656"/>
                    </a:lnTo>
                    <a:lnTo>
                      <a:pt x="46657" y="42790"/>
                    </a:lnTo>
                    <a:lnTo>
                      <a:pt x="208525" y="78924"/>
                    </a:lnTo>
                    <a:lnTo>
                      <a:pt x="221856" y="88433"/>
                    </a:lnTo>
                    <a:lnTo>
                      <a:pt x="259943" y="96040"/>
                    </a:lnTo>
                    <a:lnTo>
                      <a:pt x="266607" y="100795"/>
                    </a:lnTo>
                    <a:lnTo>
                      <a:pt x="293269" y="98893"/>
                    </a:lnTo>
                    <a:lnTo>
                      <a:pt x="339924" y="106500"/>
                    </a:lnTo>
                    <a:lnTo>
                      <a:pt x="353255" y="120763"/>
                    </a:lnTo>
                    <a:lnTo>
                      <a:pt x="343733" y="130272"/>
                    </a:lnTo>
                    <a:lnTo>
                      <a:pt x="351351" y="137880"/>
                    </a:lnTo>
                    <a:lnTo>
                      <a:pt x="387533" y="144536"/>
                    </a:lnTo>
                    <a:lnTo>
                      <a:pt x="398959" y="155947"/>
                    </a:lnTo>
                    <a:lnTo>
                      <a:pt x="399911" y="197786"/>
                    </a:lnTo>
                    <a:lnTo>
                      <a:pt x="387533" y="224411"/>
                    </a:lnTo>
                    <a:lnTo>
                      <a:pt x="406576" y="225362"/>
                    </a:lnTo>
                    <a:lnTo>
                      <a:pt x="416098" y="217755"/>
                    </a:lnTo>
                    <a:lnTo>
                      <a:pt x="424668" y="225362"/>
                    </a:lnTo>
                    <a:lnTo>
                      <a:pt x="414193" y="254840"/>
                    </a:lnTo>
                    <a:lnTo>
                      <a:pt x="423715" y="270054"/>
                    </a:lnTo>
                    <a:lnTo>
                      <a:pt x="435141" y="27290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4" name="Freeform 139">
                <a:extLst>
                  <a:ext uri="{FF2B5EF4-FFF2-40B4-BE49-F238E27FC236}">
                    <a16:creationId xmlns:a16="http://schemas.microsoft.com/office/drawing/2014/main" id="{10F32094-9386-6E04-B09E-4FE95933F960}"/>
                  </a:ext>
                </a:extLst>
              </p:cNvPr>
              <p:cNvSpPr/>
              <p:nvPr/>
            </p:nvSpPr>
            <p:spPr>
              <a:xfrm>
                <a:off x="5932226" y="1192497"/>
                <a:ext cx="93312" cy="638049"/>
              </a:xfrm>
              <a:custGeom>
                <a:avLst/>
                <a:gdLst>
                  <a:gd name="connsiteX0" fmla="*/ 0 w 93312"/>
                  <a:gd name="connsiteY0" fmla="*/ 0 h 638049"/>
                  <a:gd name="connsiteX1" fmla="*/ 22852 w 93312"/>
                  <a:gd name="connsiteY1" fmla="*/ 69415 h 638049"/>
                  <a:gd name="connsiteX2" fmla="*/ 12378 w 93312"/>
                  <a:gd name="connsiteY2" fmla="*/ 96040 h 638049"/>
                  <a:gd name="connsiteX3" fmla="*/ 19996 w 93312"/>
                  <a:gd name="connsiteY3" fmla="*/ 109353 h 638049"/>
                  <a:gd name="connsiteX4" fmla="*/ 17139 w 93312"/>
                  <a:gd name="connsiteY4" fmla="*/ 157848 h 638049"/>
                  <a:gd name="connsiteX5" fmla="*/ 12378 w 93312"/>
                  <a:gd name="connsiteY5" fmla="*/ 168308 h 638049"/>
                  <a:gd name="connsiteX6" fmla="*/ 38087 w 93312"/>
                  <a:gd name="connsiteY6" fmla="*/ 254840 h 638049"/>
                  <a:gd name="connsiteX7" fmla="*/ 50465 w 93312"/>
                  <a:gd name="connsiteY7" fmla="*/ 278612 h 638049"/>
                  <a:gd name="connsiteX8" fmla="*/ 57130 w 93312"/>
                  <a:gd name="connsiteY8" fmla="*/ 411737 h 638049"/>
                  <a:gd name="connsiteX9" fmla="*/ 66652 w 93312"/>
                  <a:gd name="connsiteY9" fmla="*/ 437411 h 638049"/>
                  <a:gd name="connsiteX10" fmla="*/ 62843 w 93312"/>
                  <a:gd name="connsiteY10" fmla="*/ 492563 h 638049"/>
                  <a:gd name="connsiteX11" fmla="*/ 90456 w 93312"/>
                  <a:gd name="connsiteY11" fmla="*/ 562929 h 638049"/>
                  <a:gd name="connsiteX12" fmla="*/ 93313 w 93312"/>
                  <a:gd name="connsiteY12" fmla="*/ 618081 h 638049"/>
                  <a:gd name="connsiteX13" fmla="*/ 92361 w 93312"/>
                  <a:gd name="connsiteY13" fmla="*/ 638050 h 63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312" h="638049">
                    <a:moveTo>
                      <a:pt x="0" y="0"/>
                    </a:moveTo>
                    <a:lnTo>
                      <a:pt x="22852" y="69415"/>
                    </a:lnTo>
                    <a:lnTo>
                      <a:pt x="12378" y="96040"/>
                    </a:lnTo>
                    <a:lnTo>
                      <a:pt x="19996" y="109353"/>
                    </a:lnTo>
                    <a:lnTo>
                      <a:pt x="17139" y="157848"/>
                    </a:lnTo>
                    <a:lnTo>
                      <a:pt x="12378" y="168308"/>
                    </a:lnTo>
                    <a:lnTo>
                      <a:pt x="38087" y="254840"/>
                    </a:lnTo>
                    <a:lnTo>
                      <a:pt x="50465" y="278612"/>
                    </a:lnTo>
                    <a:lnTo>
                      <a:pt x="57130" y="411737"/>
                    </a:lnTo>
                    <a:lnTo>
                      <a:pt x="66652" y="437411"/>
                    </a:lnTo>
                    <a:lnTo>
                      <a:pt x="62843" y="492563"/>
                    </a:lnTo>
                    <a:lnTo>
                      <a:pt x="90456" y="562929"/>
                    </a:lnTo>
                    <a:lnTo>
                      <a:pt x="93313" y="618081"/>
                    </a:lnTo>
                    <a:lnTo>
                      <a:pt x="92361" y="63805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5" name="Freeform 140">
                <a:extLst>
                  <a:ext uri="{FF2B5EF4-FFF2-40B4-BE49-F238E27FC236}">
                    <a16:creationId xmlns:a16="http://schemas.microsoft.com/office/drawing/2014/main" id="{C3D8AB66-81DD-A25D-87E3-A6C16DE515D1}"/>
                  </a:ext>
                </a:extLst>
              </p:cNvPr>
              <p:cNvSpPr/>
              <p:nvPr/>
            </p:nvSpPr>
            <p:spPr>
              <a:xfrm>
                <a:off x="5982691" y="1830547"/>
                <a:ext cx="59034" cy="509679"/>
              </a:xfrm>
              <a:custGeom>
                <a:avLst/>
                <a:gdLst>
                  <a:gd name="connsiteX0" fmla="*/ 57130 w 59034"/>
                  <a:gd name="connsiteY0" fmla="*/ 509679 h 509679"/>
                  <a:gd name="connsiteX1" fmla="*/ 59034 w 59034"/>
                  <a:gd name="connsiteY1" fmla="*/ 134076 h 509679"/>
                  <a:gd name="connsiteX2" fmla="*/ 44752 w 59034"/>
                  <a:gd name="connsiteY2" fmla="*/ 116009 h 509679"/>
                  <a:gd name="connsiteX3" fmla="*/ 19996 w 59034"/>
                  <a:gd name="connsiteY3" fmla="*/ 110304 h 509679"/>
                  <a:gd name="connsiteX4" fmla="*/ 16187 w 59034"/>
                  <a:gd name="connsiteY4" fmla="*/ 93188 h 509679"/>
                  <a:gd name="connsiteX5" fmla="*/ 0 w 59034"/>
                  <a:gd name="connsiteY5" fmla="*/ 69415 h 509679"/>
                  <a:gd name="connsiteX6" fmla="*/ 2856 w 59034"/>
                  <a:gd name="connsiteY6" fmla="*/ 58005 h 509679"/>
                  <a:gd name="connsiteX7" fmla="*/ 32374 w 59034"/>
                  <a:gd name="connsiteY7" fmla="*/ 39938 h 509679"/>
                  <a:gd name="connsiteX8" fmla="*/ 40943 w 59034"/>
                  <a:gd name="connsiteY8" fmla="*/ 20920 h 509679"/>
                  <a:gd name="connsiteX9" fmla="*/ 41895 w 59034"/>
                  <a:gd name="connsiteY9" fmla="*/ 0 h 50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034" h="509679">
                    <a:moveTo>
                      <a:pt x="57130" y="509679"/>
                    </a:moveTo>
                    <a:lnTo>
                      <a:pt x="59034" y="134076"/>
                    </a:lnTo>
                    <a:lnTo>
                      <a:pt x="44752" y="116009"/>
                    </a:lnTo>
                    <a:lnTo>
                      <a:pt x="19996" y="110304"/>
                    </a:lnTo>
                    <a:lnTo>
                      <a:pt x="16187" y="93188"/>
                    </a:lnTo>
                    <a:lnTo>
                      <a:pt x="0" y="69415"/>
                    </a:lnTo>
                    <a:lnTo>
                      <a:pt x="2856" y="58005"/>
                    </a:lnTo>
                    <a:lnTo>
                      <a:pt x="32374" y="39938"/>
                    </a:lnTo>
                    <a:lnTo>
                      <a:pt x="40943" y="20920"/>
                    </a:lnTo>
                    <a:lnTo>
                      <a:pt x="41895"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6" name="Freeform 141">
                <a:extLst>
                  <a:ext uri="{FF2B5EF4-FFF2-40B4-BE49-F238E27FC236}">
                    <a16:creationId xmlns:a16="http://schemas.microsoft.com/office/drawing/2014/main" id="{70E1CA05-70AC-AC30-5DE1-A95464F6BF24}"/>
                  </a:ext>
                </a:extLst>
              </p:cNvPr>
              <p:cNvSpPr/>
              <p:nvPr/>
            </p:nvSpPr>
            <p:spPr>
              <a:xfrm>
                <a:off x="6563514" y="1651779"/>
                <a:ext cx="267559" cy="673232"/>
              </a:xfrm>
              <a:custGeom>
                <a:avLst/>
                <a:gdLst>
                  <a:gd name="connsiteX0" fmla="*/ 267560 w 267559"/>
                  <a:gd name="connsiteY0" fmla="*/ 673233 h 673232"/>
                  <a:gd name="connsiteX1" fmla="*/ 257086 w 267559"/>
                  <a:gd name="connsiteY1" fmla="*/ 630443 h 673232"/>
                  <a:gd name="connsiteX2" fmla="*/ 255182 w 267559"/>
                  <a:gd name="connsiteY2" fmla="*/ 601916 h 673232"/>
                  <a:gd name="connsiteX3" fmla="*/ 234234 w 267559"/>
                  <a:gd name="connsiteY3" fmla="*/ 573389 h 673232"/>
                  <a:gd name="connsiteX4" fmla="*/ 207573 w 267559"/>
                  <a:gd name="connsiteY4" fmla="*/ 566733 h 673232"/>
                  <a:gd name="connsiteX5" fmla="*/ 158060 w 267559"/>
                  <a:gd name="connsiteY5" fmla="*/ 532501 h 673232"/>
                  <a:gd name="connsiteX6" fmla="*/ 152347 w 267559"/>
                  <a:gd name="connsiteY6" fmla="*/ 501121 h 673232"/>
                  <a:gd name="connsiteX7" fmla="*/ 92361 w 267559"/>
                  <a:gd name="connsiteY7" fmla="*/ 471643 h 673232"/>
                  <a:gd name="connsiteX8" fmla="*/ 90456 w 267559"/>
                  <a:gd name="connsiteY8" fmla="*/ 459282 h 673232"/>
                  <a:gd name="connsiteX9" fmla="*/ 59035 w 267559"/>
                  <a:gd name="connsiteY9" fmla="*/ 459282 h 673232"/>
                  <a:gd name="connsiteX10" fmla="*/ 38087 w 267559"/>
                  <a:gd name="connsiteY10" fmla="*/ 434559 h 673232"/>
                  <a:gd name="connsiteX11" fmla="*/ 19043 w 267559"/>
                  <a:gd name="connsiteY11" fmla="*/ 422197 h 673232"/>
                  <a:gd name="connsiteX12" fmla="*/ 25709 w 267559"/>
                  <a:gd name="connsiteY12" fmla="*/ 373701 h 673232"/>
                  <a:gd name="connsiteX13" fmla="*/ 17140 w 267559"/>
                  <a:gd name="connsiteY13" fmla="*/ 358487 h 673232"/>
                  <a:gd name="connsiteX14" fmla="*/ 21900 w 267559"/>
                  <a:gd name="connsiteY14" fmla="*/ 307139 h 673232"/>
                  <a:gd name="connsiteX15" fmla="*/ 31422 w 267559"/>
                  <a:gd name="connsiteY15" fmla="*/ 290023 h 673232"/>
                  <a:gd name="connsiteX16" fmla="*/ 28565 w 267559"/>
                  <a:gd name="connsiteY16" fmla="*/ 264348 h 673232"/>
                  <a:gd name="connsiteX17" fmla="*/ 17140 w 267559"/>
                  <a:gd name="connsiteY17" fmla="*/ 251987 h 673232"/>
                  <a:gd name="connsiteX18" fmla="*/ 0 w 267559"/>
                  <a:gd name="connsiteY18" fmla="*/ 249134 h 673232"/>
                  <a:gd name="connsiteX19" fmla="*/ 0 w 267559"/>
                  <a:gd name="connsiteY19" fmla="*/ 232969 h 673232"/>
                  <a:gd name="connsiteX20" fmla="*/ 26661 w 267559"/>
                  <a:gd name="connsiteY20" fmla="*/ 177817 h 673232"/>
                  <a:gd name="connsiteX21" fmla="*/ 82839 w 267559"/>
                  <a:gd name="connsiteY21" fmla="*/ 140732 h 673232"/>
                  <a:gd name="connsiteX22" fmla="*/ 79030 w 267559"/>
                  <a:gd name="connsiteY22" fmla="*/ 17116 h 673232"/>
                  <a:gd name="connsiteX23" fmla="*/ 87600 w 267559"/>
                  <a:gd name="connsiteY23" fmla="*/ 20920 h 673232"/>
                  <a:gd name="connsiteX24" fmla="*/ 93313 w 267559"/>
                  <a:gd name="connsiteY24" fmla="*/ 16165 h 673232"/>
                  <a:gd name="connsiteX25" fmla="*/ 94265 w 267559"/>
                  <a:gd name="connsiteY25" fmla="*/ 5705 h 673232"/>
                  <a:gd name="connsiteX26" fmla="*/ 102835 w 267559"/>
                  <a:gd name="connsiteY26" fmla="*/ 0 h 673232"/>
                  <a:gd name="connsiteX27" fmla="*/ 116165 w 267559"/>
                  <a:gd name="connsiteY27" fmla="*/ 11411 h 673232"/>
                  <a:gd name="connsiteX28" fmla="*/ 122830 w 267559"/>
                  <a:gd name="connsiteY28" fmla="*/ 10460 h 67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7559" h="673232">
                    <a:moveTo>
                      <a:pt x="267560" y="673233"/>
                    </a:moveTo>
                    <a:lnTo>
                      <a:pt x="257086" y="630443"/>
                    </a:lnTo>
                    <a:lnTo>
                      <a:pt x="255182" y="601916"/>
                    </a:lnTo>
                    <a:lnTo>
                      <a:pt x="234234" y="573389"/>
                    </a:lnTo>
                    <a:lnTo>
                      <a:pt x="207573" y="566733"/>
                    </a:lnTo>
                    <a:lnTo>
                      <a:pt x="158060" y="532501"/>
                    </a:lnTo>
                    <a:lnTo>
                      <a:pt x="152347" y="501121"/>
                    </a:lnTo>
                    <a:lnTo>
                      <a:pt x="92361" y="471643"/>
                    </a:lnTo>
                    <a:lnTo>
                      <a:pt x="90456" y="459282"/>
                    </a:lnTo>
                    <a:lnTo>
                      <a:pt x="59035" y="459282"/>
                    </a:lnTo>
                    <a:lnTo>
                      <a:pt x="38087" y="434559"/>
                    </a:lnTo>
                    <a:lnTo>
                      <a:pt x="19043" y="422197"/>
                    </a:lnTo>
                    <a:lnTo>
                      <a:pt x="25709" y="373701"/>
                    </a:lnTo>
                    <a:lnTo>
                      <a:pt x="17140" y="358487"/>
                    </a:lnTo>
                    <a:lnTo>
                      <a:pt x="21900" y="307139"/>
                    </a:lnTo>
                    <a:lnTo>
                      <a:pt x="31422" y="290023"/>
                    </a:lnTo>
                    <a:lnTo>
                      <a:pt x="28565" y="264348"/>
                    </a:lnTo>
                    <a:lnTo>
                      <a:pt x="17140" y="251987"/>
                    </a:lnTo>
                    <a:lnTo>
                      <a:pt x="0" y="249134"/>
                    </a:lnTo>
                    <a:lnTo>
                      <a:pt x="0" y="232969"/>
                    </a:lnTo>
                    <a:lnTo>
                      <a:pt x="26661" y="177817"/>
                    </a:lnTo>
                    <a:lnTo>
                      <a:pt x="82839" y="140732"/>
                    </a:lnTo>
                    <a:lnTo>
                      <a:pt x="79030" y="17116"/>
                    </a:lnTo>
                    <a:lnTo>
                      <a:pt x="87600" y="20920"/>
                    </a:lnTo>
                    <a:lnTo>
                      <a:pt x="93313" y="16165"/>
                    </a:lnTo>
                    <a:lnTo>
                      <a:pt x="94265" y="5705"/>
                    </a:lnTo>
                    <a:lnTo>
                      <a:pt x="102835" y="0"/>
                    </a:lnTo>
                    <a:lnTo>
                      <a:pt x="116165" y="11411"/>
                    </a:lnTo>
                    <a:lnTo>
                      <a:pt x="122830" y="1046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7" name="Freeform 142">
                <a:extLst>
                  <a:ext uri="{FF2B5EF4-FFF2-40B4-BE49-F238E27FC236}">
                    <a16:creationId xmlns:a16="http://schemas.microsoft.com/office/drawing/2014/main" id="{AF930519-45E1-8F83-B4F5-BD2C0F02D0CD}"/>
                  </a:ext>
                </a:extLst>
              </p:cNvPr>
              <p:cNvSpPr/>
              <p:nvPr/>
            </p:nvSpPr>
            <p:spPr>
              <a:xfrm>
                <a:off x="6143608" y="2956405"/>
                <a:ext cx="66651" cy="120763"/>
              </a:xfrm>
              <a:custGeom>
                <a:avLst/>
                <a:gdLst>
                  <a:gd name="connsiteX0" fmla="*/ 66652 w 66651"/>
                  <a:gd name="connsiteY0" fmla="*/ 120763 h 120763"/>
                  <a:gd name="connsiteX1" fmla="*/ 29517 w 66651"/>
                  <a:gd name="connsiteY1" fmla="*/ 60857 h 120763"/>
                  <a:gd name="connsiteX2" fmla="*/ 9522 w 66651"/>
                  <a:gd name="connsiteY2" fmla="*/ 25674 h 120763"/>
                  <a:gd name="connsiteX3" fmla="*/ 12378 w 66651"/>
                  <a:gd name="connsiteY3" fmla="*/ 12362 h 120763"/>
                  <a:gd name="connsiteX4" fmla="*/ 0 w 66651"/>
                  <a:gd name="connsiteY4" fmla="*/ 0 h 120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51" h="120763">
                    <a:moveTo>
                      <a:pt x="66652" y="120763"/>
                    </a:moveTo>
                    <a:lnTo>
                      <a:pt x="29517" y="60857"/>
                    </a:lnTo>
                    <a:lnTo>
                      <a:pt x="9522" y="25674"/>
                    </a:lnTo>
                    <a:lnTo>
                      <a:pt x="12378" y="12362"/>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8" name="Freeform 143">
                <a:extLst>
                  <a:ext uri="{FF2B5EF4-FFF2-40B4-BE49-F238E27FC236}">
                    <a16:creationId xmlns:a16="http://schemas.microsoft.com/office/drawing/2014/main" id="{6AD5483B-C8BE-93EE-DFFE-43F8F5BC44EB}"/>
                  </a:ext>
                </a:extLst>
              </p:cNvPr>
              <p:cNvSpPr/>
              <p:nvPr/>
            </p:nvSpPr>
            <p:spPr>
              <a:xfrm>
                <a:off x="6332137" y="3712366"/>
                <a:ext cx="1904" cy="102696"/>
              </a:xfrm>
              <a:custGeom>
                <a:avLst/>
                <a:gdLst>
                  <a:gd name="connsiteX0" fmla="*/ 0 w 1904"/>
                  <a:gd name="connsiteY0" fmla="*/ 0 h 102696"/>
                  <a:gd name="connsiteX1" fmla="*/ 1904 w 1904"/>
                  <a:gd name="connsiteY1" fmla="*/ 102697 h 102696"/>
                </a:gdLst>
                <a:ahLst/>
                <a:cxnLst>
                  <a:cxn ang="0">
                    <a:pos x="connsiteX0" y="connsiteY0"/>
                  </a:cxn>
                  <a:cxn ang="0">
                    <a:pos x="connsiteX1" y="connsiteY1"/>
                  </a:cxn>
                </a:cxnLst>
                <a:rect l="l" t="t" r="r" b="b"/>
                <a:pathLst>
                  <a:path w="1904" h="102696">
                    <a:moveTo>
                      <a:pt x="0" y="0"/>
                    </a:moveTo>
                    <a:lnTo>
                      <a:pt x="1904" y="102697"/>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99" name="Freeform 144">
                <a:extLst>
                  <a:ext uri="{FF2B5EF4-FFF2-40B4-BE49-F238E27FC236}">
                    <a16:creationId xmlns:a16="http://schemas.microsoft.com/office/drawing/2014/main" id="{9DDED4CE-8B2F-21CE-9FEB-F94EBAE3E598}"/>
                  </a:ext>
                </a:extLst>
              </p:cNvPr>
              <p:cNvSpPr/>
              <p:nvPr/>
            </p:nvSpPr>
            <p:spPr>
              <a:xfrm>
                <a:off x="7164333" y="3780830"/>
                <a:ext cx="47608" cy="108401"/>
              </a:xfrm>
              <a:custGeom>
                <a:avLst/>
                <a:gdLst>
                  <a:gd name="connsiteX0" fmla="*/ 0 w 47608"/>
                  <a:gd name="connsiteY0" fmla="*/ 108402 h 108401"/>
                  <a:gd name="connsiteX1" fmla="*/ 9522 w 47608"/>
                  <a:gd name="connsiteY1" fmla="*/ 89384 h 108401"/>
                  <a:gd name="connsiteX2" fmla="*/ 20948 w 47608"/>
                  <a:gd name="connsiteY2" fmla="*/ 84629 h 108401"/>
                  <a:gd name="connsiteX3" fmla="*/ 20948 w 47608"/>
                  <a:gd name="connsiteY3" fmla="*/ 77973 h 108401"/>
                  <a:gd name="connsiteX4" fmla="*/ 9522 w 47608"/>
                  <a:gd name="connsiteY4" fmla="*/ 67514 h 108401"/>
                  <a:gd name="connsiteX5" fmla="*/ 3808 w 47608"/>
                  <a:gd name="connsiteY5" fmla="*/ 58005 h 108401"/>
                  <a:gd name="connsiteX6" fmla="*/ 19995 w 47608"/>
                  <a:gd name="connsiteY6" fmla="*/ 59906 h 108401"/>
                  <a:gd name="connsiteX7" fmla="*/ 27613 w 47608"/>
                  <a:gd name="connsiteY7" fmla="*/ 53250 h 108401"/>
                  <a:gd name="connsiteX8" fmla="*/ 14283 w 47608"/>
                  <a:gd name="connsiteY8" fmla="*/ 38987 h 108401"/>
                  <a:gd name="connsiteX9" fmla="*/ 27613 w 47608"/>
                  <a:gd name="connsiteY9" fmla="*/ 34232 h 108401"/>
                  <a:gd name="connsiteX10" fmla="*/ 28565 w 47608"/>
                  <a:gd name="connsiteY10" fmla="*/ 24723 h 108401"/>
                  <a:gd name="connsiteX11" fmla="*/ 22852 w 47608"/>
                  <a:gd name="connsiteY11" fmla="*/ 15214 h 108401"/>
                  <a:gd name="connsiteX12" fmla="*/ 22852 w 47608"/>
                  <a:gd name="connsiteY12" fmla="*/ 2853 h 108401"/>
                  <a:gd name="connsiteX13" fmla="*/ 32373 w 47608"/>
                  <a:gd name="connsiteY13" fmla="*/ 2853 h 108401"/>
                  <a:gd name="connsiteX14" fmla="*/ 39991 w 47608"/>
                  <a:gd name="connsiteY14" fmla="*/ 9509 h 108401"/>
                  <a:gd name="connsiteX15" fmla="*/ 47608 w 47608"/>
                  <a:gd name="connsiteY15" fmla="*/ 0 h 10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08" h="108401">
                    <a:moveTo>
                      <a:pt x="0" y="108402"/>
                    </a:moveTo>
                    <a:lnTo>
                      <a:pt x="9522" y="89384"/>
                    </a:lnTo>
                    <a:lnTo>
                      <a:pt x="20948" y="84629"/>
                    </a:lnTo>
                    <a:lnTo>
                      <a:pt x="20948" y="77973"/>
                    </a:lnTo>
                    <a:lnTo>
                      <a:pt x="9522" y="67514"/>
                    </a:lnTo>
                    <a:lnTo>
                      <a:pt x="3808" y="58005"/>
                    </a:lnTo>
                    <a:lnTo>
                      <a:pt x="19995" y="59906"/>
                    </a:lnTo>
                    <a:lnTo>
                      <a:pt x="27613" y="53250"/>
                    </a:lnTo>
                    <a:lnTo>
                      <a:pt x="14283" y="38987"/>
                    </a:lnTo>
                    <a:lnTo>
                      <a:pt x="27613" y="34232"/>
                    </a:lnTo>
                    <a:lnTo>
                      <a:pt x="28565" y="24723"/>
                    </a:lnTo>
                    <a:lnTo>
                      <a:pt x="22852" y="15214"/>
                    </a:lnTo>
                    <a:lnTo>
                      <a:pt x="22852" y="2853"/>
                    </a:lnTo>
                    <a:moveTo>
                      <a:pt x="32373" y="2853"/>
                    </a:moveTo>
                    <a:lnTo>
                      <a:pt x="39991" y="9509"/>
                    </a:lnTo>
                    <a:lnTo>
                      <a:pt x="47608"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0" name="Freeform 145">
                <a:extLst>
                  <a:ext uri="{FF2B5EF4-FFF2-40B4-BE49-F238E27FC236}">
                    <a16:creationId xmlns:a16="http://schemas.microsoft.com/office/drawing/2014/main" id="{4F8659D8-3A29-01E4-875C-4F1CA8322B21}"/>
                  </a:ext>
                </a:extLst>
              </p:cNvPr>
              <p:cNvSpPr/>
              <p:nvPr/>
            </p:nvSpPr>
            <p:spPr>
              <a:xfrm>
                <a:off x="7077685" y="4081313"/>
                <a:ext cx="364681" cy="24723"/>
              </a:xfrm>
              <a:custGeom>
                <a:avLst/>
                <a:gdLst>
                  <a:gd name="connsiteX0" fmla="*/ 0 w 364681"/>
                  <a:gd name="connsiteY0" fmla="*/ 24723 h 24723"/>
                  <a:gd name="connsiteX1" fmla="*/ 364681 w 364681"/>
                  <a:gd name="connsiteY1" fmla="*/ 0 h 24723"/>
                </a:gdLst>
                <a:ahLst/>
                <a:cxnLst>
                  <a:cxn ang="0">
                    <a:pos x="connsiteX0" y="connsiteY0"/>
                  </a:cxn>
                  <a:cxn ang="0">
                    <a:pos x="connsiteX1" y="connsiteY1"/>
                  </a:cxn>
                </a:cxnLst>
                <a:rect l="l" t="t" r="r" b="b"/>
                <a:pathLst>
                  <a:path w="364681" h="24723">
                    <a:moveTo>
                      <a:pt x="0" y="24723"/>
                    </a:moveTo>
                    <a:lnTo>
                      <a:pt x="36468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1" name="Freeform 146">
                <a:extLst>
                  <a:ext uri="{FF2B5EF4-FFF2-40B4-BE49-F238E27FC236}">
                    <a16:creationId xmlns:a16="http://schemas.microsoft.com/office/drawing/2014/main" id="{3048D903-5EAA-F4A4-BF93-E77C9F0AE7A4}"/>
                  </a:ext>
                </a:extLst>
              </p:cNvPr>
              <p:cNvSpPr/>
              <p:nvPr/>
            </p:nvSpPr>
            <p:spPr>
              <a:xfrm>
                <a:off x="4932449" y="1144953"/>
                <a:ext cx="49512" cy="634246"/>
              </a:xfrm>
              <a:custGeom>
                <a:avLst/>
                <a:gdLst>
                  <a:gd name="connsiteX0" fmla="*/ 49513 w 49512"/>
                  <a:gd name="connsiteY0" fmla="*/ 0 h 634246"/>
                  <a:gd name="connsiteX1" fmla="*/ 0 w 49512"/>
                  <a:gd name="connsiteY1" fmla="*/ 634246 h 634246"/>
                </a:gdLst>
                <a:ahLst/>
                <a:cxnLst>
                  <a:cxn ang="0">
                    <a:pos x="connsiteX0" y="connsiteY0"/>
                  </a:cxn>
                  <a:cxn ang="0">
                    <a:pos x="connsiteX1" y="connsiteY1"/>
                  </a:cxn>
                </a:cxnLst>
                <a:rect l="l" t="t" r="r" b="b"/>
                <a:pathLst>
                  <a:path w="49512" h="634246">
                    <a:moveTo>
                      <a:pt x="49513" y="0"/>
                    </a:moveTo>
                    <a:lnTo>
                      <a:pt x="0" y="63424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2" name="Freeform 147">
                <a:extLst>
                  <a:ext uri="{FF2B5EF4-FFF2-40B4-BE49-F238E27FC236}">
                    <a16:creationId xmlns:a16="http://schemas.microsoft.com/office/drawing/2014/main" id="{DBF14A2C-353A-EDA1-7309-6C0967682FCD}"/>
                  </a:ext>
                </a:extLst>
              </p:cNvPr>
              <p:cNvSpPr/>
              <p:nvPr/>
            </p:nvSpPr>
            <p:spPr>
              <a:xfrm>
                <a:off x="4913406" y="1779199"/>
                <a:ext cx="19043" cy="196834"/>
              </a:xfrm>
              <a:custGeom>
                <a:avLst/>
                <a:gdLst>
                  <a:gd name="connsiteX0" fmla="*/ 19043 w 19043"/>
                  <a:gd name="connsiteY0" fmla="*/ 0 h 196834"/>
                  <a:gd name="connsiteX1" fmla="*/ 0 w 19043"/>
                  <a:gd name="connsiteY1" fmla="*/ 196835 h 196834"/>
                </a:gdLst>
                <a:ahLst/>
                <a:cxnLst>
                  <a:cxn ang="0">
                    <a:pos x="connsiteX0" y="connsiteY0"/>
                  </a:cxn>
                  <a:cxn ang="0">
                    <a:pos x="connsiteX1" y="connsiteY1"/>
                  </a:cxn>
                </a:cxnLst>
                <a:rect l="l" t="t" r="r" b="b"/>
                <a:pathLst>
                  <a:path w="19043" h="196834">
                    <a:moveTo>
                      <a:pt x="19043" y="0"/>
                    </a:moveTo>
                    <a:lnTo>
                      <a:pt x="0" y="196835"/>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3" name="Freeform 148">
                <a:extLst>
                  <a:ext uri="{FF2B5EF4-FFF2-40B4-BE49-F238E27FC236}">
                    <a16:creationId xmlns:a16="http://schemas.microsoft.com/office/drawing/2014/main" id="{CF47AA02-72DD-AE89-33D0-442F37E655DA}"/>
                  </a:ext>
                </a:extLst>
              </p:cNvPr>
              <p:cNvSpPr/>
              <p:nvPr/>
            </p:nvSpPr>
            <p:spPr>
              <a:xfrm>
                <a:off x="3863163" y="1850516"/>
                <a:ext cx="1050242" cy="125517"/>
              </a:xfrm>
              <a:custGeom>
                <a:avLst/>
                <a:gdLst>
                  <a:gd name="connsiteX0" fmla="*/ 1050242 w 1050242"/>
                  <a:gd name="connsiteY0" fmla="*/ 125518 h 125517"/>
                  <a:gd name="connsiteX1" fmla="*/ 564636 w 1050242"/>
                  <a:gd name="connsiteY1" fmla="*/ 75121 h 125517"/>
                  <a:gd name="connsiteX2" fmla="*/ 19043 w 1050242"/>
                  <a:gd name="connsiteY2" fmla="*/ 0 h 125517"/>
                  <a:gd name="connsiteX3" fmla="*/ 0 w 1050242"/>
                  <a:gd name="connsiteY3" fmla="*/ 101746 h 125517"/>
                </a:gdLst>
                <a:ahLst/>
                <a:cxnLst>
                  <a:cxn ang="0">
                    <a:pos x="connsiteX0" y="connsiteY0"/>
                  </a:cxn>
                  <a:cxn ang="0">
                    <a:pos x="connsiteX1" y="connsiteY1"/>
                  </a:cxn>
                  <a:cxn ang="0">
                    <a:pos x="connsiteX2" y="connsiteY2"/>
                  </a:cxn>
                  <a:cxn ang="0">
                    <a:pos x="connsiteX3" y="connsiteY3"/>
                  </a:cxn>
                </a:cxnLst>
                <a:rect l="l" t="t" r="r" b="b"/>
                <a:pathLst>
                  <a:path w="1050242" h="125517">
                    <a:moveTo>
                      <a:pt x="1050242" y="125518"/>
                    </a:moveTo>
                    <a:lnTo>
                      <a:pt x="564636" y="75121"/>
                    </a:lnTo>
                    <a:lnTo>
                      <a:pt x="19043" y="0"/>
                    </a:lnTo>
                    <a:lnTo>
                      <a:pt x="0" y="10174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4" name="Freeform 149">
                <a:extLst>
                  <a:ext uri="{FF2B5EF4-FFF2-40B4-BE49-F238E27FC236}">
                    <a16:creationId xmlns:a16="http://schemas.microsoft.com/office/drawing/2014/main" id="{6593B5CF-E306-024A-13AD-1D437933871F}"/>
                  </a:ext>
                </a:extLst>
              </p:cNvPr>
              <p:cNvSpPr/>
              <p:nvPr/>
            </p:nvSpPr>
            <p:spPr>
              <a:xfrm>
                <a:off x="8299319" y="3906348"/>
                <a:ext cx="817912" cy="195883"/>
              </a:xfrm>
              <a:custGeom>
                <a:avLst/>
                <a:gdLst>
                  <a:gd name="connsiteX0" fmla="*/ 0 w 817912"/>
                  <a:gd name="connsiteY0" fmla="*/ 80826 h 195883"/>
                  <a:gd name="connsiteX1" fmla="*/ 41895 w 817912"/>
                  <a:gd name="connsiteY1" fmla="*/ 62759 h 195883"/>
                  <a:gd name="connsiteX2" fmla="*/ 54273 w 817912"/>
                  <a:gd name="connsiteY2" fmla="*/ 61808 h 195883"/>
                  <a:gd name="connsiteX3" fmla="*/ 123782 w 817912"/>
                  <a:gd name="connsiteY3" fmla="*/ 20919 h 195883"/>
                  <a:gd name="connsiteX4" fmla="*/ 344685 w 817912"/>
                  <a:gd name="connsiteY4" fmla="*/ 0 h 195883"/>
                  <a:gd name="connsiteX5" fmla="*/ 348494 w 817912"/>
                  <a:gd name="connsiteY5" fmla="*/ 4754 h 195883"/>
                  <a:gd name="connsiteX6" fmla="*/ 346589 w 817912"/>
                  <a:gd name="connsiteY6" fmla="*/ 18067 h 195883"/>
                  <a:gd name="connsiteX7" fmla="*/ 353254 w 817912"/>
                  <a:gd name="connsiteY7" fmla="*/ 20919 h 195883"/>
                  <a:gd name="connsiteX8" fmla="*/ 364681 w 817912"/>
                  <a:gd name="connsiteY8" fmla="*/ 6656 h 195883"/>
                  <a:gd name="connsiteX9" fmla="*/ 396102 w 817912"/>
                  <a:gd name="connsiteY9" fmla="*/ 35183 h 195883"/>
                  <a:gd name="connsiteX10" fmla="*/ 397054 w 817912"/>
                  <a:gd name="connsiteY10" fmla="*/ 59906 h 195883"/>
                  <a:gd name="connsiteX11" fmla="*/ 584631 w 817912"/>
                  <a:gd name="connsiteY11" fmla="*/ 33281 h 195883"/>
                  <a:gd name="connsiteX12" fmla="*/ 817913 w 817912"/>
                  <a:gd name="connsiteY12" fmla="*/ 195884 h 19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7912" h="195883">
                    <a:moveTo>
                      <a:pt x="0" y="80826"/>
                    </a:moveTo>
                    <a:lnTo>
                      <a:pt x="41895" y="62759"/>
                    </a:lnTo>
                    <a:lnTo>
                      <a:pt x="54273" y="61808"/>
                    </a:lnTo>
                    <a:lnTo>
                      <a:pt x="123782" y="20919"/>
                    </a:lnTo>
                    <a:lnTo>
                      <a:pt x="344685" y="0"/>
                    </a:lnTo>
                    <a:lnTo>
                      <a:pt x="348494" y="4754"/>
                    </a:lnTo>
                    <a:lnTo>
                      <a:pt x="346589" y="18067"/>
                    </a:lnTo>
                    <a:lnTo>
                      <a:pt x="353254" y="20919"/>
                    </a:lnTo>
                    <a:lnTo>
                      <a:pt x="364681" y="6656"/>
                    </a:lnTo>
                    <a:lnTo>
                      <a:pt x="396102" y="35183"/>
                    </a:lnTo>
                    <a:lnTo>
                      <a:pt x="397054" y="59906"/>
                    </a:lnTo>
                    <a:lnTo>
                      <a:pt x="584631" y="33281"/>
                    </a:lnTo>
                    <a:lnTo>
                      <a:pt x="817913" y="19588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5" name="Freeform 150">
                <a:extLst>
                  <a:ext uri="{FF2B5EF4-FFF2-40B4-BE49-F238E27FC236}">
                    <a16:creationId xmlns:a16="http://schemas.microsoft.com/office/drawing/2014/main" id="{5B8B8816-BF44-72E4-652F-91C5FC1A440A}"/>
                  </a:ext>
                </a:extLst>
              </p:cNvPr>
              <p:cNvSpPr/>
              <p:nvPr/>
            </p:nvSpPr>
            <p:spPr>
              <a:xfrm>
                <a:off x="8095554" y="3623933"/>
                <a:ext cx="396102" cy="391768"/>
              </a:xfrm>
              <a:custGeom>
                <a:avLst/>
                <a:gdLst>
                  <a:gd name="connsiteX0" fmla="*/ 396102 w 396102"/>
                  <a:gd name="connsiteY0" fmla="*/ 0 h 391768"/>
                  <a:gd name="connsiteX1" fmla="*/ 396102 w 396102"/>
                  <a:gd name="connsiteY1" fmla="*/ 49447 h 391768"/>
                  <a:gd name="connsiteX2" fmla="*/ 381820 w 396102"/>
                  <a:gd name="connsiteY2" fmla="*/ 48496 h 391768"/>
                  <a:gd name="connsiteX3" fmla="*/ 368490 w 396102"/>
                  <a:gd name="connsiteY3" fmla="*/ 59906 h 391768"/>
                  <a:gd name="connsiteX4" fmla="*/ 345637 w 396102"/>
                  <a:gd name="connsiteY4" fmla="*/ 109353 h 391768"/>
                  <a:gd name="connsiteX5" fmla="*/ 320881 w 396102"/>
                  <a:gd name="connsiteY5" fmla="*/ 98893 h 391768"/>
                  <a:gd name="connsiteX6" fmla="*/ 287555 w 396102"/>
                  <a:gd name="connsiteY6" fmla="*/ 122665 h 391768"/>
                  <a:gd name="connsiteX7" fmla="*/ 280890 w 396102"/>
                  <a:gd name="connsiteY7" fmla="*/ 142634 h 391768"/>
                  <a:gd name="connsiteX8" fmla="*/ 266607 w 396102"/>
                  <a:gd name="connsiteY8" fmla="*/ 154045 h 391768"/>
                  <a:gd name="connsiteX9" fmla="*/ 258990 w 396102"/>
                  <a:gd name="connsiteY9" fmla="*/ 146438 h 391768"/>
                  <a:gd name="connsiteX10" fmla="*/ 258038 w 396102"/>
                  <a:gd name="connsiteY10" fmla="*/ 132174 h 391768"/>
                  <a:gd name="connsiteX11" fmla="*/ 250420 w 396102"/>
                  <a:gd name="connsiteY11" fmla="*/ 130273 h 391768"/>
                  <a:gd name="connsiteX12" fmla="*/ 212334 w 396102"/>
                  <a:gd name="connsiteY12" fmla="*/ 161652 h 391768"/>
                  <a:gd name="connsiteX13" fmla="*/ 206621 w 396102"/>
                  <a:gd name="connsiteY13" fmla="*/ 193982 h 391768"/>
                  <a:gd name="connsiteX14" fmla="*/ 161869 w 396102"/>
                  <a:gd name="connsiteY14" fmla="*/ 216804 h 391768"/>
                  <a:gd name="connsiteX15" fmla="*/ 157108 w 396102"/>
                  <a:gd name="connsiteY15" fmla="*/ 228215 h 391768"/>
                  <a:gd name="connsiteX16" fmla="*/ 126638 w 396102"/>
                  <a:gd name="connsiteY16" fmla="*/ 252938 h 391768"/>
                  <a:gd name="connsiteX17" fmla="*/ 92361 w 396102"/>
                  <a:gd name="connsiteY17" fmla="*/ 257692 h 391768"/>
                  <a:gd name="connsiteX18" fmla="*/ 48560 w 396102"/>
                  <a:gd name="connsiteY18" fmla="*/ 286219 h 391768"/>
                  <a:gd name="connsiteX19" fmla="*/ 40943 w 396102"/>
                  <a:gd name="connsiteY19" fmla="*/ 325206 h 391768"/>
                  <a:gd name="connsiteX20" fmla="*/ 28565 w 396102"/>
                  <a:gd name="connsiteY20" fmla="*/ 333764 h 391768"/>
                  <a:gd name="connsiteX21" fmla="*/ 14283 w 396102"/>
                  <a:gd name="connsiteY21" fmla="*/ 332813 h 391768"/>
                  <a:gd name="connsiteX22" fmla="*/ 952 w 396102"/>
                  <a:gd name="connsiteY22" fmla="*/ 345174 h 391768"/>
                  <a:gd name="connsiteX23" fmla="*/ 0 w 396102"/>
                  <a:gd name="connsiteY23" fmla="*/ 391768 h 39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6102" h="391768">
                    <a:moveTo>
                      <a:pt x="396102" y="0"/>
                    </a:moveTo>
                    <a:lnTo>
                      <a:pt x="396102" y="49447"/>
                    </a:lnTo>
                    <a:lnTo>
                      <a:pt x="381820" y="48496"/>
                    </a:lnTo>
                    <a:lnTo>
                      <a:pt x="368490" y="59906"/>
                    </a:lnTo>
                    <a:lnTo>
                      <a:pt x="345637" y="109353"/>
                    </a:lnTo>
                    <a:lnTo>
                      <a:pt x="320881" y="98893"/>
                    </a:lnTo>
                    <a:lnTo>
                      <a:pt x="287555" y="122665"/>
                    </a:lnTo>
                    <a:lnTo>
                      <a:pt x="280890" y="142634"/>
                    </a:lnTo>
                    <a:lnTo>
                      <a:pt x="266607" y="154045"/>
                    </a:lnTo>
                    <a:lnTo>
                      <a:pt x="258990" y="146438"/>
                    </a:lnTo>
                    <a:lnTo>
                      <a:pt x="258038" y="132174"/>
                    </a:lnTo>
                    <a:lnTo>
                      <a:pt x="250420" y="130273"/>
                    </a:lnTo>
                    <a:lnTo>
                      <a:pt x="212334" y="161652"/>
                    </a:lnTo>
                    <a:lnTo>
                      <a:pt x="206621" y="193982"/>
                    </a:lnTo>
                    <a:lnTo>
                      <a:pt x="161869" y="216804"/>
                    </a:lnTo>
                    <a:lnTo>
                      <a:pt x="157108" y="228215"/>
                    </a:lnTo>
                    <a:lnTo>
                      <a:pt x="126638" y="252938"/>
                    </a:lnTo>
                    <a:lnTo>
                      <a:pt x="92361" y="257692"/>
                    </a:lnTo>
                    <a:lnTo>
                      <a:pt x="48560" y="286219"/>
                    </a:lnTo>
                    <a:lnTo>
                      <a:pt x="40943" y="325206"/>
                    </a:lnTo>
                    <a:lnTo>
                      <a:pt x="28565" y="333764"/>
                    </a:lnTo>
                    <a:lnTo>
                      <a:pt x="14283" y="332813"/>
                    </a:lnTo>
                    <a:lnTo>
                      <a:pt x="952" y="345174"/>
                    </a:lnTo>
                    <a:lnTo>
                      <a:pt x="0" y="39176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6" name="Freeform 151">
                <a:extLst>
                  <a:ext uri="{FF2B5EF4-FFF2-40B4-BE49-F238E27FC236}">
                    <a16:creationId xmlns:a16="http://schemas.microsoft.com/office/drawing/2014/main" id="{9C937C19-F900-E812-AE8F-369746FC3B56}"/>
                  </a:ext>
                </a:extLst>
              </p:cNvPr>
              <p:cNvSpPr/>
              <p:nvPr/>
            </p:nvSpPr>
            <p:spPr>
              <a:xfrm>
                <a:off x="8491656" y="3463232"/>
                <a:ext cx="932173" cy="160700"/>
              </a:xfrm>
              <a:custGeom>
                <a:avLst/>
                <a:gdLst>
                  <a:gd name="connsiteX0" fmla="*/ 0 w 932173"/>
                  <a:gd name="connsiteY0" fmla="*/ 160701 h 160700"/>
                  <a:gd name="connsiteX1" fmla="*/ 279938 w 932173"/>
                  <a:gd name="connsiteY1" fmla="*/ 127420 h 160700"/>
                  <a:gd name="connsiteX2" fmla="*/ 655093 w 932173"/>
                  <a:gd name="connsiteY2" fmla="*/ 58005 h 160700"/>
                  <a:gd name="connsiteX3" fmla="*/ 932174 w 932173"/>
                  <a:gd name="connsiteY3" fmla="*/ 0 h 160700"/>
                </a:gdLst>
                <a:ahLst/>
                <a:cxnLst>
                  <a:cxn ang="0">
                    <a:pos x="connsiteX0" y="connsiteY0"/>
                  </a:cxn>
                  <a:cxn ang="0">
                    <a:pos x="connsiteX1" y="connsiteY1"/>
                  </a:cxn>
                  <a:cxn ang="0">
                    <a:pos x="connsiteX2" y="connsiteY2"/>
                  </a:cxn>
                  <a:cxn ang="0">
                    <a:pos x="connsiteX3" y="connsiteY3"/>
                  </a:cxn>
                </a:cxnLst>
                <a:rect l="l" t="t" r="r" b="b"/>
                <a:pathLst>
                  <a:path w="932173" h="160700">
                    <a:moveTo>
                      <a:pt x="0" y="160701"/>
                    </a:moveTo>
                    <a:lnTo>
                      <a:pt x="279938" y="127420"/>
                    </a:lnTo>
                    <a:lnTo>
                      <a:pt x="655093" y="58005"/>
                    </a:lnTo>
                    <a:lnTo>
                      <a:pt x="932174"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7" name="Freeform 152">
                <a:extLst>
                  <a:ext uri="{FF2B5EF4-FFF2-40B4-BE49-F238E27FC236}">
                    <a16:creationId xmlns:a16="http://schemas.microsoft.com/office/drawing/2014/main" id="{3F9248B6-B3B4-DCB0-5A87-11196C9B499F}"/>
                  </a:ext>
                </a:extLst>
              </p:cNvPr>
              <p:cNvSpPr/>
              <p:nvPr/>
            </p:nvSpPr>
            <p:spPr>
              <a:xfrm>
                <a:off x="4932449" y="1779199"/>
                <a:ext cx="1092137" cy="51348"/>
              </a:xfrm>
              <a:custGeom>
                <a:avLst/>
                <a:gdLst>
                  <a:gd name="connsiteX0" fmla="*/ 0 w 1092137"/>
                  <a:gd name="connsiteY0" fmla="*/ 0 h 51348"/>
                  <a:gd name="connsiteX1" fmla="*/ 373250 w 1092137"/>
                  <a:gd name="connsiteY1" fmla="*/ 27576 h 51348"/>
                  <a:gd name="connsiteX2" fmla="*/ 811248 w 1092137"/>
                  <a:gd name="connsiteY2" fmla="*/ 47545 h 51348"/>
                  <a:gd name="connsiteX3" fmla="*/ 1092138 w 1092137"/>
                  <a:gd name="connsiteY3" fmla="*/ 51348 h 51348"/>
                </a:gdLst>
                <a:ahLst/>
                <a:cxnLst>
                  <a:cxn ang="0">
                    <a:pos x="connsiteX0" y="connsiteY0"/>
                  </a:cxn>
                  <a:cxn ang="0">
                    <a:pos x="connsiteX1" y="connsiteY1"/>
                  </a:cxn>
                  <a:cxn ang="0">
                    <a:pos x="connsiteX2" y="connsiteY2"/>
                  </a:cxn>
                  <a:cxn ang="0">
                    <a:pos x="connsiteX3" y="connsiteY3"/>
                  </a:cxn>
                </a:cxnLst>
                <a:rect l="l" t="t" r="r" b="b"/>
                <a:pathLst>
                  <a:path w="1092137" h="51348">
                    <a:moveTo>
                      <a:pt x="0" y="0"/>
                    </a:moveTo>
                    <a:lnTo>
                      <a:pt x="373250" y="27576"/>
                    </a:lnTo>
                    <a:lnTo>
                      <a:pt x="811248" y="47545"/>
                    </a:lnTo>
                    <a:lnTo>
                      <a:pt x="1092138" y="5134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8" name="Freeform 153">
                <a:extLst>
                  <a:ext uri="{FF2B5EF4-FFF2-40B4-BE49-F238E27FC236}">
                    <a16:creationId xmlns:a16="http://schemas.microsoft.com/office/drawing/2014/main" id="{4C77E6BD-1256-CA88-0680-D541FE4C12B2}"/>
                  </a:ext>
                </a:extLst>
              </p:cNvPr>
              <p:cNvSpPr/>
              <p:nvPr/>
            </p:nvSpPr>
            <p:spPr>
              <a:xfrm>
                <a:off x="4876271" y="2393476"/>
                <a:ext cx="1162598" cy="159750"/>
              </a:xfrm>
              <a:custGeom>
                <a:avLst/>
                <a:gdLst>
                  <a:gd name="connsiteX0" fmla="*/ 0 w 1162598"/>
                  <a:gd name="connsiteY0" fmla="*/ 0 h 159750"/>
                  <a:gd name="connsiteX1" fmla="*/ 486558 w 1162598"/>
                  <a:gd name="connsiteY1" fmla="*/ 33281 h 159750"/>
                  <a:gd name="connsiteX2" fmla="*/ 848383 w 1162598"/>
                  <a:gd name="connsiteY2" fmla="*/ 48495 h 159750"/>
                  <a:gd name="connsiteX3" fmla="*/ 880756 w 1162598"/>
                  <a:gd name="connsiteY3" fmla="*/ 78924 h 159750"/>
                  <a:gd name="connsiteX4" fmla="*/ 896943 w 1162598"/>
                  <a:gd name="connsiteY4" fmla="*/ 80826 h 159750"/>
                  <a:gd name="connsiteX5" fmla="*/ 916939 w 1162598"/>
                  <a:gd name="connsiteY5" fmla="*/ 99844 h 159750"/>
                  <a:gd name="connsiteX6" fmla="*/ 934078 w 1162598"/>
                  <a:gd name="connsiteY6" fmla="*/ 98893 h 159750"/>
                  <a:gd name="connsiteX7" fmla="*/ 951217 w 1162598"/>
                  <a:gd name="connsiteY7" fmla="*/ 79875 h 159750"/>
                  <a:gd name="connsiteX8" fmla="*/ 965499 w 1162598"/>
                  <a:gd name="connsiteY8" fmla="*/ 85580 h 159750"/>
                  <a:gd name="connsiteX9" fmla="*/ 975021 w 1162598"/>
                  <a:gd name="connsiteY9" fmla="*/ 78924 h 159750"/>
                  <a:gd name="connsiteX10" fmla="*/ 981686 w 1162598"/>
                  <a:gd name="connsiteY10" fmla="*/ 83679 h 159750"/>
                  <a:gd name="connsiteX11" fmla="*/ 990256 w 1162598"/>
                  <a:gd name="connsiteY11" fmla="*/ 79875 h 159750"/>
                  <a:gd name="connsiteX12" fmla="*/ 996921 w 1162598"/>
                  <a:gd name="connsiteY12" fmla="*/ 83679 h 159750"/>
                  <a:gd name="connsiteX13" fmla="*/ 1005490 w 1162598"/>
                  <a:gd name="connsiteY13" fmla="*/ 79875 h 159750"/>
                  <a:gd name="connsiteX14" fmla="*/ 1015012 w 1162598"/>
                  <a:gd name="connsiteY14" fmla="*/ 84629 h 159750"/>
                  <a:gd name="connsiteX15" fmla="*/ 1028342 w 1162598"/>
                  <a:gd name="connsiteY15" fmla="*/ 78924 h 159750"/>
                  <a:gd name="connsiteX16" fmla="*/ 1047386 w 1162598"/>
                  <a:gd name="connsiteY16" fmla="*/ 84629 h 159750"/>
                  <a:gd name="connsiteX17" fmla="*/ 1053099 w 1162598"/>
                  <a:gd name="connsiteY17" fmla="*/ 95089 h 159750"/>
                  <a:gd name="connsiteX18" fmla="*/ 1111181 w 1162598"/>
                  <a:gd name="connsiteY18" fmla="*/ 116009 h 159750"/>
                  <a:gd name="connsiteX19" fmla="*/ 1122607 w 1162598"/>
                  <a:gd name="connsiteY19" fmla="*/ 128371 h 159750"/>
                  <a:gd name="connsiteX20" fmla="*/ 1131177 w 1162598"/>
                  <a:gd name="connsiteY20" fmla="*/ 153094 h 159750"/>
                  <a:gd name="connsiteX21" fmla="*/ 1148316 w 1162598"/>
                  <a:gd name="connsiteY21" fmla="*/ 159750 h 159750"/>
                  <a:gd name="connsiteX22" fmla="*/ 1162598 w 1162598"/>
                  <a:gd name="connsiteY22" fmla="*/ 157848 h 15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2598" h="159750">
                    <a:moveTo>
                      <a:pt x="0" y="0"/>
                    </a:moveTo>
                    <a:lnTo>
                      <a:pt x="486558" y="33281"/>
                    </a:lnTo>
                    <a:lnTo>
                      <a:pt x="848383" y="48495"/>
                    </a:lnTo>
                    <a:lnTo>
                      <a:pt x="880756" y="78924"/>
                    </a:lnTo>
                    <a:lnTo>
                      <a:pt x="896943" y="80826"/>
                    </a:lnTo>
                    <a:lnTo>
                      <a:pt x="916939" y="99844"/>
                    </a:lnTo>
                    <a:lnTo>
                      <a:pt x="934078" y="98893"/>
                    </a:lnTo>
                    <a:lnTo>
                      <a:pt x="951217" y="79875"/>
                    </a:lnTo>
                    <a:lnTo>
                      <a:pt x="965499" y="85580"/>
                    </a:lnTo>
                    <a:lnTo>
                      <a:pt x="975021" y="78924"/>
                    </a:lnTo>
                    <a:lnTo>
                      <a:pt x="981686" y="83679"/>
                    </a:lnTo>
                    <a:lnTo>
                      <a:pt x="990256" y="79875"/>
                    </a:lnTo>
                    <a:lnTo>
                      <a:pt x="996921" y="83679"/>
                    </a:lnTo>
                    <a:lnTo>
                      <a:pt x="1005490" y="79875"/>
                    </a:lnTo>
                    <a:lnTo>
                      <a:pt x="1015012" y="84629"/>
                    </a:lnTo>
                    <a:lnTo>
                      <a:pt x="1028342" y="78924"/>
                    </a:lnTo>
                    <a:lnTo>
                      <a:pt x="1047386" y="84629"/>
                    </a:lnTo>
                    <a:lnTo>
                      <a:pt x="1053099" y="95089"/>
                    </a:lnTo>
                    <a:lnTo>
                      <a:pt x="1111181" y="116009"/>
                    </a:lnTo>
                    <a:lnTo>
                      <a:pt x="1122607" y="128371"/>
                    </a:lnTo>
                    <a:lnTo>
                      <a:pt x="1131177" y="153094"/>
                    </a:lnTo>
                    <a:lnTo>
                      <a:pt x="1148316" y="159750"/>
                    </a:lnTo>
                    <a:lnTo>
                      <a:pt x="1162598" y="157848"/>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09" name="Freeform 154">
                <a:extLst>
                  <a:ext uri="{FF2B5EF4-FFF2-40B4-BE49-F238E27FC236}">
                    <a16:creationId xmlns:a16="http://schemas.microsoft.com/office/drawing/2014/main" id="{A47B829C-82C3-3185-F9C3-5ED43CDC87C6}"/>
                  </a:ext>
                </a:extLst>
              </p:cNvPr>
              <p:cNvSpPr/>
              <p:nvPr/>
            </p:nvSpPr>
            <p:spPr>
              <a:xfrm>
                <a:off x="4841041" y="2393476"/>
                <a:ext cx="35230" cy="420295"/>
              </a:xfrm>
              <a:custGeom>
                <a:avLst/>
                <a:gdLst>
                  <a:gd name="connsiteX0" fmla="*/ 0 w 35230"/>
                  <a:gd name="connsiteY0" fmla="*/ 420295 h 420295"/>
                  <a:gd name="connsiteX1" fmla="*/ 35230 w 35230"/>
                  <a:gd name="connsiteY1" fmla="*/ 0 h 420295"/>
                </a:gdLst>
                <a:ahLst/>
                <a:cxnLst>
                  <a:cxn ang="0">
                    <a:pos x="connsiteX0" y="connsiteY0"/>
                  </a:cxn>
                  <a:cxn ang="0">
                    <a:pos x="connsiteX1" y="connsiteY1"/>
                  </a:cxn>
                </a:cxnLst>
                <a:rect l="l" t="t" r="r" b="b"/>
                <a:pathLst>
                  <a:path w="35230" h="420295">
                    <a:moveTo>
                      <a:pt x="0" y="420295"/>
                    </a:moveTo>
                    <a:lnTo>
                      <a:pt x="3523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0" name="Freeform 155">
                <a:extLst>
                  <a:ext uri="{FF2B5EF4-FFF2-40B4-BE49-F238E27FC236}">
                    <a16:creationId xmlns:a16="http://schemas.microsoft.com/office/drawing/2014/main" id="{B503F58C-19C6-DB7A-FD18-25341CD999EF}"/>
                  </a:ext>
                </a:extLst>
              </p:cNvPr>
              <p:cNvSpPr/>
              <p:nvPr/>
            </p:nvSpPr>
            <p:spPr>
              <a:xfrm>
                <a:off x="9651399" y="1561444"/>
                <a:ext cx="68555" cy="499219"/>
              </a:xfrm>
              <a:custGeom>
                <a:avLst/>
                <a:gdLst>
                  <a:gd name="connsiteX0" fmla="*/ 47608 w 68555"/>
                  <a:gd name="connsiteY0" fmla="*/ 0 h 499219"/>
                  <a:gd name="connsiteX1" fmla="*/ 59034 w 68555"/>
                  <a:gd name="connsiteY1" fmla="*/ 21871 h 499219"/>
                  <a:gd name="connsiteX2" fmla="*/ 48560 w 68555"/>
                  <a:gd name="connsiteY2" fmla="*/ 55152 h 499219"/>
                  <a:gd name="connsiteX3" fmla="*/ 68556 w 68555"/>
                  <a:gd name="connsiteY3" fmla="*/ 81777 h 499219"/>
                  <a:gd name="connsiteX4" fmla="*/ 64747 w 68555"/>
                  <a:gd name="connsiteY4" fmla="*/ 97942 h 499219"/>
                  <a:gd name="connsiteX5" fmla="*/ 65699 w 68555"/>
                  <a:gd name="connsiteY5" fmla="*/ 110304 h 499219"/>
                  <a:gd name="connsiteX6" fmla="*/ 55226 w 68555"/>
                  <a:gd name="connsiteY6" fmla="*/ 130272 h 499219"/>
                  <a:gd name="connsiteX7" fmla="*/ 41895 w 68555"/>
                  <a:gd name="connsiteY7" fmla="*/ 134076 h 499219"/>
                  <a:gd name="connsiteX8" fmla="*/ 36182 w 68555"/>
                  <a:gd name="connsiteY8" fmla="*/ 146438 h 499219"/>
                  <a:gd name="connsiteX9" fmla="*/ 16186 w 68555"/>
                  <a:gd name="connsiteY9" fmla="*/ 155947 h 499219"/>
                  <a:gd name="connsiteX10" fmla="*/ 9522 w 68555"/>
                  <a:gd name="connsiteY10" fmla="*/ 170210 h 499219"/>
                  <a:gd name="connsiteX11" fmla="*/ 22852 w 68555"/>
                  <a:gd name="connsiteY11" fmla="*/ 202540 h 499219"/>
                  <a:gd name="connsiteX12" fmla="*/ 18091 w 68555"/>
                  <a:gd name="connsiteY12" fmla="*/ 226313 h 499219"/>
                  <a:gd name="connsiteX13" fmla="*/ 22852 w 68555"/>
                  <a:gd name="connsiteY13" fmla="*/ 240576 h 499219"/>
                  <a:gd name="connsiteX14" fmla="*/ 13330 w 68555"/>
                  <a:gd name="connsiteY14" fmla="*/ 258643 h 499219"/>
                  <a:gd name="connsiteX15" fmla="*/ 17139 w 68555"/>
                  <a:gd name="connsiteY15" fmla="*/ 276710 h 499219"/>
                  <a:gd name="connsiteX16" fmla="*/ 4761 w 68555"/>
                  <a:gd name="connsiteY16" fmla="*/ 294777 h 499219"/>
                  <a:gd name="connsiteX17" fmla="*/ 6665 w 68555"/>
                  <a:gd name="connsiteY17" fmla="*/ 315697 h 499219"/>
                  <a:gd name="connsiteX18" fmla="*/ 0 w 68555"/>
                  <a:gd name="connsiteY18" fmla="*/ 326157 h 499219"/>
                  <a:gd name="connsiteX19" fmla="*/ 6665 w 68555"/>
                  <a:gd name="connsiteY19" fmla="*/ 368947 h 499219"/>
                  <a:gd name="connsiteX20" fmla="*/ 13330 w 68555"/>
                  <a:gd name="connsiteY20" fmla="*/ 383210 h 499219"/>
                  <a:gd name="connsiteX21" fmla="*/ 8569 w 68555"/>
                  <a:gd name="connsiteY21" fmla="*/ 407933 h 499219"/>
                  <a:gd name="connsiteX22" fmla="*/ 17139 w 68555"/>
                  <a:gd name="connsiteY22" fmla="*/ 425050 h 499219"/>
                  <a:gd name="connsiteX23" fmla="*/ 15234 w 68555"/>
                  <a:gd name="connsiteY23" fmla="*/ 448822 h 499219"/>
                  <a:gd name="connsiteX24" fmla="*/ 10474 w 68555"/>
                  <a:gd name="connsiteY24" fmla="*/ 461184 h 499219"/>
                  <a:gd name="connsiteX25" fmla="*/ 9522 w 68555"/>
                  <a:gd name="connsiteY25" fmla="*/ 474496 h 499219"/>
                  <a:gd name="connsiteX26" fmla="*/ 29517 w 68555"/>
                  <a:gd name="connsiteY26" fmla="*/ 499219 h 49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55" h="499219">
                    <a:moveTo>
                      <a:pt x="47608" y="0"/>
                    </a:moveTo>
                    <a:lnTo>
                      <a:pt x="59034" y="21871"/>
                    </a:lnTo>
                    <a:lnTo>
                      <a:pt x="48560" y="55152"/>
                    </a:lnTo>
                    <a:lnTo>
                      <a:pt x="68556" y="81777"/>
                    </a:lnTo>
                    <a:lnTo>
                      <a:pt x="64747" y="97942"/>
                    </a:lnTo>
                    <a:lnTo>
                      <a:pt x="65699" y="110304"/>
                    </a:lnTo>
                    <a:lnTo>
                      <a:pt x="55226" y="130272"/>
                    </a:lnTo>
                    <a:lnTo>
                      <a:pt x="41895" y="134076"/>
                    </a:lnTo>
                    <a:lnTo>
                      <a:pt x="36182" y="146438"/>
                    </a:lnTo>
                    <a:lnTo>
                      <a:pt x="16186" y="155947"/>
                    </a:lnTo>
                    <a:lnTo>
                      <a:pt x="9522" y="170210"/>
                    </a:lnTo>
                    <a:lnTo>
                      <a:pt x="22852" y="202540"/>
                    </a:lnTo>
                    <a:lnTo>
                      <a:pt x="18091" y="226313"/>
                    </a:lnTo>
                    <a:lnTo>
                      <a:pt x="22852" y="240576"/>
                    </a:lnTo>
                    <a:lnTo>
                      <a:pt x="13330" y="258643"/>
                    </a:lnTo>
                    <a:lnTo>
                      <a:pt x="17139" y="276710"/>
                    </a:lnTo>
                    <a:lnTo>
                      <a:pt x="4761" y="294777"/>
                    </a:lnTo>
                    <a:lnTo>
                      <a:pt x="6665" y="315697"/>
                    </a:lnTo>
                    <a:lnTo>
                      <a:pt x="0" y="326157"/>
                    </a:lnTo>
                    <a:lnTo>
                      <a:pt x="6665" y="368947"/>
                    </a:lnTo>
                    <a:lnTo>
                      <a:pt x="13330" y="383210"/>
                    </a:lnTo>
                    <a:lnTo>
                      <a:pt x="8569" y="407933"/>
                    </a:lnTo>
                    <a:lnTo>
                      <a:pt x="17139" y="425050"/>
                    </a:lnTo>
                    <a:lnTo>
                      <a:pt x="15234" y="448822"/>
                    </a:lnTo>
                    <a:lnTo>
                      <a:pt x="10474" y="461184"/>
                    </a:lnTo>
                    <a:lnTo>
                      <a:pt x="9522" y="474496"/>
                    </a:lnTo>
                    <a:lnTo>
                      <a:pt x="29517" y="49921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1" name="Freeform 156">
                <a:extLst>
                  <a:ext uri="{FF2B5EF4-FFF2-40B4-BE49-F238E27FC236}">
                    <a16:creationId xmlns:a16="http://schemas.microsoft.com/office/drawing/2014/main" id="{BA5F4A0A-F8B4-0389-9A9F-E4FD84DF0C87}"/>
                  </a:ext>
                </a:extLst>
              </p:cNvPr>
              <p:cNvSpPr/>
              <p:nvPr/>
            </p:nvSpPr>
            <p:spPr>
              <a:xfrm>
                <a:off x="9413356" y="2421052"/>
                <a:ext cx="139016" cy="102696"/>
              </a:xfrm>
              <a:custGeom>
                <a:avLst/>
                <a:gdLst>
                  <a:gd name="connsiteX0" fmla="*/ 0 w 139016"/>
                  <a:gd name="connsiteY0" fmla="*/ 0 h 102696"/>
                  <a:gd name="connsiteX1" fmla="*/ 139016 w 139016"/>
                  <a:gd name="connsiteY1" fmla="*/ 46594 h 102696"/>
                  <a:gd name="connsiteX2" fmla="*/ 135208 w 139016"/>
                  <a:gd name="connsiteY2" fmla="*/ 102697 h 102696"/>
                </a:gdLst>
                <a:ahLst/>
                <a:cxnLst>
                  <a:cxn ang="0">
                    <a:pos x="connsiteX0" y="connsiteY0"/>
                  </a:cxn>
                  <a:cxn ang="0">
                    <a:pos x="connsiteX1" y="connsiteY1"/>
                  </a:cxn>
                  <a:cxn ang="0">
                    <a:pos x="connsiteX2" y="connsiteY2"/>
                  </a:cxn>
                </a:cxnLst>
                <a:rect l="l" t="t" r="r" b="b"/>
                <a:pathLst>
                  <a:path w="139016" h="102696">
                    <a:moveTo>
                      <a:pt x="0" y="0"/>
                    </a:moveTo>
                    <a:lnTo>
                      <a:pt x="139016" y="46594"/>
                    </a:lnTo>
                    <a:lnTo>
                      <a:pt x="135208" y="102697"/>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2" name="Freeform 157">
                <a:extLst>
                  <a:ext uri="{FF2B5EF4-FFF2-40B4-BE49-F238E27FC236}">
                    <a16:creationId xmlns:a16="http://schemas.microsoft.com/office/drawing/2014/main" id="{3F6E3BF8-1842-90AF-D65D-F03EA9EE58AF}"/>
                  </a:ext>
                </a:extLst>
              </p:cNvPr>
              <p:cNvSpPr/>
              <p:nvPr/>
            </p:nvSpPr>
            <p:spPr>
              <a:xfrm>
                <a:off x="9366700" y="2421052"/>
                <a:ext cx="99977" cy="348977"/>
              </a:xfrm>
              <a:custGeom>
                <a:avLst/>
                <a:gdLst>
                  <a:gd name="connsiteX0" fmla="*/ 7617 w 99977"/>
                  <a:gd name="connsiteY0" fmla="*/ 348978 h 348977"/>
                  <a:gd name="connsiteX1" fmla="*/ 20948 w 99977"/>
                  <a:gd name="connsiteY1" fmla="*/ 332813 h 348977"/>
                  <a:gd name="connsiteX2" fmla="*/ 36182 w 99977"/>
                  <a:gd name="connsiteY2" fmla="*/ 327107 h 348977"/>
                  <a:gd name="connsiteX3" fmla="*/ 53321 w 99977"/>
                  <a:gd name="connsiteY3" fmla="*/ 298581 h 348977"/>
                  <a:gd name="connsiteX4" fmla="*/ 68556 w 99977"/>
                  <a:gd name="connsiteY4" fmla="*/ 276710 h 348977"/>
                  <a:gd name="connsiteX5" fmla="*/ 99978 w 99977"/>
                  <a:gd name="connsiteY5" fmla="*/ 251987 h 348977"/>
                  <a:gd name="connsiteX6" fmla="*/ 59987 w 99977"/>
                  <a:gd name="connsiteY6" fmla="*/ 221558 h 348977"/>
                  <a:gd name="connsiteX7" fmla="*/ 39991 w 99977"/>
                  <a:gd name="connsiteY7" fmla="*/ 211098 h 348977"/>
                  <a:gd name="connsiteX8" fmla="*/ 30470 w 99977"/>
                  <a:gd name="connsiteY8" fmla="*/ 184473 h 348977"/>
                  <a:gd name="connsiteX9" fmla="*/ 4761 w 99977"/>
                  <a:gd name="connsiteY9" fmla="*/ 175915 h 348977"/>
                  <a:gd name="connsiteX10" fmla="*/ 0 w 99977"/>
                  <a:gd name="connsiteY10" fmla="*/ 141683 h 348977"/>
                  <a:gd name="connsiteX11" fmla="*/ 9522 w 99977"/>
                  <a:gd name="connsiteY11" fmla="*/ 132174 h 348977"/>
                  <a:gd name="connsiteX12" fmla="*/ 16187 w 99977"/>
                  <a:gd name="connsiteY12" fmla="*/ 113156 h 348977"/>
                  <a:gd name="connsiteX13" fmla="*/ 1904 w 99977"/>
                  <a:gd name="connsiteY13" fmla="*/ 96040 h 348977"/>
                  <a:gd name="connsiteX14" fmla="*/ 30470 w 99977"/>
                  <a:gd name="connsiteY14" fmla="*/ 44692 h 348977"/>
                  <a:gd name="connsiteX15" fmla="*/ 29517 w 99977"/>
                  <a:gd name="connsiteY15" fmla="*/ 23772 h 348977"/>
                  <a:gd name="connsiteX16" fmla="*/ 46657 w 99977"/>
                  <a:gd name="connsiteY16" fmla="*/ 0 h 34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977" h="348977">
                    <a:moveTo>
                      <a:pt x="7617" y="348978"/>
                    </a:moveTo>
                    <a:lnTo>
                      <a:pt x="20948" y="332813"/>
                    </a:lnTo>
                    <a:lnTo>
                      <a:pt x="36182" y="327107"/>
                    </a:lnTo>
                    <a:lnTo>
                      <a:pt x="53321" y="298581"/>
                    </a:lnTo>
                    <a:lnTo>
                      <a:pt x="68556" y="276710"/>
                    </a:lnTo>
                    <a:lnTo>
                      <a:pt x="99978" y="251987"/>
                    </a:lnTo>
                    <a:lnTo>
                      <a:pt x="59987" y="221558"/>
                    </a:lnTo>
                    <a:lnTo>
                      <a:pt x="39991" y="211098"/>
                    </a:lnTo>
                    <a:lnTo>
                      <a:pt x="30470" y="184473"/>
                    </a:lnTo>
                    <a:lnTo>
                      <a:pt x="4761" y="175915"/>
                    </a:lnTo>
                    <a:lnTo>
                      <a:pt x="0" y="141683"/>
                    </a:lnTo>
                    <a:lnTo>
                      <a:pt x="9522" y="132174"/>
                    </a:lnTo>
                    <a:lnTo>
                      <a:pt x="16187" y="113156"/>
                    </a:lnTo>
                    <a:lnTo>
                      <a:pt x="1904" y="96040"/>
                    </a:lnTo>
                    <a:lnTo>
                      <a:pt x="30470" y="44692"/>
                    </a:lnTo>
                    <a:lnTo>
                      <a:pt x="29517" y="23772"/>
                    </a:lnTo>
                    <a:lnTo>
                      <a:pt x="46657"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3" name="Freeform 158">
                <a:extLst>
                  <a:ext uri="{FF2B5EF4-FFF2-40B4-BE49-F238E27FC236}">
                    <a16:creationId xmlns:a16="http://schemas.microsoft.com/office/drawing/2014/main" id="{E826DAAB-9544-61AD-69C1-FCB794E134B6}"/>
                  </a:ext>
                </a:extLst>
              </p:cNvPr>
              <p:cNvSpPr/>
              <p:nvPr/>
            </p:nvSpPr>
            <p:spPr>
              <a:xfrm>
                <a:off x="4934353" y="3674330"/>
                <a:ext cx="5713" cy="100794"/>
              </a:xfrm>
              <a:custGeom>
                <a:avLst/>
                <a:gdLst>
                  <a:gd name="connsiteX0" fmla="*/ 5713 w 5713"/>
                  <a:gd name="connsiteY0" fmla="*/ 0 h 100794"/>
                  <a:gd name="connsiteX1" fmla="*/ 0 w 5713"/>
                  <a:gd name="connsiteY1" fmla="*/ 100795 h 100794"/>
                </a:gdLst>
                <a:ahLst/>
                <a:cxnLst>
                  <a:cxn ang="0">
                    <a:pos x="connsiteX0" y="connsiteY0"/>
                  </a:cxn>
                  <a:cxn ang="0">
                    <a:pos x="connsiteX1" y="connsiteY1"/>
                  </a:cxn>
                </a:cxnLst>
                <a:rect l="l" t="t" r="r" b="b"/>
                <a:pathLst>
                  <a:path w="5713" h="100794">
                    <a:moveTo>
                      <a:pt x="5713" y="0"/>
                    </a:moveTo>
                    <a:lnTo>
                      <a:pt x="0" y="100795"/>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4" name="Freeform 159">
                <a:extLst>
                  <a:ext uri="{FF2B5EF4-FFF2-40B4-BE49-F238E27FC236}">
                    <a16:creationId xmlns:a16="http://schemas.microsoft.com/office/drawing/2014/main" id="{9CA36B83-2D26-28BA-4988-4510B7D413B7}"/>
                  </a:ext>
                </a:extLst>
              </p:cNvPr>
              <p:cNvSpPr/>
              <p:nvPr/>
            </p:nvSpPr>
            <p:spPr>
              <a:xfrm>
                <a:off x="4218322" y="3775125"/>
                <a:ext cx="716031" cy="944237"/>
              </a:xfrm>
              <a:custGeom>
                <a:avLst/>
                <a:gdLst>
                  <a:gd name="connsiteX0" fmla="*/ 19043 w 716031"/>
                  <a:gd name="connsiteY0" fmla="*/ 934729 h 944237"/>
                  <a:gd name="connsiteX1" fmla="*/ 0 w 716031"/>
                  <a:gd name="connsiteY1" fmla="*/ 913809 h 944237"/>
                  <a:gd name="connsiteX2" fmla="*/ 2857 w 716031"/>
                  <a:gd name="connsiteY2" fmla="*/ 885282 h 944237"/>
                  <a:gd name="connsiteX3" fmla="*/ 330403 w 716031"/>
                  <a:gd name="connsiteY3" fmla="*/ 919514 h 944237"/>
                  <a:gd name="connsiteX4" fmla="*/ 633192 w 716031"/>
                  <a:gd name="connsiteY4" fmla="*/ 944238 h 944237"/>
                  <a:gd name="connsiteX5" fmla="*/ 708414 w 716031"/>
                  <a:gd name="connsiteY5" fmla="*/ 0 h 944237"/>
                  <a:gd name="connsiteX6" fmla="*/ 716031 w 716031"/>
                  <a:gd name="connsiteY6" fmla="*/ 0 h 9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031" h="944237">
                    <a:moveTo>
                      <a:pt x="19043" y="934729"/>
                    </a:moveTo>
                    <a:lnTo>
                      <a:pt x="0" y="913809"/>
                    </a:lnTo>
                    <a:lnTo>
                      <a:pt x="2857" y="885282"/>
                    </a:lnTo>
                    <a:lnTo>
                      <a:pt x="330403" y="919514"/>
                    </a:lnTo>
                    <a:lnTo>
                      <a:pt x="633192" y="944238"/>
                    </a:lnTo>
                    <a:lnTo>
                      <a:pt x="708414" y="0"/>
                    </a:lnTo>
                    <a:lnTo>
                      <a:pt x="716031"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5" name="Freeform 160">
                <a:extLst>
                  <a:ext uri="{FF2B5EF4-FFF2-40B4-BE49-F238E27FC236}">
                    <a16:creationId xmlns:a16="http://schemas.microsoft.com/office/drawing/2014/main" id="{7A333D21-9687-24D9-883B-8215C95F531B}"/>
                  </a:ext>
                </a:extLst>
              </p:cNvPr>
              <p:cNvSpPr/>
              <p:nvPr/>
            </p:nvSpPr>
            <p:spPr>
              <a:xfrm>
                <a:off x="2424436" y="2192838"/>
                <a:ext cx="447519" cy="106500"/>
              </a:xfrm>
              <a:custGeom>
                <a:avLst/>
                <a:gdLst>
                  <a:gd name="connsiteX0" fmla="*/ 0 w 447519"/>
                  <a:gd name="connsiteY0" fmla="*/ 0 h 106500"/>
                  <a:gd name="connsiteX1" fmla="*/ 447519 w 447519"/>
                  <a:gd name="connsiteY1" fmla="*/ 106500 h 106500"/>
                </a:gdLst>
                <a:ahLst/>
                <a:cxnLst>
                  <a:cxn ang="0">
                    <a:pos x="connsiteX0" y="connsiteY0"/>
                  </a:cxn>
                  <a:cxn ang="0">
                    <a:pos x="connsiteX1" y="connsiteY1"/>
                  </a:cxn>
                </a:cxnLst>
                <a:rect l="l" t="t" r="r" b="b"/>
                <a:pathLst>
                  <a:path w="447519" h="106500">
                    <a:moveTo>
                      <a:pt x="0" y="0"/>
                    </a:moveTo>
                    <a:lnTo>
                      <a:pt x="447519" y="10650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6" name="Freeform 161">
                <a:extLst>
                  <a:ext uri="{FF2B5EF4-FFF2-40B4-BE49-F238E27FC236}">
                    <a16:creationId xmlns:a16="http://schemas.microsoft.com/office/drawing/2014/main" id="{8FB8F44F-E017-BC83-DCA5-2B3EA3A1BD9A}"/>
                  </a:ext>
                </a:extLst>
              </p:cNvPr>
              <p:cNvSpPr/>
              <p:nvPr/>
            </p:nvSpPr>
            <p:spPr>
              <a:xfrm>
                <a:off x="3126185" y="2395378"/>
                <a:ext cx="199955" cy="1036474"/>
              </a:xfrm>
              <a:custGeom>
                <a:avLst/>
                <a:gdLst>
                  <a:gd name="connsiteX0" fmla="*/ 199955 w 199955"/>
                  <a:gd name="connsiteY0" fmla="*/ 0 h 1036474"/>
                  <a:gd name="connsiteX1" fmla="*/ 0 w 199955"/>
                  <a:gd name="connsiteY1" fmla="*/ 1036474 h 1036474"/>
                </a:gdLst>
                <a:ahLst/>
                <a:cxnLst>
                  <a:cxn ang="0">
                    <a:pos x="connsiteX0" y="connsiteY0"/>
                  </a:cxn>
                  <a:cxn ang="0">
                    <a:pos x="connsiteX1" y="connsiteY1"/>
                  </a:cxn>
                </a:cxnLst>
                <a:rect l="l" t="t" r="r" b="b"/>
                <a:pathLst>
                  <a:path w="199955" h="1036474">
                    <a:moveTo>
                      <a:pt x="199955" y="0"/>
                    </a:moveTo>
                    <a:lnTo>
                      <a:pt x="0" y="103647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7" name="Freeform 162">
                <a:extLst>
                  <a:ext uri="{FF2B5EF4-FFF2-40B4-BE49-F238E27FC236}">
                    <a16:creationId xmlns:a16="http://schemas.microsoft.com/office/drawing/2014/main" id="{3F89BDC7-D5F5-0458-0E57-EA3B92D896F5}"/>
                  </a:ext>
                </a:extLst>
              </p:cNvPr>
              <p:cNvSpPr/>
              <p:nvPr/>
            </p:nvSpPr>
            <p:spPr>
              <a:xfrm>
                <a:off x="8604965" y="2312650"/>
                <a:ext cx="808391" cy="132174"/>
              </a:xfrm>
              <a:custGeom>
                <a:avLst/>
                <a:gdLst>
                  <a:gd name="connsiteX0" fmla="*/ 808392 w 808391"/>
                  <a:gd name="connsiteY0" fmla="*/ 108402 h 132174"/>
                  <a:gd name="connsiteX1" fmla="*/ 793157 w 808391"/>
                  <a:gd name="connsiteY1" fmla="*/ 97942 h 132174"/>
                  <a:gd name="connsiteX2" fmla="*/ 775066 w 808391"/>
                  <a:gd name="connsiteY2" fmla="*/ 100795 h 132174"/>
                  <a:gd name="connsiteX3" fmla="*/ 746501 w 808391"/>
                  <a:gd name="connsiteY3" fmla="*/ 79875 h 132174"/>
                  <a:gd name="connsiteX4" fmla="*/ 717936 w 808391"/>
                  <a:gd name="connsiteY4" fmla="*/ 24723 h 132174"/>
                  <a:gd name="connsiteX5" fmla="*/ 698892 w 808391"/>
                  <a:gd name="connsiteY5" fmla="*/ 24723 h 132174"/>
                  <a:gd name="connsiteX6" fmla="*/ 695083 w 808391"/>
                  <a:gd name="connsiteY6" fmla="*/ 10460 h 132174"/>
                  <a:gd name="connsiteX7" fmla="*/ 678896 w 808391"/>
                  <a:gd name="connsiteY7" fmla="*/ 0 h 132174"/>
                  <a:gd name="connsiteX8" fmla="*/ 7617 w 808391"/>
                  <a:gd name="connsiteY8" fmla="*/ 132174 h 132174"/>
                  <a:gd name="connsiteX9" fmla="*/ 0 w 808391"/>
                  <a:gd name="connsiteY9" fmla="*/ 75121 h 13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391" h="132174">
                    <a:moveTo>
                      <a:pt x="808392" y="108402"/>
                    </a:moveTo>
                    <a:lnTo>
                      <a:pt x="793157" y="97942"/>
                    </a:lnTo>
                    <a:lnTo>
                      <a:pt x="775066" y="100795"/>
                    </a:lnTo>
                    <a:lnTo>
                      <a:pt x="746501" y="79875"/>
                    </a:lnTo>
                    <a:lnTo>
                      <a:pt x="717936" y="24723"/>
                    </a:lnTo>
                    <a:lnTo>
                      <a:pt x="698892" y="24723"/>
                    </a:lnTo>
                    <a:lnTo>
                      <a:pt x="695083" y="10460"/>
                    </a:lnTo>
                    <a:lnTo>
                      <a:pt x="678896" y="0"/>
                    </a:lnTo>
                    <a:lnTo>
                      <a:pt x="7617" y="132174"/>
                    </a:lnTo>
                    <a:lnTo>
                      <a:pt x="0" y="7512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8" name="Freeform 163">
                <a:extLst>
                  <a:ext uri="{FF2B5EF4-FFF2-40B4-BE49-F238E27FC236}">
                    <a16:creationId xmlns:a16="http://schemas.microsoft.com/office/drawing/2014/main" id="{B9A90BFA-4768-F5EB-8EF0-FB31363DE546}"/>
                  </a:ext>
                </a:extLst>
              </p:cNvPr>
              <p:cNvSpPr/>
              <p:nvPr/>
            </p:nvSpPr>
            <p:spPr>
              <a:xfrm>
                <a:off x="9439064" y="1627056"/>
                <a:ext cx="123781" cy="459281"/>
              </a:xfrm>
              <a:custGeom>
                <a:avLst/>
                <a:gdLst>
                  <a:gd name="connsiteX0" fmla="*/ 123782 w 123781"/>
                  <a:gd name="connsiteY0" fmla="*/ 459282 h 459281"/>
                  <a:gd name="connsiteX1" fmla="*/ 113308 w 123781"/>
                  <a:gd name="connsiteY1" fmla="*/ 449773 h 459281"/>
                  <a:gd name="connsiteX2" fmla="*/ 118069 w 123781"/>
                  <a:gd name="connsiteY2" fmla="*/ 430755 h 459281"/>
                  <a:gd name="connsiteX3" fmla="*/ 89504 w 123781"/>
                  <a:gd name="connsiteY3" fmla="*/ 295728 h 459281"/>
                  <a:gd name="connsiteX4" fmla="*/ 71413 w 123781"/>
                  <a:gd name="connsiteY4" fmla="*/ 281465 h 459281"/>
                  <a:gd name="connsiteX5" fmla="*/ 62843 w 123781"/>
                  <a:gd name="connsiteY5" fmla="*/ 296679 h 459281"/>
                  <a:gd name="connsiteX6" fmla="*/ 54274 w 123781"/>
                  <a:gd name="connsiteY6" fmla="*/ 275759 h 459281"/>
                  <a:gd name="connsiteX7" fmla="*/ 61891 w 123781"/>
                  <a:gd name="connsiteY7" fmla="*/ 258643 h 459281"/>
                  <a:gd name="connsiteX8" fmla="*/ 32374 w 123781"/>
                  <a:gd name="connsiteY8" fmla="*/ 194933 h 459281"/>
                  <a:gd name="connsiteX9" fmla="*/ 35230 w 123781"/>
                  <a:gd name="connsiteY9" fmla="*/ 158799 h 459281"/>
                  <a:gd name="connsiteX10" fmla="*/ 39039 w 123781"/>
                  <a:gd name="connsiteY10" fmla="*/ 149290 h 459281"/>
                  <a:gd name="connsiteX11" fmla="*/ 33326 w 123781"/>
                  <a:gd name="connsiteY11" fmla="*/ 130272 h 459281"/>
                  <a:gd name="connsiteX12" fmla="*/ 37135 w 123781"/>
                  <a:gd name="connsiteY12" fmla="*/ 109353 h 459281"/>
                  <a:gd name="connsiteX13" fmla="*/ 16187 w 123781"/>
                  <a:gd name="connsiteY13" fmla="*/ 87482 h 459281"/>
                  <a:gd name="connsiteX14" fmla="*/ 11426 w 123781"/>
                  <a:gd name="connsiteY14" fmla="*/ 57054 h 459281"/>
                  <a:gd name="connsiteX15" fmla="*/ 15235 w 123781"/>
                  <a:gd name="connsiteY15" fmla="*/ 42790 h 459281"/>
                  <a:gd name="connsiteX16" fmla="*/ 1904 w 123781"/>
                  <a:gd name="connsiteY16" fmla="*/ 34232 h 459281"/>
                  <a:gd name="connsiteX17" fmla="*/ 7618 w 123781"/>
                  <a:gd name="connsiteY17" fmla="*/ 16165 h 459281"/>
                  <a:gd name="connsiteX18" fmla="*/ 0 w 123781"/>
                  <a:gd name="connsiteY18" fmla="*/ 0 h 45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3781" h="459281">
                    <a:moveTo>
                      <a:pt x="123782" y="459282"/>
                    </a:moveTo>
                    <a:lnTo>
                      <a:pt x="113308" y="449773"/>
                    </a:lnTo>
                    <a:lnTo>
                      <a:pt x="118069" y="430755"/>
                    </a:lnTo>
                    <a:lnTo>
                      <a:pt x="89504" y="295728"/>
                    </a:lnTo>
                    <a:lnTo>
                      <a:pt x="71413" y="281465"/>
                    </a:lnTo>
                    <a:lnTo>
                      <a:pt x="62843" y="296679"/>
                    </a:lnTo>
                    <a:lnTo>
                      <a:pt x="54274" y="275759"/>
                    </a:lnTo>
                    <a:lnTo>
                      <a:pt x="61891" y="258643"/>
                    </a:lnTo>
                    <a:lnTo>
                      <a:pt x="32374" y="194933"/>
                    </a:lnTo>
                    <a:lnTo>
                      <a:pt x="35230" y="158799"/>
                    </a:lnTo>
                    <a:lnTo>
                      <a:pt x="39039" y="149290"/>
                    </a:lnTo>
                    <a:lnTo>
                      <a:pt x="33326" y="130272"/>
                    </a:lnTo>
                    <a:lnTo>
                      <a:pt x="37135" y="109353"/>
                    </a:lnTo>
                    <a:lnTo>
                      <a:pt x="16187" y="87482"/>
                    </a:lnTo>
                    <a:lnTo>
                      <a:pt x="11426" y="57054"/>
                    </a:lnTo>
                    <a:lnTo>
                      <a:pt x="15235" y="42790"/>
                    </a:lnTo>
                    <a:lnTo>
                      <a:pt x="1904" y="34232"/>
                    </a:lnTo>
                    <a:lnTo>
                      <a:pt x="7618" y="16165"/>
                    </a:ln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19" name="Freeform 164">
                <a:extLst>
                  <a:ext uri="{FF2B5EF4-FFF2-40B4-BE49-F238E27FC236}">
                    <a16:creationId xmlns:a16="http://schemas.microsoft.com/office/drawing/2014/main" id="{0E93445E-8827-8311-1AF8-98EBA3A141D5}"/>
                  </a:ext>
                </a:extLst>
              </p:cNvPr>
              <p:cNvSpPr/>
              <p:nvPr/>
            </p:nvSpPr>
            <p:spPr>
              <a:xfrm>
                <a:off x="8499274" y="2465744"/>
                <a:ext cx="46655" cy="284317"/>
              </a:xfrm>
              <a:custGeom>
                <a:avLst/>
                <a:gdLst>
                  <a:gd name="connsiteX0" fmla="*/ 46656 w 46655"/>
                  <a:gd name="connsiteY0" fmla="*/ 284317 h 284317"/>
                  <a:gd name="connsiteX1" fmla="*/ 0 w 46655"/>
                  <a:gd name="connsiteY1" fmla="*/ 0 h 284317"/>
                </a:gdLst>
                <a:ahLst/>
                <a:cxnLst>
                  <a:cxn ang="0">
                    <a:pos x="connsiteX0" y="connsiteY0"/>
                  </a:cxn>
                  <a:cxn ang="0">
                    <a:pos x="connsiteX1" y="connsiteY1"/>
                  </a:cxn>
                </a:cxnLst>
                <a:rect l="l" t="t" r="r" b="b"/>
                <a:pathLst>
                  <a:path w="46655" h="284317">
                    <a:moveTo>
                      <a:pt x="46656" y="284317"/>
                    </a:moveTo>
                    <a:lnTo>
                      <a:pt x="0"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0" name="Freeform 165">
                <a:extLst>
                  <a:ext uri="{FF2B5EF4-FFF2-40B4-BE49-F238E27FC236}">
                    <a16:creationId xmlns:a16="http://schemas.microsoft.com/office/drawing/2014/main" id="{B980C641-7583-5706-356F-485082E784AD}"/>
                  </a:ext>
                </a:extLst>
              </p:cNvPr>
              <p:cNvSpPr/>
              <p:nvPr/>
            </p:nvSpPr>
            <p:spPr>
              <a:xfrm>
                <a:off x="8284084" y="2750061"/>
                <a:ext cx="261846" cy="516335"/>
              </a:xfrm>
              <a:custGeom>
                <a:avLst/>
                <a:gdLst>
                  <a:gd name="connsiteX0" fmla="*/ 0 w 261846"/>
                  <a:gd name="connsiteY0" fmla="*/ 516335 h 516335"/>
                  <a:gd name="connsiteX1" fmla="*/ 30470 w 261846"/>
                  <a:gd name="connsiteY1" fmla="*/ 503023 h 516335"/>
                  <a:gd name="connsiteX2" fmla="*/ 44752 w 261846"/>
                  <a:gd name="connsiteY2" fmla="*/ 503023 h 516335"/>
                  <a:gd name="connsiteX3" fmla="*/ 48561 w 261846"/>
                  <a:gd name="connsiteY3" fmla="*/ 469741 h 516335"/>
                  <a:gd name="connsiteX4" fmla="*/ 62843 w 261846"/>
                  <a:gd name="connsiteY4" fmla="*/ 462134 h 516335"/>
                  <a:gd name="connsiteX5" fmla="*/ 50465 w 261846"/>
                  <a:gd name="connsiteY5" fmla="*/ 427902 h 516335"/>
                  <a:gd name="connsiteX6" fmla="*/ 60939 w 261846"/>
                  <a:gd name="connsiteY6" fmla="*/ 415540 h 516335"/>
                  <a:gd name="connsiteX7" fmla="*/ 63795 w 261846"/>
                  <a:gd name="connsiteY7" fmla="*/ 394621 h 516335"/>
                  <a:gd name="connsiteX8" fmla="*/ 73317 w 261846"/>
                  <a:gd name="connsiteY8" fmla="*/ 372750 h 516335"/>
                  <a:gd name="connsiteX9" fmla="*/ 88552 w 261846"/>
                  <a:gd name="connsiteY9" fmla="*/ 377505 h 516335"/>
                  <a:gd name="connsiteX10" fmla="*/ 94265 w 261846"/>
                  <a:gd name="connsiteY10" fmla="*/ 397473 h 516335"/>
                  <a:gd name="connsiteX11" fmla="*/ 103787 w 261846"/>
                  <a:gd name="connsiteY11" fmla="*/ 392719 h 516335"/>
                  <a:gd name="connsiteX12" fmla="*/ 110452 w 261846"/>
                  <a:gd name="connsiteY12" fmla="*/ 385112 h 516335"/>
                  <a:gd name="connsiteX13" fmla="*/ 119974 w 261846"/>
                  <a:gd name="connsiteY13" fmla="*/ 383210 h 516335"/>
                  <a:gd name="connsiteX14" fmla="*/ 119974 w 261846"/>
                  <a:gd name="connsiteY14" fmla="*/ 365143 h 516335"/>
                  <a:gd name="connsiteX15" fmla="*/ 106643 w 261846"/>
                  <a:gd name="connsiteY15" fmla="*/ 354683 h 516335"/>
                  <a:gd name="connsiteX16" fmla="*/ 116165 w 261846"/>
                  <a:gd name="connsiteY16" fmla="*/ 349929 h 516335"/>
                  <a:gd name="connsiteX17" fmla="*/ 115213 w 261846"/>
                  <a:gd name="connsiteY17" fmla="*/ 329960 h 516335"/>
                  <a:gd name="connsiteX18" fmla="*/ 127591 w 261846"/>
                  <a:gd name="connsiteY18" fmla="*/ 309040 h 516335"/>
                  <a:gd name="connsiteX19" fmla="*/ 139969 w 261846"/>
                  <a:gd name="connsiteY19" fmla="*/ 309040 h 516335"/>
                  <a:gd name="connsiteX20" fmla="*/ 142825 w 261846"/>
                  <a:gd name="connsiteY20" fmla="*/ 297630 h 516335"/>
                  <a:gd name="connsiteX21" fmla="*/ 157108 w 261846"/>
                  <a:gd name="connsiteY21" fmla="*/ 280514 h 516335"/>
                  <a:gd name="connsiteX22" fmla="*/ 169486 w 261846"/>
                  <a:gd name="connsiteY22" fmla="*/ 291924 h 516335"/>
                  <a:gd name="connsiteX23" fmla="*/ 186625 w 261846"/>
                  <a:gd name="connsiteY23" fmla="*/ 275759 h 516335"/>
                  <a:gd name="connsiteX24" fmla="*/ 192338 w 261846"/>
                  <a:gd name="connsiteY24" fmla="*/ 275759 h 516335"/>
                  <a:gd name="connsiteX25" fmla="*/ 209477 w 261846"/>
                  <a:gd name="connsiteY25" fmla="*/ 256741 h 516335"/>
                  <a:gd name="connsiteX26" fmla="*/ 228521 w 261846"/>
                  <a:gd name="connsiteY26" fmla="*/ 225362 h 516335"/>
                  <a:gd name="connsiteX27" fmla="*/ 238995 w 261846"/>
                  <a:gd name="connsiteY27" fmla="*/ 220607 h 516335"/>
                  <a:gd name="connsiteX28" fmla="*/ 242803 w 261846"/>
                  <a:gd name="connsiteY28" fmla="*/ 199688 h 516335"/>
                  <a:gd name="connsiteX29" fmla="*/ 238042 w 261846"/>
                  <a:gd name="connsiteY29" fmla="*/ 189228 h 516335"/>
                  <a:gd name="connsiteX30" fmla="*/ 247564 w 261846"/>
                  <a:gd name="connsiteY30" fmla="*/ 154996 h 516335"/>
                  <a:gd name="connsiteX31" fmla="*/ 248516 w 261846"/>
                  <a:gd name="connsiteY31" fmla="*/ 103647 h 516335"/>
                  <a:gd name="connsiteX32" fmla="*/ 258990 w 261846"/>
                  <a:gd name="connsiteY32" fmla="*/ 71317 h 516335"/>
                  <a:gd name="connsiteX33" fmla="*/ 253277 w 261846"/>
                  <a:gd name="connsiteY33" fmla="*/ 52299 h 516335"/>
                  <a:gd name="connsiteX34" fmla="*/ 254229 w 261846"/>
                  <a:gd name="connsiteY34" fmla="*/ 31379 h 516335"/>
                  <a:gd name="connsiteX35" fmla="*/ 240899 w 261846"/>
                  <a:gd name="connsiteY35" fmla="*/ 11411 h 516335"/>
                  <a:gd name="connsiteX36" fmla="*/ 261846 w 261846"/>
                  <a:gd name="connsiteY36" fmla="*/ 0 h 51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61846" h="516335">
                    <a:moveTo>
                      <a:pt x="0" y="516335"/>
                    </a:moveTo>
                    <a:lnTo>
                      <a:pt x="30470" y="503023"/>
                    </a:lnTo>
                    <a:lnTo>
                      <a:pt x="44752" y="503023"/>
                    </a:lnTo>
                    <a:lnTo>
                      <a:pt x="48561" y="469741"/>
                    </a:lnTo>
                    <a:lnTo>
                      <a:pt x="62843" y="462134"/>
                    </a:lnTo>
                    <a:lnTo>
                      <a:pt x="50465" y="427902"/>
                    </a:lnTo>
                    <a:lnTo>
                      <a:pt x="60939" y="415540"/>
                    </a:lnTo>
                    <a:lnTo>
                      <a:pt x="63795" y="394621"/>
                    </a:lnTo>
                    <a:lnTo>
                      <a:pt x="73317" y="372750"/>
                    </a:lnTo>
                    <a:lnTo>
                      <a:pt x="88552" y="377505"/>
                    </a:lnTo>
                    <a:lnTo>
                      <a:pt x="94265" y="397473"/>
                    </a:lnTo>
                    <a:lnTo>
                      <a:pt x="103787" y="392719"/>
                    </a:lnTo>
                    <a:lnTo>
                      <a:pt x="110452" y="385112"/>
                    </a:lnTo>
                    <a:lnTo>
                      <a:pt x="119974" y="383210"/>
                    </a:lnTo>
                    <a:lnTo>
                      <a:pt x="119974" y="365143"/>
                    </a:lnTo>
                    <a:lnTo>
                      <a:pt x="106643" y="354683"/>
                    </a:lnTo>
                    <a:lnTo>
                      <a:pt x="116165" y="349929"/>
                    </a:lnTo>
                    <a:lnTo>
                      <a:pt x="115213" y="329960"/>
                    </a:lnTo>
                    <a:lnTo>
                      <a:pt x="127591" y="309040"/>
                    </a:lnTo>
                    <a:lnTo>
                      <a:pt x="139969" y="309040"/>
                    </a:lnTo>
                    <a:lnTo>
                      <a:pt x="142825" y="297630"/>
                    </a:lnTo>
                    <a:lnTo>
                      <a:pt x="157108" y="280514"/>
                    </a:lnTo>
                    <a:lnTo>
                      <a:pt x="169486" y="291924"/>
                    </a:lnTo>
                    <a:lnTo>
                      <a:pt x="186625" y="275759"/>
                    </a:lnTo>
                    <a:lnTo>
                      <a:pt x="192338" y="275759"/>
                    </a:lnTo>
                    <a:lnTo>
                      <a:pt x="209477" y="256741"/>
                    </a:lnTo>
                    <a:lnTo>
                      <a:pt x="228521" y="225362"/>
                    </a:lnTo>
                    <a:lnTo>
                      <a:pt x="238995" y="220607"/>
                    </a:lnTo>
                    <a:lnTo>
                      <a:pt x="242803" y="199688"/>
                    </a:lnTo>
                    <a:lnTo>
                      <a:pt x="238042" y="189228"/>
                    </a:lnTo>
                    <a:lnTo>
                      <a:pt x="247564" y="154996"/>
                    </a:lnTo>
                    <a:lnTo>
                      <a:pt x="248516" y="103647"/>
                    </a:lnTo>
                    <a:lnTo>
                      <a:pt x="258990" y="71317"/>
                    </a:lnTo>
                    <a:lnTo>
                      <a:pt x="253277" y="52299"/>
                    </a:lnTo>
                    <a:lnTo>
                      <a:pt x="254229" y="31379"/>
                    </a:lnTo>
                    <a:lnTo>
                      <a:pt x="240899" y="11411"/>
                    </a:lnTo>
                    <a:lnTo>
                      <a:pt x="261846"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1" name="Freeform 166">
                <a:extLst>
                  <a:ext uri="{FF2B5EF4-FFF2-40B4-BE49-F238E27FC236}">
                    <a16:creationId xmlns:a16="http://schemas.microsoft.com/office/drawing/2014/main" id="{9CF10F6B-1F19-7A0F-26F5-D4473BF4E0C6}"/>
                  </a:ext>
                </a:extLst>
              </p:cNvPr>
              <p:cNvSpPr/>
              <p:nvPr/>
            </p:nvSpPr>
            <p:spPr>
              <a:xfrm>
                <a:off x="4934353" y="3775125"/>
                <a:ext cx="1432062" cy="642804"/>
              </a:xfrm>
              <a:custGeom>
                <a:avLst/>
                <a:gdLst>
                  <a:gd name="connsiteX0" fmla="*/ 0 w 1432062"/>
                  <a:gd name="connsiteY0" fmla="*/ 0 h 642804"/>
                  <a:gd name="connsiteX1" fmla="*/ 500841 w 1432062"/>
                  <a:gd name="connsiteY1" fmla="*/ 30429 h 642804"/>
                  <a:gd name="connsiteX2" fmla="*/ 487511 w 1432062"/>
                  <a:gd name="connsiteY2" fmla="*/ 436460 h 642804"/>
                  <a:gd name="connsiteX3" fmla="*/ 513219 w 1432062"/>
                  <a:gd name="connsiteY3" fmla="*/ 448822 h 642804"/>
                  <a:gd name="connsiteX4" fmla="*/ 537023 w 1432062"/>
                  <a:gd name="connsiteY4" fmla="*/ 477349 h 642804"/>
                  <a:gd name="connsiteX5" fmla="*/ 551306 w 1432062"/>
                  <a:gd name="connsiteY5" fmla="*/ 480201 h 642804"/>
                  <a:gd name="connsiteX6" fmla="*/ 561780 w 1432062"/>
                  <a:gd name="connsiteY6" fmla="*/ 470692 h 642804"/>
                  <a:gd name="connsiteX7" fmla="*/ 573206 w 1432062"/>
                  <a:gd name="connsiteY7" fmla="*/ 474496 h 642804"/>
                  <a:gd name="connsiteX8" fmla="*/ 586536 w 1432062"/>
                  <a:gd name="connsiteY8" fmla="*/ 484005 h 642804"/>
                  <a:gd name="connsiteX9" fmla="*/ 597010 w 1432062"/>
                  <a:gd name="connsiteY9" fmla="*/ 469741 h 642804"/>
                  <a:gd name="connsiteX10" fmla="*/ 618910 w 1432062"/>
                  <a:gd name="connsiteY10" fmla="*/ 485907 h 642804"/>
                  <a:gd name="connsiteX11" fmla="*/ 623671 w 1432062"/>
                  <a:gd name="connsiteY11" fmla="*/ 513483 h 642804"/>
                  <a:gd name="connsiteX12" fmla="*/ 635097 w 1432062"/>
                  <a:gd name="connsiteY12" fmla="*/ 520139 h 642804"/>
                  <a:gd name="connsiteX13" fmla="*/ 656997 w 1432062"/>
                  <a:gd name="connsiteY13" fmla="*/ 519188 h 642804"/>
                  <a:gd name="connsiteX14" fmla="*/ 690323 w 1432062"/>
                  <a:gd name="connsiteY14" fmla="*/ 537255 h 642804"/>
                  <a:gd name="connsiteX15" fmla="*/ 709366 w 1432062"/>
                  <a:gd name="connsiteY15" fmla="*/ 536304 h 642804"/>
                  <a:gd name="connsiteX16" fmla="*/ 722696 w 1432062"/>
                  <a:gd name="connsiteY16" fmla="*/ 532501 h 642804"/>
                  <a:gd name="connsiteX17" fmla="*/ 744596 w 1432062"/>
                  <a:gd name="connsiteY17" fmla="*/ 553420 h 642804"/>
                  <a:gd name="connsiteX18" fmla="*/ 763640 w 1432062"/>
                  <a:gd name="connsiteY18" fmla="*/ 531550 h 642804"/>
                  <a:gd name="connsiteX19" fmla="*/ 796966 w 1432062"/>
                  <a:gd name="connsiteY19" fmla="*/ 542009 h 642804"/>
                  <a:gd name="connsiteX20" fmla="*/ 815057 w 1432062"/>
                  <a:gd name="connsiteY20" fmla="*/ 570536 h 642804"/>
                  <a:gd name="connsiteX21" fmla="*/ 836956 w 1432062"/>
                  <a:gd name="connsiteY21" fmla="*/ 569585 h 642804"/>
                  <a:gd name="connsiteX22" fmla="*/ 830291 w 1432062"/>
                  <a:gd name="connsiteY22" fmla="*/ 589554 h 642804"/>
                  <a:gd name="connsiteX23" fmla="*/ 852191 w 1432062"/>
                  <a:gd name="connsiteY23" fmla="*/ 600014 h 642804"/>
                  <a:gd name="connsiteX24" fmla="*/ 880756 w 1432062"/>
                  <a:gd name="connsiteY24" fmla="*/ 575291 h 642804"/>
                  <a:gd name="connsiteX25" fmla="*/ 905513 w 1432062"/>
                  <a:gd name="connsiteY25" fmla="*/ 591456 h 642804"/>
                  <a:gd name="connsiteX26" fmla="*/ 917891 w 1432062"/>
                  <a:gd name="connsiteY26" fmla="*/ 586702 h 642804"/>
                  <a:gd name="connsiteX27" fmla="*/ 918843 w 1432062"/>
                  <a:gd name="connsiteY27" fmla="*/ 600965 h 642804"/>
                  <a:gd name="connsiteX28" fmla="*/ 935030 w 1432062"/>
                  <a:gd name="connsiteY28" fmla="*/ 612376 h 642804"/>
                  <a:gd name="connsiteX29" fmla="*/ 956930 w 1432062"/>
                  <a:gd name="connsiteY29" fmla="*/ 588603 h 642804"/>
                  <a:gd name="connsiteX30" fmla="*/ 968356 w 1432062"/>
                  <a:gd name="connsiteY30" fmla="*/ 595260 h 642804"/>
                  <a:gd name="connsiteX31" fmla="*/ 965499 w 1432062"/>
                  <a:gd name="connsiteY31" fmla="*/ 614277 h 642804"/>
                  <a:gd name="connsiteX32" fmla="*/ 975021 w 1432062"/>
                  <a:gd name="connsiteY32" fmla="*/ 631393 h 642804"/>
                  <a:gd name="connsiteX33" fmla="*/ 986447 w 1432062"/>
                  <a:gd name="connsiteY33" fmla="*/ 623786 h 642804"/>
                  <a:gd name="connsiteX34" fmla="*/ 1010251 w 1432062"/>
                  <a:gd name="connsiteY34" fmla="*/ 583849 h 642804"/>
                  <a:gd name="connsiteX35" fmla="*/ 1027390 w 1432062"/>
                  <a:gd name="connsiteY35" fmla="*/ 602867 h 642804"/>
                  <a:gd name="connsiteX36" fmla="*/ 1046434 w 1432062"/>
                  <a:gd name="connsiteY36" fmla="*/ 607621 h 642804"/>
                  <a:gd name="connsiteX37" fmla="*/ 1066429 w 1432062"/>
                  <a:gd name="connsiteY37" fmla="*/ 600965 h 642804"/>
                  <a:gd name="connsiteX38" fmla="*/ 1085473 w 1432062"/>
                  <a:gd name="connsiteY38" fmla="*/ 618081 h 642804"/>
                  <a:gd name="connsiteX39" fmla="*/ 1096899 w 1432062"/>
                  <a:gd name="connsiteY39" fmla="*/ 617130 h 642804"/>
                  <a:gd name="connsiteX40" fmla="*/ 1109277 w 1432062"/>
                  <a:gd name="connsiteY40" fmla="*/ 628541 h 642804"/>
                  <a:gd name="connsiteX41" fmla="*/ 1143555 w 1432062"/>
                  <a:gd name="connsiteY41" fmla="*/ 619983 h 642804"/>
                  <a:gd name="connsiteX42" fmla="*/ 1149268 w 1432062"/>
                  <a:gd name="connsiteY42" fmla="*/ 603818 h 642804"/>
                  <a:gd name="connsiteX43" fmla="*/ 1184498 w 1432062"/>
                  <a:gd name="connsiteY43" fmla="*/ 600965 h 642804"/>
                  <a:gd name="connsiteX44" fmla="*/ 1199733 w 1432062"/>
                  <a:gd name="connsiteY44" fmla="*/ 607621 h 642804"/>
                  <a:gd name="connsiteX45" fmla="*/ 1247341 w 1432062"/>
                  <a:gd name="connsiteY45" fmla="*/ 583849 h 642804"/>
                  <a:gd name="connsiteX46" fmla="*/ 1253054 w 1432062"/>
                  <a:gd name="connsiteY46" fmla="*/ 598112 h 642804"/>
                  <a:gd name="connsiteX47" fmla="*/ 1301615 w 1432062"/>
                  <a:gd name="connsiteY47" fmla="*/ 595260 h 642804"/>
                  <a:gd name="connsiteX48" fmla="*/ 1306376 w 1432062"/>
                  <a:gd name="connsiteY48" fmla="*/ 580045 h 642804"/>
                  <a:gd name="connsiteX49" fmla="*/ 1327323 w 1432062"/>
                  <a:gd name="connsiteY49" fmla="*/ 588603 h 642804"/>
                  <a:gd name="connsiteX50" fmla="*/ 1371123 w 1432062"/>
                  <a:gd name="connsiteY50" fmla="*/ 624737 h 642804"/>
                  <a:gd name="connsiteX51" fmla="*/ 1432062 w 1432062"/>
                  <a:gd name="connsiteY51" fmla="*/ 642804 h 642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32062" h="642804">
                    <a:moveTo>
                      <a:pt x="0" y="0"/>
                    </a:moveTo>
                    <a:lnTo>
                      <a:pt x="500841" y="30429"/>
                    </a:lnTo>
                    <a:lnTo>
                      <a:pt x="487511" y="436460"/>
                    </a:lnTo>
                    <a:lnTo>
                      <a:pt x="513219" y="448822"/>
                    </a:lnTo>
                    <a:lnTo>
                      <a:pt x="537023" y="477349"/>
                    </a:lnTo>
                    <a:lnTo>
                      <a:pt x="551306" y="480201"/>
                    </a:lnTo>
                    <a:lnTo>
                      <a:pt x="561780" y="470692"/>
                    </a:lnTo>
                    <a:lnTo>
                      <a:pt x="573206" y="474496"/>
                    </a:lnTo>
                    <a:lnTo>
                      <a:pt x="586536" y="484005"/>
                    </a:lnTo>
                    <a:lnTo>
                      <a:pt x="597010" y="469741"/>
                    </a:lnTo>
                    <a:lnTo>
                      <a:pt x="618910" y="485907"/>
                    </a:lnTo>
                    <a:lnTo>
                      <a:pt x="623671" y="513483"/>
                    </a:lnTo>
                    <a:lnTo>
                      <a:pt x="635097" y="520139"/>
                    </a:lnTo>
                    <a:lnTo>
                      <a:pt x="656997" y="519188"/>
                    </a:lnTo>
                    <a:lnTo>
                      <a:pt x="690323" y="537255"/>
                    </a:lnTo>
                    <a:lnTo>
                      <a:pt x="709366" y="536304"/>
                    </a:lnTo>
                    <a:lnTo>
                      <a:pt x="722696" y="532501"/>
                    </a:lnTo>
                    <a:lnTo>
                      <a:pt x="744596" y="553420"/>
                    </a:lnTo>
                    <a:lnTo>
                      <a:pt x="763640" y="531550"/>
                    </a:lnTo>
                    <a:lnTo>
                      <a:pt x="796966" y="542009"/>
                    </a:lnTo>
                    <a:lnTo>
                      <a:pt x="815057" y="570536"/>
                    </a:lnTo>
                    <a:lnTo>
                      <a:pt x="836956" y="569585"/>
                    </a:lnTo>
                    <a:lnTo>
                      <a:pt x="830291" y="589554"/>
                    </a:lnTo>
                    <a:lnTo>
                      <a:pt x="852191" y="600014"/>
                    </a:lnTo>
                    <a:lnTo>
                      <a:pt x="880756" y="575291"/>
                    </a:lnTo>
                    <a:lnTo>
                      <a:pt x="905513" y="591456"/>
                    </a:lnTo>
                    <a:lnTo>
                      <a:pt x="917891" y="586702"/>
                    </a:lnTo>
                    <a:lnTo>
                      <a:pt x="918843" y="600965"/>
                    </a:lnTo>
                    <a:lnTo>
                      <a:pt x="935030" y="612376"/>
                    </a:lnTo>
                    <a:lnTo>
                      <a:pt x="956930" y="588603"/>
                    </a:lnTo>
                    <a:lnTo>
                      <a:pt x="968356" y="595260"/>
                    </a:lnTo>
                    <a:lnTo>
                      <a:pt x="965499" y="614277"/>
                    </a:lnTo>
                    <a:lnTo>
                      <a:pt x="975021" y="631393"/>
                    </a:lnTo>
                    <a:lnTo>
                      <a:pt x="986447" y="623786"/>
                    </a:lnTo>
                    <a:lnTo>
                      <a:pt x="1010251" y="583849"/>
                    </a:lnTo>
                    <a:lnTo>
                      <a:pt x="1027390" y="602867"/>
                    </a:lnTo>
                    <a:lnTo>
                      <a:pt x="1046434" y="607621"/>
                    </a:lnTo>
                    <a:lnTo>
                      <a:pt x="1066429" y="600965"/>
                    </a:lnTo>
                    <a:lnTo>
                      <a:pt x="1085473" y="618081"/>
                    </a:lnTo>
                    <a:lnTo>
                      <a:pt x="1096899" y="617130"/>
                    </a:lnTo>
                    <a:lnTo>
                      <a:pt x="1109277" y="628541"/>
                    </a:lnTo>
                    <a:lnTo>
                      <a:pt x="1143555" y="619983"/>
                    </a:lnTo>
                    <a:lnTo>
                      <a:pt x="1149268" y="603818"/>
                    </a:lnTo>
                    <a:lnTo>
                      <a:pt x="1184498" y="600965"/>
                    </a:lnTo>
                    <a:lnTo>
                      <a:pt x="1199733" y="607621"/>
                    </a:lnTo>
                    <a:lnTo>
                      <a:pt x="1247341" y="583849"/>
                    </a:lnTo>
                    <a:lnTo>
                      <a:pt x="1253054" y="598112"/>
                    </a:lnTo>
                    <a:lnTo>
                      <a:pt x="1301615" y="595260"/>
                    </a:lnTo>
                    <a:lnTo>
                      <a:pt x="1306376" y="580045"/>
                    </a:lnTo>
                    <a:lnTo>
                      <a:pt x="1327323" y="588603"/>
                    </a:lnTo>
                    <a:lnTo>
                      <a:pt x="1371123" y="624737"/>
                    </a:lnTo>
                    <a:lnTo>
                      <a:pt x="1432062" y="642804"/>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2" name="Freeform 167">
                <a:extLst>
                  <a:ext uri="{FF2B5EF4-FFF2-40B4-BE49-F238E27FC236}">
                    <a16:creationId xmlns:a16="http://schemas.microsoft.com/office/drawing/2014/main" id="{593ECBE1-273F-74B5-9EC2-6D520FC8AECB}"/>
                  </a:ext>
                </a:extLst>
              </p:cNvPr>
              <p:cNvSpPr/>
              <p:nvPr/>
            </p:nvSpPr>
            <p:spPr>
              <a:xfrm>
                <a:off x="2149259" y="1187743"/>
                <a:ext cx="918843" cy="295727"/>
              </a:xfrm>
              <a:custGeom>
                <a:avLst/>
                <a:gdLst>
                  <a:gd name="connsiteX0" fmla="*/ 918843 w 918843"/>
                  <a:gd name="connsiteY0" fmla="*/ 295728 h 295727"/>
                  <a:gd name="connsiteX1" fmla="*/ 630336 w 918843"/>
                  <a:gd name="connsiteY1" fmla="*/ 226313 h 295727"/>
                  <a:gd name="connsiteX2" fmla="*/ 603675 w 918843"/>
                  <a:gd name="connsiteY2" fmla="*/ 235822 h 295727"/>
                  <a:gd name="connsiteX3" fmla="*/ 552258 w 918843"/>
                  <a:gd name="connsiteY3" fmla="*/ 227264 h 295727"/>
                  <a:gd name="connsiteX4" fmla="*/ 535119 w 918843"/>
                  <a:gd name="connsiteY4" fmla="*/ 218706 h 295727"/>
                  <a:gd name="connsiteX5" fmla="*/ 520836 w 918843"/>
                  <a:gd name="connsiteY5" fmla="*/ 230116 h 295727"/>
                  <a:gd name="connsiteX6" fmla="*/ 489415 w 918843"/>
                  <a:gd name="connsiteY6" fmla="*/ 226313 h 295727"/>
                  <a:gd name="connsiteX7" fmla="*/ 446567 w 918843"/>
                  <a:gd name="connsiteY7" fmla="*/ 231067 h 295727"/>
                  <a:gd name="connsiteX8" fmla="*/ 437998 w 918843"/>
                  <a:gd name="connsiteY8" fmla="*/ 237723 h 295727"/>
                  <a:gd name="connsiteX9" fmla="*/ 398007 w 918843"/>
                  <a:gd name="connsiteY9" fmla="*/ 233920 h 295727"/>
                  <a:gd name="connsiteX10" fmla="*/ 390389 w 918843"/>
                  <a:gd name="connsiteY10" fmla="*/ 218706 h 295727"/>
                  <a:gd name="connsiteX11" fmla="*/ 378963 w 918843"/>
                  <a:gd name="connsiteY11" fmla="*/ 216804 h 295727"/>
                  <a:gd name="connsiteX12" fmla="*/ 337068 w 918843"/>
                  <a:gd name="connsiteY12" fmla="*/ 229165 h 295727"/>
                  <a:gd name="connsiteX13" fmla="*/ 321833 w 918843"/>
                  <a:gd name="connsiteY13" fmla="*/ 218706 h 295727"/>
                  <a:gd name="connsiteX14" fmla="*/ 300885 w 918843"/>
                  <a:gd name="connsiteY14" fmla="*/ 226313 h 295727"/>
                  <a:gd name="connsiteX15" fmla="*/ 298981 w 918843"/>
                  <a:gd name="connsiteY15" fmla="*/ 209197 h 295727"/>
                  <a:gd name="connsiteX16" fmla="*/ 277081 w 918843"/>
                  <a:gd name="connsiteY16" fmla="*/ 197786 h 295727"/>
                  <a:gd name="connsiteX17" fmla="*/ 262799 w 918843"/>
                  <a:gd name="connsiteY17" fmla="*/ 195884 h 295727"/>
                  <a:gd name="connsiteX18" fmla="*/ 253277 w 918843"/>
                  <a:gd name="connsiteY18" fmla="*/ 185424 h 295727"/>
                  <a:gd name="connsiteX19" fmla="*/ 224712 w 918843"/>
                  <a:gd name="connsiteY19" fmla="*/ 188277 h 295727"/>
                  <a:gd name="connsiteX20" fmla="*/ 213286 w 918843"/>
                  <a:gd name="connsiteY20" fmla="*/ 180670 h 295727"/>
                  <a:gd name="connsiteX21" fmla="*/ 201860 w 918843"/>
                  <a:gd name="connsiteY21" fmla="*/ 180670 h 295727"/>
                  <a:gd name="connsiteX22" fmla="*/ 190434 w 918843"/>
                  <a:gd name="connsiteY22" fmla="*/ 189228 h 295727"/>
                  <a:gd name="connsiteX23" fmla="*/ 138065 w 918843"/>
                  <a:gd name="connsiteY23" fmla="*/ 195884 h 295727"/>
                  <a:gd name="connsiteX24" fmla="*/ 75221 w 918843"/>
                  <a:gd name="connsiteY24" fmla="*/ 155947 h 295727"/>
                  <a:gd name="connsiteX25" fmla="*/ 85695 w 918843"/>
                  <a:gd name="connsiteY25" fmla="*/ 102697 h 295727"/>
                  <a:gd name="connsiteX26" fmla="*/ 81887 w 918843"/>
                  <a:gd name="connsiteY26" fmla="*/ 63710 h 295727"/>
                  <a:gd name="connsiteX27" fmla="*/ 51417 w 918843"/>
                  <a:gd name="connsiteY27" fmla="*/ 28527 h 295727"/>
                  <a:gd name="connsiteX28" fmla="*/ 16187 w 918843"/>
                  <a:gd name="connsiteY28" fmla="*/ 29478 h 295727"/>
                  <a:gd name="connsiteX29" fmla="*/ 12378 w 918843"/>
                  <a:gd name="connsiteY29" fmla="*/ 19018 h 295727"/>
                  <a:gd name="connsiteX30" fmla="*/ 16187 w 918843"/>
                  <a:gd name="connsiteY30" fmla="*/ 7607 h 295727"/>
                  <a:gd name="connsiteX31" fmla="*/ 9522 w 918843"/>
                  <a:gd name="connsiteY31" fmla="*/ 0 h 295727"/>
                  <a:gd name="connsiteX32" fmla="*/ 0 w 918843"/>
                  <a:gd name="connsiteY32" fmla="*/ 951 h 2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8843" h="295727">
                    <a:moveTo>
                      <a:pt x="918843" y="295728"/>
                    </a:moveTo>
                    <a:lnTo>
                      <a:pt x="630336" y="226313"/>
                    </a:lnTo>
                    <a:lnTo>
                      <a:pt x="603675" y="235822"/>
                    </a:lnTo>
                    <a:lnTo>
                      <a:pt x="552258" y="227264"/>
                    </a:lnTo>
                    <a:lnTo>
                      <a:pt x="535119" y="218706"/>
                    </a:lnTo>
                    <a:lnTo>
                      <a:pt x="520836" y="230116"/>
                    </a:lnTo>
                    <a:lnTo>
                      <a:pt x="489415" y="226313"/>
                    </a:lnTo>
                    <a:lnTo>
                      <a:pt x="446567" y="231067"/>
                    </a:lnTo>
                    <a:lnTo>
                      <a:pt x="437998" y="237723"/>
                    </a:lnTo>
                    <a:lnTo>
                      <a:pt x="398007" y="233920"/>
                    </a:lnTo>
                    <a:lnTo>
                      <a:pt x="390389" y="218706"/>
                    </a:lnTo>
                    <a:lnTo>
                      <a:pt x="378963" y="216804"/>
                    </a:lnTo>
                    <a:lnTo>
                      <a:pt x="337068" y="229165"/>
                    </a:lnTo>
                    <a:lnTo>
                      <a:pt x="321833" y="218706"/>
                    </a:lnTo>
                    <a:lnTo>
                      <a:pt x="300885" y="226313"/>
                    </a:lnTo>
                    <a:lnTo>
                      <a:pt x="298981" y="209197"/>
                    </a:lnTo>
                    <a:lnTo>
                      <a:pt x="277081" y="197786"/>
                    </a:lnTo>
                    <a:lnTo>
                      <a:pt x="262799" y="195884"/>
                    </a:lnTo>
                    <a:lnTo>
                      <a:pt x="253277" y="185424"/>
                    </a:lnTo>
                    <a:lnTo>
                      <a:pt x="224712" y="188277"/>
                    </a:lnTo>
                    <a:lnTo>
                      <a:pt x="213286" y="180670"/>
                    </a:lnTo>
                    <a:lnTo>
                      <a:pt x="201860" y="180670"/>
                    </a:lnTo>
                    <a:lnTo>
                      <a:pt x="190434" y="189228"/>
                    </a:lnTo>
                    <a:lnTo>
                      <a:pt x="138065" y="195884"/>
                    </a:lnTo>
                    <a:lnTo>
                      <a:pt x="75221" y="155947"/>
                    </a:lnTo>
                    <a:lnTo>
                      <a:pt x="85695" y="102697"/>
                    </a:lnTo>
                    <a:lnTo>
                      <a:pt x="81887" y="63710"/>
                    </a:lnTo>
                    <a:lnTo>
                      <a:pt x="51417" y="28527"/>
                    </a:lnTo>
                    <a:lnTo>
                      <a:pt x="16187" y="29478"/>
                    </a:lnTo>
                    <a:lnTo>
                      <a:pt x="12378" y="19018"/>
                    </a:lnTo>
                    <a:lnTo>
                      <a:pt x="16187" y="7607"/>
                    </a:lnTo>
                    <a:lnTo>
                      <a:pt x="9522" y="0"/>
                    </a:lnTo>
                    <a:lnTo>
                      <a:pt x="0" y="951"/>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3" name="Freeform 168">
                <a:extLst>
                  <a:ext uri="{FF2B5EF4-FFF2-40B4-BE49-F238E27FC236}">
                    <a16:creationId xmlns:a16="http://schemas.microsoft.com/office/drawing/2014/main" id="{72C4B264-C35C-E491-F8B3-6B0EE6378C34}"/>
                  </a:ext>
                </a:extLst>
              </p:cNvPr>
              <p:cNvSpPr/>
              <p:nvPr/>
            </p:nvSpPr>
            <p:spPr>
              <a:xfrm>
                <a:off x="8545930" y="2750061"/>
                <a:ext cx="196147" cy="187326"/>
              </a:xfrm>
              <a:custGeom>
                <a:avLst/>
                <a:gdLst>
                  <a:gd name="connsiteX0" fmla="*/ 0 w 196147"/>
                  <a:gd name="connsiteY0" fmla="*/ 0 h 187326"/>
                  <a:gd name="connsiteX1" fmla="*/ 30470 w 196147"/>
                  <a:gd name="connsiteY1" fmla="*/ 187326 h 187326"/>
                  <a:gd name="connsiteX2" fmla="*/ 196147 w 196147"/>
                  <a:gd name="connsiteY2" fmla="*/ 159750 h 187326"/>
                </a:gdLst>
                <a:ahLst/>
                <a:cxnLst>
                  <a:cxn ang="0">
                    <a:pos x="connsiteX0" y="connsiteY0"/>
                  </a:cxn>
                  <a:cxn ang="0">
                    <a:pos x="connsiteX1" y="connsiteY1"/>
                  </a:cxn>
                  <a:cxn ang="0">
                    <a:pos x="connsiteX2" y="connsiteY2"/>
                  </a:cxn>
                </a:cxnLst>
                <a:rect l="l" t="t" r="r" b="b"/>
                <a:pathLst>
                  <a:path w="196147" h="187326">
                    <a:moveTo>
                      <a:pt x="0" y="0"/>
                    </a:moveTo>
                    <a:lnTo>
                      <a:pt x="30470" y="187326"/>
                    </a:lnTo>
                    <a:lnTo>
                      <a:pt x="196147" y="15975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4" name="Freeform 169">
                <a:extLst>
                  <a:ext uri="{FF2B5EF4-FFF2-40B4-BE49-F238E27FC236}">
                    <a16:creationId xmlns:a16="http://schemas.microsoft.com/office/drawing/2014/main" id="{C884BE57-0F7C-EF89-20DC-B39F2E854F37}"/>
                  </a:ext>
                </a:extLst>
              </p:cNvPr>
              <p:cNvSpPr/>
              <p:nvPr/>
            </p:nvSpPr>
            <p:spPr>
              <a:xfrm>
                <a:off x="4876271" y="1976034"/>
                <a:ext cx="37134" cy="417442"/>
              </a:xfrm>
              <a:custGeom>
                <a:avLst/>
                <a:gdLst>
                  <a:gd name="connsiteX0" fmla="*/ 0 w 37134"/>
                  <a:gd name="connsiteY0" fmla="*/ 417442 h 417442"/>
                  <a:gd name="connsiteX1" fmla="*/ 37135 w 37134"/>
                  <a:gd name="connsiteY1" fmla="*/ 0 h 417442"/>
                </a:gdLst>
                <a:ahLst/>
                <a:cxnLst>
                  <a:cxn ang="0">
                    <a:pos x="connsiteX0" y="connsiteY0"/>
                  </a:cxn>
                  <a:cxn ang="0">
                    <a:pos x="connsiteX1" y="connsiteY1"/>
                  </a:cxn>
                </a:cxnLst>
                <a:rect l="l" t="t" r="r" b="b"/>
                <a:pathLst>
                  <a:path w="37134" h="417442">
                    <a:moveTo>
                      <a:pt x="0" y="417442"/>
                    </a:moveTo>
                    <a:lnTo>
                      <a:pt x="37135" y="0"/>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5" name="Freeform 170">
                <a:extLst>
                  <a:ext uri="{FF2B5EF4-FFF2-40B4-BE49-F238E27FC236}">
                    <a16:creationId xmlns:a16="http://schemas.microsoft.com/office/drawing/2014/main" id="{7A502FD3-3317-5F6A-AAF4-D9C9202D277D}"/>
                  </a:ext>
                </a:extLst>
              </p:cNvPr>
              <p:cNvSpPr/>
              <p:nvPr/>
            </p:nvSpPr>
            <p:spPr>
              <a:xfrm>
                <a:off x="8173632" y="3617276"/>
                <a:ext cx="320881" cy="45643"/>
              </a:xfrm>
              <a:custGeom>
                <a:avLst/>
                <a:gdLst>
                  <a:gd name="connsiteX0" fmla="*/ 0 w 320881"/>
                  <a:gd name="connsiteY0" fmla="*/ 45643 h 45643"/>
                  <a:gd name="connsiteX1" fmla="*/ 275176 w 320881"/>
                  <a:gd name="connsiteY1" fmla="*/ 14263 h 45643"/>
                  <a:gd name="connsiteX2" fmla="*/ 277081 w 320881"/>
                  <a:gd name="connsiteY2" fmla="*/ 4754 h 45643"/>
                  <a:gd name="connsiteX3" fmla="*/ 320881 w 320881"/>
                  <a:gd name="connsiteY3" fmla="*/ 0 h 45643"/>
                  <a:gd name="connsiteX4" fmla="*/ 318024 w 320881"/>
                  <a:gd name="connsiteY4" fmla="*/ 6656 h 4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81" h="45643">
                    <a:moveTo>
                      <a:pt x="0" y="45643"/>
                    </a:moveTo>
                    <a:lnTo>
                      <a:pt x="275176" y="14263"/>
                    </a:lnTo>
                    <a:lnTo>
                      <a:pt x="277081" y="4754"/>
                    </a:lnTo>
                    <a:lnTo>
                      <a:pt x="320881" y="0"/>
                    </a:lnTo>
                    <a:lnTo>
                      <a:pt x="318024" y="6656"/>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6" name="Freeform 171">
                <a:extLst>
                  <a:ext uri="{FF2B5EF4-FFF2-40B4-BE49-F238E27FC236}">
                    <a16:creationId xmlns:a16="http://schemas.microsoft.com/office/drawing/2014/main" id="{D4B3E522-7D45-5A7D-F171-6B527F0E592A}"/>
                  </a:ext>
                </a:extLst>
              </p:cNvPr>
              <p:cNvSpPr/>
              <p:nvPr/>
            </p:nvSpPr>
            <p:spPr>
              <a:xfrm>
                <a:off x="3750807" y="2473351"/>
                <a:ext cx="305646" cy="253888"/>
              </a:xfrm>
              <a:custGeom>
                <a:avLst/>
                <a:gdLst>
                  <a:gd name="connsiteX0" fmla="*/ 31422 w 305646"/>
                  <a:gd name="connsiteY0" fmla="*/ 0 h 253888"/>
                  <a:gd name="connsiteX1" fmla="*/ 0 w 305646"/>
                  <a:gd name="connsiteY1" fmla="*/ 208246 h 253888"/>
                  <a:gd name="connsiteX2" fmla="*/ 305646 w 305646"/>
                  <a:gd name="connsiteY2" fmla="*/ 253889 h 253888"/>
                </a:gdLst>
                <a:ahLst/>
                <a:cxnLst>
                  <a:cxn ang="0">
                    <a:pos x="connsiteX0" y="connsiteY0"/>
                  </a:cxn>
                  <a:cxn ang="0">
                    <a:pos x="connsiteX1" y="connsiteY1"/>
                  </a:cxn>
                  <a:cxn ang="0">
                    <a:pos x="connsiteX2" y="connsiteY2"/>
                  </a:cxn>
                </a:cxnLst>
                <a:rect l="l" t="t" r="r" b="b"/>
                <a:pathLst>
                  <a:path w="305646" h="253888">
                    <a:moveTo>
                      <a:pt x="31422" y="0"/>
                    </a:moveTo>
                    <a:lnTo>
                      <a:pt x="0" y="208246"/>
                    </a:lnTo>
                    <a:lnTo>
                      <a:pt x="305646" y="253889"/>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827" name="Freeform 172">
                <a:extLst>
                  <a:ext uri="{FF2B5EF4-FFF2-40B4-BE49-F238E27FC236}">
                    <a16:creationId xmlns:a16="http://schemas.microsoft.com/office/drawing/2014/main" id="{D5DF499A-A7DC-1700-2247-33DC5485B871}"/>
                  </a:ext>
                </a:extLst>
              </p:cNvPr>
              <p:cNvSpPr/>
              <p:nvPr/>
            </p:nvSpPr>
            <p:spPr>
              <a:xfrm>
                <a:off x="8410722" y="2936437"/>
                <a:ext cx="624623" cy="556272"/>
              </a:xfrm>
              <a:custGeom>
                <a:avLst/>
                <a:gdLst>
                  <a:gd name="connsiteX0" fmla="*/ 953 w 624623"/>
                  <a:gd name="connsiteY0" fmla="*/ 496367 h 556272"/>
                  <a:gd name="connsiteX1" fmla="*/ 7618 w 624623"/>
                  <a:gd name="connsiteY1" fmla="*/ 502072 h 556272"/>
                  <a:gd name="connsiteX2" fmla="*/ 0 w 624623"/>
                  <a:gd name="connsiteY2" fmla="*/ 513483 h 556272"/>
                  <a:gd name="connsiteX3" fmla="*/ 14283 w 624623"/>
                  <a:gd name="connsiteY3" fmla="*/ 520139 h 556272"/>
                  <a:gd name="connsiteX4" fmla="*/ 15235 w 624623"/>
                  <a:gd name="connsiteY4" fmla="*/ 534402 h 556272"/>
                  <a:gd name="connsiteX5" fmla="*/ 57130 w 624623"/>
                  <a:gd name="connsiteY5" fmla="*/ 556273 h 556272"/>
                  <a:gd name="connsiteX6" fmla="*/ 79030 w 624623"/>
                  <a:gd name="connsiteY6" fmla="*/ 555322 h 556272"/>
                  <a:gd name="connsiteX7" fmla="*/ 97121 w 624623"/>
                  <a:gd name="connsiteY7" fmla="*/ 538206 h 556272"/>
                  <a:gd name="connsiteX8" fmla="*/ 104739 w 624623"/>
                  <a:gd name="connsiteY8" fmla="*/ 522041 h 556272"/>
                  <a:gd name="connsiteX9" fmla="*/ 133304 w 624623"/>
                  <a:gd name="connsiteY9" fmla="*/ 539157 h 556272"/>
                  <a:gd name="connsiteX10" fmla="*/ 185673 w 624623"/>
                  <a:gd name="connsiteY10" fmla="*/ 516335 h 556272"/>
                  <a:gd name="connsiteX11" fmla="*/ 190434 w 624623"/>
                  <a:gd name="connsiteY11" fmla="*/ 507777 h 556272"/>
                  <a:gd name="connsiteX12" fmla="*/ 182817 w 624623"/>
                  <a:gd name="connsiteY12" fmla="*/ 503023 h 556272"/>
                  <a:gd name="connsiteX13" fmla="*/ 188530 w 624623"/>
                  <a:gd name="connsiteY13" fmla="*/ 489710 h 556272"/>
                  <a:gd name="connsiteX14" fmla="*/ 202812 w 624623"/>
                  <a:gd name="connsiteY14" fmla="*/ 499219 h 556272"/>
                  <a:gd name="connsiteX15" fmla="*/ 243756 w 624623"/>
                  <a:gd name="connsiteY15" fmla="*/ 469742 h 556272"/>
                  <a:gd name="connsiteX16" fmla="*/ 250421 w 624623"/>
                  <a:gd name="connsiteY16" fmla="*/ 480202 h 556272"/>
                  <a:gd name="connsiteX17" fmla="*/ 272321 w 624623"/>
                  <a:gd name="connsiteY17" fmla="*/ 461184 h 556272"/>
                  <a:gd name="connsiteX18" fmla="*/ 271368 w 624623"/>
                  <a:gd name="connsiteY18" fmla="*/ 447871 h 556272"/>
                  <a:gd name="connsiteX19" fmla="*/ 285651 w 624623"/>
                  <a:gd name="connsiteY19" fmla="*/ 429804 h 556272"/>
                  <a:gd name="connsiteX20" fmla="*/ 271368 w 624623"/>
                  <a:gd name="connsiteY20" fmla="*/ 418393 h 556272"/>
                  <a:gd name="connsiteX21" fmla="*/ 280890 w 624623"/>
                  <a:gd name="connsiteY21" fmla="*/ 387014 h 556272"/>
                  <a:gd name="connsiteX22" fmla="*/ 316120 w 624623"/>
                  <a:gd name="connsiteY22" fmla="*/ 327108 h 556272"/>
                  <a:gd name="connsiteX23" fmla="*/ 312312 w 624623"/>
                  <a:gd name="connsiteY23" fmla="*/ 309041 h 556272"/>
                  <a:gd name="connsiteX24" fmla="*/ 332307 w 624623"/>
                  <a:gd name="connsiteY24" fmla="*/ 288121 h 556272"/>
                  <a:gd name="connsiteX25" fmla="*/ 328498 w 624623"/>
                  <a:gd name="connsiteY25" fmla="*/ 273857 h 556272"/>
                  <a:gd name="connsiteX26" fmla="*/ 341829 w 624623"/>
                  <a:gd name="connsiteY26" fmla="*/ 257692 h 556272"/>
                  <a:gd name="connsiteX27" fmla="*/ 342781 w 624623"/>
                  <a:gd name="connsiteY27" fmla="*/ 213000 h 556272"/>
                  <a:gd name="connsiteX28" fmla="*/ 364681 w 624623"/>
                  <a:gd name="connsiteY28" fmla="*/ 219656 h 556272"/>
                  <a:gd name="connsiteX29" fmla="*/ 377059 w 624623"/>
                  <a:gd name="connsiteY29" fmla="*/ 237724 h 556272"/>
                  <a:gd name="connsiteX30" fmla="*/ 403720 w 624623"/>
                  <a:gd name="connsiteY30" fmla="*/ 242478 h 556272"/>
                  <a:gd name="connsiteX31" fmla="*/ 416098 w 624623"/>
                  <a:gd name="connsiteY31" fmla="*/ 227264 h 556272"/>
                  <a:gd name="connsiteX32" fmla="*/ 437998 w 624623"/>
                  <a:gd name="connsiteY32" fmla="*/ 146438 h 556272"/>
                  <a:gd name="connsiteX33" fmla="*/ 460850 w 624623"/>
                  <a:gd name="connsiteY33" fmla="*/ 156898 h 556272"/>
                  <a:gd name="connsiteX34" fmla="*/ 470372 w 624623"/>
                  <a:gd name="connsiteY34" fmla="*/ 133125 h 556272"/>
                  <a:gd name="connsiteX35" fmla="*/ 478941 w 624623"/>
                  <a:gd name="connsiteY35" fmla="*/ 125518 h 556272"/>
                  <a:gd name="connsiteX36" fmla="*/ 492271 w 624623"/>
                  <a:gd name="connsiteY36" fmla="*/ 108402 h 556272"/>
                  <a:gd name="connsiteX37" fmla="*/ 500841 w 624623"/>
                  <a:gd name="connsiteY37" fmla="*/ 100795 h 556272"/>
                  <a:gd name="connsiteX38" fmla="*/ 505602 w 624623"/>
                  <a:gd name="connsiteY38" fmla="*/ 80826 h 556272"/>
                  <a:gd name="connsiteX39" fmla="*/ 517028 w 624623"/>
                  <a:gd name="connsiteY39" fmla="*/ 73219 h 556272"/>
                  <a:gd name="connsiteX40" fmla="*/ 516076 w 624623"/>
                  <a:gd name="connsiteY40" fmla="*/ 45643 h 556272"/>
                  <a:gd name="connsiteX41" fmla="*/ 523693 w 624623"/>
                  <a:gd name="connsiteY41" fmla="*/ 23772 h 556272"/>
                  <a:gd name="connsiteX42" fmla="*/ 515124 w 624623"/>
                  <a:gd name="connsiteY42" fmla="*/ 8558 h 556272"/>
                  <a:gd name="connsiteX43" fmla="*/ 517028 w 624623"/>
                  <a:gd name="connsiteY43" fmla="*/ 0 h 556272"/>
                  <a:gd name="connsiteX44" fmla="*/ 612245 w 624623"/>
                  <a:gd name="connsiteY44" fmla="*/ 49446 h 556272"/>
                  <a:gd name="connsiteX45" fmla="*/ 617006 w 624623"/>
                  <a:gd name="connsiteY45" fmla="*/ 27576 h 556272"/>
                  <a:gd name="connsiteX46" fmla="*/ 620814 w 624623"/>
                  <a:gd name="connsiteY46" fmla="*/ 12362 h 556272"/>
                  <a:gd name="connsiteX47" fmla="*/ 624623 w 624623"/>
                  <a:gd name="connsiteY47" fmla="*/ 5705 h 55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24623" h="556272">
                    <a:moveTo>
                      <a:pt x="953" y="496367"/>
                    </a:moveTo>
                    <a:lnTo>
                      <a:pt x="7618" y="502072"/>
                    </a:lnTo>
                    <a:lnTo>
                      <a:pt x="0" y="513483"/>
                    </a:lnTo>
                    <a:lnTo>
                      <a:pt x="14283" y="520139"/>
                    </a:lnTo>
                    <a:lnTo>
                      <a:pt x="15235" y="534402"/>
                    </a:lnTo>
                    <a:lnTo>
                      <a:pt x="57130" y="556273"/>
                    </a:lnTo>
                    <a:lnTo>
                      <a:pt x="79030" y="555322"/>
                    </a:lnTo>
                    <a:lnTo>
                      <a:pt x="97121" y="538206"/>
                    </a:lnTo>
                    <a:lnTo>
                      <a:pt x="104739" y="522041"/>
                    </a:lnTo>
                    <a:lnTo>
                      <a:pt x="133304" y="539157"/>
                    </a:lnTo>
                    <a:lnTo>
                      <a:pt x="185673" y="516335"/>
                    </a:lnTo>
                    <a:lnTo>
                      <a:pt x="190434" y="507777"/>
                    </a:lnTo>
                    <a:lnTo>
                      <a:pt x="182817" y="503023"/>
                    </a:lnTo>
                    <a:lnTo>
                      <a:pt x="188530" y="489710"/>
                    </a:lnTo>
                    <a:lnTo>
                      <a:pt x="202812" y="499219"/>
                    </a:lnTo>
                    <a:lnTo>
                      <a:pt x="243756" y="469742"/>
                    </a:lnTo>
                    <a:lnTo>
                      <a:pt x="250421" y="480202"/>
                    </a:lnTo>
                    <a:lnTo>
                      <a:pt x="272321" y="461184"/>
                    </a:lnTo>
                    <a:lnTo>
                      <a:pt x="271368" y="447871"/>
                    </a:lnTo>
                    <a:lnTo>
                      <a:pt x="285651" y="429804"/>
                    </a:lnTo>
                    <a:lnTo>
                      <a:pt x="271368" y="418393"/>
                    </a:lnTo>
                    <a:lnTo>
                      <a:pt x="280890" y="387014"/>
                    </a:lnTo>
                    <a:lnTo>
                      <a:pt x="316120" y="327108"/>
                    </a:lnTo>
                    <a:lnTo>
                      <a:pt x="312312" y="309041"/>
                    </a:lnTo>
                    <a:lnTo>
                      <a:pt x="332307" y="288121"/>
                    </a:lnTo>
                    <a:lnTo>
                      <a:pt x="328498" y="273857"/>
                    </a:lnTo>
                    <a:lnTo>
                      <a:pt x="341829" y="257692"/>
                    </a:lnTo>
                    <a:lnTo>
                      <a:pt x="342781" y="213000"/>
                    </a:lnTo>
                    <a:lnTo>
                      <a:pt x="364681" y="219656"/>
                    </a:lnTo>
                    <a:lnTo>
                      <a:pt x="377059" y="237724"/>
                    </a:lnTo>
                    <a:lnTo>
                      <a:pt x="403720" y="242478"/>
                    </a:lnTo>
                    <a:lnTo>
                      <a:pt x="416098" y="227264"/>
                    </a:lnTo>
                    <a:lnTo>
                      <a:pt x="437998" y="146438"/>
                    </a:lnTo>
                    <a:lnTo>
                      <a:pt x="460850" y="156898"/>
                    </a:lnTo>
                    <a:lnTo>
                      <a:pt x="470372" y="133125"/>
                    </a:lnTo>
                    <a:lnTo>
                      <a:pt x="478941" y="125518"/>
                    </a:lnTo>
                    <a:lnTo>
                      <a:pt x="492271" y="108402"/>
                    </a:lnTo>
                    <a:lnTo>
                      <a:pt x="500841" y="100795"/>
                    </a:lnTo>
                    <a:lnTo>
                      <a:pt x="505602" y="80826"/>
                    </a:lnTo>
                    <a:lnTo>
                      <a:pt x="517028" y="73219"/>
                    </a:lnTo>
                    <a:lnTo>
                      <a:pt x="516076" y="45643"/>
                    </a:lnTo>
                    <a:lnTo>
                      <a:pt x="523693" y="23772"/>
                    </a:lnTo>
                    <a:lnTo>
                      <a:pt x="515124" y="8558"/>
                    </a:lnTo>
                    <a:lnTo>
                      <a:pt x="517028" y="0"/>
                    </a:lnTo>
                    <a:lnTo>
                      <a:pt x="612245" y="49446"/>
                    </a:lnTo>
                    <a:lnTo>
                      <a:pt x="617006" y="27576"/>
                    </a:lnTo>
                    <a:lnTo>
                      <a:pt x="620814" y="12362"/>
                    </a:lnTo>
                    <a:lnTo>
                      <a:pt x="624623" y="5705"/>
                    </a:lnTo>
                  </a:path>
                </a:pathLst>
              </a:custGeom>
              <a:no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grpSp>
        <p:sp>
          <p:nvSpPr>
            <p:cNvPr id="720" name="Freeform 64">
              <a:extLst>
                <a:ext uri="{FF2B5EF4-FFF2-40B4-BE49-F238E27FC236}">
                  <a16:creationId xmlns:a16="http://schemas.microsoft.com/office/drawing/2014/main" id="{C22BD688-A25B-FA9A-CE86-988B6FFA9D7B}"/>
                </a:ext>
              </a:extLst>
            </p:cNvPr>
            <p:cNvSpPr/>
            <p:nvPr/>
          </p:nvSpPr>
          <p:spPr>
            <a:xfrm>
              <a:off x="9115327" y="2959258"/>
              <a:ext cx="95216" cy="95089"/>
            </a:xfrm>
            <a:custGeom>
              <a:avLst/>
              <a:gdLst>
                <a:gd name="connsiteX0" fmla="*/ 95217 w 95216"/>
                <a:gd name="connsiteY0" fmla="*/ 47545 h 95089"/>
                <a:gd name="connsiteX1" fmla="*/ 47608 w 95216"/>
                <a:gd name="connsiteY1" fmla="*/ 95089 h 95089"/>
                <a:gd name="connsiteX2" fmla="*/ 0 w 95216"/>
                <a:gd name="connsiteY2" fmla="*/ 47545 h 95089"/>
                <a:gd name="connsiteX3" fmla="*/ 47608 w 95216"/>
                <a:gd name="connsiteY3" fmla="*/ 0 h 95089"/>
                <a:gd name="connsiteX4" fmla="*/ 95217 w 95216"/>
                <a:gd name="connsiteY4" fmla="*/ 47545 h 95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16" h="95089">
                  <a:moveTo>
                    <a:pt x="95217" y="47545"/>
                  </a:moveTo>
                  <a:cubicBezTo>
                    <a:pt x="95217" y="73803"/>
                    <a:pt x="73902" y="95089"/>
                    <a:pt x="47608" y="95089"/>
                  </a:cubicBezTo>
                  <a:cubicBezTo>
                    <a:pt x="21315" y="95089"/>
                    <a:pt x="0" y="73803"/>
                    <a:pt x="0" y="47545"/>
                  </a:cubicBezTo>
                  <a:cubicBezTo>
                    <a:pt x="0" y="21286"/>
                    <a:pt x="21315" y="0"/>
                    <a:pt x="47608" y="0"/>
                  </a:cubicBezTo>
                  <a:cubicBezTo>
                    <a:pt x="73902" y="0"/>
                    <a:pt x="95217" y="21286"/>
                    <a:pt x="95217" y="47545"/>
                  </a:cubicBezTo>
                  <a:close/>
                </a:path>
              </a:pathLst>
            </a:custGeom>
            <a:solidFill>
              <a:srgbClr val="D0D0D0"/>
            </a:solidFill>
            <a:ln w="9515"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721" name="Freeform 65">
              <a:extLst>
                <a:ext uri="{FF2B5EF4-FFF2-40B4-BE49-F238E27FC236}">
                  <a16:creationId xmlns:a16="http://schemas.microsoft.com/office/drawing/2014/main" id="{07DB260D-E7D9-E886-0592-9571E21BBE53}"/>
                </a:ext>
              </a:extLst>
            </p:cNvPr>
            <p:cNvSpPr/>
            <p:nvPr/>
          </p:nvSpPr>
          <p:spPr>
            <a:xfrm>
              <a:off x="1530350" y="4650898"/>
              <a:ext cx="3370677" cy="1597501"/>
            </a:xfrm>
            <a:custGeom>
              <a:avLst/>
              <a:gdLst>
                <a:gd name="connsiteX0" fmla="*/ 2047163 w 3370677"/>
                <a:gd name="connsiteY0" fmla="*/ 646608 h 1597501"/>
                <a:gd name="connsiteX1" fmla="*/ 2047163 w 3370677"/>
                <a:gd name="connsiteY1" fmla="*/ 1169599 h 1597501"/>
                <a:gd name="connsiteX2" fmla="*/ 2389944 w 3370677"/>
                <a:gd name="connsiteY2" fmla="*/ 1597502 h 1597501"/>
                <a:gd name="connsiteX3" fmla="*/ 0 w 3370677"/>
                <a:gd name="connsiteY3" fmla="*/ 0 h 1597501"/>
                <a:gd name="connsiteX4" fmla="*/ 1399688 w 3370677"/>
                <a:gd name="connsiteY4" fmla="*/ 0 h 1597501"/>
                <a:gd name="connsiteX5" fmla="*/ 2047163 w 3370677"/>
                <a:gd name="connsiteY5" fmla="*/ 646608 h 1597501"/>
                <a:gd name="connsiteX6" fmla="*/ 2856507 w 3370677"/>
                <a:gd name="connsiteY6" fmla="*/ 646608 h 1597501"/>
                <a:gd name="connsiteX7" fmla="*/ 3370678 w 3370677"/>
                <a:gd name="connsiteY7" fmla="*/ 1160090 h 1597501"/>
                <a:gd name="connsiteX8" fmla="*/ 3370678 w 3370677"/>
                <a:gd name="connsiteY8" fmla="*/ 1597502 h 159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0677" h="1597501">
                  <a:moveTo>
                    <a:pt x="2047163" y="646608"/>
                  </a:moveTo>
                  <a:lnTo>
                    <a:pt x="2047163" y="1169599"/>
                  </a:lnTo>
                  <a:lnTo>
                    <a:pt x="2389944" y="1597502"/>
                  </a:lnTo>
                  <a:moveTo>
                    <a:pt x="0" y="0"/>
                  </a:moveTo>
                  <a:lnTo>
                    <a:pt x="1399688" y="0"/>
                  </a:lnTo>
                  <a:lnTo>
                    <a:pt x="2047163" y="646608"/>
                  </a:lnTo>
                  <a:lnTo>
                    <a:pt x="2856507" y="646608"/>
                  </a:lnTo>
                  <a:lnTo>
                    <a:pt x="3370678" y="1160090"/>
                  </a:lnTo>
                  <a:lnTo>
                    <a:pt x="3370678" y="1597502"/>
                  </a:lnTo>
                </a:path>
              </a:pathLst>
            </a:custGeom>
            <a:noFill/>
            <a:ln w="19030" cap="flat">
              <a:solidFill>
                <a:srgbClr val="B0B0B0"/>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grpSp>
      <p:sp>
        <p:nvSpPr>
          <p:cNvPr id="828" name="Title 1">
            <a:extLst>
              <a:ext uri="{FF2B5EF4-FFF2-40B4-BE49-F238E27FC236}">
                <a16:creationId xmlns:a16="http://schemas.microsoft.com/office/drawing/2014/main" id="{66D56617-38FB-BE71-1E13-C16FD4E817F7}"/>
              </a:ext>
            </a:extLst>
          </p:cNvPr>
          <p:cNvSpPr txBox="1">
            <a:spLocks/>
          </p:cNvSpPr>
          <p:nvPr/>
        </p:nvSpPr>
        <p:spPr>
          <a:xfrm>
            <a:off x="170247" y="359739"/>
            <a:ext cx="4508500" cy="481012"/>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r>
              <a:rPr lang="en-US" sz="1600">
                <a:solidFill>
                  <a:schemeClr val="bg1"/>
                </a:solidFill>
              </a:rPr>
              <a:t>ISM Electronics Collaborations &amp; Partnerships</a:t>
            </a:r>
          </a:p>
        </p:txBody>
      </p:sp>
      <p:sp>
        <p:nvSpPr>
          <p:cNvPr id="829" name="Text Placeholder 8">
            <a:extLst>
              <a:ext uri="{FF2B5EF4-FFF2-40B4-BE49-F238E27FC236}">
                <a16:creationId xmlns:a16="http://schemas.microsoft.com/office/drawing/2014/main" id="{5F83EBBD-181F-88E6-19C7-24FB285F1A11}"/>
              </a:ext>
            </a:extLst>
          </p:cNvPr>
          <p:cNvSpPr>
            <a:spLocks noGrp="1"/>
          </p:cNvSpPr>
          <p:nvPr>
            <p:ph type="body" sz="quarter" idx="11"/>
          </p:nvPr>
        </p:nvSpPr>
        <p:spPr>
          <a:xfrm>
            <a:off x="0" y="4800600"/>
            <a:ext cx="2057132" cy="342900"/>
          </a:xfrm>
        </p:spPr>
        <p:txBody>
          <a:bodyPr/>
          <a:lstStyle/>
          <a:p>
            <a:r>
              <a:rPr lang="en-US"/>
              <a:t>nasa.gov | Approved for public release.</a:t>
            </a:r>
          </a:p>
        </p:txBody>
      </p:sp>
    </p:spTree>
    <p:extLst>
      <p:ext uri="{BB962C8B-B14F-4D97-AF65-F5344CB8AC3E}">
        <p14:creationId xmlns:p14="http://schemas.microsoft.com/office/powerpoint/2010/main" val="856136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6589342"/>
      </p:ext>
    </p:extLst>
  </p:cSld>
  <p:clrMapOvr>
    <a:masterClrMapping/>
  </p:clrMapOvr>
</p:sld>
</file>

<file path=ppt/theme/theme1.xml><?xml version="1.0" encoding="utf-8"?>
<a:theme xmlns:a="http://schemas.openxmlformats.org/drawingml/2006/main" name="Office Theme">
  <a:themeElements>
    <a:clrScheme name="NASA 1">
      <a:dk1>
        <a:srgbClr val="000000"/>
      </a:dk1>
      <a:lt1>
        <a:srgbClr val="FFFFFF"/>
      </a:lt1>
      <a:dk2>
        <a:srgbClr val="959499"/>
      </a:dk2>
      <a:lt2>
        <a:srgbClr val="E7E6E6"/>
      </a:lt2>
      <a:accent1>
        <a:srgbClr val="E3022B"/>
      </a:accent1>
      <a:accent2>
        <a:srgbClr val="0031A0"/>
      </a:accent2>
      <a:accent3>
        <a:srgbClr val="EA6F24"/>
      </a:accent3>
      <a:accent4>
        <a:srgbClr val="45DA84"/>
      </a:accent4>
      <a:accent5>
        <a:srgbClr val="1A67E2"/>
      </a:accent5>
      <a:accent6>
        <a:srgbClr val="F54137"/>
      </a:accent6>
      <a:hlink>
        <a:srgbClr val="1A67E2"/>
      </a:hlink>
      <a:folHlink>
        <a:srgbClr val="44434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 - Enterprise Presentation Template" id="{80B37F3F-CA32-F94B-8EBD-89EB2779D808}" vid="{65DBE209-EEFF-7044-A67F-6E5F56460AEC}"/>
    </a:ext>
  </a:extLst>
</a:theme>
</file>

<file path=ppt/theme/theme2.xml><?xml version="1.0" encoding="utf-8"?>
<a:theme xmlns:a="http://schemas.openxmlformats.org/drawingml/2006/main" name="1_Office Theme">
  <a:themeElements>
    <a:clrScheme name="MSFC Template">
      <a:dk1>
        <a:srgbClr val="000000"/>
      </a:dk1>
      <a:lt1>
        <a:srgbClr val="FFFFFF"/>
      </a:lt1>
      <a:dk2>
        <a:srgbClr val="AB3B00"/>
      </a:dk2>
      <a:lt2>
        <a:srgbClr val="EC7B2F"/>
      </a:lt2>
      <a:accent1>
        <a:srgbClr val="F4C400"/>
      </a:accent1>
      <a:accent2>
        <a:srgbClr val="006CD6"/>
      </a:accent2>
      <a:accent3>
        <a:srgbClr val="70AC46"/>
      </a:accent3>
      <a:accent4>
        <a:srgbClr val="67D6D4"/>
      </a:accent4>
      <a:accent5>
        <a:srgbClr val="818181"/>
      </a:accent5>
      <a:accent6>
        <a:srgbClr val="70AD47"/>
      </a:accent6>
      <a:hlink>
        <a:srgbClr val="006CD6"/>
      </a:hlink>
      <a:folHlink>
        <a:srgbClr val="C957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382f389-f8b9-47c4-8b33-ecab63bd8907" xsi:nil="true"/>
    <lcf76f155ced4ddcb4097134ff3c332f xmlns="8850a0b8-2d28-4964-8703-959ed7b1ab4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C8833384EBD34FB1C0BCC01D72F371" ma:contentTypeVersion="15" ma:contentTypeDescription="Create a new document." ma:contentTypeScope="" ma:versionID="436be92fc830956eca6dfa5f09b8449e">
  <xsd:schema xmlns:xsd="http://www.w3.org/2001/XMLSchema" xmlns:xs="http://www.w3.org/2001/XMLSchema" xmlns:p="http://schemas.microsoft.com/office/2006/metadata/properties" xmlns:ns2="8850a0b8-2d28-4964-8703-959ed7b1ab4e" xmlns:ns3="9382f389-f8b9-47c4-8b33-ecab63bd8907" targetNamespace="http://schemas.microsoft.com/office/2006/metadata/properties" ma:root="true" ma:fieldsID="603126437d3bf39485bdbe2ee630947a" ns2:_="" ns3:_="">
    <xsd:import namespace="8850a0b8-2d28-4964-8703-959ed7b1ab4e"/>
    <xsd:import namespace="9382f389-f8b9-47c4-8b33-ecab63bd89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0a0b8-2d28-4964-8703-959ed7b1ab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82f389-f8b9-47c4-8b33-ecab63bd890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641bedb-1f0a-4142-879b-0dbb573db61b}" ma:internalName="TaxCatchAll" ma:showField="CatchAllData" ma:web="9382f389-f8b9-47c4-8b33-ecab63bd890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2EF79E-5AA4-44DC-BCC7-E9C79D6F8478}">
  <ds:schemaRefs>
    <ds:schemaRef ds:uri="http://schemas.microsoft.com/sharepoint/v3/contenttype/forms"/>
  </ds:schemaRefs>
</ds:datastoreItem>
</file>

<file path=customXml/itemProps2.xml><?xml version="1.0" encoding="utf-8"?>
<ds:datastoreItem xmlns:ds="http://schemas.openxmlformats.org/officeDocument/2006/customXml" ds:itemID="{362167B4-51AB-4A97-86B0-C15B3E951855}">
  <ds:schemaRefs>
    <ds:schemaRef ds:uri="8850a0b8-2d28-4964-8703-959ed7b1ab4e"/>
    <ds:schemaRef ds:uri="9382f389-f8b9-47c4-8b33-ecab63bd890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87350A6-C620-4C47-8AEE-4226D99CA985}">
  <ds:schemaRefs>
    <ds:schemaRef ds:uri="8850a0b8-2d28-4964-8703-959ed7b1ab4e"/>
    <ds:schemaRef ds:uri="9382f389-f8b9-47c4-8b33-ecab63bd89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2</TotalTime>
  <Words>840</Words>
  <Application>Microsoft Office PowerPoint</Application>
  <PresentationFormat>On-screen Show (16:9)</PresentationFormat>
  <Paragraphs>170</Paragraphs>
  <Slides>14</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Aptos</vt:lpstr>
      <vt:lpstr>Arial</vt:lpstr>
      <vt:lpstr>Arial,Sans-Serif</vt:lpstr>
      <vt:lpstr>Avenir Black</vt:lpstr>
      <vt:lpstr>Calibri</vt:lpstr>
      <vt:lpstr>Helvetica</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ISM Electronics Technology Development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Rager, David (HQ-NA030)</dc:creator>
  <cp:lastModifiedBy>Francis, Cadre J. (MSFC-ES33)</cp:lastModifiedBy>
  <cp:revision>18</cp:revision>
  <dcterms:created xsi:type="dcterms:W3CDTF">2024-03-05T16:10:16Z</dcterms:created>
  <dcterms:modified xsi:type="dcterms:W3CDTF">2026-06-02T19:24:44Z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0x01010041C8833384EBD34FB1C0BCC01D72F371</vt:lpwstr>
  </property>
  <property fmtid="{D5CDD505-2E9C-101B-9397-08002B2CF9AE}" pid="3" name="MediaServiceImageTags">
    <vt:lpwstr/>
  </property>
</Properties>
</file>