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7" r:id="rId4"/>
  </p:sldMasterIdLst>
  <p:notesMasterIdLst>
    <p:notesMasterId r:id="rId24"/>
  </p:notesMasterIdLst>
  <p:sldIdLst>
    <p:sldId id="899" r:id="rId5"/>
    <p:sldId id="916" r:id="rId6"/>
    <p:sldId id="918" r:id="rId7"/>
    <p:sldId id="930" r:id="rId8"/>
    <p:sldId id="931" r:id="rId9"/>
    <p:sldId id="933" r:id="rId10"/>
    <p:sldId id="919" r:id="rId11"/>
    <p:sldId id="924" r:id="rId12"/>
    <p:sldId id="920" r:id="rId13"/>
    <p:sldId id="926" r:id="rId14"/>
    <p:sldId id="925" r:id="rId15"/>
    <p:sldId id="927" r:id="rId16"/>
    <p:sldId id="928" r:id="rId17"/>
    <p:sldId id="922" r:id="rId18"/>
    <p:sldId id="921" r:id="rId19"/>
    <p:sldId id="932" r:id="rId20"/>
    <p:sldId id="929" r:id="rId21"/>
    <p:sldId id="923" r:id="rId22"/>
    <p:sldId id="917" r:id="rId23"/>
  </p:sldIdLst>
  <p:sldSz cx="16459200" cy="100584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6D67AEDF-4238-DCC3-6AF4-02AC78A8DF29}" name="Daniels, Kayla M. (JSC-EC5/KBR)[KBR Wyle Services, LLC]" initials="DL" userId="S::kmdaniel@ndc.nasa.gov::7097d0d9-3dd5-4f92-977e-746f59aa5c39"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6162B1"/>
    <a:srgbClr val="2877C6"/>
    <a:srgbClr val="0F243D"/>
    <a:srgbClr val="1F497D"/>
    <a:srgbClr val="FFEB9C"/>
    <a:srgbClr val="7F7F7F"/>
    <a:srgbClr val="215968"/>
    <a:srgbClr val="A2B9E2"/>
    <a:srgbClr val="9933FF"/>
    <a:srgbClr val="FFFF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CA2B5046-2021-4E40-8686-CAC3C3799E28}" v="7" dt="2026-06-15T18:12:10.818"/>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D7B26C5-4107-4FEC-AEDC-1716B250A1EF}" styleName="Light Style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4347" autoAdjust="0"/>
    <p:restoredTop sz="94660"/>
  </p:normalViewPr>
  <p:slideViewPr>
    <p:cSldViewPr snapToGrid="0">
      <p:cViewPr varScale="1">
        <p:scale>
          <a:sx n="103" d="100"/>
          <a:sy n="103" d="100"/>
        </p:scale>
        <p:origin x="456" y="13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viewProps" Target="viewProps.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presProps" Target="presProp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microsoft.com/office/2016/11/relationships/changesInfo" Target="changesInfos/changesInfo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notesMaster" Target="notesMasters/notesMaster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tableStyles" Target="tableStyles.xml"/><Relationship Id="rId10" Type="http://schemas.openxmlformats.org/officeDocument/2006/relationships/slide" Target="slides/slide6.xml"/><Relationship Id="rId19" Type="http://schemas.openxmlformats.org/officeDocument/2006/relationships/slide" Target="slides/slide15.xml"/><Relationship Id="rId31" Type="http://schemas.microsoft.com/office/2018/10/relationships/authors" Target="author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theme" Target="theme/theme1.xml"/><Relationship Id="rId30" Type="http://schemas.microsoft.com/office/2015/10/relationships/revisionInfo" Target="revisionInfo.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Ogilvie, Ryan E. (JSC-EC511)" userId="ae2f609d-738f-450e-a0b6-1432d6763f42" providerId="ADAL" clId="{3D348011-CEE7-46DF-B50A-607B29619022}"/>
    <pc:docChg chg="undo custSel addSld delSld modSld sldOrd modMainMaster">
      <pc:chgData name="Ogilvie, Ryan E. (JSC-EC511)" userId="ae2f609d-738f-450e-a0b6-1432d6763f42" providerId="ADAL" clId="{3D348011-CEE7-46DF-B50A-607B29619022}" dt="2026-06-15T18:13:24.996" v="19900" actId="1076"/>
      <pc:docMkLst>
        <pc:docMk/>
      </pc:docMkLst>
      <pc:sldChg chg="modSp mod">
        <pc:chgData name="Ogilvie, Ryan E. (JSC-EC511)" userId="ae2f609d-738f-450e-a0b6-1432d6763f42" providerId="ADAL" clId="{3D348011-CEE7-46DF-B50A-607B29619022}" dt="2026-06-15T18:11:15.832" v="19872" actId="790"/>
        <pc:sldMkLst>
          <pc:docMk/>
          <pc:sldMk cId="423680816" sldId="899"/>
        </pc:sldMkLst>
        <pc:spChg chg="mod">
          <ac:chgData name="Ogilvie, Ryan E. (JSC-EC511)" userId="ae2f609d-738f-450e-a0b6-1432d6763f42" providerId="ADAL" clId="{3D348011-CEE7-46DF-B50A-607B29619022}" dt="2026-06-15T18:11:15.832" v="19872" actId="790"/>
          <ac:spMkLst>
            <pc:docMk/>
            <pc:sldMk cId="423680816" sldId="899"/>
            <ac:spMk id="2" creationId="{871DD488-B077-ED98-A377-CB3566DF5A3A}"/>
          </ac:spMkLst>
        </pc:spChg>
        <pc:spChg chg="mod">
          <ac:chgData name="Ogilvie, Ryan E. (JSC-EC511)" userId="ae2f609d-738f-450e-a0b6-1432d6763f42" providerId="ADAL" clId="{3D348011-CEE7-46DF-B50A-607B29619022}" dt="2026-06-15T18:11:15.832" v="19872" actId="790"/>
          <ac:spMkLst>
            <pc:docMk/>
            <pc:sldMk cId="423680816" sldId="899"/>
            <ac:spMk id="3" creationId="{989E52D9-4C10-B7FC-1A86-3E562723DC4D}"/>
          </ac:spMkLst>
        </pc:spChg>
        <pc:spChg chg="mod">
          <ac:chgData name="Ogilvie, Ryan E. (JSC-EC511)" userId="ae2f609d-738f-450e-a0b6-1432d6763f42" providerId="ADAL" clId="{3D348011-CEE7-46DF-B50A-607B29619022}" dt="2026-06-15T18:11:15.832" v="19872" actId="790"/>
          <ac:spMkLst>
            <pc:docMk/>
            <pc:sldMk cId="423680816" sldId="899"/>
            <ac:spMk id="4" creationId="{9AB9B6D0-B76C-FE20-90E0-F12E726A8885}"/>
          </ac:spMkLst>
        </pc:spChg>
        <pc:spChg chg="mod">
          <ac:chgData name="Ogilvie, Ryan E. (JSC-EC511)" userId="ae2f609d-738f-450e-a0b6-1432d6763f42" providerId="ADAL" clId="{3D348011-CEE7-46DF-B50A-607B29619022}" dt="2026-06-15T18:11:15.832" v="19872" actId="790"/>
          <ac:spMkLst>
            <pc:docMk/>
            <pc:sldMk cId="423680816" sldId="899"/>
            <ac:spMk id="5" creationId="{19D3682E-4247-9221-FA5D-1318BD667C40}"/>
          </ac:spMkLst>
        </pc:spChg>
      </pc:sldChg>
      <pc:sldChg chg="modSp new mod">
        <pc:chgData name="Ogilvie, Ryan E. (JSC-EC511)" userId="ae2f609d-738f-450e-a0b6-1432d6763f42" providerId="ADAL" clId="{3D348011-CEE7-46DF-B50A-607B29619022}" dt="2026-06-15T18:11:15.832" v="19872" actId="790"/>
        <pc:sldMkLst>
          <pc:docMk/>
          <pc:sldMk cId="3111817157" sldId="916"/>
        </pc:sldMkLst>
        <pc:spChg chg="mod">
          <ac:chgData name="Ogilvie, Ryan E. (JSC-EC511)" userId="ae2f609d-738f-450e-a0b6-1432d6763f42" providerId="ADAL" clId="{3D348011-CEE7-46DF-B50A-607B29619022}" dt="2026-06-15T18:11:15.832" v="19872" actId="790"/>
          <ac:spMkLst>
            <pc:docMk/>
            <pc:sldMk cId="3111817157" sldId="916"/>
            <ac:spMk id="2" creationId="{16AEC27E-C69D-CA7D-3459-58F98A616AE2}"/>
          </ac:spMkLst>
        </pc:spChg>
        <pc:spChg chg="mod">
          <ac:chgData name="Ogilvie, Ryan E. (JSC-EC511)" userId="ae2f609d-738f-450e-a0b6-1432d6763f42" providerId="ADAL" clId="{3D348011-CEE7-46DF-B50A-607B29619022}" dt="2026-06-15T18:11:15.832" v="19872" actId="790"/>
          <ac:spMkLst>
            <pc:docMk/>
            <pc:sldMk cId="3111817157" sldId="916"/>
            <ac:spMk id="3" creationId="{BCA3AC0F-57EB-2A0B-6E88-3CC583A2D9EA}"/>
          </ac:spMkLst>
        </pc:spChg>
        <pc:spChg chg="mod">
          <ac:chgData name="Ogilvie, Ryan E. (JSC-EC511)" userId="ae2f609d-738f-450e-a0b6-1432d6763f42" providerId="ADAL" clId="{3D348011-CEE7-46DF-B50A-607B29619022}" dt="2026-06-15T18:11:15.832" v="19872" actId="790"/>
          <ac:spMkLst>
            <pc:docMk/>
            <pc:sldMk cId="3111817157" sldId="916"/>
            <ac:spMk id="4" creationId="{07167542-3BA3-A80A-532C-61B079E4FF49}"/>
          </ac:spMkLst>
        </pc:spChg>
        <pc:spChg chg="mod">
          <ac:chgData name="Ogilvie, Ryan E. (JSC-EC511)" userId="ae2f609d-738f-450e-a0b6-1432d6763f42" providerId="ADAL" clId="{3D348011-CEE7-46DF-B50A-607B29619022}" dt="2026-06-15T18:11:15.832" v="19872" actId="790"/>
          <ac:spMkLst>
            <pc:docMk/>
            <pc:sldMk cId="3111817157" sldId="916"/>
            <ac:spMk id="5" creationId="{1342661F-4FCF-0C86-78CA-5BF464C679E6}"/>
          </ac:spMkLst>
        </pc:spChg>
      </pc:sldChg>
      <pc:sldChg chg="addSp modSp new mod">
        <pc:chgData name="Ogilvie, Ryan E. (JSC-EC511)" userId="ae2f609d-738f-450e-a0b6-1432d6763f42" providerId="ADAL" clId="{3D348011-CEE7-46DF-B50A-607B29619022}" dt="2026-06-15T18:11:15.832" v="19872" actId="790"/>
        <pc:sldMkLst>
          <pc:docMk/>
          <pc:sldMk cId="1939839695" sldId="917"/>
        </pc:sldMkLst>
        <pc:spChg chg="mod">
          <ac:chgData name="Ogilvie, Ryan E. (JSC-EC511)" userId="ae2f609d-738f-450e-a0b6-1432d6763f42" providerId="ADAL" clId="{3D348011-CEE7-46DF-B50A-607B29619022}" dt="2026-06-15T18:11:15.832" v="19872" actId="790"/>
          <ac:spMkLst>
            <pc:docMk/>
            <pc:sldMk cId="1939839695" sldId="917"/>
            <ac:spMk id="2" creationId="{B595D1D9-9412-FCA2-AA67-3C3FCEE9718E}"/>
          </ac:spMkLst>
        </pc:spChg>
        <pc:spChg chg="mod">
          <ac:chgData name="Ogilvie, Ryan E. (JSC-EC511)" userId="ae2f609d-738f-450e-a0b6-1432d6763f42" providerId="ADAL" clId="{3D348011-CEE7-46DF-B50A-607B29619022}" dt="2026-06-15T18:11:15.832" v="19872" actId="790"/>
          <ac:spMkLst>
            <pc:docMk/>
            <pc:sldMk cId="1939839695" sldId="917"/>
            <ac:spMk id="3" creationId="{24FAAB07-6717-BA95-C8C7-128223A8ACFE}"/>
          </ac:spMkLst>
        </pc:spChg>
        <pc:spChg chg="mod">
          <ac:chgData name="Ogilvie, Ryan E. (JSC-EC511)" userId="ae2f609d-738f-450e-a0b6-1432d6763f42" providerId="ADAL" clId="{3D348011-CEE7-46DF-B50A-607B29619022}" dt="2026-06-15T18:11:15.832" v="19872" actId="790"/>
          <ac:spMkLst>
            <pc:docMk/>
            <pc:sldMk cId="1939839695" sldId="917"/>
            <ac:spMk id="4" creationId="{B45E63DE-03EE-5051-CC4C-293F1590E76D}"/>
          </ac:spMkLst>
        </pc:spChg>
        <pc:spChg chg="mod">
          <ac:chgData name="Ogilvie, Ryan E. (JSC-EC511)" userId="ae2f609d-738f-450e-a0b6-1432d6763f42" providerId="ADAL" clId="{3D348011-CEE7-46DF-B50A-607B29619022}" dt="2026-06-15T18:11:15.832" v="19872" actId="790"/>
          <ac:spMkLst>
            <pc:docMk/>
            <pc:sldMk cId="1939839695" sldId="917"/>
            <ac:spMk id="5" creationId="{6E78A9FF-1680-638A-D504-F1AF409DD656}"/>
          </ac:spMkLst>
        </pc:spChg>
        <pc:spChg chg="mod">
          <ac:chgData name="Ogilvie, Ryan E. (JSC-EC511)" userId="ae2f609d-738f-450e-a0b6-1432d6763f42" providerId="ADAL" clId="{3D348011-CEE7-46DF-B50A-607B29619022}" dt="2026-06-15T18:11:15.832" v="19872" actId="790"/>
          <ac:spMkLst>
            <pc:docMk/>
            <pc:sldMk cId="1939839695" sldId="917"/>
            <ac:spMk id="6" creationId="{265463D6-B02B-72D1-5D7A-054E80801556}"/>
          </ac:spMkLst>
        </pc:spChg>
      </pc:sldChg>
      <pc:sldChg chg="addSp modSp new mod modCm">
        <pc:chgData name="Ogilvie, Ryan E. (JSC-EC511)" userId="ae2f609d-738f-450e-a0b6-1432d6763f42" providerId="ADAL" clId="{3D348011-CEE7-46DF-B50A-607B29619022}" dt="2026-06-15T18:11:39.653" v="19878" actId="2"/>
        <pc:sldMkLst>
          <pc:docMk/>
          <pc:sldMk cId="877209861" sldId="918"/>
        </pc:sldMkLst>
        <pc:spChg chg="mod">
          <ac:chgData name="Ogilvie, Ryan E. (JSC-EC511)" userId="ae2f609d-738f-450e-a0b6-1432d6763f42" providerId="ADAL" clId="{3D348011-CEE7-46DF-B50A-607B29619022}" dt="2026-06-15T18:11:15.832" v="19872" actId="790"/>
          <ac:spMkLst>
            <pc:docMk/>
            <pc:sldMk cId="877209861" sldId="918"/>
            <ac:spMk id="2" creationId="{2F463C22-8206-BB67-F55A-8ACD15305DA6}"/>
          </ac:spMkLst>
        </pc:spChg>
        <pc:spChg chg="mod">
          <ac:chgData name="Ogilvie, Ryan E. (JSC-EC511)" userId="ae2f609d-738f-450e-a0b6-1432d6763f42" providerId="ADAL" clId="{3D348011-CEE7-46DF-B50A-607B29619022}" dt="2026-06-15T18:11:39.653" v="19878" actId="2"/>
          <ac:spMkLst>
            <pc:docMk/>
            <pc:sldMk cId="877209861" sldId="918"/>
            <ac:spMk id="3" creationId="{E7471E27-46D8-F157-4708-D23AE36AC293}"/>
          </ac:spMkLst>
        </pc:spChg>
        <pc:spChg chg="mod">
          <ac:chgData name="Ogilvie, Ryan E. (JSC-EC511)" userId="ae2f609d-738f-450e-a0b6-1432d6763f42" providerId="ADAL" clId="{3D348011-CEE7-46DF-B50A-607B29619022}" dt="2026-06-15T18:11:15.832" v="19872" actId="790"/>
          <ac:spMkLst>
            <pc:docMk/>
            <pc:sldMk cId="877209861" sldId="918"/>
            <ac:spMk id="4" creationId="{AA9C5513-8FF8-41DF-5AA5-A8FFB2E3CBA0}"/>
          </ac:spMkLst>
        </pc:spChg>
        <pc:spChg chg="mod">
          <ac:chgData name="Ogilvie, Ryan E. (JSC-EC511)" userId="ae2f609d-738f-450e-a0b6-1432d6763f42" providerId="ADAL" clId="{3D348011-CEE7-46DF-B50A-607B29619022}" dt="2026-06-15T18:11:15.832" v="19872" actId="790"/>
          <ac:spMkLst>
            <pc:docMk/>
            <pc:sldMk cId="877209861" sldId="918"/>
            <ac:spMk id="5" creationId="{F6418391-F28A-96B7-CFD8-BE4C9F5AB134}"/>
          </ac:spMkLst>
        </pc:spChg>
        <pc:spChg chg="mod">
          <ac:chgData name="Ogilvie, Ryan E. (JSC-EC511)" userId="ae2f609d-738f-450e-a0b6-1432d6763f42" providerId="ADAL" clId="{3D348011-CEE7-46DF-B50A-607B29619022}" dt="2026-06-15T18:11:15.832" v="19872" actId="790"/>
          <ac:spMkLst>
            <pc:docMk/>
            <pc:sldMk cId="877209861" sldId="918"/>
            <ac:spMk id="6" creationId="{4A03EB45-990D-BFC2-02EF-96C3DAE89C2A}"/>
          </ac:spMkLst>
        </pc:spChg>
        <pc:extLst>
          <p:ext xmlns:p="http://schemas.openxmlformats.org/presentationml/2006/main" uri="{D6D511B9-2390-475A-947B-AFAB55BFBCF1}">
            <pc226:cmChg xmlns:pc226="http://schemas.microsoft.com/office/powerpoint/2022/06/main/command" chg="mod">
              <pc226:chgData name="Ogilvie, Ryan E. (JSC-EC511)" userId="ae2f609d-738f-450e-a0b6-1432d6763f42" providerId="ADAL" clId="{3D348011-CEE7-46DF-B50A-607B29619022}" dt="2026-06-12T16:21:20.606" v="19723" actId="20577"/>
              <pc2:cmMkLst xmlns:pc2="http://schemas.microsoft.com/office/powerpoint/2019/9/main/command">
                <pc:docMk/>
                <pc:sldMk cId="877209861" sldId="918"/>
                <pc2:cmMk id="{86712F31-F8D7-49D7-9F9C-4F28D7DDDEA6}"/>
              </pc2:cmMkLst>
            </pc226:cmChg>
            <pc226:cmChg xmlns:pc226="http://schemas.microsoft.com/office/powerpoint/2022/06/main/command" chg="mod">
              <pc226:chgData name="Ogilvie, Ryan E. (JSC-EC511)" userId="ae2f609d-738f-450e-a0b6-1432d6763f42" providerId="ADAL" clId="{3D348011-CEE7-46DF-B50A-607B29619022}" dt="2026-06-12T16:20:45.319" v="19717" actId="20577"/>
              <pc2:cmMkLst xmlns:pc2="http://schemas.microsoft.com/office/powerpoint/2019/9/main/command">
                <pc:docMk/>
                <pc:sldMk cId="877209861" sldId="918"/>
                <pc2:cmMk id="{4659F476-0DC2-4085-8EAF-89796C6FC179}"/>
              </pc2:cmMkLst>
            </pc226:cmChg>
            <pc226:cmChg xmlns:pc226="http://schemas.microsoft.com/office/powerpoint/2022/06/main/command" chg="mod">
              <pc226:chgData name="Ogilvie, Ryan E. (JSC-EC511)" userId="ae2f609d-738f-450e-a0b6-1432d6763f42" providerId="ADAL" clId="{3D348011-CEE7-46DF-B50A-607B29619022}" dt="2026-06-12T16:20:35.351" v="19714" actId="20577"/>
              <pc2:cmMkLst xmlns:pc2="http://schemas.microsoft.com/office/powerpoint/2019/9/main/command">
                <pc:docMk/>
                <pc:sldMk cId="877209861" sldId="918"/>
                <pc2:cmMk id="{9C765C9A-AAF6-4458-A1D8-3ADD71D45403}"/>
              </pc2:cmMkLst>
            </pc226:cmChg>
          </p:ext>
        </pc:extLst>
      </pc:sldChg>
      <pc:sldChg chg="addSp delSp modSp new mod">
        <pc:chgData name="Ogilvie, Ryan E. (JSC-EC511)" userId="ae2f609d-738f-450e-a0b6-1432d6763f42" providerId="ADAL" clId="{3D348011-CEE7-46DF-B50A-607B29619022}" dt="2026-06-15T18:11:43.865" v="19880" actId="2"/>
        <pc:sldMkLst>
          <pc:docMk/>
          <pc:sldMk cId="2189497423" sldId="919"/>
        </pc:sldMkLst>
        <pc:spChg chg="mod">
          <ac:chgData name="Ogilvie, Ryan E. (JSC-EC511)" userId="ae2f609d-738f-450e-a0b6-1432d6763f42" providerId="ADAL" clId="{3D348011-CEE7-46DF-B50A-607B29619022}" dt="2026-06-15T18:11:15.832" v="19872" actId="790"/>
          <ac:spMkLst>
            <pc:docMk/>
            <pc:sldMk cId="2189497423" sldId="919"/>
            <ac:spMk id="2" creationId="{CA60107A-0975-A024-7654-CED3F2B498C7}"/>
          </ac:spMkLst>
        </pc:spChg>
        <pc:spChg chg="mod">
          <ac:chgData name="Ogilvie, Ryan E. (JSC-EC511)" userId="ae2f609d-738f-450e-a0b6-1432d6763f42" providerId="ADAL" clId="{3D348011-CEE7-46DF-B50A-607B29619022}" dt="2026-06-15T18:11:15.832" v="19872" actId="790"/>
          <ac:spMkLst>
            <pc:docMk/>
            <pc:sldMk cId="2189497423" sldId="919"/>
            <ac:spMk id="3" creationId="{543DC521-3F1F-7BCB-A882-C911485F98D2}"/>
          </ac:spMkLst>
        </pc:spChg>
        <pc:spChg chg="mod">
          <ac:chgData name="Ogilvie, Ryan E. (JSC-EC511)" userId="ae2f609d-738f-450e-a0b6-1432d6763f42" providerId="ADAL" clId="{3D348011-CEE7-46DF-B50A-607B29619022}" dt="2026-06-15T18:11:15.832" v="19872" actId="790"/>
          <ac:spMkLst>
            <pc:docMk/>
            <pc:sldMk cId="2189497423" sldId="919"/>
            <ac:spMk id="4" creationId="{D362FBCB-8121-5A86-7389-1D15644D16F9}"/>
          </ac:spMkLst>
        </pc:spChg>
        <pc:spChg chg="mod">
          <ac:chgData name="Ogilvie, Ryan E. (JSC-EC511)" userId="ae2f609d-738f-450e-a0b6-1432d6763f42" providerId="ADAL" clId="{3D348011-CEE7-46DF-B50A-607B29619022}" dt="2026-06-15T18:11:15.832" v="19872" actId="790"/>
          <ac:spMkLst>
            <pc:docMk/>
            <pc:sldMk cId="2189497423" sldId="919"/>
            <ac:spMk id="5" creationId="{197A5BBE-CD91-6932-0A17-AF842127272D}"/>
          </ac:spMkLst>
        </pc:spChg>
        <pc:spChg chg="mod">
          <ac:chgData name="Ogilvie, Ryan E. (JSC-EC511)" userId="ae2f609d-738f-450e-a0b6-1432d6763f42" providerId="ADAL" clId="{3D348011-CEE7-46DF-B50A-607B29619022}" dt="2026-06-15T18:11:15.832" v="19872" actId="790"/>
          <ac:spMkLst>
            <pc:docMk/>
            <pc:sldMk cId="2189497423" sldId="919"/>
            <ac:spMk id="13" creationId="{AAC0EB43-C58C-8BF5-480D-8BD2F4F94329}"/>
          </ac:spMkLst>
        </pc:spChg>
        <pc:graphicFrameChg chg="modGraphic">
          <ac:chgData name="Ogilvie, Ryan E. (JSC-EC511)" userId="ae2f609d-738f-450e-a0b6-1432d6763f42" providerId="ADAL" clId="{3D348011-CEE7-46DF-B50A-607B29619022}" dt="2026-06-15T18:11:43.865" v="19880" actId="2"/>
          <ac:graphicFrameMkLst>
            <pc:docMk/>
            <pc:sldMk cId="2189497423" sldId="919"/>
            <ac:graphicFrameMk id="6" creationId="{675D34BB-954B-A18D-CF2A-EACAA542DB63}"/>
          </ac:graphicFrameMkLst>
        </pc:graphicFrameChg>
      </pc:sldChg>
      <pc:sldChg chg="modSp new mod">
        <pc:chgData name="Ogilvie, Ryan E. (JSC-EC511)" userId="ae2f609d-738f-450e-a0b6-1432d6763f42" providerId="ADAL" clId="{3D348011-CEE7-46DF-B50A-607B29619022}" dt="2026-06-15T18:11:45.732" v="19881" actId="2"/>
        <pc:sldMkLst>
          <pc:docMk/>
          <pc:sldMk cId="3481102823" sldId="920"/>
        </pc:sldMkLst>
        <pc:spChg chg="mod">
          <ac:chgData name="Ogilvie, Ryan E. (JSC-EC511)" userId="ae2f609d-738f-450e-a0b6-1432d6763f42" providerId="ADAL" clId="{3D348011-CEE7-46DF-B50A-607B29619022}" dt="2026-06-15T18:11:15.832" v="19872" actId="790"/>
          <ac:spMkLst>
            <pc:docMk/>
            <pc:sldMk cId="3481102823" sldId="920"/>
            <ac:spMk id="2" creationId="{15860801-DE5D-CF0E-8A1A-1FEE7296CD1A}"/>
          </ac:spMkLst>
        </pc:spChg>
        <pc:spChg chg="mod">
          <ac:chgData name="Ogilvie, Ryan E. (JSC-EC511)" userId="ae2f609d-738f-450e-a0b6-1432d6763f42" providerId="ADAL" clId="{3D348011-CEE7-46DF-B50A-607B29619022}" dt="2026-06-15T18:11:45.732" v="19881" actId="2"/>
          <ac:spMkLst>
            <pc:docMk/>
            <pc:sldMk cId="3481102823" sldId="920"/>
            <ac:spMk id="3" creationId="{9E57DAA2-D439-2DB8-7E36-ECD9B35BF232}"/>
          </ac:spMkLst>
        </pc:spChg>
        <pc:spChg chg="mod">
          <ac:chgData name="Ogilvie, Ryan E. (JSC-EC511)" userId="ae2f609d-738f-450e-a0b6-1432d6763f42" providerId="ADAL" clId="{3D348011-CEE7-46DF-B50A-607B29619022}" dt="2026-06-15T18:11:15.832" v="19872" actId="790"/>
          <ac:spMkLst>
            <pc:docMk/>
            <pc:sldMk cId="3481102823" sldId="920"/>
            <ac:spMk id="4" creationId="{FBBE1DAF-E920-A5A5-0ABF-5C6EA6703CD1}"/>
          </ac:spMkLst>
        </pc:spChg>
        <pc:spChg chg="mod">
          <ac:chgData name="Ogilvie, Ryan E. (JSC-EC511)" userId="ae2f609d-738f-450e-a0b6-1432d6763f42" providerId="ADAL" clId="{3D348011-CEE7-46DF-B50A-607B29619022}" dt="2026-06-15T18:11:15.832" v="19872" actId="790"/>
          <ac:spMkLst>
            <pc:docMk/>
            <pc:sldMk cId="3481102823" sldId="920"/>
            <ac:spMk id="5" creationId="{25928ECD-1BD3-5D70-F68B-C190B562EBA9}"/>
          </ac:spMkLst>
        </pc:spChg>
      </pc:sldChg>
      <pc:sldChg chg="modSp new mod">
        <pc:chgData name="Ogilvie, Ryan E. (JSC-EC511)" userId="ae2f609d-738f-450e-a0b6-1432d6763f42" providerId="ADAL" clId="{3D348011-CEE7-46DF-B50A-607B29619022}" dt="2026-06-15T18:11:15.832" v="19872" actId="790"/>
        <pc:sldMkLst>
          <pc:docMk/>
          <pc:sldMk cId="1808338839" sldId="921"/>
        </pc:sldMkLst>
        <pc:spChg chg="mod">
          <ac:chgData name="Ogilvie, Ryan E. (JSC-EC511)" userId="ae2f609d-738f-450e-a0b6-1432d6763f42" providerId="ADAL" clId="{3D348011-CEE7-46DF-B50A-607B29619022}" dt="2026-06-15T18:11:15.832" v="19872" actId="790"/>
          <ac:spMkLst>
            <pc:docMk/>
            <pc:sldMk cId="1808338839" sldId="921"/>
            <ac:spMk id="2" creationId="{9E89EDE4-B91F-FF4C-85BA-718B5A599E7C}"/>
          </ac:spMkLst>
        </pc:spChg>
        <pc:spChg chg="mod">
          <ac:chgData name="Ogilvie, Ryan E. (JSC-EC511)" userId="ae2f609d-738f-450e-a0b6-1432d6763f42" providerId="ADAL" clId="{3D348011-CEE7-46DF-B50A-607B29619022}" dt="2026-06-15T18:11:15.832" v="19872" actId="790"/>
          <ac:spMkLst>
            <pc:docMk/>
            <pc:sldMk cId="1808338839" sldId="921"/>
            <ac:spMk id="3" creationId="{0BC22C38-F3AE-491C-5819-7B7B7E25664F}"/>
          </ac:spMkLst>
        </pc:spChg>
        <pc:spChg chg="mod">
          <ac:chgData name="Ogilvie, Ryan E. (JSC-EC511)" userId="ae2f609d-738f-450e-a0b6-1432d6763f42" providerId="ADAL" clId="{3D348011-CEE7-46DF-B50A-607B29619022}" dt="2026-06-15T18:11:15.832" v="19872" actId="790"/>
          <ac:spMkLst>
            <pc:docMk/>
            <pc:sldMk cId="1808338839" sldId="921"/>
            <ac:spMk id="4" creationId="{AE246A2A-FABB-C4A0-5507-BF40BCBEC693}"/>
          </ac:spMkLst>
        </pc:spChg>
        <pc:spChg chg="mod">
          <ac:chgData name="Ogilvie, Ryan E. (JSC-EC511)" userId="ae2f609d-738f-450e-a0b6-1432d6763f42" providerId="ADAL" clId="{3D348011-CEE7-46DF-B50A-607B29619022}" dt="2026-06-15T18:11:15.832" v="19872" actId="790"/>
          <ac:spMkLst>
            <pc:docMk/>
            <pc:sldMk cId="1808338839" sldId="921"/>
            <ac:spMk id="5" creationId="{A7D05830-F7DB-356E-8D9E-A149022248E2}"/>
          </ac:spMkLst>
        </pc:spChg>
      </pc:sldChg>
      <pc:sldChg chg="addSp delSp modSp new mod">
        <pc:chgData name="Ogilvie, Ryan E. (JSC-EC511)" userId="ae2f609d-738f-450e-a0b6-1432d6763f42" providerId="ADAL" clId="{3D348011-CEE7-46DF-B50A-607B29619022}" dt="2026-06-15T18:13:24.996" v="19900" actId="1076"/>
        <pc:sldMkLst>
          <pc:docMk/>
          <pc:sldMk cId="1797687428" sldId="922"/>
        </pc:sldMkLst>
        <pc:spChg chg="mod">
          <ac:chgData name="Ogilvie, Ryan E. (JSC-EC511)" userId="ae2f609d-738f-450e-a0b6-1432d6763f42" providerId="ADAL" clId="{3D348011-CEE7-46DF-B50A-607B29619022}" dt="2026-06-15T18:11:15.832" v="19872" actId="790"/>
          <ac:spMkLst>
            <pc:docMk/>
            <pc:sldMk cId="1797687428" sldId="922"/>
            <ac:spMk id="2" creationId="{AEB3DCF0-A362-9D8D-E80F-665EC08407BC}"/>
          </ac:spMkLst>
        </pc:spChg>
        <pc:spChg chg="mod">
          <ac:chgData name="Ogilvie, Ryan E. (JSC-EC511)" userId="ae2f609d-738f-450e-a0b6-1432d6763f42" providerId="ADAL" clId="{3D348011-CEE7-46DF-B50A-607B29619022}" dt="2026-06-15T18:11:15.832" v="19872" actId="790"/>
          <ac:spMkLst>
            <pc:docMk/>
            <pc:sldMk cId="1797687428" sldId="922"/>
            <ac:spMk id="3" creationId="{42D52B4C-B6EC-DA1B-9717-893C0E572C90}"/>
          </ac:spMkLst>
        </pc:spChg>
        <pc:spChg chg="mod">
          <ac:chgData name="Ogilvie, Ryan E. (JSC-EC511)" userId="ae2f609d-738f-450e-a0b6-1432d6763f42" providerId="ADAL" clId="{3D348011-CEE7-46DF-B50A-607B29619022}" dt="2026-06-15T18:11:15.832" v="19872" actId="790"/>
          <ac:spMkLst>
            <pc:docMk/>
            <pc:sldMk cId="1797687428" sldId="922"/>
            <ac:spMk id="4" creationId="{3FA84B58-BDB4-E048-456B-7416D84921A7}"/>
          </ac:spMkLst>
        </pc:spChg>
        <pc:spChg chg="mod">
          <ac:chgData name="Ogilvie, Ryan E. (JSC-EC511)" userId="ae2f609d-738f-450e-a0b6-1432d6763f42" providerId="ADAL" clId="{3D348011-CEE7-46DF-B50A-607B29619022}" dt="2026-06-15T18:11:15.832" v="19872" actId="790"/>
          <ac:spMkLst>
            <pc:docMk/>
            <pc:sldMk cId="1797687428" sldId="922"/>
            <ac:spMk id="5" creationId="{93B64C59-6EC3-DA92-1B58-7E32B8B8BE7F}"/>
          </ac:spMkLst>
        </pc:spChg>
        <pc:spChg chg="add del">
          <ac:chgData name="Ogilvie, Ryan E. (JSC-EC511)" userId="ae2f609d-738f-450e-a0b6-1432d6763f42" providerId="ADAL" clId="{3D348011-CEE7-46DF-B50A-607B29619022}" dt="2026-06-15T18:07:23.626" v="19793" actId="22"/>
          <ac:spMkLst>
            <pc:docMk/>
            <pc:sldMk cId="1797687428" sldId="922"/>
            <ac:spMk id="8" creationId="{011C19C7-405D-CEE4-3BE4-5D99EC771872}"/>
          </ac:spMkLst>
        </pc:spChg>
        <pc:spChg chg="add del mod">
          <ac:chgData name="Ogilvie, Ryan E. (JSC-EC511)" userId="ae2f609d-738f-450e-a0b6-1432d6763f42" providerId="ADAL" clId="{3D348011-CEE7-46DF-B50A-607B29619022}" dt="2026-06-15T18:11:18.823" v="19873" actId="478"/>
          <ac:spMkLst>
            <pc:docMk/>
            <pc:sldMk cId="1797687428" sldId="922"/>
            <ac:spMk id="9" creationId="{C4898A51-4C0C-319D-B4AA-C7A88DFEC120}"/>
          </ac:spMkLst>
        </pc:spChg>
        <pc:spChg chg="add mod">
          <ac:chgData name="Ogilvie, Ryan E. (JSC-EC511)" userId="ae2f609d-738f-450e-a0b6-1432d6763f42" providerId="ADAL" clId="{3D348011-CEE7-46DF-B50A-607B29619022}" dt="2026-06-15T18:13:24.996" v="19900" actId="1076"/>
          <ac:spMkLst>
            <pc:docMk/>
            <pc:sldMk cId="1797687428" sldId="922"/>
            <ac:spMk id="11" creationId="{9A588CC3-6E81-B382-4C60-1B99DFF14F07}"/>
          </ac:spMkLst>
        </pc:spChg>
        <pc:graphicFrameChg chg="mod modGraphic">
          <ac:chgData name="Ogilvie, Ryan E. (JSC-EC511)" userId="ae2f609d-738f-450e-a0b6-1432d6763f42" providerId="ADAL" clId="{3D348011-CEE7-46DF-B50A-607B29619022}" dt="2026-06-15T18:13:22.836" v="19899" actId="1076"/>
          <ac:graphicFrameMkLst>
            <pc:docMk/>
            <pc:sldMk cId="1797687428" sldId="922"/>
            <ac:graphicFrameMk id="6" creationId="{997D6FE9-0797-2096-B035-8FE3B023331B}"/>
          </ac:graphicFrameMkLst>
        </pc:graphicFrameChg>
      </pc:sldChg>
      <pc:sldChg chg="modSp new mod">
        <pc:chgData name="Ogilvie, Ryan E. (JSC-EC511)" userId="ae2f609d-738f-450e-a0b6-1432d6763f42" providerId="ADAL" clId="{3D348011-CEE7-46DF-B50A-607B29619022}" dt="2026-06-15T18:11:15.832" v="19872" actId="790"/>
        <pc:sldMkLst>
          <pc:docMk/>
          <pc:sldMk cId="1665439692" sldId="923"/>
        </pc:sldMkLst>
        <pc:spChg chg="mod">
          <ac:chgData name="Ogilvie, Ryan E. (JSC-EC511)" userId="ae2f609d-738f-450e-a0b6-1432d6763f42" providerId="ADAL" clId="{3D348011-CEE7-46DF-B50A-607B29619022}" dt="2026-06-15T18:11:15.832" v="19872" actId="790"/>
          <ac:spMkLst>
            <pc:docMk/>
            <pc:sldMk cId="1665439692" sldId="923"/>
            <ac:spMk id="2" creationId="{7E8EEB23-9962-0616-023F-DB03D63C7CE4}"/>
          </ac:spMkLst>
        </pc:spChg>
        <pc:spChg chg="mod">
          <ac:chgData name="Ogilvie, Ryan E. (JSC-EC511)" userId="ae2f609d-738f-450e-a0b6-1432d6763f42" providerId="ADAL" clId="{3D348011-CEE7-46DF-B50A-607B29619022}" dt="2026-06-15T18:11:15.832" v="19872" actId="790"/>
          <ac:spMkLst>
            <pc:docMk/>
            <pc:sldMk cId="1665439692" sldId="923"/>
            <ac:spMk id="3" creationId="{527D08D5-C626-0A3F-C203-7D1FBE37BD7C}"/>
          </ac:spMkLst>
        </pc:spChg>
        <pc:spChg chg="mod">
          <ac:chgData name="Ogilvie, Ryan E. (JSC-EC511)" userId="ae2f609d-738f-450e-a0b6-1432d6763f42" providerId="ADAL" clId="{3D348011-CEE7-46DF-B50A-607B29619022}" dt="2026-06-15T18:11:15.832" v="19872" actId="790"/>
          <ac:spMkLst>
            <pc:docMk/>
            <pc:sldMk cId="1665439692" sldId="923"/>
            <ac:spMk id="4" creationId="{1D14E1FF-0687-0EDE-801F-1FC3A6CC8009}"/>
          </ac:spMkLst>
        </pc:spChg>
        <pc:spChg chg="mod">
          <ac:chgData name="Ogilvie, Ryan E. (JSC-EC511)" userId="ae2f609d-738f-450e-a0b6-1432d6763f42" providerId="ADAL" clId="{3D348011-CEE7-46DF-B50A-607B29619022}" dt="2026-06-15T18:11:15.832" v="19872" actId="790"/>
          <ac:spMkLst>
            <pc:docMk/>
            <pc:sldMk cId="1665439692" sldId="923"/>
            <ac:spMk id="5" creationId="{A62B000C-01D4-C350-CA76-D878D085C16E}"/>
          </ac:spMkLst>
        </pc:spChg>
      </pc:sldChg>
      <pc:sldChg chg="addSp delSp modSp new mod">
        <pc:chgData name="Ogilvie, Ryan E. (JSC-EC511)" userId="ae2f609d-738f-450e-a0b6-1432d6763f42" providerId="ADAL" clId="{3D348011-CEE7-46DF-B50A-607B29619022}" dt="2026-06-15T18:11:15.832" v="19872" actId="790"/>
        <pc:sldMkLst>
          <pc:docMk/>
          <pc:sldMk cId="3038939594" sldId="924"/>
        </pc:sldMkLst>
        <pc:spChg chg="mod">
          <ac:chgData name="Ogilvie, Ryan E. (JSC-EC511)" userId="ae2f609d-738f-450e-a0b6-1432d6763f42" providerId="ADAL" clId="{3D348011-CEE7-46DF-B50A-607B29619022}" dt="2026-06-15T18:11:15.832" v="19872" actId="790"/>
          <ac:spMkLst>
            <pc:docMk/>
            <pc:sldMk cId="3038939594" sldId="924"/>
            <ac:spMk id="2" creationId="{087E540A-8862-58CA-FF7E-BA8839875A70}"/>
          </ac:spMkLst>
        </pc:spChg>
        <pc:spChg chg="mod">
          <ac:chgData name="Ogilvie, Ryan E. (JSC-EC511)" userId="ae2f609d-738f-450e-a0b6-1432d6763f42" providerId="ADAL" clId="{3D348011-CEE7-46DF-B50A-607B29619022}" dt="2026-06-15T18:11:15.832" v="19872" actId="790"/>
          <ac:spMkLst>
            <pc:docMk/>
            <pc:sldMk cId="3038939594" sldId="924"/>
            <ac:spMk id="3" creationId="{C8348570-75DA-9058-4483-BAF79627DC81}"/>
          </ac:spMkLst>
        </pc:spChg>
        <pc:spChg chg="mod">
          <ac:chgData name="Ogilvie, Ryan E. (JSC-EC511)" userId="ae2f609d-738f-450e-a0b6-1432d6763f42" providerId="ADAL" clId="{3D348011-CEE7-46DF-B50A-607B29619022}" dt="2026-06-15T18:11:15.832" v="19872" actId="790"/>
          <ac:spMkLst>
            <pc:docMk/>
            <pc:sldMk cId="3038939594" sldId="924"/>
            <ac:spMk id="4" creationId="{191383FC-0F88-7BDE-6098-7D994F7933AD}"/>
          </ac:spMkLst>
        </pc:spChg>
        <pc:spChg chg="mod">
          <ac:chgData name="Ogilvie, Ryan E. (JSC-EC511)" userId="ae2f609d-738f-450e-a0b6-1432d6763f42" providerId="ADAL" clId="{3D348011-CEE7-46DF-B50A-607B29619022}" dt="2026-06-15T18:11:15.832" v="19872" actId="790"/>
          <ac:spMkLst>
            <pc:docMk/>
            <pc:sldMk cId="3038939594" sldId="924"/>
            <ac:spMk id="5" creationId="{4341BA06-CF9A-CF37-2FD5-7336870737FA}"/>
          </ac:spMkLst>
        </pc:spChg>
        <pc:spChg chg="mod">
          <ac:chgData name="Ogilvie, Ryan E. (JSC-EC511)" userId="ae2f609d-738f-450e-a0b6-1432d6763f42" providerId="ADAL" clId="{3D348011-CEE7-46DF-B50A-607B29619022}" dt="2026-06-15T18:11:15.832" v="19872" actId="790"/>
          <ac:spMkLst>
            <pc:docMk/>
            <pc:sldMk cId="3038939594" sldId="924"/>
            <ac:spMk id="11" creationId="{CCA4D0A7-0F41-87BA-7905-C94C7D434942}"/>
          </ac:spMkLst>
        </pc:spChg>
        <pc:graphicFrameChg chg="add mod modGraphic">
          <ac:chgData name="Ogilvie, Ryan E. (JSC-EC511)" userId="ae2f609d-738f-450e-a0b6-1432d6763f42" providerId="ADAL" clId="{3D348011-CEE7-46DF-B50A-607B29619022}" dt="2026-06-15T18:11:15.832" v="19872" actId="790"/>
          <ac:graphicFrameMkLst>
            <pc:docMk/>
            <pc:sldMk cId="3038939594" sldId="924"/>
            <ac:graphicFrameMk id="8" creationId="{C61F3C0D-12B3-8478-85DB-28E0E680E8CF}"/>
          </ac:graphicFrameMkLst>
        </pc:graphicFrameChg>
        <pc:picChg chg="mod">
          <ac:chgData name="Ogilvie, Ryan E. (JSC-EC511)" userId="ae2f609d-738f-450e-a0b6-1432d6763f42" providerId="ADAL" clId="{3D348011-CEE7-46DF-B50A-607B29619022}" dt="2026-06-12T16:56:20.382" v="19727" actId="1076"/>
          <ac:picMkLst>
            <pc:docMk/>
            <pc:sldMk cId="3038939594" sldId="924"/>
            <ac:picMk id="7" creationId="{E9195873-F36B-EB0F-4C05-CDCB7394B426}"/>
          </ac:picMkLst>
        </pc:picChg>
      </pc:sldChg>
      <pc:sldChg chg="addSp delSp modSp new mod">
        <pc:chgData name="Ogilvie, Ryan E. (JSC-EC511)" userId="ae2f609d-738f-450e-a0b6-1432d6763f42" providerId="ADAL" clId="{3D348011-CEE7-46DF-B50A-607B29619022}" dt="2026-06-15T18:11:15.832" v="19872" actId="790"/>
        <pc:sldMkLst>
          <pc:docMk/>
          <pc:sldMk cId="1221966014" sldId="925"/>
        </pc:sldMkLst>
        <pc:spChg chg="mod">
          <ac:chgData name="Ogilvie, Ryan E. (JSC-EC511)" userId="ae2f609d-738f-450e-a0b6-1432d6763f42" providerId="ADAL" clId="{3D348011-CEE7-46DF-B50A-607B29619022}" dt="2026-06-15T18:11:15.832" v="19872" actId="790"/>
          <ac:spMkLst>
            <pc:docMk/>
            <pc:sldMk cId="1221966014" sldId="925"/>
            <ac:spMk id="2" creationId="{3089EE40-BD09-949E-DD24-197E1AA862BF}"/>
          </ac:spMkLst>
        </pc:spChg>
        <pc:spChg chg="mod">
          <ac:chgData name="Ogilvie, Ryan E. (JSC-EC511)" userId="ae2f609d-738f-450e-a0b6-1432d6763f42" providerId="ADAL" clId="{3D348011-CEE7-46DF-B50A-607B29619022}" dt="2026-06-15T18:11:15.832" v="19872" actId="790"/>
          <ac:spMkLst>
            <pc:docMk/>
            <pc:sldMk cId="1221966014" sldId="925"/>
            <ac:spMk id="3" creationId="{65BFFAC9-E9B4-49F5-2DB6-1311B7C288F2}"/>
          </ac:spMkLst>
        </pc:spChg>
        <pc:spChg chg="mod">
          <ac:chgData name="Ogilvie, Ryan E. (JSC-EC511)" userId="ae2f609d-738f-450e-a0b6-1432d6763f42" providerId="ADAL" clId="{3D348011-CEE7-46DF-B50A-607B29619022}" dt="2026-06-15T18:11:15.832" v="19872" actId="790"/>
          <ac:spMkLst>
            <pc:docMk/>
            <pc:sldMk cId="1221966014" sldId="925"/>
            <ac:spMk id="4" creationId="{603A9BA5-DB54-58A6-B4B0-966BA60A309A}"/>
          </ac:spMkLst>
        </pc:spChg>
        <pc:spChg chg="mod">
          <ac:chgData name="Ogilvie, Ryan E. (JSC-EC511)" userId="ae2f609d-738f-450e-a0b6-1432d6763f42" providerId="ADAL" clId="{3D348011-CEE7-46DF-B50A-607B29619022}" dt="2026-06-15T18:11:15.832" v="19872" actId="790"/>
          <ac:spMkLst>
            <pc:docMk/>
            <pc:sldMk cId="1221966014" sldId="925"/>
            <ac:spMk id="5" creationId="{1D8E0B78-7595-9535-F4A4-D2D661620A6F}"/>
          </ac:spMkLst>
        </pc:spChg>
        <pc:spChg chg="mod">
          <ac:chgData name="Ogilvie, Ryan E. (JSC-EC511)" userId="ae2f609d-738f-450e-a0b6-1432d6763f42" providerId="ADAL" clId="{3D348011-CEE7-46DF-B50A-607B29619022}" dt="2026-06-15T18:11:15.832" v="19872" actId="790"/>
          <ac:spMkLst>
            <pc:docMk/>
            <pc:sldMk cId="1221966014" sldId="925"/>
            <ac:spMk id="8" creationId="{8F01C392-02B0-3BF0-5F50-C2B42D9CA080}"/>
          </ac:spMkLst>
        </pc:spChg>
      </pc:sldChg>
      <pc:sldChg chg="addSp modSp new mod ord">
        <pc:chgData name="Ogilvie, Ryan E. (JSC-EC511)" userId="ae2f609d-738f-450e-a0b6-1432d6763f42" providerId="ADAL" clId="{3D348011-CEE7-46DF-B50A-607B29619022}" dt="2026-06-15T18:11:15.832" v="19872" actId="790"/>
        <pc:sldMkLst>
          <pc:docMk/>
          <pc:sldMk cId="2421035480" sldId="926"/>
        </pc:sldMkLst>
        <pc:spChg chg="mod">
          <ac:chgData name="Ogilvie, Ryan E. (JSC-EC511)" userId="ae2f609d-738f-450e-a0b6-1432d6763f42" providerId="ADAL" clId="{3D348011-CEE7-46DF-B50A-607B29619022}" dt="2026-06-15T18:11:15.832" v="19872" actId="790"/>
          <ac:spMkLst>
            <pc:docMk/>
            <pc:sldMk cId="2421035480" sldId="926"/>
            <ac:spMk id="2" creationId="{89601DC6-B475-338A-258C-222C9E3A27B7}"/>
          </ac:spMkLst>
        </pc:spChg>
        <pc:spChg chg="mod">
          <ac:chgData name="Ogilvie, Ryan E. (JSC-EC511)" userId="ae2f609d-738f-450e-a0b6-1432d6763f42" providerId="ADAL" clId="{3D348011-CEE7-46DF-B50A-607B29619022}" dt="2026-06-15T18:11:15.832" v="19872" actId="790"/>
          <ac:spMkLst>
            <pc:docMk/>
            <pc:sldMk cId="2421035480" sldId="926"/>
            <ac:spMk id="3" creationId="{F6E9F1F5-FBFF-9231-F043-AA20839C534B}"/>
          </ac:spMkLst>
        </pc:spChg>
        <pc:spChg chg="mod">
          <ac:chgData name="Ogilvie, Ryan E. (JSC-EC511)" userId="ae2f609d-738f-450e-a0b6-1432d6763f42" providerId="ADAL" clId="{3D348011-CEE7-46DF-B50A-607B29619022}" dt="2026-06-15T18:11:15.832" v="19872" actId="790"/>
          <ac:spMkLst>
            <pc:docMk/>
            <pc:sldMk cId="2421035480" sldId="926"/>
            <ac:spMk id="4" creationId="{BB27AC2F-D8DE-8D6D-3CB7-42DE34F49EFB}"/>
          </ac:spMkLst>
        </pc:spChg>
        <pc:spChg chg="mod">
          <ac:chgData name="Ogilvie, Ryan E. (JSC-EC511)" userId="ae2f609d-738f-450e-a0b6-1432d6763f42" providerId="ADAL" clId="{3D348011-CEE7-46DF-B50A-607B29619022}" dt="2026-06-15T18:11:15.832" v="19872" actId="790"/>
          <ac:spMkLst>
            <pc:docMk/>
            <pc:sldMk cId="2421035480" sldId="926"/>
            <ac:spMk id="5" creationId="{1FFE6CFD-3F58-7E86-282A-FC89B8D6CBD3}"/>
          </ac:spMkLst>
        </pc:spChg>
        <pc:spChg chg="mod">
          <ac:chgData name="Ogilvie, Ryan E. (JSC-EC511)" userId="ae2f609d-738f-450e-a0b6-1432d6763f42" providerId="ADAL" clId="{3D348011-CEE7-46DF-B50A-607B29619022}" dt="2026-06-15T18:11:15.832" v="19872" actId="790"/>
          <ac:spMkLst>
            <pc:docMk/>
            <pc:sldMk cId="2421035480" sldId="926"/>
            <ac:spMk id="11" creationId="{C75D5CF9-C979-3857-1C28-DFC5C4CB120F}"/>
          </ac:spMkLst>
        </pc:spChg>
        <pc:spChg chg="mod">
          <ac:chgData name="Ogilvie, Ryan E. (JSC-EC511)" userId="ae2f609d-738f-450e-a0b6-1432d6763f42" providerId="ADAL" clId="{3D348011-CEE7-46DF-B50A-607B29619022}" dt="2026-06-15T18:11:15.832" v="19872" actId="790"/>
          <ac:spMkLst>
            <pc:docMk/>
            <pc:sldMk cId="2421035480" sldId="926"/>
            <ac:spMk id="13" creationId="{202AA93B-D049-4A9C-23FC-9C991CF9FB79}"/>
          </ac:spMkLst>
        </pc:spChg>
      </pc:sldChg>
      <pc:sldChg chg="addSp delSp modSp new mod">
        <pc:chgData name="Ogilvie, Ryan E. (JSC-EC511)" userId="ae2f609d-738f-450e-a0b6-1432d6763f42" providerId="ADAL" clId="{3D348011-CEE7-46DF-B50A-607B29619022}" dt="2026-06-15T18:11:15.832" v="19872" actId="790"/>
        <pc:sldMkLst>
          <pc:docMk/>
          <pc:sldMk cId="2390036318" sldId="927"/>
        </pc:sldMkLst>
        <pc:spChg chg="mod">
          <ac:chgData name="Ogilvie, Ryan E. (JSC-EC511)" userId="ae2f609d-738f-450e-a0b6-1432d6763f42" providerId="ADAL" clId="{3D348011-CEE7-46DF-B50A-607B29619022}" dt="2026-06-15T18:11:15.832" v="19872" actId="790"/>
          <ac:spMkLst>
            <pc:docMk/>
            <pc:sldMk cId="2390036318" sldId="927"/>
            <ac:spMk id="2" creationId="{623F919A-4EB2-16A8-8A4E-B0E3B6D5A75B}"/>
          </ac:spMkLst>
        </pc:spChg>
        <pc:spChg chg="mod">
          <ac:chgData name="Ogilvie, Ryan E. (JSC-EC511)" userId="ae2f609d-738f-450e-a0b6-1432d6763f42" providerId="ADAL" clId="{3D348011-CEE7-46DF-B50A-607B29619022}" dt="2026-06-15T18:11:15.832" v="19872" actId="790"/>
          <ac:spMkLst>
            <pc:docMk/>
            <pc:sldMk cId="2390036318" sldId="927"/>
            <ac:spMk id="3" creationId="{A1B40ABB-5162-7CC1-B688-8A0DB375FFA2}"/>
          </ac:spMkLst>
        </pc:spChg>
        <pc:spChg chg="mod">
          <ac:chgData name="Ogilvie, Ryan E. (JSC-EC511)" userId="ae2f609d-738f-450e-a0b6-1432d6763f42" providerId="ADAL" clId="{3D348011-CEE7-46DF-B50A-607B29619022}" dt="2026-06-15T18:11:15.832" v="19872" actId="790"/>
          <ac:spMkLst>
            <pc:docMk/>
            <pc:sldMk cId="2390036318" sldId="927"/>
            <ac:spMk id="4" creationId="{2F493137-9B87-E657-5AA3-197FCCB06202}"/>
          </ac:spMkLst>
        </pc:spChg>
        <pc:spChg chg="mod">
          <ac:chgData name="Ogilvie, Ryan E. (JSC-EC511)" userId="ae2f609d-738f-450e-a0b6-1432d6763f42" providerId="ADAL" clId="{3D348011-CEE7-46DF-B50A-607B29619022}" dt="2026-06-15T18:11:15.832" v="19872" actId="790"/>
          <ac:spMkLst>
            <pc:docMk/>
            <pc:sldMk cId="2390036318" sldId="927"/>
            <ac:spMk id="5" creationId="{3DA5C9C1-DE75-7410-3261-441B6E9400F4}"/>
          </ac:spMkLst>
        </pc:spChg>
        <pc:spChg chg="add del mod">
          <ac:chgData name="Ogilvie, Ryan E. (JSC-EC511)" userId="ae2f609d-738f-450e-a0b6-1432d6763f42" providerId="ADAL" clId="{3D348011-CEE7-46DF-B50A-607B29619022}" dt="2026-06-15T18:08:53.463" v="19814" actId="22"/>
          <ac:spMkLst>
            <pc:docMk/>
            <pc:sldMk cId="2390036318" sldId="927"/>
            <ac:spMk id="8" creationId="{AA590196-9AE1-7BF8-98B9-B16F9E60C55D}"/>
          </ac:spMkLst>
        </pc:spChg>
        <pc:spChg chg="mod">
          <ac:chgData name="Ogilvie, Ryan E. (JSC-EC511)" userId="ae2f609d-738f-450e-a0b6-1432d6763f42" providerId="ADAL" clId="{3D348011-CEE7-46DF-B50A-607B29619022}" dt="2026-06-15T18:11:15.832" v="19872" actId="790"/>
          <ac:spMkLst>
            <pc:docMk/>
            <pc:sldMk cId="2390036318" sldId="927"/>
            <ac:spMk id="9" creationId="{069A0716-FDC8-0AD8-FA6A-907329D00D6A}"/>
          </ac:spMkLst>
        </pc:spChg>
      </pc:sldChg>
      <pc:sldChg chg="addSp delSp modSp new mod">
        <pc:chgData name="Ogilvie, Ryan E. (JSC-EC511)" userId="ae2f609d-738f-450e-a0b6-1432d6763f42" providerId="ADAL" clId="{3D348011-CEE7-46DF-B50A-607B29619022}" dt="2026-06-15T18:11:46.720" v="19882" actId="2"/>
        <pc:sldMkLst>
          <pc:docMk/>
          <pc:sldMk cId="1896332556" sldId="928"/>
        </pc:sldMkLst>
        <pc:spChg chg="mod">
          <ac:chgData name="Ogilvie, Ryan E. (JSC-EC511)" userId="ae2f609d-738f-450e-a0b6-1432d6763f42" providerId="ADAL" clId="{3D348011-CEE7-46DF-B50A-607B29619022}" dt="2026-06-15T18:11:15.832" v="19872" actId="790"/>
          <ac:spMkLst>
            <pc:docMk/>
            <pc:sldMk cId="1896332556" sldId="928"/>
            <ac:spMk id="2" creationId="{7E5D5BD1-45DA-BB51-CDDD-BBAD168B01F4}"/>
          </ac:spMkLst>
        </pc:spChg>
        <pc:spChg chg="mod">
          <ac:chgData name="Ogilvie, Ryan E. (JSC-EC511)" userId="ae2f609d-738f-450e-a0b6-1432d6763f42" providerId="ADAL" clId="{3D348011-CEE7-46DF-B50A-607B29619022}" dt="2026-06-15T18:11:46.720" v="19882" actId="2"/>
          <ac:spMkLst>
            <pc:docMk/>
            <pc:sldMk cId="1896332556" sldId="928"/>
            <ac:spMk id="3" creationId="{8B963C63-0DEE-726C-66AE-8986BF20A8D4}"/>
          </ac:spMkLst>
        </pc:spChg>
        <pc:spChg chg="mod">
          <ac:chgData name="Ogilvie, Ryan E. (JSC-EC511)" userId="ae2f609d-738f-450e-a0b6-1432d6763f42" providerId="ADAL" clId="{3D348011-CEE7-46DF-B50A-607B29619022}" dt="2026-06-15T18:11:15.832" v="19872" actId="790"/>
          <ac:spMkLst>
            <pc:docMk/>
            <pc:sldMk cId="1896332556" sldId="928"/>
            <ac:spMk id="4" creationId="{067612DE-D0A5-E199-DA58-11A3837BCB20}"/>
          </ac:spMkLst>
        </pc:spChg>
        <pc:spChg chg="mod">
          <ac:chgData name="Ogilvie, Ryan E. (JSC-EC511)" userId="ae2f609d-738f-450e-a0b6-1432d6763f42" providerId="ADAL" clId="{3D348011-CEE7-46DF-B50A-607B29619022}" dt="2026-06-15T18:11:15.832" v="19872" actId="790"/>
          <ac:spMkLst>
            <pc:docMk/>
            <pc:sldMk cId="1896332556" sldId="928"/>
            <ac:spMk id="5" creationId="{1F03D032-442A-30C1-BC82-1756B69FC644}"/>
          </ac:spMkLst>
        </pc:spChg>
        <pc:spChg chg="mod">
          <ac:chgData name="Ogilvie, Ryan E. (JSC-EC511)" userId="ae2f609d-738f-450e-a0b6-1432d6763f42" providerId="ADAL" clId="{3D348011-CEE7-46DF-B50A-607B29619022}" dt="2026-06-15T18:11:15.832" v="19872" actId="790"/>
          <ac:spMkLst>
            <pc:docMk/>
            <pc:sldMk cId="1896332556" sldId="928"/>
            <ac:spMk id="11" creationId="{E7E123D4-B2FA-166C-8E31-15BDC1B217C6}"/>
          </ac:spMkLst>
        </pc:spChg>
        <pc:spChg chg="add del mod">
          <ac:chgData name="Ogilvie, Ryan E. (JSC-EC511)" userId="ae2f609d-738f-450e-a0b6-1432d6763f42" providerId="ADAL" clId="{3D348011-CEE7-46DF-B50A-607B29619022}" dt="2026-06-15T18:11:15.832" v="19872" actId="790"/>
          <ac:spMkLst>
            <pc:docMk/>
            <pc:sldMk cId="1896332556" sldId="928"/>
            <ac:spMk id="13" creationId="{78B56492-357A-BA2B-637B-1861752B4A14}"/>
          </ac:spMkLst>
        </pc:spChg>
      </pc:sldChg>
      <pc:sldChg chg="modSp new mod">
        <pc:chgData name="Ogilvie, Ryan E. (JSC-EC511)" userId="ae2f609d-738f-450e-a0b6-1432d6763f42" providerId="ADAL" clId="{3D348011-CEE7-46DF-B50A-607B29619022}" dt="2026-06-15T18:11:15.832" v="19872" actId="790"/>
        <pc:sldMkLst>
          <pc:docMk/>
          <pc:sldMk cId="394017580" sldId="929"/>
        </pc:sldMkLst>
        <pc:spChg chg="mod">
          <ac:chgData name="Ogilvie, Ryan E. (JSC-EC511)" userId="ae2f609d-738f-450e-a0b6-1432d6763f42" providerId="ADAL" clId="{3D348011-CEE7-46DF-B50A-607B29619022}" dt="2026-06-15T18:11:15.832" v="19872" actId="790"/>
          <ac:spMkLst>
            <pc:docMk/>
            <pc:sldMk cId="394017580" sldId="929"/>
            <ac:spMk id="2" creationId="{CB8F9DBB-D3B7-9245-89BE-DE725053B92F}"/>
          </ac:spMkLst>
        </pc:spChg>
        <pc:spChg chg="mod">
          <ac:chgData name="Ogilvie, Ryan E. (JSC-EC511)" userId="ae2f609d-738f-450e-a0b6-1432d6763f42" providerId="ADAL" clId="{3D348011-CEE7-46DF-B50A-607B29619022}" dt="2026-06-15T18:11:15.832" v="19872" actId="790"/>
          <ac:spMkLst>
            <pc:docMk/>
            <pc:sldMk cId="394017580" sldId="929"/>
            <ac:spMk id="3" creationId="{65E27894-0081-D465-02CF-68200075A09D}"/>
          </ac:spMkLst>
        </pc:spChg>
        <pc:spChg chg="mod">
          <ac:chgData name="Ogilvie, Ryan E. (JSC-EC511)" userId="ae2f609d-738f-450e-a0b6-1432d6763f42" providerId="ADAL" clId="{3D348011-CEE7-46DF-B50A-607B29619022}" dt="2026-06-15T18:11:15.832" v="19872" actId="790"/>
          <ac:spMkLst>
            <pc:docMk/>
            <pc:sldMk cId="394017580" sldId="929"/>
            <ac:spMk id="4" creationId="{70E0EF62-EFA8-8BD7-B735-B42D5590D028}"/>
          </ac:spMkLst>
        </pc:spChg>
        <pc:spChg chg="mod">
          <ac:chgData name="Ogilvie, Ryan E. (JSC-EC511)" userId="ae2f609d-738f-450e-a0b6-1432d6763f42" providerId="ADAL" clId="{3D348011-CEE7-46DF-B50A-607B29619022}" dt="2026-06-15T18:11:15.832" v="19872" actId="790"/>
          <ac:spMkLst>
            <pc:docMk/>
            <pc:sldMk cId="394017580" sldId="929"/>
            <ac:spMk id="5" creationId="{A615E9DE-49FA-8447-F0C0-89FB287D1971}"/>
          </ac:spMkLst>
        </pc:spChg>
      </pc:sldChg>
      <pc:sldChg chg="addSp modSp new mod">
        <pc:chgData name="Ogilvie, Ryan E. (JSC-EC511)" userId="ae2f609d-738f-450e-a0b6-1432d6763f42" providerId="ADAL" clId="{3D348011-CEE7-46DF-B50A-607B29619022}" dt="2026-06-15T18:11:15.832" v="19872" actId="790"/>
        <pc:sldMkLst>
          <pc:docMk/>
          <pc:sldMk cId="591504339" sldId="930"/>
        </pc:sldMkLst>
        <pc:spChg chg="mod">
          <ac:chgData name="Ogilvie, Ryan E. (JSC-EC511)" userId="ae2f609d-738f-450e-a0b6-1432d6763f42" providerId="ADAL" clId="{3D348011-CEE7-46DF-B50A-607B29619022}" dt="2026-06-15T18:11:15.832" v="19872" actId="790"/>
          <ac:spMkLst>
            <pc:docMk/>
            <pc:sldMk cId="591504339" sldId="930"/>
            <ac:spMk id="2" creationId="{07742C44-3BC5-71A4-A913-435D4C690B6E}"/>
          </ac:spMkLst>
        </pc:spChg>
        <pc:spChg chg="mod">
          <ac:chgData name="Ogilvie, Ryan E. (JSC-EC511)" userId="ae2f609d-738f-450e-a0b6-1432d6763f42" providerId="ADAL" clId="{3D348011-CEE7-46DF-B50A-607B29619022}" dt="2026-06-15T18:11:15.832" v="19872" actId="790"/>
          <ac:spMkLst>
            <pc:docMk/>
            <pc:sldMk cId="591504339" sldId="930"/>
            <ac:spMk id="3" creationId="{F47ED9CF-8AC0-3F80-BBEB-F139D0D9CDB4}"/>
          </ac:spMkLst>
        </pc:spChg>
        <pc:spChg chg="mod">
          <ac:chgData name="Ogilvie, Ryan E. (JSC-EC511)" userId="ae2f609d-738f-450e-a0b6-1432d6763f42" providerId="ADAL" clId="{3D348011-CEE7-46DF-B50A-607B29619022}" dt="2026-06-15T18:11:15.832" v="19872" actId="790"/>
          <ac:spMkLst>
            <pc:docMk/>
            <pc:sldMk cId="591504339" sldId="930"/>
            <ac:spMk id="4" creationId="{C767E1DA-391E-3AF3-6A80-ED4AC034D381}"/>
          </ac:spMkLst>
        </pc:spChg>
        <pc:spChg chg="mod">
          <ac:chgData name="Ogilvie, Ryan E. (JSC-EC511)" userId="ae2f609d-738f-450e-a0b6-1432d6763f42" providerId="ADAL" clId="{3D348011-CEE7-46DF-B50A-607B29619022}" dt="2026-06-15T18:11:15.832" v="19872" actId="790"/>
          <ac:spMkLst>
            <pc:docMk/>
            <pc:sldMk cId="591504339" sldId="930"/>
            <ac:spMk id="5" creationId="{9999E00A-7022-BEF4-BFC9-A7D1B795901A}"/>
          </ac:spMkLst>
        </pc:spChg>
        <pc:spChg chg="mod">
          <ac:chgData name="Ogilvie, Ryan E. (JSC-EC511)" userId="ae2f609d-738f-450e-a0b6-1432d6763f42" providerId="ADAL" clId="{3D348011-CEE7-46DF-B50A-607B29619022}" dt="2026-06-15T18:11:15.832" v="19872" actId="790"/>
          <ac:spMkLst>
            <pc:docMk/>
            <pc:sldMk cId="591504339" sldId="930"/>
            <ac:spMk id="6" creationId="{0665B40B-C5FE-0EED-D669-6CFB0857250B}"/>
          </ac:spMkLst>
        </pc:spChg>
      </pc:sldChg>
      <pc:sldChg chg="addSp modSp new mod">
        <pc:chgData name="Ogilvie, Ryan E. (JSC-EC511)" userId="ae2f609d-738f-450e-a0b6-1432d6763f42" providerId="ADAL" clId="{3D348011-CEE7-46DF-B50A-607B29619022}" dt="2026-06-15T18:11:41.050" v="19879" actId="2"/>
        <pc:sldMkLst>
          <pc:docMk/>
          <pc:sldMk cId="198795106" sldId="931"/>
        </pc:sldMkLst>
        <pc:spChg chg="mod">
          <ac:chgData name="Ogilvie, Ryan E. (JSC-EC511)" userId="ae2f609d-738f-450e-a0b6-1432d6763f42" providerId="ADAL" clId="{3D348011-CEE7-46DF-B50A-607B29619022}" dt="2026-06-15T18:11:15.832" v="19872" actId="790"/>
          <ac:spMkLst>
            <pc:docMk/>
            <pc:sldMk cId="198795106" sldId="931"/>
            <ac:spMk id="2" creationId="{47ABCCB6-1C84-2696-DF41-145E37DFB673}"/>
          </ac:spMkLst>
        </pc:spChg>
        <pc:spChg chg="mod">
          <ac:chgData name="Ogilvie, Ryan E. (JSC-EC511)" userId="ae2f609d-738f-450e-a0b6-1432d6763f42" providerId="ADAL" clId="{3D348011-CEE7-46DF-B50A-607B29619022}" dt="2026-06-15T18:11:41.050" v="19879" actId="2"/>
          <ac:spMkLst>
            <pc:docMk/>
            <pc:sldMk cId="198795106" sldId="931"/>
            <ac:spMk id="3" creationId="{D3A1FFF2-2680-B8CC-C435-110D662D8F96}"/>
          </ac:spMkLst>
        </pc:spChg>
        <pc:spChg chg="mod">
          <ac:chgData name="Ogilvie, Ryan E. (JSC-EC511)" userId="ae2f609d-738f-450e-a0b6-1432d6763f42" providerId="ADAL" clId="{3D348011-CEE7-46DF-B50A-607B29619022}" dt="2026-06-15T18:11:15.832" v="19872" actId="790"/>
          <ac:spMkLst>
            <pc:docMk/>
            <pc:sldMk cId="198795106" sldId="931"/>
            <ac:spMk id="4" creationId="{4BE9E9B8-B6A7-8305-4088-23FDD77FCF82}"/>
          </ac:spMkLst>
        </pc:spChg>
        <pc:spChg chg="mod">
          <ac:chgData name="Ogilvie, Ryan E. (JSC-EC511)" userId="ae2f609d-738f-450e-a0b6-1432d6763f42" providerId="ADAL" clId="{3D348011-CEE7-46DF-B50A-607B29619022}" dt="2026-06-15T18:11:15.832" v="19872" actId="790"/>
          <ac:spMkLst>
            <pc:docMk/>
            <pc:sldMk cId="198795106" sldId="931"/>
            <ac:spMk id="5" creationId="{58158A5F-446E-DF2E-FAE9-80062F565888}"/>
          </ac:spMkLst>
        </pc:spChg>
        <pc:spChg chg="mod">
          <ac:chgData name="Ogilvie, Ryan E. (JSC-EC511)" userId="ae2f609d-738f-450e-a0b6-1432d6763f42" providerId="ADAL" clId="{3D348011-CEE7-46DF-B50A-607B29619022}" dt="2026-06-15T18:11:15.832" v="19872" actId="790"/>
          <ac:spMkLst>
            <pc:docMk/>
            <pc:sldMk cId="198795106" sldId="931"/>
            <ac:spMk id="7" creationId="{0512FF8A-A500-2077-7DF2-174FF86D85E7}"/>
          </ac:spMkLst>
        </pc:spChg>
      </pc:sldChg>
      <pc:sldChg chg="modSp new mod ord">
        <pc:chgData name="Ogilvie, Ryan E. (JSC-EC511)" userId="ae2f609d-738f-450e-a0b6-1432d6763f42" providerId="ADAL" clId="{3D348011-CEE7-46DF-B50A-607B29619022}" dt="2026-06-15T18:12:10.818" v="19894"/>
        <pc:sldMkLst>
          <pc:docMk/>
          <pc:sldMk cId="187297274" sldId="932"/>
        </pc:sldMkLst>
        <pc:spChg chg="mod">
          <ac:chgData name="Ogilvie, Ryan E. (JSC-EC511)" userId="ae2f609d-738f-450e-a0b6-1432d6763f42" providerId="ADAL" clId="{3D348011-CEE7-46DF-B50A-607B29619022}" dt="2026-06-15T18:11:15.832" v="19872" actId="790"/>
          <ac:spMkLst>
            <pc:docMk/>
            <pc:sldMk cId="187297274" sldId="932"/>
            <ac:spMk id="2" creationId="{087C999A-CF9E-9862-DE5B-13B5B8AC7105}"/>
          </ac:spMkLst>
        </pc:spChg>
        <pc:spChg chg="mod">
          <ac:chgData name="Ogilvie, Ryan E. (JSC-EC511)" userId="ae2f609d-738f-450e-a0b6-1432d6763f42" providerId="ADAL" clId="{3D348011-CEE7-46DF-B50A-607B29619022}" dt="2026-06-15T18:12:10.818" v="19894"/>
          <ac:spMkLst>
            <pc:docMk/>
            <pc:sldMk cId="187297274" sldId="932"/>
            <ac:spMk id="3" creationId="{E23770F3-2CF3-FB77-ED42-90B958575DF7}"/>
          </ac:spMkLst>
        </pc:spChg>
        <pc:spChg chg="mod">
          <ac:chgData name="Ogilvie, Ryan E. (JSC-EC511)" userId="ae2f609d-738f-450e-a0b6-1432d6763f42" providerId="ADAL" clId="{3D348011-CEE7-46DF-B50A-607B29619022}" dt="2026-06-15T18:11:15.832" v="19872" actId="790"/>
          <ac:spMkLst>
            <pc:docMk/>
            <pc:sldMk cId="187297274" sldId="932"/>
            <ac:spMk id="4" creationId="{4B9DA6F5-41C7-A72C-190E-FFD3E7322E13}"/>
          </ac:spMkLst>
        </pc:spChg>
        <pc:spChg chg="mod">
          <ac:chgData name="Ogilvie, Ryan E. (JSC-EC511)" userId="ae2f609d-738f-450e-a0b6-1432d6763f42" providerId="ADAL" clId="{3D348011-CEE7-46DF-B50A-607B29619022}" dt="2026-06-15T18:11:15.832" v="19872" actId="790"/>
          <ac:spMkLst>
            <pc:docMk/>
            <pc:sldMk cId="187297274" sldId="932"/>
            <ac:spMk id="5" creationId="{BD4A8A36-0D05-4FA0-1A28-6A580CDABB26}"/>
          </ac:spMkLst>
        </pc:spChg>
      </pc:sldChg>
      <pc:sldChg chg="addSp delSp modSp new mod modShow">
        <pc:chgData name="Ogilvie, Ryan E. (JSC-EC511)" userId="ae2f609d-738f-450e-a0b6-1432d6763f42" providerId="ADAL" clId="{3D348011-CEE7-46DF-B50A-607B29619022}" dt="2026-06-15T18:11:15.832" v="19872" actId="790"/>
        <pc:sldMkLst>
          <pc:docMk/>
          <pc:sldMk cId="3780890863" sldId="933"/>
        </pc:sldMkLst>
        <pc:spChg chg="mod">
          <ac:chgData name="Ogilvie, Ryan E. (JSC-EC511)" userId="ae2f609d-738f-450e-a0b6-1432d6763f42" providerId="ADAL" clId="{3D348011-CEE7-46DF-B50A-607B29619022}" dt="2026-06-15T18:11:15.832" v="19872" actId="790"/>
          <ac:spMkLst>
            <pc:docMk/>
            <pc:sldMk cId="3780890863" sldId="933"/>
            <ac:spMk id="2" creationId="{BBBBD1DD-4734-790B-44EA-A814AFB4EFB5}"/>
          </ac:spMkLst>
        </pc:spChg>
        <pc:spChg chg="mod">
          <ac:chgData name="Ogilvie, Ryan E. (JSC-EC511)" userId="ae2f609d-738f-450e-a0b6-1432d6763f42" providerId="ADAL" clId="{3D348011-CEE7-46DF-B50A-607B29619022}" dt="2026-06-15T18:11:15.832" v="19872" actId="790"/>
          <ac:spMkLst>
            <pc:docMk/>
            <pc:sldMk cId="3780890863" sldId="933"/>
            <ac:spMk id="3" creationId="{D1C725F2-8E47-2EAA-B252-C4DFBB0D0EF1}"/>
          </ac:spMkLst>
        </pc:spChg>
        <pc:spChg chg="mod">
          <ac:chgData name="Ogilvie, Ryan E. (JSC-EC511)" userId="ae2f609d-738f-450e-a0b6-1432d6763f42" providerId="ADAL" clId="{3D348011-CEE7-46DF-B50A-607B29619022}" dt="2026-06-15T18:11:15.832" v="19872" actId="790"/>
          <ac:spMkLst>
            <pc:docMk/>
            <pc:sldMk cId="3780890863" sldId="933"/>
            <ac:spMk id="4" creationId="{E00022C8-BF20-5167-2E48-94BD28FAFE84}"/>
          </ac:spMkLst>
        </pc:spChg>
        <pc:spChg chg="mod">
          <ac:chgData name="Ogilvie, Ryan E. (JSC-EC511)" userId="ae2f609d-738f-450e-a0b6-1432d6763f42" providerId="ADAL" clId="{3D348011-CEE7-46DF-B50A-607B29619022}" dt="2026-06-15T18:11:15.832" v="19872" actId="790"/>
          <ac:spMkLst>
            <pc:docMk/>
            <pc:sldMk cId="3780890863" sldId="933"/>
            <ac:spMk id="5" creationId="{106AD79D-5D59-0F5B-5D5C-A3FD391CCE0E}"/>
          </ac:spMkLst>
        </pc:spChg>
        <pc:spChg chg="mod">
          <ac:chgData name="Ogilvie, Ryan E. (JSC-EC511)" userId="ae2f609d-738f-450e-a0b6-1432d6763f42" providerId="ADAL" clId="{3D348011-CEE7-46DF-B50A-607B29619022}" dt="2026-06-15T18:11:15.832" v="19872" actId="790"/>
          <ac:spMkLst>
            <pc:docMk/>
            <pc:sldMk cId="3780890863" sldId="933"/>
            <ac:spMk id="8" creationId="{CA96AFAC-2D83-737F-900D-EAA0923922BA}"/>
          </ac:spMkLst>
        </pc:spChg>
      </pc:sldChg>
      <pc:sldMasterChg chg="modSldLayout">
        <pc:chgData name="Ogilvie, Ryan E. (JSC-EC511)" userId="ae2f609d-738f-450e-a0b6-1432d6763f42" providerId="ADAL" clId="{3D348011-CEE7-46DF-B50A-607B29619022}" dt="2026-04-21T19:14:42.737" v="205" actId="20577"/>
        <pc:sldMasterMkLst>
          <pc:docMk/>
          <pc:sldMasterMk cId="2290013322" sldId="2147483697"/>
        </pc:sldMasterMkLst>
        <pc:sldLayoutChg chg="modSp mod">
          <pc:chgData name="Ogilvie, Ryan E. (JSC-EC511)" userId="ae2f609d-738f-450e-a0b6-1432d6763f42" providerId="ADAL" clId="{3D348011-CEE7-46DF-B50A-607B29619022}" dt="2026-04-21T19:14:42.737" v="205" actId="20577"/>
          <pc:sldLayoutMkLst>
            <pc:docMk/>
            <pc:sldMasterMk cId="2290013322" sldId="2147483697"/>
            <pc:sldLayoutMk cId="2804387841" sldId="2147483699"/>
          </pc:sldLayoutMkLst>
        </pc:sldLayoutChg>
      </pc:sldMasterChg>
    </pc:docChg>
  </pc:docChgLst>
  <pc:docChgLst>
    <pc:chgData name="Daniels, Kayla M. (JSC-EC5/KBR)[KBR Wyle Services, LLC]" userId="S::kmdaniel@ndc.nasa.gov::7097d0d9-3dd5-4f92-977e-746f59aa5c39" providerId="AD" clId="Web-{3BCB4E3C-DA23-8C38-9457-9B5D7E621945}"/>
    <pc:docChg chg="mod modSld">
      <pc:chgData name="Daniels, Kayla M. (JSC-EC5/KBR)[KBR Wyle Services, LLC]" userId="S::kmdaniel@ndc.nasa.gov::7097d0d9-3dd5-4f92-977e-746f59aa5c39" providerId="AD" clId="Web-{3BCB4E3C-DA23-8C38-9457-9B5D7E621945}" dt="2026-05-15T19:59:23.140" v="31" actId="20577"/>
      <pc:docMkLst>
        <pc:docMk/>
      </pc:docMkLst>
      <pc:sldChg chg="modSp">
        <pc:chgData name="Daniels, Kayla M. (JSC-EC5/KBR)[KBR Wyle Services, LLC]" userId="S::kmdaniel@ndc.nasa.gov::7097d0d9-3dd5-4f92-977e-746f59aa5c39" providerId="AD" clId="Web-{3BCB4E3C-DA23-8C38-9457-9B5D7E621945}" dt="2026-05-15T19:30:26.822" v="1" actId="20577"/>
        <pc:sldMkLst>
          <pc:docMk/>
          <pc:sldMk cId="3111817157" sldId="916"/>
        </pc:sldMkLst>
      </pc:sldChg>
      <pc:sldChg chg="modSp modCm">
        <pc:chgData name="Daniels, Kayla M. (JSC-EC5/KBR)[KBR Wyle Services, LLC]" userId="S::kmdaniel@ndc.nasa.gov::7097d0d9-3dd5-4f92-977e-746f59aa5c39" providerId="AD" clId="Web-{3BCB4E3C-DA23-8C38-9457-9B5D7E621945}" dt="2026-05-15T19:55:18.357" v="4" actId="20577"/>
        <pc:sldMkLst>
          <pc:docMk/>
          <pc:sldMk cId="877209861" sldId="918"/>
        </pc:sldMkLst>
        <pc:extLst>
          <p:ext xmlns:p="http://schemas.openxmlformats.org/presentationml/2006/main" uri="{D6D511B9-2390-475A-947B-AFAB55BFBCF1}">
            <pc226:cmChg xmlns:pc226="http://schemas.microsoft.com/office/powerpoint/2022/06/main/command" chg="mod">
              <pc226:chgData name="Daniels, Kayla M. (JSC-EC5/KBR)[KBR Wyle Services, LLC]" userId="S::kmdaniel@ndc.nasa.gov::7097d0d9-3dd5-4f92-977e-746f59aa5c39" providerId="AD" clId="Web-{3BCB4E3C-DA23-8C38-9457-9B5D7E621945}" dt="2026-05-15T19:55:16.247" v="3" actId="20577"/>
              <pc2:cmMkLst xmlns:pc2="http://schemas.microsoft.com/office/powerpoint/2019/9/main/command">
                <pc:docMk/>
                <pc:sldMk cId="877209861" sldId="918"/>
                <pc2:cmMk id="{86712F31-F8D7-49D7-9F9C-4F28D7DDDEA6}"/>
              </pc2:cmMkLst>
            </pc226:cmChg>
            <pc226:cmChg xmlns:pc226="http://schemas.microsoft.com/office/powerpoint/2022/06/main/command" chg="mod">
              <pc226:chgData name="Daniels, Kayla M. (JSC-EC5/KBR)[KBR Wyle Services, LLC]" userId="S::kmdaniel@ndc.nasa.gov::7097d0d9-3dd5-4f92-977e-746f59aa5c39" providerId="AD" clId="Web-{3BCB4E3C-DA23-8C38-9457-9B5D7E621945}" dt="2026-05-15T19:55:16.247" v="3" actId="20577"/>
              <pc2:cmMkLst xmlns:pc2="http://schemas.microsoft.com/office/powerpoint/2019/9/main/command">
                <pc:docMk/>
                <pc:sldMk cId="877209861" sldId="918"/>
                <pc2:cmMk id="{4659F476-0DC2-4085-8EAF-89796C6FC179}"/>
              </pc2:cmMkLst>
            </pc226:cmChg>
            <pc226:cmChg xmlns:pc226="http://schemas.microsoft.com/office/powerpoint/2022/06/main/command" chg="mod">
              <pc226:chgData name="Daniels, Kayla M. (JSC-EC5/KBR)[KBR Wyle Services, LLC]" userId="S::kmdaniel@ndc.nasa.gov::7097d0d9-3dd5-4f92-977e-746f59aa5c39" providerId="AD" clId="Web-{3BCB4E3C-DA23-8C38-9457-9B5D7E621945}" dt="2026-05-15T19:55:16.247" v="3" actId="20577"/>
              <pc2:cmMkLst xmlns:pc2="http://schemas.microsoft.com/office/powerpoint/2019/9/main/command">
                <pc:docMk/>
                <pc:sldMk cId="877209861" sldId="918"/>
                <pc2:cmMk id="{9C765C9A-AAF6-4458-A1D8-3ADD71D45403}"/>
              </pc2:cmMkLst>
            </pc226:cmChg>
          </p:ext>
        </pc:extLst>
      </pc:sldChg>
      <pc:sldChg chg="modSp">
        <pc:chgData name="Daniels, Kayla M. (JSC-EC5/KBR)[KBR Wyle Services, LLC]" userId="S::kmdaniel@ndc.nasa.gov::7097d0d9-3dd5-4f92-977e-746f59aa5c39" providerId="AD" clId="Web-{3BCB4E3C-DA23-8C38-9457-9B5D7E621945}" dt="2026-05-15T19:55:41.153" v="15" actId="20577"/>
        <pc:sldMkLst>
          <pc:docMk/>
          <pc:sldMk cId="591504339" sldId="930"/>
        </pc:sldMkLst>
      </pc:sldChg>
      <pc:sldChg chg="modSp">
        <pc:chgData name="Daniels, Kayla M. (JSC-EC5/KBR)[KBR Wyle Services, LLC]" userId="S::kmdaniel@ndc.nasa.gov::7097d0d9-3dd5-4f92-977e-746f59aa5c39" providerId="AD" clId="Web-{3BCB4E3C-DA23-8C38-9457-9B5D7E621945}" dt="2026-05-15T19:59:23.140" v="31" actId="20577"/>
        <pc:sldMkLst>
          <pc:docMk/>
          <pc:sldMk cId="198795106" sldId="931"/>
        </pc:sldMkLst>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C8CA528-34CC-45A9-B9EB-020983F09ADC}" type="datetimeFigureOut">
              <a:rPr lang="en-US" smtClean="0"/>
              <a:t>6/15/2026</a:t>
            </a:fld>
            <a:endParaRPr lang="en-US" dirty="0"/>
          </a:p>
        </p:txBody>
      </p:sp>
      <p:sp>
        <p:nvSpPr>
          <p:cNvPr id="4" name="Slide Image Placeholder 3"/>
          <p:cNvSpPr>
            <a:spLocks noGrp="1" noRot="1" noChangeAspect="1"/>
          </p:cNvSpPr>
          <p:nvPr>
            <p:ph type="sldImg" idx="2"/>
          </p:nvPr>
        </p:nvSpPr>
        <p:spPr>
          <a:xfrm>
            <a:off x="903288" y="1143000"/>
            <a:ext cx="5051425"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5A3F312-59C9-4752-B5D6-BC91046C5EDE}" type="slidenum">
              <a:rPr lang="en-US" smtClean="0"/>
              <a:t>‹#›</a:t>
            </a:fld>
            <a:endParaRPr lang="en-US" dirty="0"/>
          </a:p>
        </p:txBody>
      </p:sp>
    </p:spTree>
    <p:extLst>
      <p:ext uri="{BB962C8B-B14F-4D97-AF65-F5344CB8AC3E}">
        <p14:creationId xmlns:p14="http://schemas.microsoft.com/office/powerpoint/2010/main" val="3595214921"/>
      </p:ext>
    </p:extLst>
  </p:cSld>
  <p:clrMap bg1="lt1" tx1="dk1" bg2="lt2" tx2="dk2" accent1="accent1" accent2="accent2" accent3="accent3" accent4="accent4" accent5="accent5" accent6="accent6" hlink="hlink" folHlink="folHlink"/>
  <p:notesStyle>
    <a:lvl1pPr marL="0" algn="l" defTabSz="1272845" rtl="0" eaLnBrk="1" latinLnBrk="0" hangingPunct="1">
      <a:defRPr sz="1670" kern="1200">
        <a:solidFill>
          <a:schemeClr val="tx1"/>
        </a:solidFill>
        <a:latin typeface="+mn-lt"/>
        <a:ea typeface="+mn-ea"/>
        <a:cs typeface="+mn-cs"/>
      </a:defRPr>
    </a:lvl1pPr>
    <a:lvl2pPr marL="636422" algn="l" defTabSz="1272845" rtl="0" eaLnBrk="1" latinLnBrk="0" hangingPunct="1">
      <a:defRPr sz="1670" kern="1200">
        <a:solidFill>
          <a:schemeClr val="tx1"/>
        </a:solidFill>
        <a:latin typeface="+mn-lt"/>
        <a:ea typeface="+mn-ea"/>
        <a:cs typeface="+mn-cs"/>
      </a:defRPr>
    </a:lvl2pPr>
    <a:lvl3pPr marL="1272845" algn="l" defTabSz="1272845" rtl="0" eaLnBrk="1" latinLnBrk="0" hangingPunct="1">
      <a:defRPr sz="1670" kern="1200">
        <a:solidFill>
          <a:schemeClr val="tx1"/>
        </a:solidFill>
        <a:latin typeface="+mn-lt"/>
        <a:ea typeface="+mn-ea"/>
        <a:cs typeface="+mn-cs"/>
      </a:defRPr>
    </a:lvl3pPr>
    <a:lvl4pPr marL="1909267" algn="l" defTabSz="1272845" rtl="0" eaLnBrk="1" latinLnBrk="0" hangingPunct="1">
      <a:defRPr sz="1670" kern="1200">
        <a:solidFill>
          <a:schemeClr val="tx1"/>
        </a:solidFill>
        <a:latin typeface="+mn-lt"/>
        <a:ea typeface="+mn-ea"/>
        <a:cs typeface="+mn-cs"/>
      </a:defRPr>
    </a:lvl4pPr>
    <a:lvl5pPr marL="2545690" algn="l" defTabSz="1272845" rtl="0" eaLnBrk="1" latinLnBrk="0" hangingPunct="1">
      <a:defRPr sz="1670" kern="1200">
        <a:solidFill>
          <a:schemeClr val="tx1"/>
        </a:solidFill>
        <a:latin typeface="+mn-lt"/>
        <a:ea typeface="+mn-ea"/>
        <a:cs typeface="+mn-cs"/>
      </a:defRPr>
    </a:lvl5pPr>
    <a:lvl6pPr marL="3182112" algn="l" defTabSz="1272845" rtl="0" eaLnBrk="1" latinLnBrk="0" hangingPunct="1">
      <a:defRPr sz="1670" kern="1200">
        <a:solidFill>
          <a:schemeClr val="tx1"/>
        </a:solidFill>
        <a:latin typeface="+mn-lt"/>
        <a:ea typeface="+mn-ea"/>
        <a:cs typeface="+mn-cs"/>
      </a:defRPr>
    </a:lvl6pPr>
    <a:lvl7pPr marL="3818534" algn="l" defTabSz="1272845" rtl="0" eaLnBrk="1" latinLnBrk="0" hangingPunct="1">
      <a:defRPr sz="1670" kern="1200">
        <a:solidFill>
          <a:schemeClr val="tx1"/>
        </a:solidFill>
        <a:latin typeface="+mn-lt"/>
        <a:ea typeface="+mn-ea"/>
        <a:cs typeface="+mn-cs"/>
      </a:defRPr>
    </a:lvl7pPr>
    <a:lvl8pPr marL="4454957" algn="l" defTabSz="1272845" rtl="0" eaLnBrk="1" latinLnBrk="0" hangingPunct="1">
      <a:defRPr sz="1670" kern="1200">
        <a:solidFill>
          <a:schemeClr val="tx1"/>
        </a:solidFill>
        <a:latin typeface="+mn-lt"/>
        <a:ea typeface="+mn-ea"/>
        <a:cs typeface="+mn-cs"/>
      </a:defRPr>
    </a:lvl8pPr>
    <a:lvl9pPr marL="5091379" algn="l" defTabSz="1272845" rtl="0" eaLnBrk="1" latinLnBrk="0" hangingPunct="1">
      <a:defRPr sz="167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5.jpeg"/><Relationship Id="rId1" Type="http://schemas.openxmlformats.org/officeDocument/2006/relationships/slideMaster" Target="../slideMasters/slideMaster1.xml"/><Relationship Id="rId4" Type="http://schemas.openxmlformats.org/officeDocument/2006/relationships/image" Target="../media/image4.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pic>
        <p:nvPicPr>
          <p:cNvPr id="12" name="Picture 196"/>
          <p:cNvPicPr>
            <a:picLocks noChangeAspect="1" noChangeArrowheads="1"/>
          </p:cNvPicPr>
          <p:nvPr userDrawn="1"/>
        </p:nvPicPr>
        <p:blipFill rotWithShape="1">
          <a:blip r:embed="rId2" cstate="print">
            <a:extLst>
              <a:ext uri="{28A0092B-C50C-407E-A947-70E740481C1C}">
                <a14:useLocalDpi xmlns:a14="http://schemas.microsoft.com/office/drawing/2010/main"/>
              </a:ext>
            </a:extLst>
          </a:blip>
          <a:srcRect/>
          <a:stretch/>
        </p:blipFill>
        <p:spPr bwMode="auto">
          <a:xfrm>
            <a:off x="3" y="13411"/>
            <a:ext cx="16458795" cy="100644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ctrTitle"/>
          </p:nvPr>
        </p:nvSpPr>
        <p:spPr>
          <a:xfrm>
            <a:off x="548640" y="3386586"/>
            <a:ext cx="14607540" cy="2424941"/>
          </a:xfrm>
        </p:spPr>
        <p:txBody>
          <a:bodyPr/>
          <a:lstStyle>
            <a:lvl1pPr>
              <a:defRPr>
                <a:solidFill>
                  <a:schemeClr val="bg1"/>
                </a:solidFill>
              </a:defRPr>
            </a:lvl1pPr>
          </a:lstStyle>
          <a:p>
            <a:r>
              <a:rPr lang="en-US"/>
              <a:t>Click to edit Master title style</a:t>
            </a:r>
          </a:p>
        </p:txBody>
      </p:sp>
      <p:sp>
        <p:nvSpPr>
          <p:cNvPr id="3" name="Subtitle 2"/>
          <p:cNvSpPr>
            <a:spLocks noGrp="1"/>
          </p:cNvSpPr>
          <p:nvPr>
            <p:ph type="subTitle" idx="1"/>
          </p:nvPr>
        </p:nvSpPr>
        <p:spPr>
          <a:xfrm>
            <a:off x="1" y="5811528"/>
            <a:ext cx="11826730" cy="1045497"/>
          </a:xfrm>
          <a:gradFill flip="none" rotWithShape="1">
            <a:gsLst>
              <a:gs pos="0">
                <a:schemeClr val="tx1">
                  <a:alpha val="58000"/>
                </a:schemeClr>
              </a:gs>
              <a:gs pos="50000">
                <a:schemeClr val="bg1">
                  <a:lumMod val="50000"/>
                  <a:shade val="67500"/>
                  <a:satMod val="115000"/>
                  <a:alpha val="48000"/>
                </a:schemeClr>
              </a:gs>
              <a:gs pos="100000">
                <a:schemeClr val="bg1">
                  <a:lumMod val="50000"/>
                  <a:shade val="100000"/>
                  <a:satMod val="115000"/>
                </a:schemeClr>
              </a:gs>
            </a:gsLst>
            <a:lin ang="2700000" scaled="1"/>
            <a:tileRect/>
          </a:gradFill>
        </p:spPr>
        <p:txBody>
          <a:bodyPr/>
          <a:lstStyle>
            <a:lvl1pPr marL="0" indent="0" algn="ctr">
              <a:buNone/>
              <a:defRPr>
                <a:solidFill>
                  <a:schemeClr val="bg1">
                    <a:lumMod val="75000"/>
                  </a:schemeClr>
                </a:solidFill>
                <a:effectLst>
                  <a:outerShdw blurRad="38100" dist="38100" dir="2700000" algn="tl">
                    <a:srgbClr val="000000">
                      <a:alpha val="43137"/>
                    </a:srgbClr>
                  </a:outerShdw>
                </a:effectLst>
              </a:defRPr>
            </a:lvl1pPr>
            <a:lvl2pPr marL="617205" indent="0" algn="ctr">
              <a:buNone/>
              <a:defRPr>
                <a:solidFill>
                  <a:schemeClr val="bg1"/>
                </a:solidFill>
              </a:defRPr>
            </a:lvl2pPr>
            <a:lvl3pPr marL="1234409" indent="0" algn="ctr">
              <a:buNone/>
              <a:defRPr>
                <a:solidFill>
                  <a:schemeClr val="tx1">
                    <a:tint val="75000"/>
                  </a:schemeClr>
                </a:solidFill>
              </a:defRPr>
            </a:lvl3pPr>
            <a:lvl4pPr marL="1851614" indent="0" algn="ctr">
              <a:buNone/>
              <a:defRPr>
                <a:solidFill>
                  <a:schemeClr val="tx1">
                    <a:tint val="75000"/>
                  </a:schemeClr>
                </a:solidFill>
              </a:defRPr>
            </a:lvl4pPr>
            <a:lvl5pPr marL="2468818" indent="0" algn="ctr">
              <a:buNone/>
              <a:defRPr>
                <a:solidFill>
                  <a:schemeClr val="tx1">
                    <a:tint val="75000"/>
                  </a:schemeClr>
                </a:solidFill>
              </a:defRPr>
            </a:lvl5pPr>
            <a:lvl6pPr marL="3086023" indent="0" algn="ctr">
              <a:buNone/>
              <a:defRPr>
                <a:solidFill>
                  <a:schemeClr val="tx1">
                    <a:tint val="75000"/>
                  </a:schemeClr>
                </a:solidFill>
              </a:defRPr>
            </a:lvl6pPr>
            <a:lvl7pPr marL="3703227" indent="0" algn="ctr">
              <a:buNone/>
              <a:defRPr>
                <a:solidFill>
                  <a:schemeClr val="tx1">
                    <a:tint val="75000"/>
                  </a:schemeClr>
                </a:solidFill>
              </a:defRPr>
            </a:lvl7pPr>
            <a:lvl8pPr marL="4320432" indent="0" algn="ctr">
              <a:buNone/>
              <a:defRPr>
                <a:solidFill>
                  <a:schemeClr val="tx1">
                    <a:tint val="75000"/>
                  </a:schemeClr>
                </a:solidFill>
              </a:defRPr>
            </a:lvl8pPr>
            <a:lvl9pPr marL="4937637" indent="0" algn="ctr">
              <a:buNone/>
              <a:defRPr>
                <a:solidFill>
                  <a:schemeClr val="tx1">
                    <a:tint val="75000"/>
                  </a:schemeClr>
                </a:solidFill>
              </a:defRPr>
            </a:lvl9pPr>
          </a:lstStyle>
          <a:p>
            <a:pPr lvl="1"/>
            <a:r>
              <a:rPr lang="en-US"/>
              <a:t>Click to edit Master subtitle style</a:t>
            </a:r>
          </a:p>
        </p:txBody>
      </p:sp>
      <p:pic>
        <p:nvPicPr>
          <p:cNvPr id="4" name="Picture 3" descr="A logo with white text and red swoosh&#10;&#10;Description automatically generated">
            <a:extLst>
              <a:ext uri="{FF2B5EF4-FFF2-40B4-BE49-F238E27FC236}">
                <a16:creationId xmlns:a16="http://schemas.microsoft.com/office/drawing/2014/main" id="{32418D5F-5EF6-BFDA-B05C-32754074C17B}"/>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4951529" y="-82835"/>
            <a:ext cx="1507671" cy="1507671"/>
          </a:xfrm>
          <a:prstGeom prst="rect">
            <a:avLst/>
          </a:prstGeom>
        </p:spPr>
      </p:pic>
      <p:pic>
        <p:nvPicPr>
          <p:cNvPr id="5" name="Picture 4" descr="A logo of an astronaut on a surface&#10;&#10;Description automatically generated">
            <a:extLst>
              <a:ext uri="{FF2B5EF4-FFF2-40B4-BE49-F238E27FC236}">
                <a16:creationId xmlns:a16="http://schemas.microsoft.com/office/drawing/2014/main" id="{E6C70844-4ED9-7454-E9BE-52CA84FCC4F1}"/>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424069" y="392090"/>
            <a:ext cx="3653188" cy="3653188"/>
          </a:xfrm>
          <a:prstGeom prst="rect">
            <a:avLst/>
          </a:prstGeom>
        </p:spPr>
      </p:pic>
    </p:spTree>
    <p:extLst>
      <p:ext uri="{BB962C8B-B14F-4D97-AF65-F5344CB8AC3E}">
        <p14:creationId xmlns:p14="http://schemas.microsoft.com/office/powerpoint/2010/main" val="1881228173"/>
      </p:ext>
    </p:extLst>
  </p:cSld>
  <p:clrMapOvr>
    <a:masterClrMapping/>
  </p:clrMapOvr>
  <p:extLst>
    <p:ext uri="{DCECCB84-F9BA-43D5-87BE-67443E8EF086}">
      <p15:sldGuideLst xmlns:p15="http://schemas.microsoft.com/office/powerpoint/2012/main">
        <p15:guide id="1" orient="horz" pos="3168" userDrawn="1">
          <p15:clr>
            <a:srgbClr val="FBAE40"/>
          </p15:clr>
        </p15:guide>
        <p15:guide id="2" pos="5184"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normAutofit/>
          </a:bodyPr>
          <a:lstStyle>
            <a:lvl1pPr>
              <a:defRPr sz="3780"/>
            </a:lvl1pPr>
            <a:lvl2pPr>
              <a:defRPr sz="3240"/>
            </a:lvl2pPr>
            <a:lvl3pPr>
              <a:defRPr sz="2700"/>
            </a:lvl3pPr>
            <a:lvl4pPr>
              <a:defRPr sz="2430"/>
            </a:lvl4pPr>
            <a:lvl5pPr>
              <a:defRPr sz="243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eaLnBrk="0" fontAlgn="base" hangingPunct="0">
              <a:spcBef>
                <a:spcPct val="0"/>
              </a:spcBef>
              <a:spcAft>
                <a:spcPct val="0"/>
              </a:spcAft>
              <a:defRPr>
                <a:latin typeface="Calibri" charset="0"/>
              </a:defRPr>
            </a:lvl1pPr>
          </a:lstStyle>
          <a:p>
            <a:pPr>
              <a:defRPr/>
            </a:pPr>
            <a:endParaRPr lang="en-US" dirty="0"/>
          </a:p>
        </p:txBody>
      </p:sp>
      <p:sp>
        <p:nvSpPr>
          <p:cNvPr id="5" name="Footer Placeholder 4"/>
          <p:cNvSpPr>
            <a:spLocks noGrp="1"/>
          </p:cNvSpPr>
          <p:nvPr>
            <p:ph type="ftr" sz="quarter" idx="11"/>
          </p:nvPr>
        </p:nvSpPr>
        <p:spPr>
          <a:xfrm>
            <a:off x="5298141" y="9492182"/>
            <a:ext cx="5925671" cy="535517"/>
          </a:xfrm>
        </p:spPr>
        <p:txBody>
          <a:bodyPr/>
          <a:lstStyle>
            <a:lvl1pPr eaLnBrk="0" fontAlgn="base" hangingPunct="0">
              <a:spcBef>
                <a:spcPct val="0"/>
              </a:spcBef>
              <a:spcAft>
                <a:spcPct val="0"/>
              </a:spcAft>
              <a:defRPr>
                <a:latin typeface="Calibri" charset="0"/>
              </a:defRPr>
            </a:lvl1pPr>
          </a:lstStyle>
          <a:p>
            <a:pPr>
              <a:defRPr/>
            </a:pPr>
            <a:r>
              <a:rPr lang="en-US" dirty="0"/>
              <a:t>International Conference on Environmental Systems ICES-2026-126</a:t>
            </a:r>
          </a:p>
        </p:txBody>
      </p:sp>
      <p:sp>
        <p:nvSpPr>
          <p:cNvPr id="6" name="Slide Number Placeholder 5"/>
          <p:cNvSpPr>
            <a:spLocks noGrp="1"/>
          </p:cNvSpPr>
          <p:nvPr>
            <p:ph type="sldNum" sz="quarter" idx="12"/>
          </p:nvPr>
        </p:nvSpPr>
        <p:spPr/>
        <p:txBody>
          <a:bodyPr/>
          <a:lstStyle>
            <a:lvl1pPr eaLnBrk="0" fontAlgn="base" hangingPunct="0">
              <a:spcBef>
                <a:spcPct val="0"/>
              </a:spcBef>
              <a:spcAft>
                <a:spcPct val="0"/>
              </a:spcAft>
              <a:defRPr>
                <a:latin typeface="Calibri" charset="0"/>
              </a:defRPr>
            </a:lvl1pPr>
          </a:lstStyle>
          <a:p>
            <a:pPr>
              <a:defRPr/>
            </a:pPr>
            <a:fld id="{457B86A9-9655-49AA-8089-11BD692C9E90}" type="slidenum">
              <a:rPr lang="en-US"/>
              <a:pPr>
                <a:defRPr/>
              </a:pPr>
              <a:t>‹#›</a:t>
            </a:fld>
            <a:endParaRPr lang="en-US" dirty="0"/>
          </a:p>
        </p:txBody>
      </p:sp>
    </p:spTree>
    <p:extLst>
      <p:ext uri="{BB962C8B-B14F-4D97-AF65-F5344CB8AC3E}">
        <p14:creationId xmlns:p14="http://schemas.microsoft.com/office/powerpoint/2010/main" val="2804387841"/>
      </p:ext>
    </p:extLst>
  </p:cSld>
  <p:clrMapOvr>
    <a:masterClrMapping/>
  </p:clrMapOvr>
  <p:extLst>
    <p:ext uri="{DCECCB84-F9BA-43D5-87BE-67443E8EF086}">
      <p15:sldGuideLst xmlns:p15="http://schemas.microsoft.com/office/powerpoint/2012/main">
        <p15:guide id="1" orient="horz" pos="3168" userDrawn="1">
          <p15:clr>
            <a:srgbClr val="FBAE40"/>
          </p15:clr>
        </p15:guide>
        <p15:guide id="2" pos="5184" userDrawn="1">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300163" y="6463461"/>
            <a:ext cx="13990320" cy="1997710"/>
          </a:xfrm>
        </p:spPr>
        <p:txBody>
          <a:bodyPr anchor="t"/>
          <a:lstStyle>
            <a:lvl1pPr algn="l">
              <a:defRPr sz="5400" b="1" cap="all"/>
            </a:lvl1pPr>
          </a:lstStyle>
          <a:p>
            <a:r>
              <a:rPr lang="en-US"/>
              <a:t>Click to edit Master title style</a:t>
            </a:r>
          </a:p>
        </p:txBody>
      </p:sp>
      <p:sp>
        <p:nvSpPr>
          <p:cNvPr id="3" name="Text Placeholder 2"/>
          <p:cNvSpPr>
            <a:spLocks noGrp="1"/>
          </p:cNvSpPr>
          <p:nvPr>
            <p:ph type="body" idx="1"/>
          </p:nvPr>
        </p:nvSpPr>
        <p:spPr>
          <a:xfrm>
            <a:off x="1300163" y="4263180"/>
            <a:ext cx="13990320" cy="2200274"/>
          </a:xfrm>
        </p:spPr>
        <p:txBody>
          <a:bodyPr anchor="b"/>
          <a:lstStyle>
            <a:lvl1pPr marL="0" indent="0">
              <a:buNone/>
              <a:defRPr sz="8100">
                <a:solidFill>
                  <a:schemeClr val="tx1">
                    <a:tint val="75000"/>
                  </a:schemeClr>
                </a:solidFill>
              </a:defRPr>
            </a:lvl1pPr>
            <a:lvl2pPr marL="617205" indent="0">
              <a:buNone/>
              <a:defRPr sz="2430">
                <a:solidFill>
                  <a:schemeClr val="tx1">
                    <a:tint val="75000"/>
                  </a:schemeClr>
                </a:solidFill>
              </a:defRPr>
            </a:lvl2pPr>
            <a:lvl3pPr marL="1234409" indent="0">
              <a:buNone/>
              <a:defRPr sz="2160">
                <a:solidFill>
                  <a:schemeClr val="tx1">
                    <a:tint val="75000"/>
                  </a:schemeClr>
                </a:solidFill>
              </a:defRPr>
            </a:lvl3pPr>
            <a:lvl4pPr marL="1851614" indent="0">
              <a:buNone/>
              <a:defRPr sz="1890">
                <a:solidFill>
                  <a:schemeClr val="tx1">
                    <a:tint val="75000"/>
                  </a:schemeClr>
                </a:solidFill>
              </a:defRPr>
            </a:lvl4pPr>
            <a:lvl5pPr marL="2468818" indent="0">
              <a:buNone/>
              <a:defRPr sz="1890">
                <a:solidFill>
                  <a:schemeClr val="tx1">
                    <a:tint val="75000"/>
                  </a:schemeClr>
                </a:solidFill>
              </a:defRPr>
            </a:lvl5pPr>
            <a:lvl6pPr marL="3086023" indent="0">
              <a:buNone/>
              <a:defRPr sz="1890">
                <a:solidFill>
                  <a:schemeClr val="tx1">
                    <a:tint val="75000"/>
                  </a:schemeClr>
                </a:solidFill>
              </a:defRPr>
            </a:lvl6pPr>
            <a:lvl7pPr marL="3703227" indent="0">
              <a:buNone/>
              <a:defRPr sz="1890">
                <a:solidFill>
                  <a:schemeClr val="tx1">
                    <a:tint val="75000"/>
                  </a:schemeClr>
                </a:solidFill>
              </a:defRPr>
            </a:lvl7pPr>
            <a:lvl8pPr marL="4320432" indent="0">
              <a:buNone/>
              <a:defRPr sz="1890">
                <a:solidFill>
                  <a:schemeClr val="tx1">
                    <a:tint val="75000"/>
                  </a:schemeClr>
                </a:solidFill>
              </a:defRPr>
            </a:lvl8pPr>
            <a:lvl9pPr marL="4937637" indent="0">
              <a:buNone/>
              <a:defRPr sz="189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lvl1pPr eaLnBrk="0" fontAlgn="base" hangingPunct="0">
              <a:spcBef>
                <a:spcPct val="0"/>
              </a:spcBef>
              <a:spcAft>
                <a:spcPct val="0"/>
              </a:spcAft>
              <a:defRPr>
                <a:latin typeface="Calibri" charset="0"/>
              </a:defRPr>
            </a:lvl1pPr>
          </a:lstStyle>
          <a:p>
            <a:pPr>
              <a:defRPr/>
            </a:pPr>
            <a:endParaRPr lang="en-US" dirty="0"/>
          </a:p>
        </p:txBody>
      </p:sp>
      <p:sp>
        <p:nvSpPr>
          <p:cNvPr id="5" name="Footer Placeholder 4"/>
          <p:cNvSpPr>
            <a:spLocks noGrp="1"/>
          </p:cNvSpPr>
          <p:nvPr>
            <p:ph type="ftr" sz="quarter" idx="11"/>
          </p:nvPr>
        </p:nvSpPr>
        <p:spPr/>
        <p:txBody>
          <a:bodyPr/>
          <a:lstStyle>
            <a:lvl1pPr eaLnBrk="0" fontAlgn="base" hangingPunct="0">
              <a:spcBef>
                <a:spcPct val="0"/>
              </a:spcBef>
              <a:spcAft>
                <a:spcPct val="0"/>
              </a:spcAft>
              <a:defRPr>
                <a:latin typeface="Calibri" charset="0"/>
              </a:defRPr>
            </a:lvl1pPr>
          </a:lstStyle>
          <a:p>
            <a:pPr>
              <a:defRPr/>
            </a:pPr>
            <a:endParaRPr lang="en-US" dirty="0"/>
          </a:p>
        </p:txBody>
      </p:sp>
      <p:sp>
        <p:nvSpPr>
          <p:cNvPr id="6" name="Slide Number Placeholder 5"/>
          <p:cNvSpPr>
            <a:spLocks noGrp="1"/>
          </p:cNvSpPr>
          <p:nvPr>
            <p:ph type="sldNum" sz="quarter" idx="12"/>
          </p:nvPr>
        </p:nvSpPr>
        <p:spPr/>
        <p:txBody>
          <a:bodyPr/>
          <a:lstStyle>
            <a:lvl1pPr eaLnBrk="0" fontAlgn="base" hangingPunct="0">
              <a:spcBef>
                <a:spcPct val="0"/>
              </a:spcBef>
              <a:spcAft>
                <a:spcPct val="0"/>
              </a:spcAft>
              <a:defRPr>
                <a:latin typeface="Calibri" charset="0"/>
              </a:defRPr>
            </a:lvl1pPr>
          </a:lstStyle>
          <a:p>
            <a:pPr>
              <a:defRPr/>
            </a:pPr>
            <a:fld id="{136DBAAB-C12D-4154-ADF3-064A3B13341A}" type="slidenum">
              <a:rPr lang="en-US"/>
              <a:pPr>
                <a:defRPr/>
              </a:pPr>
              <a:t>‹#›</a:t>
            </a:fld>
            <a:endParaRPr lang="en-US" dirty="0"/>
          </a:p>
        </p:txBody>
      </p:sp>
    </p:spTree>
    <p:extLst>
      <p:ext uri="{BB962C8B-B14F-4D97-AF65-F5344CB8AC3E}">
        <p14:creationId xmlns:p14="http://schemas.microsoft.com/office/powerpoint/2010/main" val="262611964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11480" y="1676400"/>
            <a:ext cx="7680960" cy="7711440"/>
          </a:xfrm>
        </p:spPr>
        <p:txBody>
          <a:bodyPr>
            <a:normAutofit/>
          </a:bodyPr>
          <a:lstStyle>
            <a:lvl1pPr>
              <a:defRPr sz="3780"/>
            </a:lvl1pPr>
            <a:lvl2pPr>
              <a:defRPr sz="3240"/>
            </a:lvl2pPr>
            <a:lvl3pPr>
              <a:defRPr sz="2700"/>
            </a:lvl3pPr>
            <a:lvl4pPr>
              <a:defRPr sz="2430"/>
            </a:lvl4pPr>
            <a:lvl5pPr>
              <a:defRPr sz="2430"/>
            </a:lvl5pPr>
            <a:lvl6pPr>
              <a:defRPr sz="2430"/>
            </a:lvl6pPr>
            <a:lvl7pPr>
              <a:defRPr sz="2430"/>
            </a:lvl7pPr>
            <a:lvl8pPr>
              <a:defRPr sz="2430"/>
            </a:lvl8pPr>
            <a:lvl9pPr>
              <a:defRPr sz="243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8366760" y="1676400"/>
            <a:ext cx="7680960" cy="7711440"/>
          </a:xfrm>
        </p:spPr>
        <p:txBody>
          <a:bodyPr>
            <a:normAutofit/>
          </a:bodyPr>
          <a:lstStyle>
            <a:lvl1pPr>
              <a:defRPr sz="3780"/>
            </a:lvl1pPr>
            <a:lvl2pPr>
              <a:defRPr sz="3240"/>
            </a:lvl2pPr>
            <a:lvl3pPr>
              <a:defRPr sz="2700"/>
            </a:lvl3pPr>
            <a:lvl4pPr>
              <a:defRPr sz="2430"/>
            </a:lvl4pPr>
            <a:lvl5pPr>
              <a:defRPr sz="2430"/>
            </a:lvl5pPr>
            <a:lvl6pPr>
              <a:defRPr sz="2430"/>
            </a:lvl6pPr>
            <a:lvl7pPr>
              <a:defRPr sz="2430"/>
            </a:lvl7pPr>
            <a:lvl8pPr>
              <a:defRPr sz="2430"/>
            </a:lvl8pPr>
            <a:lvl9pPr>
              <a:defRPr sz="243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lvl1pPr eaLnBrk="0" fontAlgn="base" hangingPunct="0">
              <a:spcBef>
                <a:spcPct val="0"/>
              </a:spcBef>
              <a:spcAft>
                <a:spcPct val="0"/>
              </a:spcAft>
              <a:defRPr>
                <a:latin typeface="Calibri" charset="0"/>
              </a:defRPr>
            </a:lvl1pPr>
          </a:lstStyle>
          <a:p>
            <a:pPr>
              <a:defRPr/>
            </a:pPr>
            <a:endParaRPr lang="en-US" dirty="0"/>
          </a:p>
        </p:txBody>
      </p:sp>
      <p:sp>
        <p:nvSpPr>
          <p:cNvPr id="6" name="Footer Placeholder 5"/>
          <p:cNvSpPr>
            <a:spLocks noGrp="1"/>
          </p:cNvSpPr>
          <p:nvPr>
            <p:ph type="ftr" sz="quarter" idx="11"/>
          </p:nvPr>
        </p:nvSpPr>
        <p:spPr/>
        <p:txBody>
          <a:bodyPr/>
          <a:lstStyle>
            <a:lvl1pPr eaLnBrk="0" fontAlgn="base" hangingPunct="0">
              <a:spcBef>
                <a:spcPct val="0"/>
              </a:spcBef>
              <a:spcAft>
                <a:spcPct val="0"/>
              </a:spcAft>
              <a:defRPr>
                <a:latin typeface="Calibri" charset="0"/>
              </a:defRPr>
            </a:lvl1pPr>
          </a:lstStyle>
          <a:p>
            <a:pPr>
              <a:defRPr/>
            </a:pPr>
            <a:endParaRPr lang="en-US" dirty="0"/>
          </a:p>
        </p:txBody>
      </p:sp>
      <p:sp>
        <p:nvSpPr>
          <p:cNvPr id="7" name="Slide Number Placeholder 6"/>
          <p:cNvSpPr>
            <a:spLocks noGrp="1"/>
          </p:cNvSpPr>
          <p:nvPr>
            <p:ph type="sldNum" sz="quarter" idx="12"/>
          </p:nvPr>
        </p:nvSpPr>
        <p:spPr/>
        <p:txBody>
          <a:bodyPr/>
          <a:lstStyle>
            <a:lvl1pPr eaLnBrk="0" fontAlgn="base" hangingPunct="0">
              <a:spcBef>
                <a:spcPct val="0"/>
              </a:spcBef>
              <a:spcAft>
                <a:spcPct val="0"/>
              </a:spcAft>
              <a:defRPr>
                <a:latin typeface="Calibri" charset="0"/>
              </a:defRPr>
            </a:lvl1pPr>
          </a:lstStyle>
          <a:p>
            <a:pPr>
              <a:defRPr/>
            </a:pPr>
            <a:fld id="{9BBEA4FC-8AF0-4D1B-9396-58490D864F03}" type="slidenum">
              <a:rPr lang="en-US"/>
              <a:pPr>
                <a:defRPr/>
              </a:pPr>
              <a:t>‹#›</a:t>
            </a:fld>
            <a:endParaRPr lang="en-US" dirty="0"/>
          </a:p>
        </p:txBody>
      </p:sp>
    </p:spTree>
    <p:extLst>
      <p:ext uri="{BB962C8B-B14F-4D97-AF65-F5344CB8AC3E}">
        <p14:creationId xmlns:p14="http://schemas.microsoft.com/office/powerpoint/2010/main" val="8732314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11481" y="1564640"/>
            <a:ext cx="7683818" cy="938318"/>
          </a:xfrm>
        </p:spPr>
        <p:txBody>
          <a:bodyPr anchor="b"/>
          <a:lstStyle>
            <a:lvl1pPr marL="0" indent="0">
              <a:buNone/>
              <a:defRPr sz="3240" b="1"/>
            </a:lvl1pPr>
            <a:lvl2pPr marL="617205" indent="0">
              <a:buNone/>
              <a:defRPr sz="2700" b="1"/>
            </a:lvl2pPr>
            <a:lvl3pPr marL="1234409" indent="0">
              <a:buNone/>
              <a:defRPr sz="2430" b="1"/>
            </a:lvl3pPr>
            <a:lvl4pPr marL="1851614" indent="0">
              <a:buNone/>
              <a:defRPr sz="2160" b="1"/>
            </a:lvl4pPr>
            <a:lvl5pPr marL="2468818" indent="0">
              <a:buNone/>
              <a:defRPr sz="2160" b="1"/>
            </a:lvl5pPr>
            <a:lvl6pPr marL="3086023" indent="0">
              <a:buNone/>
              <a:defRPr sz="2160" b="1"/>
            </a:lvl6pPr>
            <a:lvl7pPr marL="3703227" indent="0">
              <a:buNone/>
              <a:defRPr sz="2160" b="1"/>
            </a:lvl7pPr>
            <a:lvl8pPr marL="4320432" indent="0">
              <a:buNone/>
              <a:defRPr sz="2160" b="1"/>
            </a:lvl8pPr>
            <a:lvl9pPr marL="4937637" indent="0">
              <a:buNone/>
              <a:defRPr sz="2160" b="1"/>
            </a:lvl9pPr>
          </a:lstStyle>
          <a:p>
            <a:pPr lvl="0"/>
            <a:r>
              <a:rPr lang="en-US"/>
              <a:t>Click to edit Master text styles</a:t>
            </a:r>
          </a:p>
        </p:txBody>
      </p:sp>
      <p:sp>
        <p:nvSpPr>
          <p:cNvPr id="4" name="Content Placeholder 3"/>
          <p:cNvSpPr>
            <a:spLocks noGrp="1"/>
          </p:cNvSpPr>
          <p:nvPr>
            <p:ph sz="half" idx="2"/>
          </p:nvPr>
        </p:nvSpPr>
        <p:spPr>
          <a:xfrm>
            <a:off x="411481" y="2570480"/>
            <a:ext cx="7683818" cy="6817360"/>
          </a:xfrm>
        </p:spPr>
        <p:txBody>
          <a:bodyPr>
            <a:normAutofit/>
          </a:bodyPr>
          <a:lstStyle>
            <a:lvl1pPr>
              <a:defRPr sz="3240"/>
            </a:lvl1pPr>
            <a:lvl2pPr>
              <a:defRPr sz="2700"/>
            </a:lvl2pPr>
            <a:lvl3pPr>
              <a:defRPr sz="2430"/>
            </a:lvl3pPr>
            <a:lvl4pPr>
              <a:defRPr sz="2160"/>
            </a:lvl4pPr>
            <a:lvl5pPr>
              <a:defRPr sz="2160"/>
            </a:lvl5pPr>
            <a:lvl6pPr>
              <a:defRPr sz="2160"/>
            </a:lvl6pPr>
            <a:lvl7pPr>
              <a:defRPr sz="2160"/>
            </a:lvl7pPr>
            <a:lvl8pPr>
              <a:defRPr sz="2160"/>
            </a:lvl8pPr>
            <a:lvl9pPr>
              <a:defRPr sz="216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8361050" y="1564640"/>
            <a:ext cx="7686675" cy="938318"/>
          </a:xfrm>
        </p:spPr>
        <p:txBody>
          <a:bodyPr anchor="b"/>
          <a:lstStyle>
            <a:lvl1pPr marL="0" indent="0">
              <a:buNone/>
              <a:defRPr sz="3240" b="1"/>
            </a:lvl1pPr>
            <a:lvl2pPr marL="617205" indent="0">
              <a:buNone/>
              <a:defRPr sz="2700" b="1"/>
            </a:lvl2pPr>
            <a:lvl3pPr marL="1234409" indent="0">
              <a:buNone/>
              <a:defRPr sz="2430" b="1"/>
            </a:lvl3pPr>
            <a:lvl4pPr marL="1851614" indent="0">
              <a:buNone/>
              <a:defRPr sz="2160" b="1"/>
            </a:lvl4pPr>
            <a:lvl5pPr marL="2468818" indent="0">
              <a:buNone/>
              <a:defRPr sz="2160" b="1"/>
            </a:lvl5pPr>
            <a:lvl6pPr marL="3086023" indent="0">
              <a:buNone/>
              <a:defRPr sz="2160" b="1"/>
            </a:lvl6pPr>
            <a:lvl7pPr marL="3703227" indent="0">
              <a:buNone/>
              <a:defRPr sz="2160" b="1"/>
            </a:lvl7pPr>
            <a:lvl8pPr marL="4320432" indent="0">
              <a:buNone/>
              <a:defRPr sz="2160" b="1"/>
            </a:lvl8pPr>
            <a:lvl9pPr marL="4937637" indent="0">
              <a:buNone/>
              <a:defRPr sz="2160" b="1"/>
            </a:lvl9pPr>
          </a:lstStyle>
          <a:p>
            <a:pPr lvl="0"/>
            <a:r>
              <a:rPr lang="en-US"/>
              <a:t>Click to edit Master text styles</a:t>
            </a:r>
          </a:p>
        </p:txBody>
      </p:sp>
      <p:sp>
        <p:nvSpPr>
          <p:cNvPr id="6" name="Content Placeholder 5"/>
          <p:cNvSpPr>
            <a:spLocks noGrp="1"/>
          </p:cNvSpPr>
          <p:nvPr>
            <p:ph sz="quarter" idx="4"/>
          </p:nvPr>
        </p:nvSpPr>
        <p:spPr>
          <a:xfrm>
            <a:off x="8361050" y="2570480"/>
            <a:ext cx="7686675" cy="6817360"/>
          </a:xfrm>
        </p:spPr>
        <p:txBody>
          <a:bodyPr>
            <a:normAutofit/>
          </a:bodyPr>
          <a:lstStyle>
            <a:lvl1pPr>
              <a:defRPr sz="3240"/>
            </a:lvl1pPr>
            <a:lvl2pPr>
              <a:defRPr sz="2700"/>
            </a:lvl2pPr>
            <a:lvl3pPr>
              <a:defRPr sz="2430"/>
            </a:lvl3pPr>
            <a:lvl4pPr>
              <a:defRPr sz="2160"/>
            </a:lvl4pPr>
            <a:lvl5pPr>
              <a:defRPr sz="2160"/>
            </a:lvl5pPr>
            <a:lvl6pPr>
              <a:defRPr sz="2160"/>
            </a:lvl6pPr>
            <a:lvl7pPr>
              <a:defRPr sz="2160"/>
            </a:lvl7pPr>
            <a:lvl8pPr>
              <a:defRPr sz="2160"/>
            </a:lvl8pPr>
            <a:lvl9pPr>
              <a:defRPr sz="216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lvl1pPr eaLnBrk="0" fontAlgn="base" hangingPunct="0">
              <a:spcBef>
                <a:spcPct val="0"/>
              </a:spcBef>
              <a:spcAft>
                <a:spcPct val="0"/>
              </a:spcAft>
              <a:defRPr>
                <a:latin typeface="Calibri" charset="0"/>
              </a:defRPr>
            </a:lvl1pPr>
          </a:lstStyle>
          <a:p>
            <a:pPr>
              <a:defRPr/>
            </a:pPr>
            <a:endParaRPr lang="en-US" dirty="0"/>
          </a:p>
        </p:txBody>
      </p:sp>
      <p:sp>
        <p:nvSpPr>
          <p:cNvPr id="8" name="Footer Placeholder 7"/>
          <p:cNvSpPr>
            <a:spLocks noGrp="1"/>
          </p:cNvSpPr>
          <p:nvPr>
            <p:ph type="ftr" sz="quarter" idx="11"/>
          </p:nvPr>
        </p:nvSpPr>
        <p:spPr/>
        <p:txBody>
          <a:bodyPr/>
          <a:lstStyle>
            <a:lvl1pPr eaLnBrk="0" fontAlgn="base" hangingPunct="0">
              <a:spcBef>
                <a:spcPct val="0"/>
              </a:spcBef>
              <a:spcAft>
                <a:spcPct val="0"/>
              </a:spcAft>
              <a:defRPr>
                <a:latin typeface="Calibri" charset="0"/>
              </a:defRPr>
            </a:lvl1pPr>
          </a:lstStyle>
          <a:p>
            <a:pPr>
              <a:defRPr/>
            </a:pPr>
            <a:endParaRPr lang="en-US" dirty="0"/>
          </a:p>
        </p:txBody>
      </p:sp>
      <p:sp>
        <p:nvSpPr>
          <p:cNvPr id="9" name="Slide Number Placeholder 8"/>
          <p:cNvSpPr>
            <a:spLocks noGrp="1"/>
          </p:cNvSpPr>
          <p:nvPr>
            <p:ph type="sldNum" sz="quarter" idx="12"/>
          </p:nvPr>
        </p:nvSpPr>
        <p:spPr/>
        <p:txBody>
          <a:bodyPr/>
          <a:lstStyle>
            <a:lvl1pPr eaLnBrk="0" fontAlgn="base" hangingPunct="0">
              <a:spcBef>
                <a:spcPct val="0"/>
              </a:spcBef>
              <a:spcAft>
                <a:spcPct val="0"/>
              </a:spcAft>
              <a:defRPr>
                <a:latin typeface="Calibri" charset="0"/>
              </a:defRPr>
            </a:lvl1pPr>
          </a:lstStyle>
          <a:p>
            <a:pPr>
              <a:defRPr/>
            </a:pPr>
            <a:fld id="{036DF23D-5197-46FD-89DE-8B65DB7AE804}" type="slidenum">
              <a:rPr lang="en-US"/>
              <a:pPr>
                <a:defRPr/>
              </a:pPr>
              <a:t>‹#›</a:t>
            </a:fld>
            <a:endParaRPr lang="en-US" dirty="0"/>
          </a:p>
        </p:txBody>
      </p:sp>
    </p:spTree>
    <p:extLst>
      <p:ext uri="{BB962C8B-B14F-4D97-AF65-F5344CB8AC3E}">
        <p14:creationId xmlns:p14="http://schemas.microsoft.com/office/powerpoint/2010/main" val="51515817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lvl1pPr eaLnBrk="0" fontAlgn="base" hangingPunct="0">
              <a:spcBef>
                <a:spcPct val="0"/>
              </a:spcBef>
              <a:spcAft>
                <a:spcPct val="0"/>
              </a:spcAft>
              <a:defRPr>
                <a:latin typeface="Calibri" charset="0"/>
              </a:defRPr>
            </a:lvl1pPr>
          </a:lstStyle>
          <a:p>
            <a:pPr>
              <a:defRPr/>
            </a:pPr>
            <a:endParaRPr lang="en-US" dirty="0"/>
          </a:p>
        </p:txBody>
      </p:sp>
      <p:sp>
        <p:nvSpPr>
          <p:cNvPr id="4" name="Footer Placeholder 3"/>
          <p:cNvSpPr>
            <a:spLocks noGrp="1"/>
          </p:cNvSpPr>
          <p:nvPr>
            <p:ph type="ftr" sz="quarter" idx="11"/>
          </p:nvPr>
        </p:nvSpPr>
        <p:spPr/>
        <p:txBody>
          <a:bodyPr/>
          <a:lstStyle>
            <a:lvl1pPr eaLnBrk="0" fontAlgn="base" hangingPunct="0">
              <a:spcBef>
                <a:spcPct val="0"/>
              </a:spcBef>
              <a:spcAft>
                <a:spcPct val="0"/>
              </a:spcAft>
              <a:defRPr>
                <a:latin typeface="Calibri" charset="0"/>
              </a:defRPr>
            </a:lvl1pPr>
          </a:lstStyle>
          <a:p>
            <a:pPr>
              <a:defRPr/>
            </a:pPr>
            <a:endParaRPr lang="en-US" dirty="0"/>
          </a:p>
        </p:txBody>
      </p:sp>
      <p:sp>
        <p:nvSpPr>
          <p:cNvPr id="5" name="Slide Number Placeholder 4"/>
          <p:cNvSpPr>
            <a:spLocks noGrp="1"/>
          </p:cNvSpPr>
          <p:nvPr>
            <p:ph type="sldNum" sz="quarter" idx="12"/>
          </p:nvPr>
        </p:nvSpPr>
        <p:spPr/>
        <p:txBody>
          <a:bodyPr/>
          <a:lstStyle>
            <a:lvl1pPr eaLnBrk="0" fontAlgn="base" hangingPunct="0">
              <a:spcBef>
                <a:spcPct val="0"/>
              </a:spcBef>
              <a:spcAft>
                <a:spcPct val="0"/>
              </a:spcAft>
              <a:defRPr>
                <a:latin typeface="Calibri" charset="0"/>
              </a:defRPr>
            </a:lvl1pPr>
          </a:lstStyle>
          <a:p>
            <a:pPr>
              <a:defRPr/>
            </a:pPr>
            <a:fld id="{B0FAE6A3-6A94-4213-B556-372E714450EB}" type="slidenum">
              <a:rPr lang="en-US"/>
              <a:pPr>
                <a:defRPr/>
              </a:pPr>
              <a:t>‹#›</a:t>
            </a:fld>
            <a:endParaRPr lang="en-US" dirty="0"/>
          </a:p>
        </p:txBody>
      </p:sp>
    </p:spTree>
    <p:extLst>
      <p:ext uri="{BB962C8B-B14F-4D97-AF65-F5344CB8AC3E}">
        <p14:creationId xmlns:p14="http://schemas.microsoft.com/office/powerpoint/2010/main" val="169772421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eaLnBrk="0" fontAlgn="base" hangingPunct="0">
              <a:spcBef>
                <a:spcPct val="0"/>
              </a:spcBef>
              <a:spcAft>
                <a:spcPct val="0"/>
              </a:spcAft>
              <a:defRPr>
                <a:latin typeface="Calibri" charset="0"/>
              </a:defRPr>
            </a:lvl1pPr>
          </a:lstStyle>
          <a:p>
            <a:pPr>
              <a:defRPr/>
            </a:pPr>
            <a:endParaRPr lang="en-US" dirty="0"/>
          </a:p>
        </p:txBody>
      </p:sp>
      <p:sp>
        <p:nvSpPr>
          <p:cNvPr id="3" name="Footer Placeholder 2"/>
          <p:cNvSpPr>
            <a:spLocks noGrp="1"/>
          </p:cNvSpPr>
          <p:nvPr>
            <p:ph type="ftr" sz="quarter" idx="11"/>
          </p:nvPr>
        </p:nvSpPr>
        <p:spPr/>
        <p:txBody>
          <a:bodyPr/>
          <a:lstStyle>
            <a:lvl1pPr eaLnBrk="0" fontAlgn="base" hangingPunct="0">
              <a:spcBef>
                <a:spcPct val="0"/>
              </a:spcBef>
              <a:spcAft>
                <a:spcPct val="0"/>
              </a:spcAft>
              <a:defRPr>
                <a:latin typeface="Calibri" charset="0"/>
              </a:defRPr>
            </a:lvl1pPr>
          </a:lstStyle>
          <a:p>
            <a:pPr>
              <a:defRPr/>
            </a:pPr>
            <a:endParaRPr lang="en-US" dirty="0"/>
          </a:p>
        </p:txBody>
      </p:sp>
      <p:sp>
        <p:nvSpPr>
          <p:cNvPr id="4" name="Slide Number Placeholder 3"/>
          <p:cNvSpPr>
            <a:spLocks noGrp="1"/>
          </p:cNvSpPr>
          <p:nvPr>
            <p:ph type="sldNum" sz="quarter" idx="12"/>
          </p:nvPr>
        </p:nvSpPr>
        <p:spPr/>
        <p:txBody>
          <a:bodyPr/>
          <a:lstStyle>
            <a:lvl1pPr eaLnBrk="0" fontAlgn="base" hangingPunct="0">
              <a:spcBef>
                <a:spcPct val="0"/>
              </a:spcBef>
              <a:spcAft>
                <a:spcPct val="0"/>
              </a:spcAft>
              <a:defRPr>
                <a:latin typeface="Calibri" charset="0"/>
              </a:defRPr>
            </a:lvl1pPr>
          </a:lstStyle>
          <a:p>
            <a:pPr>
              <a:defRPr/>
            </a:pPr>
            <a:fld id="{CC14B83F-AE75-45ED-A824-985A836FFCC1}" type="slidenum">
              <a:rPr lang="en-US"/>
              <a:pPr>
                <a:defRPr/>
              </a:pPr>
              <a:t>‹#›</a:t>
            </a:fld>
            <a:endParaRPr lang="en-US" dirty="0"/>
          </a:p>
        </p:txBody>
      </p:sp>
    </p:spTree>
    <p:extLst>
      <p:ext uri="{BB962C8B-B14F-4D97-AF65-F5344CB8AC3E}">
        <p14:creationId xmlns:p14="http://schemas.microsoft.com/office/powerpoint/2010/main" val="316673470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11484" y="1564640"/>
            <a:ext cx="5826443" cy="1452880"/>
          </a:xfrm>
        </p:spPr>
        <p:txBody>
          <a:bodyPr anchor="b"/>
          <a:lstStyle>
            <a:lvl1pPr algn="l">
              <a:defRPr sz="2700" b="1">
                <a:solidFill>
                  <a:schemeClr val="tx1"/>
                </a:solidFill>
              </a:defRPr>
            </a:lvl1pPr>
          </a:lstStyle>
          <a:p>
            <a:r>
              <a:rPr lang="en-US"/>
              <a:t>Click to edit Master title style</a:t>
            </a:r>
          </a:p>
        </p:txBody>
      </p:sp>
      <p:sp>
        <p:nvSpPr>
          <p:cNvPr id="3" name="Content Placeholder 2"/>
          <p:cNvSpPr>
            <a:spLocks noGrp="1"/>
          </p:cNvSpPr>
          <p:nvPr>
            <p:ph idx="1"/>
          </p:nvPr>
        </p:nvSpPr>
        <p:spPr>
          <a:xfrm>
            <a:off x="6435090" y="1564640"/>
            <a:ext cx="9612630" cy="7934960"/>
          </a:xfrm>
        </p:spPr>
        <p:txBody>
          <a:bodyPr>
            <a:normAutofit/>
          </a:bodyPr>
          <a:lstStyle>
            <a:lvl1pPr>
              <a:defRPr sz="4320"/>
            </a:lvl1pPr>
            <a:lvl2pPr>
              <a:defRPr sz="3780"/>
            </a:lvl2pPr>
            <a:lvl3pPr>
              <a:defRPr sz="3240"/>
            </a:lvl3pPr>
            <a:lvl4pPr>
              <a:defRPr sz="2700"/>
            </a:lvl4pPr>
            <a:lvl5pPr>
              <a:defRPr sz="2700"/>
            </a:lvl5pPr>
            <a:lvl6pPr>
              <a:defRPr sz="2700"/>
            </a:lvl6pPr>
            <a:lvl7pPr>
              <a:defRPr sz="2700"/>
            </a:lvl7pPr>
            <a:lvl8pPr>
              <a:defRPr sz="2700"/>
            </a:lvl8pPr>
            <a:lvl9pPr>
              <a:defRPr sz="27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11484" y="3017520"/>
            <a:ext cx="5826443" cy="6482080"/>
          </a:xfrm>
        </p:spPr>
        <p:txBody>
          <a:bodyPr/>
          <a:lstStyle>
            <a:lvl1pPr marL="0" indent="0">
              <a:buNone/>
              <a:defRPr sz="1890"/>
            </a:lvl1pPr>
            <a:lvl2pPr marL="617205" indent="0">
              <a:buNone/>
              <a:defRPr sz="1620"/>
            </a:lvl2pPr>
            <a:lvl3pPr marL="1234409" indent="0">
              <a:buNone/>
              <a:defRPr sz="1350"/>
            </a:lvl3pPr>
            <a:lvl4pPr marL="1851614" indent="0">
              <a:buNone/>
              <a:defRPr sz="1215"/>
            </a:lvl4pPr>
            <a:lvl5pPr marL="2468818" indent="0">
              <a:buNone/>
              <a:defRPr sz="1215"/>
            </a:lvl5pPr>
            <a:lvl6pPr marL="3086023" indent="0">
              <a:buNone/>
              <a:defRPr sz="1215"/>
            </a:lvl6pPr>
            <a:lvl7pPr marL="3703227" indent="0">
              <a:buNone/>
              <a:defRPr sz="1215"/>
            </a:lvl7pPr>
            <a:lvl8pPr marL="4320432" indent="0">
              <a:buNone/>
              <a:defRPr sz="1215"/>
            </a:lvl8pPr>
            <a:lvl9pPr marL="4937637" indent="0">
              <a:buNone/>
              <a:defRPr sz="1215"/>
            </a:lvl9pPr>
          </a:lstStyle>
          <a:p>
            <a:pPr lvl="0"/>
            <a:r>
              <a:rPr lang="en-US"/>
              <a:t>Click to edit Master text styles</a:t>
            </a:r>
          </a:p>
        </p:txBody>
      </p:sp>
      <p:sp>
        <p:nvSpPr>
          <p:cNvPr id="5" name="Date Placeholder 4"/>
          <p:cNvSpPr>
            <a:spLocks noGrp="1"/>
          </p:cNvSpPr>
          <p:nvPr>
            <p:ph type="dt" sz="half" idx="10"/>
          </p:nvPr>
        </p:nvSpPr>
        <p:spPr/>
        <p:txBody>
          <a:bodyPr/>
          <a:lstStyle>
            <a:lvl1pPr eaLnBrk="0" fontAlgn="base" hangingPunct="0">
              <a:spcBef>
                <a:spcPct val="0"/>
              </a:spcBef>
              <a:spcAft>
                <a:spcPct val="0"/>
              </a:spcAft>
              <a:defRPr>
                <a:latin typeface="Calibri" charset="0"/>
              </a:defRPr>
            </a:lvl1pPr>
          </a:lstStyle>
          <a:p>
            <a:pPr>
              <a:defRPr/>
            </a:pPr>
            <a:endParaRPr lang="en-US" dirty="0"/>
          </a:p>
        </p:txBody>
      </p:sp>
      <p:sp>
        <p:nvSpPr>
          <p:cNvPr id="6" name="Footer Placeholder 5"/>
          <p:cNvSpPr>
            <a:spLocks noGrp="1"/>
          </p:cNvSpPr>
          <p:nvPr>
            <p:ph type="ftr" sz="quarter" idx="11"/>
          </p:nvPr>
        </p:nvSpPr>
        <p:spPr>
          <a:xfrm>
            <a:off x="5623560" y="9498726"/>
            <a:ext cx="5212080" cy="535517"/>
          </a:xfrm>
        </p:spPr>
        <p:txBody>
          <a:bodyPr/>
          <a:lstStyle>
            <a:lvl1pPr eaLnBrk="0" fontAlgn="base" hangingPunct="0">
              <a:spcBef>
                <a:spcPct val="0"/>
              </a:spcBef>
              <a:spcAft>
                <a:spcPct val="0"/>
              </a:spcAft>
              <a:defRPr>
                <a:latin typeface="Calibri" charset="0"/>
              </a:defRPr>
            </a:lvl1pPr>
          </a:lstStyle>
          <a:p>
            <a:pPr>
              <a:defRPr/>
            </a:pPr>
            <a:endParaRPr lang="en-US" dirty="0"/>
          </a:p>
        </p:txBody>
      </p:sp>
      <p:sp>
        <p:nvSpPr>
          <p:cNvPr id="7" name="Slide Number Placeholder 6"/>
          <p:cNvSpPr>
            <a:spLocks noGrp="1"/>
          </p:cNvSpPr>
          <p:nvPr>
            <p:ph type="sldNum" sz="quarter" idx="12"/>
          </p:nvPr>
        </p:nvSpPr>
        <p:spPr/>
        <p:txBody>
          <a:bodyPr/>
          <a:lstStyle>
            <a:lvl1pPr eaLnBrk="0" fontAlgn="base" hangingPunct="0">
              <a:spcBef>
                <a:spcPct val="0"/>
              </a:spcBef>
              <a:spcAft>
                <a:spcPct val="0"/>
              </a:spcAft>
              <a:defRPr>
                <a:latin typeface="Calibri" charset="0"/>
              </a:defRPr>
            </a:lvl1pPr>
          </a:lstStyle>
          <a:p>
            <a:pPr>
              <a:defRPr/>
            </a:pPr>
            <a:fld id="{E4660925-0BA9-417D-9F21-5EC149480C69}" type="slidenum">
              <a:rPr lang="en-US"/>
              <a:pPr>
                <a:defRPr/>
              </a:pPr>
              <a:t>‹#›</a:t>
            </a:fld>
            <a:endParaRPr lang="en-US" dirty="0"/>
          </a:p>
        </p:txBody>
      </p:sp>
    </p:spTree>
    <p:extLst>
      <p:ext uri="{BB962C8B-B14F-4D97-AF65-F5344CB8AC3E}">
        <p14:creationId xmlns:p14="http://schemas.microsoft.com/office/powerpoint/2010/main" val="369043639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3226118" y="7040880"/>
            <a:ext cx="9875520" cy="831216"/>
          </a:xfrm>
        </p:spPr>
        <p:txBody>
          <a:bodyPr anchor="b"/>
          <a:lstStyle>
            <a:lvl1pPr algn="l">
              <a:defRPr sz="2700" b="1"/>
            </a:lvl1pPr>
          </a:lstStyle>
          <a:p>
            <a:r>
              <a:rPr lang="en-US"/>
              <a:t>Click to edit Master title style</a:t>
            </a:r>
          </a:p>
        </p:txBody>
      </p:sp>
      <p:sp>
        <p:nvSpPr>
          <p:cNvPr id="3" name="Picture Placeholder 2"/>
          <p:cNvSpPr>
            <a:spLocks noGrp="1"/>
          </p:cNvSpPr>
          <p:nvPr>
            <p:ph type="pic" idx="1"/>
          </p:nvPr>
        </p:nvSpPr>
        <p:spPr>
          <a:xfrm>
            <a:off x="3226118" y="1676406"/>
            <a:ext cx="9875520" cy="5257377"/>
          </a:xfrm>
        </p:spPr>
        <p:txBody>
          <a:bodyPr rtlCol="0">
            <a:normAutofit/>
          </a:bodyPr>
          <a:lstStyle>
            <a:lvl1pPr marL="0" indent="0">
              <a:buNone/>
              <a:defRPr sz="4320"/>
            </a:lvl1pPr>
            <a:lvl2pPr marL="617205" indent="0">
              <a:buNone/>
              <a:defRPr sz="3780"/>
            </a:lvl2pPr>
            <a:lvl3pPr marL="1234409" indent="0">
              <a:buNone/>
              <a:defRPr sz="3240"/>
            </a:lvl3pPr>
            <a:lvl4pPr marL="1851614" indent="0">
              <a:buNone/>
              <a:defRPr sz="2700"/>
            </a:lvl4pPr>
            <a:lvl5pPr marL="2468818" indent="0">
              <a:buNone/>
              <a:defRPr sz="2700"/>
            </a:lvl5pPr>
            <a:lvl6pPr marL="3086023" indent="0">
              <a:buNone/>
              <a:defRPr sz="2700"/>
            </a:lvl6pPr>
            <a:lvl7pPr marL="3703227" indent="0">
              <a:buNone/>
              <a:defRPr sz="2700"/>
            </a:lvl7pPr>
            <a:lvl8pPr marL="4320432" indent="0">
              <a:buNone/>
              <a:defRPr sz="2700"/>
            </a:lvl8pPr>
            <a:lvl9pPr marL="4937637" indent="0">
              <a:buNone/>
              <a:defRPr sz="2700"/>
            </a:lvl9pPr>
          </a:lstStyle>
          <a:p>
            <a:pPr lvl="0"/>
            <a:r>
              <a:rPr lang="en-US" noProof="0" dirty="0"/>
              <a:t>Click icon to add picture</a:t>
            </a:r>
          </a:p>
        </p:txBody>
      </p:sp>
      <p:sp>
        <p:nvSpPr>
          <p:cNvPr id="4" name="Text Placeholder 3"/>
          <p:cNvSpPr>
            <a:spLocks noGrp="1"/>
          </p:cNvSpPr>
          <p:nvPr>
            <p:ph type="body" sz="half" idx="2"/>
          </p:nvPr>
        </p:nvSpPr>
        <p:spPr>
          <a:xfrm>
            <a:off x="3226118" y="7872096"/>
            <a:ext cx="9875520" cy="1180464"/>
          </a:xfrm>
        </p:spPr>
        <p:txBody>
          <a:bodyPr/>
          <a:lstStyle>
            <a:lvl1pPr marL="0" indent="0">
              <a:buNone/>
              <a:defRPr sz="1890"/>
            </a:lvl1pPr>
            <a:lvl2pPr marL="617205" indent="0">
              <a:buNone/>
              <a:defRPr sz="1620"/>
            </a:lvl2pPr>
            <a:lvl3pPr marL="1234409" indent="0">
              <a:buNone/>
              <a:defRPr sz="1350"/>
            </a:lvl3pPr>
            <a:lvl4pPr marL="1851614" indent="0">
              <a:buNone/>
              <a:defRPr sz="1215"/>
            </a:lvl4pPr>
            <a:lvl5pPr marL="2468818" indent="0">
              <a:buNone/>
              <a:defRPr sz="1215"/>
            </a:lvl5pPr>
            <a:lvl6pPr marL="3086023" indent="0">
              <a:buNone/>
              <a:defRPr sz="1215"/>
            </a:lvl6pPr>
            <a:lvl7pPr marL="3703227" indent="0">
              <a:buNone/>
              <a:defRPr sz="1215"/>
            </a:lvl7pPr>
            <a:lvl8pPr marL="4320432" indent="0">
              <a:buNone/>
              <a:defRPr sz="1215"/>
            </a:lvl8pPr>
            <a:lvl9pPr marL="4937637" indent="0">
              <a:buNone/>
              <a:defRPr sz="1215"/>
            </a:lvl9pPr>
          </a:lstStyle>
          <a:p>
            <a:pPr lvl="0"/>
            <a:r>
              <a:rPr lang="en-US"/>
              <a:t>Click to edit Master text styles</a:t>
            </a:r>
          </a:p>
        </p:txBody>
      </p:sp>
      <p:sp>
        <p:nvSpPr>
          <p:cNvPr id="5" name="Date Placeholder 4"/>
          <p:cNvSpPr>
            <a:spLocks noGrp="1"/>
          </p:cNvSpPr>
          <p:nvPr>
            <p:ph type="dt" sz="half" idx="10"/>
          </p:nvPr>
        </p:nvSpPr>
        <p:spPr/>
        <p:txBody>
          <a:bodyPr/>
          <a:lstStyle>
            <a:lvl1pPr eaLnBrk="0" fontAlgn="base" hangingPunct="0">
              <a:spcBef>
                <a:spcPct val="0"/>
              </a:spcBef>
              <a:spcAft>
                <a:spcPct val="0"/>
              </a:spcAft>
              <a:defRPr>
                <a:latin typeface="Calibri" charset="0"/>
              </a:defRPr>
            </a:lvl1pPr>
          </a:lstStyle>
          <a:p>
            <a:pPr>
              <a:defRPr/>
            </a:pPr>
            <a:endParaRPr lang="en-US" dirty="0"/>
          </a:p>
        </p:txBody>
      </p:sp>
      <p:sp>
        <p:nvSpPr>
          <p:cNvPr id="6" name="Footer Placeholder 5"/>
          <p:cNvSpPr>
            <a:spLocks noGrp="1"/>
          </p:cNvSpPr>
          <p:nvPr>
            <p:ph type="ftr" sz="quarter" idx="11"/>
          </p:nvPr>
        </p:nvSpPr>
        <p:spPr>
          <a:xfrm>
            <a:off x="5621978" y="9498726"/>
            <a:ext cx="5212080" cy="535517"/>
          </a:xfrm>
        </p:spPr>
        <p:txBody>
          <a:bodyPr/>
          <a:lstStyle>
            <a:lvl1pPr eaLnBrk="0" fontAlgn="base" hangingPunct="0">
              <a:spcBef>
                <a:spcPct val="0"/>
              </a:spcBef>
              <a:spcAft>
                <a:spcPct val="0"/>
              </a:spcAft>
              <a:defRPr>
                <a:latin typeface="Calibri" charset="0"/>
              </a:defRPr>
            </a:lvl1pPr>
          </a:lstStyle>
          <a:p>
            <a:pPr>
              <a:defRPr/>
            </a:pPr>
            <a:endParaRPr lang="en-US" dirty="0"/>
          </a:p>
        </p:txBody>
      </p:sp>
      <p:sp>
        <p:nvSpPr>
          <p:cNvPr id="7" name="Slide Number Placeholder 6"/>
          <p:cNvSpPr>
            <a:spLocks noGrp="1"/>
          </p:cNvSpPr>
          <p:nvPr>
            <p:ph type="sldNum" sz="quarter" idx="12"/>
          </p:nvPr>
        </p:nvSpPr>
        <p:spPr/>
        <p:txBody>
          <a:bodyPr/>
          <a:lstStyle>
            <a:lvl1pPr eaLnBrk="0" fontAlgn="base" hangingPunct="0">
              <a:spcBef>
                <a:spcPct val="0"/>
              </a:spcBef>
              <a:spcAft>
                <a:spcPct val="0"/>
              </a:spcAft>
              <a:defRPr>
                <a:latin typeface="Calibri" charset="0"/>
              </a:defRPr>
            </a:lvl1pPr>
          </a:lstStyle>
          <a:p>
            <a:pPr>
              <a:defRPr/>
            </a:pPr>
            <a:fld id="{0DECB48B-F610-4D0C-91E4-23C1FA346856}" type="slidenum">
              <a:rPr lang="en-US"/>
              <a:pPr>
                <a:defRPr/>
              </a:pPr>
              <a:t>‹#›</a:t>
            </a:fld>
            <a:endParaRPr lang="en-US" dirty="0"/>
          </a:p>
        </p:txBody>
      </p:sp>
    </p:spTree>
    <p:extLst>
      <p:ext uri="{BB962C8B-B14F-4D97-AF65-F5344CB8AC3E}">
        <p14:creationId xmlns:p14="http://schemas.microsoft.com/office/powerpoint/2010/main" val="44515283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eaLnBrk="0" fontAlgn="base" hangingPunct="0">
              <a:spcBef>
                <a:spcPct val="0"/>
              </a:spcBef>
              <a:spcAft>
                <a:spcPct val="0"/>
              </a:spcAft>
              <a:defRPr>
                <a:latin typeface="Calibri" charset="0"/>
              </a:defRPr>
            </a:lvl1pPr>
          </a:lstStyle>
          <a:p>
            <a:pPr>
              <a:defRPr/>
            </a:pPr>
            <a:endParaRPr lang="en-US" dirty="0"/>
          </a:p>
        </p:txBody>
      </p:sp>
      <p:sp>
        <p:nvSpPr>
          <p:cNvPr id="5" name="Footer Placeholder 4"/>
          <p:cNvSpPr>
            <a:spLocks noGrp="1"/>
          </p:cNvSpPr>
          <p:nvPr>
            <p:ph type="ftr" sz="quarter" idx="11"/>
          </p:nvPr>
        </p:nvSpPr>
        <p:spPr/>
        <p:txBody>
          <a:bodyPr/>
          <a:lstStyle>
            <a:lvl1pPr eaLnBrk="0" fontAlgn="base" hangingPunct="0">
              <a:spcBef>
                <a:spcPct val="0"/>
              </a:spcBef>
              <a:spcAft>
                <a:spcPct val="0"/>
              </a:spcAft>
              <a:defRPr>
                <a:latin typeface="Calibri" charset="0"/>
              </a:defRPr>
            </a:lvl1pPr>
          </a:lstStyle>
          <a:p>
            <a:pPr>
              <a:defRPr/>
            </a:pPr>
            <a:endParaRPr lang="en-US" dirty="0"/>
          </a:p>
        </p:txBody>
      </p:sp>
      <p:sp>
        <p:nvSpPr>
          <p:cNvPr id="6" name="Slide Number Placeholder 5"/>
          <p:cNvSpPr>
            <a:spLocks noGrp="1"/>
          </p:cNvSpPr>
          <p:nvPr>
            <p:ph type="sldNum" sz="quarter" idx="12"/>
          </p:nvPr>
        </p:nvSpPr>
        <p:spPr/>
        <p:txBody>
          <a:bodyPr/>
          <a:lstStyle>
            <a:lvl1pPr eaLnBrk="0" fontAlgn="base" hangingPunct="0">
              <a:spcBef>
                <a:spcPct val="0"/>
              </a:spcBef>
              <a:spcAft>
                <a:spcPct val="0"/>
              </a:spcAft>
              <a:defRPr>
                <a:latin typeface="Calibri" charset="0"/>
              </a:defRPr>
            </a:lvl1pPr>
          </a:lstStyle>
          <a:p>
            <a:pPr>
              <a:defRPr/>
            </a:pPr>
            <a:fld id="{8688F6AE-1C29-4FE7-9CFE-52BEFC1A9819}" type="slidenum">
              <a:rPr lang="en-US"/>
              <a:pPr>
                <a:defRPr/>
              </a:pPr>
              <a:t>‹#›</a:t>
            </a:fld>
            <a:endParaRPr lang="en-US" dirty="0"/>
          </a:p>
        </p:txBody>
      </p:sp>
    </p:spTree>
    <p:extLst>
      <p:ext uri="{BB962C8B-B14F-4D97-AF65-F5344CB8AC3E}">
        <p14:creationId xmlns:p14="http://schemas.microsoft.com/office/powerpoint/2010/main" val="189186026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11932920" y="1564640"/>
            <a:ext cx="4114800" cy="78232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11480" y="1564640"/>
            <a:ext cx="11247120" cy="7823200"/>
          </a:xfrm>
        </p:spPr>
        <p:txBody>
          <a:bodyPr vert="eaVe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eaLnBrk="0" fontAlgn="base" hangingPunct="0">
              <a:spcBef>
                <a:spcPct val="0"/>
              </a:spcBef>
              <a:spcAft>
                <a:spcPct val="0"/>
              </a:spcAft>
              <a:defRPr>
                <a:latin typeface="Calibri" charset="0"/>
              </a:defRPr>
            </a:lvl1pPr>
          </a:lstStyle>
          <a:p>
            <a:pPr>
              <a:defRPr/>
            </a:pPr>
            <a:endParaRPr lang="en-US" dirty="0"/>
          </a:p>
        </p:txBody>
      </p:sp>
      <p:sp>
        <p:nvSpPr>
          <p:cNvPr id="5" name="Footer Placeholder 4"/>
          <p:cNvSpPr>
            <a:spLocks noGrp="1"/>
          </p:cNvSpPr>
          <p:nvPr>
            <p:ph type="ftr" sz="quarter" idx="11"/>
          </p:nvPr>
        </p:nvSpPr>
        <p:spPr/>
        <p:txBody>
          <a:bodyPr/>
          <a:lstStyle>
            <a:lvl1pPr eaLnBrk="0" fontAlgn="base" hangingPunct="0">
              <a:spcBef>
                <a:spcPct val="0"/>
              </a:spcBef>
              <a:spcAft>
                <a:spcPct val="0"/>
              </a:spcAft>
              <a:defRPr>
                <a:latin typeface="Calibri" charset="0"/>
              </a:defRPr>
            </a:lvl1pPr>
          </a:lstStyle>
          <a:p>
            <a:pPr>
              <a:defRPr/>
            </a:pPr>
            <a:endParaRPr lang="en-US" dirty="0"/>
          </a:p>
        </p:txBody>
      </p:sp>
      <p:sp>
        <p:nvSpPr>
          <p:cNvPr id="6" name="Slide Number Placeholder 5"/>
          <p:cNvSpPr>
            <a:spLocks noGrp="1"/>
          </p:cNvSpPr>
          <p:nvPr>
            <p:ph type="sldNum" sz="quarter" idx="12"/>
          </p:nvPr>
        </p:nvSpPr>
        <p:spPr/>
        <p:txBody>
          <a:bodyPr/>
          <a:lstStyle>
            <a:lvl1pPr eaLnBrk="0" fontAlgn="base" hangingPunct="0">
              <a:spcBef>
                <a:spcPct val="0"/>
              </a:spcBef>
              <a:spcAft>
                <a:spcPct val="0"/>
              </a:spcAft>
              <a:defRPr>
                <a:latin typeface="Calibri" charset="0"/>
              </a:defRPr>
            </a:lvl1pPr>
          </a:lstStyle>
          <a:p>
            <a:pPr>
              <a:defRPr/>
            </a:pPr>
            <a:fld id="{DEA99044-6B6F-4EC9-9F0E-521520A2A724}" type="slidenum">
              <a:rPr lang="en-US"/>
              <a:pPr>
                <a:defRPr/>
              </a:pPr>
              <a:t>‹#›</a:t>
            </a:fld>
            <a:endParaRPr lang="en-US" dirty="0"/>
          </a:p>
        </p:txBody>
      </p:sp>
    </p:spTree>
    <p:extLst>
      <p:ext uri="{BB962C8B-B14F-4D97-AF65-F5344CB8AC3E}">
        <p14:creationId xmlns:p14="http://schemas.microsoft.com/office/powerpoint/2010/main" val="559354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image" Target="../media/image4.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3.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jpe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8" name="Picture 17">
            <a:extLst>
              <a:ext uri="{FF2B5EF4-FFF2-40B4-BE49-F238E27FC236}">
                <a16:creationId xmlns:a16="http://schemas.microsoft.com/office/drawing/2014/main" id="{8C8DCDA0-A21E-641C-87F6-5039D19ED44A}"/>
              </a:ext>
            </a:extLst>
          </p:cNvPr>
          <p:cNvPicPr>
            <a:picLocks noChangeAspect="1"/>
          </p:cNvPicPr>
          <p:nvPr userDrawn="1"/>
        </p:nvPicPr>
        <p:blipFill rotWithShape="1">
          <a:blip r:embed="rId13"/>
          <a:srcRect t="1" r="861" b="16069"/>
          <a:stretch/>
        </p:blipFill>
        <p:spPr>
          <a:xfrm>
            <a:off x="0" y="-3717"/>
            <a:ext cx="16459200" cy="1342638"/>
          </a:xfrm>
          <a:prstGeom prst="rect">
            <a:avLst/>
          </a:prstGeom>
        </p:spPr>
      </p:pic>
      <p:sp>
        <p:nvSpPr>
          <p:cNvPr id="2" name="Rectangle 1">
            <a:extLst>
              <a:ext uri="{FF2B5EF4-FFF2-40B4-BE49-F238E27FC236}">
                <a16:creationId xmlns:a16="http://schemas.microsoft.com/office/drawing/2014/main" id="{8E7C6142-D955-0638-AFF5-57824B24E170}"/>
              </a:ext>
            </a:extLst>
          </p:cNvPr>
          <p:cNvSpPr/>
          <p:nvPr userDrawn="1"/>
        </p:nvSpPr>
        <p:spPr>
          <a:xfrm>
            <a:off x="11122" y="12074"/>
            <a:ext cx="16455085" cy="1311965"/>
          </a:xfrm>
          <a:prstGeom prst="rect">
            <a:avLst/>
          </a:prstGeom>
          <a:solidFill>
            <a:srgbClr val="0F243D">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7" name="Picture 2"/>
          <p:cNvPicPr preferRelativeResize="0">
            <a:picLocks noChangeAspect="1" noChangeArrowheads="1"/>
          </p:cNvPicPr>
          <p:nvPr userDrawn="1"/>
        </p:nvPicPr>
        <p:blipFill rotWithShape="1">
          <a:blip r:embed="rId14" cstate="print">
            <a:lum bright="70000" contrast="-70000"/>
            <a:extLst>
              <a:ext uri="{28A0092B-C50C-407E-A947-70E740481C1C}">
                <a14:useLocalDpi xmlns:a14="http://schemas.microsoft.com/office/drawing/2010/main"/>
              </a:ext>
            </a:extLst>
          </a:blip>
          <a:srcRect/>
          <a:stretch/>
        </p:blipFill>
        <p:spPr bwMode="auto">
          <a:xfrm>
            <a:off x="0" y="1342002"/>
            <a:ext cx="16455085" cy="87265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Text Placeholder 2"/>
          <p:cNvSpPr>
            <a:spLocks noGrp="1"/>
          </p:cNvSpPr>
          <p:nvPr>
            <p:ph type="body" idx="1"/>
          </p:nvPr>
        </p:nvSpPr>
        <p:spPr bwMode="auto">
          <a:xfrm>
            <a:off x="411480" y="1676400"/>
            <a:ext cx="15636240" cy="77114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4" name="Date Placeholder 3"/>
          <p:cNvSpPr>
            <a:spLocks noGrp="1"/>
          </p:cNvSpPr>
          <p:nvPr>
            <p:ph type="dt" sz="half" idx="2"/>
          </p:nvPr>
        </p:nvSpPr>
        <p:spPr>
          <a:xfrm>
            <a:off x="11123" y="9510809"/>
            <a:ext cx="3840480" cy="535517"/>
          </a:xfrm>
          <a:prstGeom prst="rect">
            <a:avLst/>
          </a:prstGeom>
        </p:spPr>
        <p:txBody>
          <a:bodyPr vert="horz" lIns="91440" tIns="45720" rIns="91440" bIns="45720" rtlCol="0" anchor="ctr"/>
          <a:lstStyle>
            <a:lvl1pPr algn="l" eaLnBrk="1" fontAlgn="auto" hangingPunct="1">
              <a:spcBef>
                <a:spcPts val="0"/>
              </a:spcBef>
              <a:spcAft>
                <a:spcPts val="0"/>
              </a:spcAft>
              <a:defRPr sz="1620">
                <a:solidFill>
                  <a:schemeClr val="accent5">
                    <a:lumMod val="75000"/>
                  </a:schemeClr>
                </a:solidFill>
                <a:latin typeface="Calibri"/>
              </a:defRPr>
            </a:lvl1pPr>
          </a:lstStyle>
          <a:p>
            <a:pPr>
              <a:defRPr/>
            </a:pPr>
            <a:endParaRPr lang="en-US" dirty="0"/>
          </a:p>
        </p:txBody>
      </p:sp>
      <p:sp>
        <p:nvSpPr>
          <p:cNvPr id="5" name="Footer Placeholder 4"/>
          <p:cNvSpPr>
            <a:spLocks noGrp="1"/>
          </p:cNvSpPr>
          <p:nvPr>
            <p:ph type="ftr" sz="quarter" idx="3"/>
          </p:nvPr>
        </p:nvSpPr>
        <p:spPr>
          <a:xfrm>
            <a:off x="5623560" y="9492182"/>
            <a:ext cx="5212080" cy="535517"/>
          </a:xfrm>
          <a:prstGeom prst="rect">
            <a:avLst/>
          </a:prstGeom>
        </p:spPr>
        <p:txBody>
          <a:bodyPr vert="horz" lIns="91440" tIns="45720" rIns="91440" bIns="45720" rtlCol="0" anchor="ctr"/>
          <a:lstStyle>
            <a:lvl1pPr algn="ctr" eaLnBrk="1" fontAlgn="auto" hangingPunct="1">
              <a:spcBef>
                <a:spcPts val="0"/>
              </a:spcBef>
              <a:spcAft>
                <a:spcPts val="0"/>
              </a:spcAft>
              <a:defRPr sz="1620">
                <a:solidFill>
                  <a:schemeClr val="accent5">
                    <a:lumMod val="75000"/>
                  </a:schemeClr>
                </a:solidFill>
                <a:latin typeface="Calibri"/>
              </a:defRPr>
            </a:lvl1pPr>
          </a:lstStyle>
          <a:p>
            <a:pPr>
              <a:defRPr/>
            </a:pPr>
            <a:endParaRPr lang="en-US" dirty="0"/>
          </a:p>
        </p:txBody>
      </p:sp>
      <p:sp>
        <p:nvSpPr>
          <p:cNvPr id="6" name="Slide Number Placeholder 5"/>
          <p:cNvSpPr>
            <a:spLocks noGrp="1"/>
          </p:cNvSpPr>
          <p:nvPr>
            <p:ph type="sldNum" sz="quarter" idx="4"/>
          </p:nvPr>
        </p:nvSpPr>
        <p:spPr>
          <a:xfrm>
            <a:off x="12604433" y="9498726"/>
            <a:ext cx="3840480" cy="535517"/>
          </a:xfrm>
          <a:prstGeom prst="rect">
            <a:avLst/>
          </a:prstGeom>
        </p:spPr>
        <p:txBody>
          <a:bodyPr vert="horz" lIns="91440" tIns="45720" rIns="91440" bIns="45720" rtlCol="0" anchor="ctr"/>
          <a:lstStyle>
            <a:lvl1pPr algn="r" eaLnBrk="1" fontAlgn="auto" hangingPunct="1">
              <a:spcBef>
                <a:spcPts val="0"/>
              </a:spcBef>
              <a:spcAft>
                <a:spcPts val="0"/>
              </a:spcAft>
              <a:defRPr sz="1620">
                <a:solidFill>
                  <a:schemeClr val="accent5">
                    <a:lumMod val="75000"/>
                  </a:schemeClr>
                </a:solidFill>
                <a:latin typeface="Calibri"/>
              </a:defRPr>
            </a:lvl1pPr>
          </a:lstStyle>
          <a:p>
            <a:pPr>
              <a:defRPr/>
            </a:pPr>
            <a:fld id="{C81742FC-0631-4BCD-984B-F873A515A068}" type="slidenum">
              <a:rPr lang="en-US"/>
              <a:pPr>
                <a:defRPr/>
              </a:pPr>
              <a:t>‹#›</a:t>
            </a:fld>
            <a:endParaRPr lang="en-US" dirty="0"/>
          </a:p>
        </p:txBody>
      </p:sp>
      <p:pic>
        <p:nvPicPr>
          <p:cNvPr id="3" name="Picture 2" descr="A logo with white text and red swoosh&#10;&#10;Description automatically generated">
            <a:extLst>
              <a:ext uri="{FF2B5EF4-FFF2-40B4-BE49-F238E27FC236}">
                <a16:creationId xmlns:a16="http://schemas.microsoft.com/office/drawing/2014/main" id="{A4687C94-29E9-ECB7-4C68-F114CE339167}"/>
              </a:ext>
            </a:extLst>
          </p:cNvPr>
          <p:cNvPicPr>
            <a:picLocks noChangeAspect="1"/>
          </p:cNvPicPr>
          <p:nvPr userDrawn="1"/>
        </p:nvPicPr>
        <p:blipFill>
          <a:blip r:embed="rId15">
            <a:extLst>
              <a:ext uri="{28A0092B-C50C-407E-A947-70E740481C1C}">
                <a14:useLocalDpi xmlns:a14="http://schemas.microsoft.com/office/drawing/2010/main" val="0"/>
              </a:ext>
            </a:extLst>
          </a:blip>
          <a:stretch>
            <a:fillRect/>
          </a:stretch>
        </p:blipFill>
        <p:spPr>
          <a:xfrm>
            <a:off x="14951529" y="-82835"/>
            <a:ext cx="1507671" cy="1507671"/>
          </a:xfrm>
          <a:prstGeom prst="rect">
            <a:avLst/>
          </a:prstGeom>
        </p:spPr>
      </p:pic>
      <p:sp>
        <p:nvSpPr>
          <p:cNvPr id="1030" name="Title Placeholder 1"/>
          <p:cNvSpPr>
            <a:spLocks noGrp="1"/>
          </p:cNvSpPr>
          <p:nvPr>
            <p:ph type="title"/>
          </p:nvPr>
        </p:nvSpPr>
        <p:spPr bwMode="auto">
          <a:xfrm>
            <a:off x="1400163" y="254000"/>
            <a:ext cx="13927468" cy="1117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pic>
        <p:nvPicPr>
          <p:cNvPr id="12" name="Picture 11" descr="A logo of an astronaut on a surface&#10;&#10;Description automatically generated">
            <a:extLst>
              <a:ext uri="{FF2B5EF4-FFF2-40B4-BE49-F238E27FC236}">
                <a16:creationId xmlns:a16="http://schemas.microsoft.com/office/drawing/2014/main" id="{E359B4DB-A73B-DA8D-B189-2908B7E19955}"/>
              </a:ext>
            </a:extLst>
          </p:cNvPr>
          <p:cNvPicPr>
            <a:picLocks noChangeAspect="1"/>
          </p:cNvPicPr>
          <p:nvPr userDrawn="1"/>
        </p:nvPicPr>
        <p:blipFill>
          <a:blip r:embed="rId16">
            <a:extLst>
              <a:ext uri="{28A0092B-C50C-407E-A947-70E740481C1C}">
                <a14:useLocalDpi xmlns:a14="http://schemas.microsoft.com/office/drawing/2010/main" val="0"/>
              </a:ext>
            </a:extLst>
          </a:blip>
          <a:stretch>
            <a:fillRect/>
          </a:stretch>
        </p:blipFill>
        <p:spPr>
          <a:xfrm>
            <a:off x="128581" y="111760"/>
            <a:ext cx="1143000" cy="1143000"/>
          </a:xfrm>
          <a:prstGeom prst="rect">
            <a:avLst/>
          </a:prstGeom>
          <a:ln w="12700">
            <a:noFill/>
          </a:ln>
          <a:effectLst>
            <a:glow rad="50800">
              <a:schemeClr val="bg1">
                <a:alpha val="90000"/>
              </a:schemeClr>
            </a:glow>
            <a:outerShdw dist="50800" dir="600000" sx="1000" sy="1000" algn="ctr" rotWithShape="0">
              <a:srgbClr val="000000">
                <a:alpha val="47000"/>
              </a:srgbClr>
            </a:outerShdw>
          </a:effectLst>
        </p:spPr>
      </p:pic>
    </p:spTree>
    <p:extLst>
      <p:ext uri="{BB962C8B-B14F-4D97-AF65-F5344CB8AC3E}">
        <p14:creationId xmlns:p14="http://schemas.microsoft.com/office/powerpoint/2010/main" val="2290013322"/>
      </p:ext>
    </p:extLst>
  </p:cSld>
  <p:clrMap bg1="lt1" tx1="dk1" bg2="lt2" tx2="dk2" accent1="accent1" accent2="accent2" accent3="accent3" accent4="accent4" accent5="accent5" accent6="accent6" hlink="hlink" folHlink="folHlink"/>
  <p:sldLayoutIdLst>
    <p:sldLayoutId id="2147483698" r:id="rId1"/>
    <p:sldLayoutId id="2147483699" r:id="rId2"/>
    <p:sldLayoutId id="2147483700" r:id="rId3"/>
    <p:sldLayoutId id="2147483701" r:id="rId4"/>
    <p:sldLayoutId id="2147483702" r:id="rId5"/>
    <p:sldLayoutId id="2147483703" r:id="rId6"/>
    <p:sldLayoutId id="2147483704" r:id="rId7"/>
    <p:sldLayoutId id="2147483705" r:id="rId8"/>
    <p:sldLayoutId id="2147483706" r:id="rId9"/>
    <p:sldLayoutId id="2147483707" r:id="rId10"/>
    <p:sldLayoutId id="2147483708" r:id="rId11"/>
  </p:sldLayoutIdLst>
  <p:hf hdr="0" dt="0"/>
  <p:txStyles>
    <p:titleStyle>
      <a:lvl1pPr algn="l" rtl="0" eaLnBrk="0" fontAlgn="base" hangingPunct="0">
        <a:spcBef>
          <a:spcPct val="0"/>
        </a:spcBef>
        <a:spcAft>
          <a:spcPct val="0"/>
        </a:spcAft>
        <a:defRPr sz="5940" kern="1200">
          <a:solidFill>
            <a:schemeClr val="bg1"/>
          </a:solidFill>
          <a:effectLst>
            <a:outerShdw blurRad="38100" dist="38100" dir="2700000" algn="tl">
              <a:srgbClr val="000000">
                <a:alpha val="43137"/>
              </a:srgbClr>
            </a:outerShdw>
          </a:effectLst>
          <a:latin typeface="+mj-lt"/>
          <a:ea typeface="+mj-ea"/>
          <a:cs typeface="+mj-cs"/>
        </a:defRPr>
      </a:lvl1pPr>
      <a:lvl2pPr algn="l" rtl="0" eaLnBrk="0" fontAlgn="base" hangingPunct="0">
        <a:spcBef>
          <a:spcPct val="0"/>
        </a:spcBef>
        <a:spcAft>
          <a:spcPct val="0"/>
        </a:spcAft>
        <a:defRPr sz="5940">
          <a:solidFill>
            <a:schemeClr val="bg1"/>
          </a:solidFill>
          <a:latin typeface="Calibri" panose="020F0502020204030204" pitchFamily="34" charset="0"/>
        </a:defRPr>
      </a:lvl2pPr>
      <a:lvl3pPr algn="l" rtl="0" eaLnBrk="0" fontAlgn="base" hangingPunct="0">
        <a:spcBef>
          <a:spcPct val="0"/>
        </a:spcBef>
        <a:spcAft>
          <a:spcPct val="0"/>
        </a:spcAft>
        <a:defRPr sz="5940">
          <a:solidFill>
            <a:schemeClr val="bg1"/>
          </a:solidFill>
          <a:latin typeface="Calibri" panose="020F0502020204030204" pitchFamily="34" charset="0"/>
        </a:defRPr>
      </a:lvl3pPr>
      <a:lvl4pPr algn="l" rtl="0" eaLnBrk="0" fontAlgn="base" hangingPunct="0">
        <a:spcBef>
          <a:spcPct val="0"/>
        </a:spcBef>
        <a:spcAft>
          <a:spcPct val="0"/>
        </a:spcAft>
        <a:defRPr sz="5940">
          <a:solidFill>
            <a:schemeClr val="bg1"/>
          </a:solidFill>
          <a:latin typeface="Calibri" panose="020F0502020204030204" pitchFamily="34" charset="0"/>
        </a:defRPr>
      </a:lvl4pPr>
      <a:lvl5pPr algn="l" rtl="0" eaLnBrk="0" fontAlgn="base" hangingPunct="0">
        <a:spcBef>
          <a:spcPct val="0"/>
        </a:spcBef>
        <a:spcAft>
          <a:spcPct val="0"/>
        </a:spcAft>
        <a:defRPr sz="5940">
          <a:solidFill>
            <a:schemeClr val="bg1"/>
          </a:solidFill>
          <a:latin typeface="Calibri" panose="020F0502020204030204" pitchFamily="34" charset="0"/>
        </a:defRPr>
      </a:lvl5pPr>
      <a:lvl6pPr marL="617205" algn="ctr" rtl="0" fontAlgn="base">
        <a:spcBef>
          <a:spcPct val="0"/>
        </a:spcBef>
        <a:spcAft>
          <a:spcPct val="0"/>
        </a:spcAft>
        <a:defRPr sz="5940">
          <a:solidFill>
            <a:srgbClr val="B9CDE5"/>
          </a:solidFill>
          <a:latin typeface="Calibri" panose="020F0502020204030204" pitchFamily="34" charset="0"/>
        </a:defRPr>
      </a:lvl6pPr>
      <a:lvl7pPr marL="1234409" algn="ctr" rtl="0" fontAlgn="base">
        <a:spcBef>
          <a:spcPct val="0"/>
        </a:spcBef>
        <a:spcAft>
          <a:spcPct val="0"/>
        </a:spcAft>
        <a:defRPr sz="5940">
          <a:solidFill>
            <a:srgbClr val="B9CDE5"/>
          </a:solidFill>
          <a:latin typeface="Calibri" panose="020F0502020204030204" pitchFamily="34" charset="0"/>
        </a:defRPr>
      </a:lvl7pPr>
      <a:lvl8pPr marL="1851614" algn="ctr" rtl="0" fontAlgn="base">
        <a:spcBef>
          <a:spcPct val="0"/>
        </a:spcBef>
        <a:spcAft>
          <a:spcPct val="0"/>
        </a:spcAft>
        <a:defRPr sz="5940">
          <a:solidFill>
            <a:srgbClr val="B9CDE5"/>
          </a:solidFill>
          <a:latin typeface="Calibri" panose="020F0502020204030204" pitchFamily="34" charset="0"/>
        </a:defRPr>
      </a:lvl8pPr>
      <a:lvl9pPr marL="2468818" algn="ctr" rtl="0" fontAlgn="base">
        <a:spcBef>
          <a:spcPct val="0"/>
        </a:spcBef>
        <a:spcAft>
          <a:spcPct val="0"/>
        </a:spcAft>
        <a:defRPr sz="5940">
          <a:solidFill>
            <a:srgbClr val="B9CDE5"/>
          </a:solidFill>
          <a:latin typeface="Calibri" panose="020F0502020204030204" pitchFamily="34" charset="0"/>
        </a:defRPr>
      </a:lvl9pPr>
    </p:titleStyle>
    <p:bodyStyle>
      <a:lvl1pPr marL="310746" indent="-310746" algn="l" rtl="0" eaLnBrk="0" fontAlgn="base" hangingPunct="0">
        <a:spcBef>
          <a:spcPct val="20000"/>
        </a:spcBef>
        <a:spcAft>
          <a:spcPct val="0"/>
        </a:spcAft>
        <a:buClr>
          <a:srgbClr val="4BACC6"/>
        </a:buClr>
        <a:buFont typeface="Arial" panose="020B0604020202020204" pitchFamily="34" charset="0"/>
        <a:buChar char="•"/>
        <a:defRPr sz="4320" kern="1200">
          <a:solidFill>
            <a:srgbClr val="215968"/>
          </a:solidFill>
          <a:latin typeface="+mn-lt"/>
          <a:ea typeface="+mn-ea"/>
          <a:cs typeface="+mn-cs"/>
        </a:defRPr>
      </a:lvl1pPr>
      <a:lvl2pPr marL="1002958" indent="-385754" algn="l" rtl="0" eaLnBrk="0" fontAlgn="base" hangingPunct="0">
        <a:spcBef>
          <a:spcPct val="20000"/>
        </a:spcBef>
        <a:spcAft>
          <a:spcPct val="0"/>
        </a:spcAft>
        <a:buClr>
          <a:srgbClr val="E46C0A"/>
        </a:buClr>
        <a:buFont typeface="Arial" panose="020B0604020202020204" pitchFamily="34" charset="0"/>
        <a:buChar char="–"/>
        <a:defRPr sz="3780" kern="1200">
          <a:solidFill>
            <a:srgbClr val="215968"/>
          </a:solidFill>
          <a:latin typeface="+mn-lt"/>
          <a:ea typeface="+mn-ea"/>
          <a:cs typeface="+mn-cs"/>
        </a:defRPr>
      </a:lvl2pPr>
      <a:lvl3pPr marL="1543011" indent="-308602" algn="l" rtl="0" eaLnBrk="0" fontAlgn="base" hangingPunct="0">
        <a:spcBef>
          <a:spcPct val="20000"/>
        </a:spcBef>
        <a:spcAft>
          <a:spcPct val="0"/>
        </a:spcAft>
        <a:buClr>
          <a:srgbClr val="984807"/>
        </a:buClr>
        <a:buFont typeface="Wingdings" panose="05000000000000000000" pitchFamily="2" charset="2"/>
        <a:buChar char="§"/>
        <a:defRPr sz="3240" kern="1200">
          <a:solidFill>
            <a:srgbClr val="215968"/>
          </a:solidFill>
          <a:latin typeface="+mn-lt"/>
          <a:ea typeface="+mn-ea"/>
          <a:cs typeface="+mn-cs"/>
        </a:defRPr>
      </a:lvl3pPr>
      <a:lvl4pPr marL="2160216" indent="-308602" algn="l" rtl="0" eaLnBrk="0" fontAlgn="base" hangingPunct="0">
        <a:spcBef>
          <a:spcPct val="20000"/>
        </a:spcBef>
        <a:spcAft>
          <a:spcPct val="0"/>
        </a:spcAft>
        <a:buClr>
          <a:schemeClr val="tx1"/>
        </a:buClr>
        <a:buFont typeface="Arial" panose="020B0604020202020204" pitchFamily="34" charset="0"/>
        <a:buChar char="–"/>
        <a:defRPr sz="2700" kern="1200">
          <a:solidFill>
            <a:srgbClr val="215968"/>
          </a:solidFill>
          <a:latin typeface="+mn-lt"/>
          <a:ea typeface="+mn-ea"/>
          <a:cs typeface="+mn-cs"/>
        </a:defRPr>
      </a:lvl4pPr>
      <a:lvl5pPr marL="2777421" indent="-308602" algn="l" rtl="0" eaLnBrk="0" fontAlgn="base" hangingPunct="0">
        <a:spcBef>
          <a:spcPct val="20000"/>
        </a:spcBef>
        <a:spcAft>
          <a:spcPct val="0"/>
        </a:spcAft>
        <a:buClr>
          <a:schemeClr val="tx1"/>
        </a:buClr>
        <a:buFont typeface="Arial" panose="020B0604020202020204" pitchFamily="34" charset="0"/>
        <a:buChar char="»"/>
        <a:defRPr sz="2700" kern="1200">
          <a:solidFill>
            <a:srgbClr val="215968"/>
          </a:solidFill>
          <a:latin typeface="+mn-lt"/>
          <a:ea typeface="+mn-ea"/>
          <a:cs typeface="+mn-cs"/>
        </a:defRPr>
      </a:lvl5pPr>
      <a:lvl6pPr marL="3394625" indent="-308602" algn="l" defTabSz="1234409" rtl="0" eaLnBrk="1" latinLnBrk="0" hangingPunct="1">
        <a:spcBef>
          <a:spcPct val="20000"/>
        </a:spcBef>
        <a:buFont typeface="Arial" pitchFamily="34" charset="0"/>
        <a:buChar char="•"/>
        <a:defRPr sz="2700" kern="1200">
          <a:solidFill>
            <a:schemeClr val="tx1"/>
          </a:solidFill>
          <a:latin typeface="+mn-lt"/>
          <a:ea typeface="+mn-ea"/>
          <a:cs typeface="+mn-cs"/>
        </a:defRPr>
      </a:lvl6pPr>
      <a:lvl7pPr marL="4011830" indent="-308602" algn="l" defTabSz="1234409" rtl="0" eaLnBrk="1" latinLnBrk="0" hangingPunct="1">
        <a:spcBef>
          <a:spcPct val="20000"/>
        </a:spcBef>
        <a:buFont typeface="Arial" pitchFamily="34" charset="0"/>
        <a:buChar char="•"/>
        <a:defRPr sz="2700" kern="1200">
          <a:solidFill>
            <a:schemeClr val="tx1"/>
          </a:solidFill>
          <a:latin typeface="+mn-lt"/>
          <a:ea typeface="+mn-ea"/>
          <a:cs typeface="+mn-cs"/>
        </a:defRPr>
      </a:lvl7pPr>
      <a:lvl8pPr marL="4629034" indent="-308602" algn="l" defTabSz="1234409" rtl="0" eaLnBrk="1" latinLnBrk="0" hangingPunct="1">
        <a:spcBef>
          <a:spcPct val="20000"/>
        </a:spcBef>
        <a:buFont typeface="Arial" pitchFamily="34" charset="0"/>
        <a:buChar char="•"/>
        <a:defRPr sz="2700" kern="1200">
          <a:solidFill>
            <a:schemeClr val="tx1"/>
          </a:solidFill>
          <a:latin typeface="+mn-lt"/>
          <a:ea typeface="+mn-ea"/>
          <a:cs typeface="+mn-cs"/>
        </a:defRPr>
      </a:lvl8pPr>
      <a:lvl9pPr marL="5246239" indent="-308602" algn="l" defTabSz="1234409" rtl="0" eaLnBrk="1" latinLnBrk="0" hangingPunct="1">
        <a:spcBef>
          <a:spcPct val="20000"/>
        </a:spcBef>
        <a:buFont typeface="Arial" pitchFamily="34" charset="0"/>
        <a:buChar char="•"/>
        <a:defRPr sz="2700" kern="1200">
          <a:solidFill>
            <a:schemeClr val="tx1"/>
          </a:solidFill>
          <a:latin typeface="+mn-lt"/>
          <a:ea typeface="+mn-ea"/>
          <a:cs typeface="+mn-cs"/>
        </a:defRPr>
      </a:lvl9pPr>
    </p:bodyStyle>
    <p:otherStyle>
      <a:defPPr>
        <a:defRPr lang="en-US"/>
      </a:defPPr>
      <a:lvl1pPr marL="0" algn="l" defTabSz="1234409" rtl="0" eaLnBrk="1" latinLnBrk="0" hangingPunct="1">
        <a:defRPr sz="2430" kern="1200">
          <a:solidFill>
            <a:schemeClr val="tx1"/>
          </a:solidFill>
          <a:latin typeface="+mn-lt"/>
          <a:ea typeface="+mn-ea"/>
          <a:cs typeface="+mn-cs"/>
        </a:defRPr>
      </a:lvl1pPr>
      <a:lvl2pPr marL="617205" algn="l" defTabSz="1234409" rtl="0" eaLnBrk="1" latinLnBrk="0" hangingPunct="1">
        <a:defRPr sz="2430" kern="1200">
          <a:solidFill>
            <a:schemeClr val="tx1"/>
          </a:solidFill>
          <a:latin typeface="+mn-lt"/>
          <a:ea typeface="+mn-ea"/>
          <a:cs typeface="+mn-cs"/>
        </a:defRPr>
      </a:lvl2pPr>
      <a:lvl3pPr marL="1234409" algn="l" defTabSz="1234409" rtl="0" eaLnBrk="1" latinLnBrk="0" hangingPunct="1">
        <a:defRPr sz="2430" kern="1200">
          <a:solidFill>
            <a:schemeClr val="tx1"/>
          </a:solidFill>
          <a:latin typeface="+mn-lt"/>
          <a:ea typeface="+mn-ea"/>
          <a:cs typeface="+mn-cs"/>
        </a:defRPr>
      </a:lvl3pPr>
      <a:lvl4pPr marL="1851614" algn="l" defTabSz="1234409" rtl="0" eaLnBrk="1" latinLnBrk="0" hangingPunct="1">
        <a:defRPr sz="2430" kern="1200">
          <a:solidFill>
            <a:schemeClr val="tx1"/>
          </a:solidFill>
          <a:latin typeface="+mn-lt"/>
          <a:ea typeface="+mn-ea"/>
          <a:cs typeface="+mn-cs"/>
        </a:defRPr>
      </a:lvl4pPr>
      <a:lvl5pPr marL="2468818" algn="l" defTabSz="1234409" rtl="0" eaLnBrk="1" latinLnBrk="0" hangingPunct="1">
        <a:defRPr sz="2430" kern="1200">
          <a:solidFill>
            <a:schemeClr val="tx1"/>
          </a:solidFill>
          <a:latin typeface="+mn-lt"/>
          <a:ea typeface="+mn-ea"/>
          <a:cs typeface="+mn-cs"/>
        </a:defRPr>
      </a:lvl5pPr>
      <a:lvl6pPr marL="3086023" algn="l" defTabSz="1234409" rtl="0" eaLnBrk="1" latinLnBrk="0" hangingPunct="1">
        <a:defRPr sz="2430" kern="1200">
          <a:solidFill>
            <a:schemeClr val="tx1"/>
          </a:solidFill>
          <a:latin typeface="+mn-lt"/>
          <a:ea typeface="+mn-ea"/>
          <a:cs typeface="+mn-cs"/>
        </a:defRPr>
      </a:lvl6pPr>
      <a:lvl7pPr marL="3703227" algn="l" defTabSz="1234409" rtl="0" eaLnBrk="1" latinLnBrk="0" hangingPunct="1">
        <a:defRPr sz="2430" kern="1200">
          <a:solidFill>
            <a:schemeClr val="tx1"/>
          </a:solidFill>
          <a:latin typeface="+mn-lt"/>
          <a:ea typeface="+mn-ea"/>
          <a:cs typeface="+mn-cs"/>
        </a:defRPr>
      </a:lvl7pPr>
      <a:lvl8pPr marL="4320432" algn="l" defTabSz="1234409" rtl="0" eaLnBrk="1" latinLnBrk="0" hangingPunct="1">
        <a:defRPr sz="2430" kern="1200">
          <a:solidFill>
            <a:schemeClr val="tx1"/>
          </a:solidFill>
          <a:latin typeface="+mn-lt"/>
          <a:ea typeface="+mn-ea"/>
          <a:cs typeface="+mn-cs"/>
        </a:defRPr>
      </a:lvl8pPr>
      <a:lvl9pPr marL="4937637" algn="l" defTabSz="1234409" rtl="0" eaLnBrk="1" latinLnBrk="0" hangingPunct="1">
        <a:defRPr sz="243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3168" userDrawn="1">
          <p15:clr>
            <a:srgbClr val="F26B43"/>
          </p15:clr>
        </p15:guide>
        <p15:guide id="2" pos="5184" userDrawn="1">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1.emf"/><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emf"/><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emf"/><Relationship Id="rId1" Type="http://schemas.openxmlformats.org/officeDocument/2006/relationships/slideLayout" Target="../slideLayouts/slideLayout2.xml"/><Relationship Id="rId4" Type="http://schemas.openxmlformats.org/officeDocument/2006/relationships/image" Target="../media/image16.emf"/></Relationships>
</file>

<file path=ppt/slides/_rels/slide12.xml.rels><?xml version="1.0" encoding="UTF-8" standalone="yes"?>
<Relationships xmlns="http://schemas.openxmlformats.org/package/2006/relationships"><Relationship Id="rId2" Type="http://schemas.openxmlformats.org/officeDocument/2006/relationships/image" Target="../media/image17.emf"/><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9.emf"/><Relationship Id="rId2" Type="http://schemas.openxmlformats.org/officeDocument/2006/relationships/image" Target="../media/image18.emf"/><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hyperlink" Target="mailto:ryan.e.ogilvie@nasa.gov"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1DD488-B077-ED98-A377-CB3566DF5A3A}"/>
              </a:ext>
            </a:extLst>
          </p:cNvPr>
          <p:cNvSpPr>
            <a:spLocks noGrp="1"/>
          </p:cNvSpPr>
          <p:nvPr>
            <p:ph type="ctrTitle"/>
          </p:nvPr>
        </p:nvSpPr>
        <p:spPr>
          <a:xfrm>
            <a:off x="336231" y="3932144"/>
            <a:ext cx="15786735" cy="1822233"/>
          </a:xfrm>
        </p:spPr>
        <p:txBody>
          <a:bodyPr/>
          <a:lstStyle/>
          <a:p>
            <a:pPr algn="ctr"/>
            <a:r>
              <a:rPr lang="en-US" noProof="0" dirty="0"/>
              <a:t>Mars Portable Life Support System Status and Plan</a:t>
            </a:r>
            <a:endParaRPr lang="en-US" i="1" noProof="0" dirty="0"/>
          </a:p>
        </p:txBody>
      </p:sp>
      <p:sp>
        <p:nvSpPr>
          <p:cNvPr id="3" name="Subtitle 2">
            <a:extLst>
              <a:ext uri="{FF2B5EF4-FFF2-40B4-BE49-F238E27FC236}">
                <a16:creationId xmlns:a16="http://schemas.microsoft.com/office/drawing/2014/main" id="{989E52D9-4C10-B7FC-1A86-3E562723DC4D}"/>
              </a:ext>
            </a:extLst>
          </p:cNvPr>
          <p:cNvSpPr>
            <a:spLocks noGrp="1"/>
          </p:cNvSpPr>
          <p:nvPr>
            <p:ph type="subTitle" idx="1"/>
          </p:nvPr>
        </p:nvSpPr>
        <p:spPr>
          <a:xfrm>
            <a:off x="0" y="6207760"/>
            <a:ext cx="16459199" cy="2712956"/>
          </a:xfrm>
        </p:spPr>
        <p:txBody>
          <a:bodyPr/>
          <a:lstStyle/>
          <a:p>
            <a:r>
              <a:rPr lang="en-US" sz="4400" noProof="0" dirty="0"/>
              <a:t>Ryan Ogilvie and Cinda Chullen</a:t>
            </a:r>
          </a:p>
          <a:p>
            <a:r>
              <a:rPr lang="en-US" sz="2400" noProof="0" dirty="0"/>
              <a:t>NASA Johnson Space Center, Houston, Texas</a:t>
            </a:r>
          </a:p>
          <a:p>
            <a:r>
              <a:rPr lang="en-US" sz="4400" noProof="0" dirty="0"/>
              <a:t>Lawrence Barrett, Ph.D., Madeleine Oliver, Ph.D., and Bruce Conger</a:t>
            </a:r>
          </a:p>
          <a:p>
            <a:r>
              <a:rPr lang="en-US" sz="2400" noProof="0" dirty="0"/>
              <a:t>Amentum, Houston, TX</a:t>
            </a:r>
          </a:p>
        </p:txBody>
      </p:sp>
      <p:sp>
        <p:nvSpPr>
          <p:cNvPr id="4" name="Title 4">
            <a:extLst>
              <a:ext uri="{FF2B5EF4-FFF2-40B4-BE49-F238E27FC236}">
                <a16:creationId xmlns:a16="http://schemas.microsoft.com/office/drawing/2014/main" id="{9AB9B6D0-B76C-FE20-90E0-F12E726A8885}"/>
              </a:ext>
            </a:extLst>
          </p:cNvPr>
          <p:cNvSpPr txBox="1">
            <a:spLocks/>
          </p:cNvSpPr>
          <p:nvPr/>
        </p:nvSpPr>
        <p:spPr bwMode="auto">
          <a:xfrm>
            <a:off x="4335780" y="0"/>
            <a:ext cx="10820400" cy="14969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l" rtl="0" eaLnBrk="0" fontAlgn="base" hangingPunct="0">
              <a:spcBef>
                <a:spcPct val="0"/>
              </a:spcBef>
              <a:spcAft>
                <a:spcPct val="0"/>
              </a:spcAft>
              <a:defRPr sz="4400" kern="1200">
                <a:solidFill>
                  <a:schemeClr val="bg1"/>
                </a:solidFill>
                <a:effectLst>
                  <a:outerShdw blurRad="38100" dist="38100" dir="2700000" algn="tl">
                    <a:srgbClr val="000000">
                      <a:alpha val="43137"/>
                    </a:srgbClr>
                  </a:outerShdw>
                </a:effectLst>
                <a:latin typeface="+mj-lt"/>
                <a:ea typeface="+mj-ea"/>
                <a:cs typeface="+mj-cs"/>
              </a:defRPr>
            </a:lvl1pPr>
            <a:lvl2pPr algn="l" rtl="0" eaLnBrk="0" fontAlgn="base" hangingPunct="0">
              <a:spcBef>
                <a:spcPct val="0"/>
              </a:spcBef>
              <a:spcAft>
                <a:spcPct val="0"/>
              </a:spcAft>
              <a:defRPr sz="4400">
                <a:solidFill>
                  <a:schemeClr val="bg1"/>
                </a:solidFill>
                <a:latin typeface="Calibri" panose="020F0502020204030204" pitchFamily="34" charset="0"/>
              </a:defRPr>
            </a:lvl2pPr>
            <a:lvl3pPr algn="l" rtl="0" eaLnBrk="0" fontAlgn="base" hangingPunct="0">
              <a:spcBef>
                <a:spcPct val="0"/>
              </a:spcBef>
              <a:spcAft>
                <a:spcPct val="0"/>
              </a:spcAft>
              <a:defRPr sz="4400">
                <a:solidFill>
                  <a:schemeClr val="bg1"/>
                </a:solidFill>
                <a:latin typeface="Calibri" panose="020F0502020204030204" pitchFamily="34" charset="0"/>
              </a:defRPr>
            </a:lvl3pPr>
            <a:lvl4pPr algn="l" rtl="0" eaLnBrk="0" fontAlgn="base" hangingPunct="0">
              <a:spcBef>
                <a:spcPct val="0"/>
              </a:spcBef>
              <a:spcAft>
                <a:spcPct val="0"/>
              </a:spcAft>
              <a:defRPr sz="4400">
                <a:solidFill>
                  <a:schemeClr val="bg1"/>
                </a:solidFill>
                <a:latin typeface="Calibri" panose="020F0502020204030204" pitchFamily="34" charset="0"/>
              </a:defRPr>
            </a:lvl4pPr>
            <a:lvl5pPr algn="l" rtl="0" eaLnBrk="0" fontAlgn="base" hangingPunct="0">
              <a:spcBef>
                <a:spcPct val="0"/>
              </a:spcBef>
              <a:spcAft>
                <a:spcPct val="0"/>
              </a:spcAft>
              <a:defRPr sz="4400">
                <a:solidFill>
                  <a:schemeClr val="bg1"/>
                </a:solidFill>
                <a:latin typeface="Calibri" panose="020F0502020204030204" pitchFamily="34" charset="0"/>
              </a:defRPr>
            </a:lvl5pPr>
            <a:lvl6pPr marL="457200" algn="ctr" rtl="0" fontAlgn="base">
              <a:spcBef>
                <a:spcPct val="0"/>
              </a:spcBef>
              <a:spcAft>
                <a:spcPct val="0"/>
              </a:spcAft>
              <a:defRPr sz="4400">
                <a:solidFill>
                  <a:srgbClr val="B9CDE5"/>
                </a:solidFill>
                <a:latin typeface="Calibri" panose="020F0502020204030204" pitchFamily="34" charset="0"/>
              </a:defRPr>
            </a:lvl6pPr>
            <a:lvl7pPr marL="914400" algn="ctr" rtl="0" fontAlgn="base">
              <a:spcBef>
                <a:spcPct val="0"/>
              </a:spcBef>
              <a:spcAft>
                <a:spcPct val="0"/>
              </a:spcAft>
              <a:defRPr sz="4400">
                <a:solidFill>
                  <a:srgbClr val="B9CDE5"/>
                </a:solidFill>
                <a:latin typeface="Calibri" panose="020F0502020204030204" pitchFamily="34" charset="0"/>
              </a:defRPr>
            </a:lvl7pPr>
            <a:lvl8pPr marL="1371600" algn="ctr" rtl="0" fontAlgn="base">
              <a:spcBef>
                <a:spcPct val="0"/>
              </a:spcBef>
              <a:spcAft>
                <a:spcPct val="0"/>
              </a:spcAft>
              <a:defRPr sz="4400">
                <a:solidFill>
                  <a:srgbClr val="B9CDE5"/>
                </a:solidFill>
                <a:latin typeface="Calibri" panose="020F0502020204030204" pitchFamily="34" charset="0"/>
              </a:defRPr>
            </a:lvl8pPr>
            <a:lvl9pPr marL="1828800" algn="ctr" rtl="0" fontAlgn="base">
              <a:spcBef>
                <a:spcPct val="0"/>
              </a:spcBef>
              <a:spcAft>
                <a:spcPct val="0"/>
              </a:spcAft>
              <a:defRPr sz="4400">
                <a:solidFill>
                  <a:srgbClr val="B9CDE5"/>
                </a:solidFill>
                <a:latin typeface="Calibri" panose="020F0502020204030204" pitchFamily="34" charset="0"/>
              </a:defRPr>
            </a:lvl9pPr>
          </a:lstStyle>
          <a:p>
            <a:pPr algn="r"/>
            <a:r>
              <a:rPr lang="en-US" sz="2800" noProof="0" dirty="0"/>
              <a:t>55th International Conference on Environmental Systems</a:t>
            </a:r>
          </a:p>
          <a:p>
            <a:pPr algn="r"/>
            <a:r>
              <a:rPr lang="en-US" sz="2800" noProof="0" dirty="0"/>
              <a:t>12-16 July 2026, Rio Grande, Puerto Rico</a:t>
            </a:r>
          </a:p>
          <a:p>
            <a:pPr algn="r"/>
            <a:r>
              <a:rPr lang="en-US" sz="2800" noProof="0" dirty="0"/>
              <a:t>ICES-2026-126</a:t>
            </a:r>
          </a:p>
        </p:txBody>
      </p:sp>
      <p:sp>
        <p:nvSpPr>
          <p:cNvPr id="5" name="TextBox 4">
            <a:extLst>
              <a:ext uri="{FF2B5EF4-FFF2-40B4-BE49-F238E27FC236}">
                <a16:creationId xmlns:a16="http://schemas.microsoft.com/office/drawing/2014/main" id="{19D3682E-4247-9221-FA5D-1318BD667C40}"/>
              </a:ext>
            </a:extLst>
          </p:cNvPr>
          <p:cNvSpPr txBox="1"/>
          <p:nvPr/>
        </p:nvSpPr>
        <p:spPr>
          <a:xfrm>
            <a:off x="1708389" y="9242612"/>
            <a:ext cx="13042417" cy="646331"/>
          </a:xfrm>
          <a:prstGeom prst="rect">
            <a:avLst/>
          </a:prstGeom>
          <a:noFill/>
        </p:spPr>
        <p:txBody>
          <a:bodyPr wrap="square" rtlCol="0">
            <a:spAutoFit/>
          </a:bodyPr>
          <a:lstStyle/>
          <a:p>
            <a:pPr algn="ctr"/>
            <a:r>
              <a:rPr lang="en-US" b="0" i="0" noProof="0" dirty="0">
                <a:solidFill>
                  <a:schemeClr val="bg1"/>
                </a:solidFill>
                <a:effectLst/>
                <a:latin typeface="Roboto" panose="02000000000000000000" pitchFamily="2" charset="0"/>
              </a:rPr>
              <a:t>Trade names and trademarks and company names are used in this report for identification only. Their usage does</a:t>
            </a:r>
          </a:p>
          <a:p>
            <a:pPr algn="ctr"/>
            <a:r>
              <a:rPr lang="en-US" b="0" i="0" noProof="0" dirty="0">
                <a:solidFill>
                  <a:schemeClr val="bg1"/>
                </a:solidFill>
                <a:effectLst/>
                <a:latin typeface="Roboto" panose="02000000000000000000" pitchFamily="2" charset="0"/>
              </a:rPr>
              <a:t>not constitute an official endorsement, either expressed or implied, by the National Aeronautics and Space Administration.</a:t>
            </a:r>
            <a:endParaRPr lang="en-US" noProof="0" dirty="0">
              <a:solidFill>
                <a:schemeClr val="bg1"/>
              </a:solidFill>
            </a:endParaRPr>
          </a:p>
        </p:txBody>
      </p:sp>
    </p:spTree>
    <p:extLst>
      <p:ext uri="{BB962C8B-B14F-4D97-AF65-F5344CB8AC3E}">
        <p14:creationId xmlns:p14="http://schemas.microsoft.com/office/powerpoint/2010/main" val="42368081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AEC27E-C69D-CA7D-3459-58F98A616AE2}"/>
              </a:ext>
            </a:extLst>
          </p:cNvPr>
          <p:cNvSpPr>
            <a:spLocks noGrp="1"/>
          </p:cNvSpPr>
          <p:nvPr>
            <p:ph type="title"/>
          </p:nvPr>
        </p:nvSpPr>
        <p:spPr/>
        <p:txBody>
          <a:bodyPr/>
          <a:lstStyle/>
          <a:p>
            <a:r>
              <a:rPr lang="en-US" noProof="0" dirty="0"/>
              <a:t>Introduction</a:t>
            </a:r>
          </a:p>
        </p:txBody>
      </p:sp>
      <p:sp>
        <p:nvSpPr>
          <p:cNvPr id="3" name="Content Placeholder 2">
            <a:extLst>
              <a:ext uri="{FF2B5EF4-FFF2-40B4-BE49-F238E27FC236}">
                <a16:creationId xmlns:a16="http://schemas.microsoft.com/office/drawing/2014/main" id="{BCA3AC0F-57EB-2A0B-6E88-3CC583A2D9EA}"/>
              </a:ext>
            </a:extLst>
          </p:cNvPr>
          <p:cNvSpPr>
            <a:spLocks noGrp="1"/>
          </p:cNvSpPr>
          <p:nvPr>
            <p:ph idx="1"/>
          </p:nvPr>
        </p:nvSpPr>
        <p:spPr/>
        <p:txBody>
          <a:bodyPr/>
          <a:lstStyle/>
          <a:p>
            <a:r>
              <a:rPr lang="en-US" noProof="0" dirty="0"/>
              <a:t>A new development effort for a Mars Exploration Extravehicular Mobility Unit (MxEMU) has started with the Mars Portable Life Support System (PLSS)</a:t>
            </a:r>
          </a:p>
          <a:p>
            <a:r>
              <a:rPr lang="en-US" noProof="0" dirty="0"/>
              <a:t>The MxEMU will build off the existing government reference design, the Exploration Extravehicular Mobility Unit (xEMU) </a:t>
            </a:r>
          </a:p>
          <a:p>
            <a:r>
              <a:rPr lang="en-US" noProof="0" dirty="0"/>
              <a:t>The environment on Mars will present a unique challenge:</a:t>
            </a:r>
          </a:p>
          <a:p>
            <a:pPr lvl="1"/>
            <a:r>
              <a:rPr lang="en-US" noProof="0" dirty="0"/>
              <a:t>Carbon dioxide atmosphere: 0.15psia</a:t>
            </a:r>
          </a:p>
          <a:p>
            <a:pPr lvl="1"/>
            <a:r>
              <a:rPr lang="en-US" noProof="0" dirty="0"/>
              <a:t>3/8</a:t>
            </a:r>
            <a:r>
              <a:rPr lang="en-US" baseline="30000" noProof="0" dirty="0"/>
              <a:t>th</a:t>
            </a:r>
            <a:r>
              <a:rPr lang="en-US" noProof="0" dirty="0"/>
              <a:t> gravity field (2.2x Lunar gravity) </a:t>
            </a:r>
          </a:p>
          <a:p>
            <a:pPr marL="1002665" lvl="1" indent="-385445"/>
            <a:r>
              <a:rPr lang="en-US" sz="3200" noProof="0" dirty="0"/>
              <a:t>Cold atmospheric temperatures: (down to - 143°C (130°K)) </a:t>
            </a:r>
            <a:endParaRPr lang="en-US" sz="3200" noProof="0" dirty="0">
              <a:ea typeface="Calibri"/>
              <a:cs typeface="Calibri"/>
            </a:endParaRPr>
          </a:p>
          <a:p>
            <a:pPr lvl="1"/>
            <a:r>
              <a:rPr lang="en-US" noProof="0" dirty="0"/>
              <a:t>Extended mission profile and long quiescent period for transit</a:t>
            </a:r>
          </a:p>
          <a:p>
            <a:r>
              <a:rPr lang="en-US" noProof="0" dirty="0"/>
              <a:t>Each environmental consideration presents a new challenge for a Mars suit which will require a testbed and analysis to consider options</a:t>
            </a:r>
          </a:p>
        </p:txBody>
      </p:sp>
      <p:sp>
        <p:nvSpPr>
          <p:cNvPr id="4" name="Footer Placeholder 3">
            <a:extLst>
              <a:ext uri="{FF2B5EF4-FFF2-40B4-BE49-F238E27FC236}">
                <a16:creationId xmlns:a16="http://schemas.microsoft.com/office/drawing/2014/main" id="{07167542-3BA3-A80A-532C-61B079E4FF49}"/>
              </a:ext>
            </a:extLst>
          </p:cNvPr>
          <p:cNvSpPr>
            <a:spLocks noGrp="1"/>
          </p:cNvSpPr>
          <p:nvPr>
            <p:ph type="ftr" sz="quarter" idx="11"/>
          </p:nvPr>
        </p:nvSpPr>
        <p:spPr/>
        <p:txBody>
          <a:bodyPr/>
          <a:lstStyle/>
          <a:p>
            <a:pPr>
              <a:defRPr/>
            </a:pPr>
            <a:r>
              <a:rPr lang="en-US" noProof="0" dirty="0"/>
              <a:t>International Conference on Environmental Systems ICES-2026-126</a:t>
            </a:r>
          </a:p>
        </p:txBody>
      </p:sp>
      <p:sp>
        <p:nvSpPr>
          <p:cNvPr id="5" name="Slide Number Placeholder 4">
            <a:extLst>
              <a:ext uri="{FF2B5EF4-FFF2-40B4-BE49-F238E27FC236}">
                <a16:creationId xmlns:a16="http://schemas.microsoft.com/office/drawing/2014/main" id="{1342661F-4FCF-0C86-78CA-5BF464C679E6}"/>
              </a:ext>
            </a:extLst>
          </p:cNvPr>
          <p:cNvSpPr>
            <a:spLocks noGrp="1"/>
          </p:cNvSpPr>
          <p:nvPr>
            <p:ph type="sldNum" sz="quarter" idx="12"/>
          </p:nvPr>
        </p:nvSpPr>
        <p:spPr/>
        <p:txBody>
          <a:bodyPr/>
          <a:lstStyle/>
          <a:p>
            <a:pPr>
              <a:defRPr/>
            </a:pPr>
            <a:fld id="{457B86A9-9655-49AA-8089-11BD692C9E90}" type="slidenum">
              <a:rPr lang="en-US" noProof="0" smtClean="0"/>
              <a:pPr>
                <a:defRPr/>
              </a:pPr>
              <a:t>2</a:t>
            </a:fld>
            <a:endParaRPr lang="en-US" noProof="0" dirty="0"/>
          </a:p>
        </p:txBody>
      </p:sp>
    </p:spTree>
    <p:extLst>
      <p:ext uri="{BB962C8B-B14F-4D97-AF65-F5344CB8AC3E}">
        <p14:creationId xmlns:p14="http://schemas.microsoft.com/office/powerpoint/2010/main" val="311181715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463C22-8206-BB67-F55A-8ACD15305DA6}"/>
              </a:ext>
            </a:extLst>
          </p:cNvPr>
          <p:cNvSpPr>
            <a:spLocks noGrp="1"/>
          </p:cNvSpPr>
          <p:nvPr>
            <p:ph type="title"/>
          </p:nvPr>
        </p:nvSpPr>
        <p:spPr/>
        <p:txBody>
          <a:bodyPr/>
          <a:lstStyle/>
          <a:p>
            <a:r>
              <a:rPr lang="en-US" noProof="0" dirty="0"/>
              <a:t>Historical Suit Design - Apollo</a:t>
            </a:r>
          </a:p>
        </p:txBody>
      </p:sp>
      <p:sp>
        <p:nvSpPr>
          <p:cNvPr id="3" name="Content Placeholder 2">
            <a:extLst>
              <a:ext uri="{FF2B5EF4-FFF2-40B4-BE49-F238E27FC236}">
                <a16:creationId xmlns:a16="http://schemas.microsoft.com/office/drawing/2014/main" id="{E7471E27-46D8-F157-4708-D23AE36AC293}"/>
              </a:ext>
            </a:extLst>
          </p:cNvPr>
          <p:cNvSpPr>
            <a:spLocks noGrp="1"/>
          </p:cNvSpPr>
          <p:nvPr>
            <p:ph idx="1"/>
          </p:nvPr>
        </p:nvSpPr>
        <p:spPr>
          <a:xfrm>
            <a:off x="411480" y="1676400"/>
            <a:ext cx="10906553" cy="7711440"/>
          </a:xfrm>
        </p:spPr>
        <p:txBody>
          <a:bodyPr>
            <a:normAutofit fontScale="70000" lnSpcReduction="20000"/>
          </a:bodyPr>
          <a:lstStyle/>
          <a:p>
            <a:r>
              <a:rPr lang="en-US" noProof="0" dirty="0"/>
              <a:t>The Apollo Suit had a Pressure Garment Assembly (PGA), a Portable Life Support System (PLSS), and a separate Oxygen Purge System (OPS)</a:t>
            </a:r>
          </a:p>
          <a:p>
            <a:pPr lvl="1"/>
            <a:r>
              <a:rPr lang="en-US" noProof="0" dirty="0"/>
              <a:t>PGA is similar to the modern Pressure Garment System (PGS), the OPS is now included in the PLSS package</a:t>
            </a:r>
          </a:p>
          <a:p>
            <a:pPr marL="1002665" lvl="1" indent="-385445"/>
            <a:r>
              <a:rPr lang="en-US" noProof="0" dirty="0"/>
              <a:t>The suit used a Liquid Cooling Garment (LCG) for cooling the crewmember</a:t>
            </a:r>
            <a:endParaRPr lang="en-US" sz="3200" noProof="0" dirty="0">
              <a:ea typeface="Calibri"/>
              <a:cs typeface="Calibri"/>
            </a:endParaRPr>
          </a:p>
          <a:p>
            <a:pPr lvl="1"/>
            <a:r>
              <a:rPr lang="en-US" noProof="0" dirty="0"/>
              <a:t>The suit doubled as the Intravehicular Activity (IVA) suit</a:t>
            </a:r>
          </a:p>
          <a:p>
            <a:pPr marL="310515" indent="-310515"/>
            <a:r>
              <a:rPr lang="en-US" sz="3750" noProof="0" dirty="0"/>
              <a:t>The PGA was made up of a neoprene coated nylon bladder with convoluted joints, a nylon restraint layer, and a Thermal Micrometeoroid Garment (TMG) that included an inner and outer shell of Bata cloth, seven layers of aluminized Kapton film separated by six layers of Beta Marquisette, and a liner of two layers of neoprene-coated nylon ripstop</a:t>
            </a:r>
          </a:p>
          <a:p>
            <a:pPr marL="1002727" lvl="1" indent="-310515"/>
            <a:r>
              <a:rPr lang="en-US" noProof="0" dirty="0"/>
              <a:t>The apollo PGA was custom for each crewmember</a:t>
            </a:r>
          </a:p>
          <a:p>
            <a:r>
              <a:rPr lang="en-US" noProof="0" dirty="0"/>
              <a:t>The PLSS used a passive porous plate sublimator for cooling, Lithium Hydroxide (LiOH) for CO2 removal, and 100% oxygen at 3.6psia during EVA</a:t>
            </a:r>
          </a:p>
          <a:p>
            <a:pPr marL="310515" indent="-310515"/>
            <a:r>
              <a:rPr lang="en-US" sz="3750" noProof="0" dirty="0"/>
              <a:t>The OPS provide 30 minutes of emergency oxygen flow in case of failure 3.63 kg/hr</a:t>
            </a:r>
            <a:endParaRPr lang="en-US" sz="3750" noProof="0" dirty="0">
              <a:ea typeface="Calibri"/>
              <a:cs typeface="Calibri"/>
            </a:endParaRPr>
          </a:p>
          <a:p>
            <a:pPr marL="310515" indent="-310515"/>
            <a:r>
              <a:rPr lang="en-US" sz="3750" noProof="0" dirty="0"/>
              <a:t>A Buddy Life Support System (BLSS) was used for backup cooling and would connect a failed suits LCG to their “buddy” nearby</a:t>
            </a:r>
            <a:endParaRPr lang="en-US" sz="3750" noProof="0" dirty="0">
              <a:ea typeface="Calibri"/>
              <a:cs typeface="Calibri"/>
            </a:endParaRPr>
          </a:p>
          <a:p>
            <a:pPr marL="0" indent="0">
              <a:buNone/>
            </a:pPr>
            <a:r>
              <a:rPr lang="en-US" noProof="0" dirty="0"/>
              <a:t>	</a:t>
            </a:r>
          </a:p>
        </p:txBody>
      </p:sp>
      <p:sp>
        <p:nvSpPr>
          <p:cNvPr id="4" name="Footer Placeholder 3">
            <a:extLst>
              <a:ext uri="{FF2B5EF4-FFF2-40B4-BE49-F238E27FC236}">
                <a16:creationId xmlns:a16="http://schemas.microsoft.com/office/drawing/2014/main" id="{AA9C5513-8FF8-41DF-5AA5-A8FFB2E3CBA0}"/>
              </a:ext>
            </a:extLst>
          </p:cNvPr>
          <p:cNvSpPr>
            <a:spLocks noGrp="1"/>
          </p:cNvSpPr>
          <p:nvPr>
            <p:ph type="ftr" sz="quarter" idx="11"/>
          </p:nvPr>
        </p:nvSpPr>
        <p:spPr/>
        <p:txBody>
          <a:bodyPr/>
          <a:lstStyle/>
          <a:p>
            <a:pPr>
              <a:defRPr/>
            </a:pPr>
            <a:r>
              <a:rPr lang="en-US" noProof="0" dirty="0"/>
              <a:t>International Conference on Environmental Systems ICES-2026-126</a:t>
            </a:r>
          </a:p>
        </p:txBody>
      </p:sp>
      <p:sp>
        <p:nvSpPr>
          <p:cNvPr id="5" name="Slide Number Placeholder 4">
            <a:extLst>
              <a:ext uri="{FF2B5EF4-FFF2-40B4-BE49-F238E27FC236}">
                <a16:creationId xmlns:a16="http://schemas.microsoft.com/office/drawing/2014/main" id="{F6418391-F28A-96B7-CFD8-BE4C9F5AB134}"/>
              </a:ext>
            </a:extLst>
          </p:cNvPr>
          <p:cNvSpPr>
            <a:spLocks noGrp="1"/>
          </p:cNvSpPr>
          <p:nvPr>
            <p:ph type="sldNum" sz="quarter" idx="12"/>
          </p:nvPr>
        </p:nvSpPr>
        <p:spPr/>
        <p:txBody>
          <a:bodyPr/>
          <a:lstStyle/>
          <a:p>
            <a:pPr>
              <a:defRPr/>
            </a:pPr>
            <a:fld id="{457B86A9-9655-49AA-8089-11BD692C9E90}" type="slidenum">
              <a:rPr lang="en-US" noProof="0" smtClean="0"/>
              <a:pPr>
                <a:defRPr/>
              </a:pPr>
              <a:t>3</a:t>
            </a:fld>
            <a:endParaRPr lang="en-US" noProof="0" dirty="0"/>
          </a:p>
        </p:txBody>
      </p:sp>
      <p:pic>
        <p:nvPicPr>
          <p:cNvPr id="4098" name="Picture 2" descr="Space suit - Wikipedia">
            <a:extLst>
              <a:ext uri="{FF2B5EF4-FFF2-40B4-BE49-F238E27FC236}">
                <a16:creationId xmlns:a16="http://schemas.microsoft.com/office/drawing/2014/main" id="{217F87FD-BAC8-7E43-2AE4-843DC2CD501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698792" y="2034679"/>
            <a:ext cx="4348928" cy="6967081"/>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5">
            <a:extLst>
              <a:ext uri="{FF2B5EF4-FFF2-40B4-BE49-F238E27FC236}">
                <a16:creationId xmlns:a16="http://schemas.microsoft.com/office/drawing/2014/main" id="{4A03EB45-990D-BFC2-02EF-96C3DAE89C2A}"/>
              </a:ext>
            </a:extLst>
          </p:cNvPr>
          <p:cNvSpPr txBox="1"/>
          <p:nvPr/>
        </p:nvSpPr>
        <p:spPr>
          <a:xfrm>
            <a:off x="12054616" y="9048620"/>
            <a:ext cx="3637280" cy="369332"/>
          </a:xfrm>
          <a:prstGeom prst="rect">
            <a:avLst/>
          </a:prstGeom>
          <a:noFill/>
        </p:spPr>
        <p:txBody>
          <a:bodyPr wrap="square" rtlCol="0">
            <a:spAutoFit/>
          </a:bodyPr>
          <a:lstStyle/>
          <a:p>
            <a:pPr algn="ctr"/>
            <a:r>
              <a:rPr lang="en-US" b="1" noProof="0" dirty="0"/>
              <a:t>Apollo Space Suit</a:t>
            </a:r>
          </a:p>
        </p:txBody>
      </p:sp>
    </p:spTree>
    <p:extLst>
      <p:ext uri="{BB962C8B-B14F-4D97-AF65-F5344CB8AC3E}">
        <p14:creationId xmlns:p14="http://schemas.microsoft.com/office/powerpoint/2010/main" val="87720986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742C44-3BC5-71A4-A913-435D4C690B6E}"/>
              </a:ext>
            </a:extLst>
          </p:cNvPr>
          <p:cNvSpPr>
            <a:spLocks noGrp="1"/>
          </p:cNvSpPr>
          <p:nvPr>
            <p:ph type="title"/>
          </p:nvPr>
        </p:nvSpPr>
        <p:spPr/>
        <p:txBody>
          <a:bodyPr/>
          <a:lstStyle/>
          <a:p>
            <a:r>
              <a:rPr lang="en-US" noProof="0" dirty="0"/>
              <a:t>Historical Suit Design - EMU</a:t>
            </a:r>
          </a:p>
        </p:txBody>
      </p:sp>
      <p:sp>
        <p:nvSpPr>
          <p:cNvPr id="3" name="Content Placeholder 2">
            <a:extLst>
              <a:ext uri="{FF2B5EF4-FFF2-40B4-BE49-F238E27FC236}">
                <a16:creationId xmlns:a16="http://schemas.microsoft.com/office/drawing/2014/main" id="{F47ED9CF-8AC0-3F80-BBEB-F139D0D9CDB4}"/>
              </a:ext>
            </a:extLst>
          </p:cNvPr>
          <p:cNvSpPr>
            <a:spLocks noGrp="1"/>
          </p:cNvSpPr>
          <p:nvPr>
            <p:ph idx="1"/>
          </p:nvPr>
        </p:nvSpPr>
        <p:spPr>
          <a:xfrm>
            <a:off x="411480" y="1676400"/>
            <a:ext cx="12192953" cy="7711440"/>
          </a:xfrm>
        </p:spPr>
        <p:txBody>
          <a:bodyPr>
            <a:normAutofit fontScale="70000" lnSpcReduction="20000"/>
          </a:bodyPr>
          <a:lstStyle/>
          <a:p>
            <a:pPr marL="310515" indent="-310515"/>
            <a:r>
              <a:rPr lang="en-US" sz="3750" noProof="0" dirty="0"/>
              <a:t>The EMU was used for the Shuttle and is used on the International Space Station (ISS)</a:t>
            </a:r>
          </a:p>
          <a:p>
            <a:r>
              <a:rPr lang="en-US" noProof="0" dirty="0"/>
              <a:t>It advanced the suit design from Apollo to be a singular modular architecture</a:t>
            </a:r>
          </a:p>
          <a:p>
            <a:pPr lvl="1"/>
            <a:r>
              <a:rPr lang="en-US" noProof="0" dirty="0"/>
              <a:t>PLSS and OPS were combined</a:t>
            </a:r>
          </a:p>
          <a:p>
            <a:pPr lvl="1"/>
            <a:r>
              <a:rPr lang="en-US" noProof="0" dirty="0"/>
              <a:t>Tightly packaged PLSS to be able to fit through the airlock</a:t>
            </a:r>
          </a:p>
          <a:p>
            <a:pPr lvl="1"/>
            <a:r>
              <a:rPr lang="en-US" noProof="0" dirty="0"/>
              <a:t>The suit provided EVA capability only, not IVA</a:t>
            </a:r>
          </a:p>
          <a:p>
            <a:pPr lvl="1"/>
            <a:r>
              <a:rPr lang="en-US" noProof="0" dirty="0"/>
              <a:t>A Hard Upper Torso (HUT) was added to improve upper body mobility</a:t>
            </a:r>
          </a:p>
          <a:p>
            <a:pPr lvl="1"/>
            <a:r>
              <a:rPr lang="en-US" noProof="0" dirty="0"/>
              <a:t>A Display and Control Module (DCM) to display oxygen, power, water, comms was added</a:t>
            </a:r>
          </a:p>
          <a:p>
            <a:pPr lvl="1"/>
            <a:r>
              <a:rPr lang="en-US" noProof="0" dirty="0"/>
              <a:t>A single Service and Cooling Umbilical (SCU) was added to simplify recharging of all consumables</a:t>
            </a:r>
          </a:p>
          <a:p>
            <a:pPr lvl="1"/>
            <a:r>
              <a:rPr lang="en-US" noProof="0" dirty="0"/>
              <a:t>Lower body mobility was deemphasized – no lunar walking – to reduce mass</a:t>
            </a:r>
          </a:p>
          <a:p>
            <a:r>
              <a:rPr lang="en-US" noProof="0" dirty="0"/>
              <a:t>A modular architecture allowed for a variety of astronaut sizes, easier maintainability, safer serviceability, improved caution and warning, less complex emergency O2 systems, and a reusable system</a:t>
            </a:r>
          </a:p>
          <a:p>
            <a:r>
              <a:rPr lang="en-US" noProof="0" dirty="0"/>
              <a:t>The EMU has been running for 40+ years and has included numerous improvements over its life</a:t>
            </a:r>
          </a:p>
          <a:p>
            <a:pPr lvl="1"/>
            <a:r>
              <a:rPr lang="en-US" noProof="0" dirty="0"/>
              <a:t>Planar fiberglass HUTs with serviceable ducts</a:t>
            </a:r>
          </a:p>
          <a:p>
            <a:pPr lvl="1"/>
            <a:r>
              <a:rPr lang="en-US" noProof="0" dirty="0"/>
              <a:t>Orbit Replaceable Units (ORUs)</a:t>
            </a:r>
          </a:p>
          <a:p>
            <a:pPr lvl="1"/>
            <a:r>
              <a:rPr lang="en-US" noProof="0" dirty="0"/>
              <a:t>Refined Liquid Cooling and Ventilation Garment (LCVG) water/vent networks</a:t>
            </a:r>
          </a:p>
          <a:p>
            <a:pPr lvl="1"/>
            <a:r>
              <a:rPr lang="en-US" noProof="0" dirty="0"/>
              <a:t>Space-to-Space Extravehicular Mobility Radio (SSER) Ultra High Frequency (UHF) radios,</a:t>
            </a:r>
          </a:p>
          <a:p>
            <a:pPr lvl="1"/>
            <a:r>
              <a:rPr lang="en-US" noProof="0" dirty="0"/>
              <a:t>DCM controls for fans, water, and communications. </a:t>
            </a:r>
          </a:p>
          <a:p>
            <a:pPr lvl="1"/>
            <a:r>
              <a:rPr lang="en-US" noProof="0" dirty="0"/>
              <a:t>Used LiOH at the onset and then switched to regenerable MetOx </a:t>
            </a:r>
          </a:p>
          <a:p>
            <a:pPr lvl="1"/>
            <a:endParaRPr lang="en-US" noProof="0" dirty="0"/>
          </a:p>
          <a:p>
            <a:pPr lvl="1"/>
            <a:endParaRPr lang="en-US" noProof="0" dirty="0"/>
          </a:p>
        </p:txBody>
      </p:sp>
      <p:sp>
        <p:nvSpPr>
          <p:cNvPr id="4" name="Footer Placeholder 3">
            <a:extLst>
              <a:ext uri="{FF2B5EF4-FFF2-40B4-BE49-F238E27FC236}">
                <a16:creationId xmlns:a16="http://schemas.microsoft.com/office/drawing/2014/main" id="{C767E1DA-391E-3AF3-6A80-ED4AC034D381}"/>
              </a:ext>
            </a:extLst>
          </p:cNvPr>
          <p:cNvSpPr>
            <a:spLocks noGrp="1"/>
          </p:cNvSpPr>
          <p:nvPr>
            <p:ph type="ftr" sz="quarter" idx="11"/>
          </p:nvPr>
        </p:nvSpPr>
        <p:spPr/>
        <p:txBody>
          <a:bodyPr/>
          <a:lstStyle/>
          <a:p>
            <a:pPr>
              <a:defRPr/>
            </a:pPr>
            <a:r>
              <a:rPr lang="en-US" noProof="0" dirty="0"/>
              <a:t>International Conference on Environmental Systems ICES-2026-126</a:t>
            </a:r>
          </a:p>
        </p:txBody>
      </p:sp>
      <p:sp>
        <p:nvSpPr>
          <p:cNvPr id="5" name="Slide Number Placeholder 4">
            <a:extLst>
              <a:ext uri="{FF2B5EF4-FFF2-40B4-BE49-F238E27FC236}">
                <a16:creationId xmlns:a16="http://schemas.microsoft.com/office/drawing/2014/main" id="{9999E00A-7022-BEF4-BFC9-A7D1B795901A}"/>
              </a:ext>
            </a:extLst>
          </p:cNvPr>
          <p:cNvSpPr>
            <a:spLocks noGrp="1"/>
          </p:cNvSpPr>
          <p:nvPr>
            <p:ph type="sldNum" sz="quarter" idx="12"/>
          </p:nvPr>
        </p:nvSpPr>
        <p:spPr/>
        <p:txBody>
          <a:bodyPr/>
          <a:lstStyle/>
          <a:p>
            <a:pPr>
              <a:defRPr/>
            </a:pPr>
            <a:fld id="{457B86A9-9655-49AA-8089-11BD692C9E90}" type="slidenum">
              <a:rPr lang="en-US" noProof="0" smtClean="0"/>
              <a:pPr>
                <a:defRPr/>
              </a:pPr>
              <a:t>4</a:t>
            </a:fld>
            <a:endParaRPr lang="en-US" noProof="0" dirty="0"/>
          </a:p>
        </p:txBody>
      </p:sp>
      <p:pic>
        <p:nvPicPr>
          <p:cNvPr id="5122" name="Picture 2" descr="3D Printable NASA EMU Suit by alan stanford">
            <a:extLst>
              <a:ext uri="{FF2B5EF4-FFF2-40B4-BE49-F238E27FC236}">
                <a16:creationId xmlns:a16="http://schemas.microsoft.com/office/drawing/2014/main" id="{CE40D900-E3C3-5FD0-80CA-E291CC08822E}"/>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11111" r="16000"/>
          <a:stretch>
            <a:fillRect/>
          </a:stretch>
        </p:blipFill>
        <p:spPr bwMode="auto">
          <a:xfrm>
            <a:off x="12603480" y="2956560"/>
            <a:ext cx="3642360" cy="4997140"/>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5">
            <a:extLst>
              <a:ext uri="{FF2B5EF4-FFF2-40B4-BE49-F238E27FC236}">
                <a16:creationId xmlns:a16="http://schemas.microsoft.com/office/drawing/2014/main" id="{0665B40B-C5FE-0EED-D669-6CFB0857250B}"/>
              </a:ext>
            </a:extLst>
          </p:cNvPr>
          <p:cNvSpPr txBox="1"/>
          <p:nvPr/>
        </p:nvSpPr>
        <p:spPr>
          <a:xfrm>
            <a:off x="12706033" y="7953700"/>
            <a:ext cx="3637280" cy="369332"/>
          </a:xfrm>
          <a:prstGeom prst="rect">
            <a:avLst/>
          </a:prstGeom>
          <a:noFill/>
        </p:spPr>
        <p:txBody>
          <a:bodyPr wrap="square" rtlCol="0">
            <a:spAutoFit/>
          </a:bodyPr>
          <a:lstStyle/>
          <a:p>
            <a:pPr algn="ctr"/>
            <a:r>
              <a:rPr lang="en-US" b="1" noProof="0" dirty="0"/>
              <a:t>EMU Space Suit</a:t>
            </a:r>
          </a:p>
        </p:txBody>
      </p:sp>
    </p:spTree>
    <p:extLst>
      <p:ext uri="{BB962C8B-B14F-4D97-AF65-F5344CB8AC3E}">
        <p14:creationId xmlns:p14="http://schemas.microsoft.com/office/powerpoint/2010/main" val="59150433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ABCCB6-1C84-2696-DF41-145E37DFB673}"/>
              </a:ext>
            </a:extLst>
          </p:cNvPr>
          <p:cNvSpPr>
            <a:spLocks noGrp="1"/>
          </p:cNvSpPr>
          <p:nvPr>
            <p:ph type="title"/>
          </p:nvPr>
        </p:nvSpPr>
        <p:spPr/>
        <p:txBody>
          <a:bodyPr/>
          <a:lstStyle/>
          <a:p>
            <a:r>
              <a:rPr lang="en-US" noProof="0" dirty="0"/>
              <a:t>Government Reference Design - xEMU</a:t>
            </a:r>
          </a:p>
        </p:txBody>
      </p:sp>
      <p:sp>
        <p:nvSpPr>
          <p:cNvPr id="3" name="Content Placeholder 2">
            <a:extLst>
              <a:ext uri="{FF2B5EF4-FFF2-40B4-BE49-F238E27FC236}">
                <a16:creationId xmlns:a16="http://schemas.microsoft.com/office/drawing/2014/main" id="{D3A1FFF2-2680-B8CC-C435-110D662D8F96}"/>
              </a:ext>
            </a:extLst>
          </p:cNvPr>
          <p:cNvSpPr>
            <a:spLocks noGrp="1"/>
          </p:cNvSpPr>
          <p:nvPr>
            <p:ph idx="1"/>
          </p:nvPr>
        </p:nvSpPr>
        <p:spPr>
          <a:xfrm>
            <a:off x="411480" y="1676400"/>
            <a:ext cx="11170920" cy="7711440"/>
          </a:xfrm>
        </p:spPr>
        <p:txBody>
          <a:bodyPr>
            <a:normAutofit fontScale="85000" lnSpcReduction="10000"/>
          </a:bodyPr>
          <a:lstStyle/>
          <a:p>
            <a:r>
              <a:rPr lang="en-US" noProof="0" dirty="0"/>
              <a:t>The xEMU is a significant evolution from the EMU and is being used as a government reference design for commercial vendors such as Axiom Space</a:t>
            </a:r>
          </a:p>
          <a:p>
            <a:r>
              <a:rPr lang="en-US" noProof="0" dirty="0"/>
              <a:t>xEMU is EVA only and incorporates numerous improvements</a:t>
            </a:r>
          </a:p>
          <a:p>
            <a:pPr lvl="1"/>
            <a:r>
              <a:rPr lang="en-US" noProof="0" dirty="0"/>
              <a:t>Modular components and increased autonomous control</a:t>
            </a:r>
          </a:p>
          <a:p>
            <a:pPr lvl="1"/>
            <a:r>
              <a:rPr lang="en-US" noProof="0" dirty="0"/>
              <a:t>Increased 8-hours performance, 100+ EVA per mission</a:t>
            </a:r>
          </a:p>
          <a:p>
            <a:pPr marL="1002665" lvl="1" indent="-385445"/>
            <a:r>
              <a:rPr lang="en-US" sz="3200" noProof="0" dirty="0"/>
              <a:t>Regenerable CO2 removal using Rapid Cycle Amine (RCA) swing beds – replaces MetOX and regenerates actively during EVA</a:t>
            </a:r>
            <a:endParaRPr lang="en-US" sz="3200" noProof="0" dirty="0">
              <a:ea typeface="Calibri"/>
              <a:cs typeface="Calibri"/>
            </a:endParaRPr>
          </a:p>
          <a:p>
            <a:pPr lvl="1"/>
            <a:r>
              <a:rPr lang="en-US" noProof="0" dirty="0"/>
              <a:t>Motor Controlled Variable Pressure Regulators </a:t>
            </a:r>
          </a:p>
          <a:p>
            <a:pPr lvl="1"/>
            <a:r>
              <a:rPr lang="en-US" noProof="0" dirty="0"/>
              <a:t>Spacesuit Water Membrane Evaporator (SWME) – replaced sublimator for cooling and decouples the ventilation and thermal loops, providing more reliability and contamination tolerance</a:t>
            </a:r>
          </a:p>
          <a:p>
            <a:pPr lvl="1"/>
            <a:r>
              <a:rPr lang="en-US" noProof="0" dirty="0"/>
              <a:t>Secondary Oxygen reduced to 3000psia to match primary pressure, compared to shuttle/Apollo 6000 psia for safety and simplifying recharge</a:t>
            </a:r>
          </a:p>
          <a:p>
            <a:pPr lvl="1"/>
            <a:r>
              <a:rPr lang="en-US" noProof="0" dirty="0"/>
              <a:t>Auxiliary thermal control loop for backup cooling</a:t>
            </a:r>
          </a:p>
          <a:p>
            <a:pPr marL="1002665" lvl="1" indent="-385445"/>
            <a:r>
              <a:rPr lang="en-US" sz="3200" noProof="0" dirty="0">
                <a:ea typeface="Calibri"/>
                <a:cs typeface="Calibri"/>
              </a:rPr>
              <a:t>Lower body mobility</a:t>
            </a:r>
          </a:p>
          <a:p>
            <a:pPr lvl="1"/>
            <a:endParaRPr lang="en-US" noProof="0" dirty="0"/>
          </a:p>
          <a:p>
            <a:pPr lvl="1"/>
            <a:endParaRPr lang="en-US" noProof="0" dirty="0"/>
          </a:p>
          <a:p>
            <a:pPr lvl="1"/>
            <a:endParaRPr lang="en-US" noProof="0" dirty="0">
              <a:ea typeface="Calibri"/>
              <a:cs typeface="Calibri"/>
            </a:endParaRPr>
          </a:p>
        </p:txBody>
      </p:sp>
      <p:sp>
        <p:nvSpPr>
          <p:cNvPr id="4" name="Footer Placeholder 3">
            <a:extLst>
              <a:ext uri="{FF2B5EF4-FFF2-40B4-BE49-F238E27FC236}">
                <a16:creationId xmlns:a16="http://schemas.microsoft.com/office/drawing/2014/main" id="{4BE9E9B8-B6A7-8305-4088-23FDD77FCF82}"/>
              </a:ext>
            </a:extLst>
          </p:cNvPr>
          <p:cNvSpPr>
            <a:spLocks noGrp="1"/>
          </p:cNvSpPr>
          <p:nvPr>
            <p:ph type="ftr" sz="quarter" idx="11"/>
          </p:nvPr>
        </p:nvSpPr>
        <p:spPr/>
        <p:txBody>
          <a:bodyPr/>
          <a:lstStyle/>
          <a:p>
            <a:pPr>
              <a:defRPr/>
            </a:pPr>
            <a:r>
              <a:rPr lang="en-US" noProof="0" dirty="0"/>
              <a:t>International Conference on Environmental Systems ICES-2026-126</a:t>
            </a:r>
          </a:p>
        </p:txBody>
      </p:sp>
      <p:sp>
        <p:nvSpPr>
          <p:cNvPr id="5" name="Slide Number Placeholder 4">
            <a:extLst>
              <a:ext uri="{FF2B5EF4-FFF2-40B4-BE49-F238E27FC236}">
                <a16:creationId xmlns:a16="http://schemas.microsoft.com/office/drawing/2014/main" id="{58158A5F-446E-DF2E-FAE9-80062F565888}"/>
              </a:ext>
            </a:extLst>
          </p:cNvPr>
          <p:cNvSpPr>
            <a:spLocks noGrp="1"/>
          </p:cNvSpPr>
          <p:nvPr>
            <p:ph type="sldNum" sz="quarter" idx="12"/>
          </p:nvPr>
        </p:nvSpPr>
        <p:spPr/>
        <p:txBody>
          <a:bodyPr/>
          <a:lstStyle/>
          <a:p>
            <a:pPr>
              <a:defRPr/>
            </a:pPr>
            <a:fld id="{457B86A9-9655-49AA-8089-11BD692C9E90}" type="slidenum">
              <a:rPr lang="en-US" noProof="0" smtClean="0"/>
              <a:pPr>
                <a:defRPr/>
              </a:pPr>
              <a:t>5</a:t>
            </a:fld>
            <a:endParaRPr lang="en-US" noProof="0" dirty="0"/>
          </a:p>
        </p:txBody>
      </p:sp>
      <p:pic>
        <p:nvPicPr>
          <p:cNvPr id="6" name="Picture 5">
            <a:extLst>
              <a:ext uri="{FF2B5EF4-FFF2-40B4-BE49-F238E27FC236}">
                <a16:creationId xmlns:a16="http://schemas.microsoft.com/office/drawing/2014/main" id="{03688286-7983-FE95-69FB-3B09D9E5D455}"/>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l="10668" t="463" r="24567" b="3682"/>
          <a:stretch>
            <a:fillRect/>
          </a:stretch>
        </p:blipFill>
        <p:spPr bwMode="auto">
          <a:xfrm>
            <a:off x="11907520" y="1676400"/>
            <a:ext cx="4003040" cy="7405624"/>
          </a:xfrm>
          <a:prstGeom prst="rect">
            <a:avLst/>
          </a:prstGeom>
          <a:noFill/>
          <a:ln>
            <a:noFill/>
          </a:ln>
          <a:extLst>
            <a:ext uri="{53640926-AAD7-44D8-BBD7-CCE9431645EC}">
              <a14:shadowObscured xmlns:a14="http://schemas.microsoft.com/office/drawing/2010/main"/>
            </a:ext>
          </a:extLst>
        </p:spPr>
      </p:pic>
      <p:sp>
        <p:nvSpPr>
          <p:cNvPr id="7" name="TextBox 6">
            <a:extLst>
              <a:ext uri="{FF2B5EF4-FFF2-40B4-BE49-F238E27FC236}">
                <a16:creationId xmlns:a16="http://schemas.microsoft.com/office/drawing/2014/main" id="{0512FF8A-A500-2077-7DF2-174FF86D85E7}"/>
              </a:ext>
            </a:extLst>
          </p:cNvPr>
          <p:cNvSpPr txBox="1"/>
          <p:nvPr/>
        </p:nvSpPr>
        <p:spPr>
          <a:xfrm>
            <a:off x="12090400" y="9082024"/>
            <a:ext cx="3637280" cy="369332"/>
          </a:xfrm>
          <a:prstGeom prst="rect">
            <a:avLst/>
          </a:prstGeom>
          <a:noFill/>
        </p:spPr>
        <p:txBody>
          <a:bodyPr wrap="square" rtlCol="0">
            <a:spAutoFit/>
          </a:bodyPr>
          <a:lstStyle/>
          <a:p>
            <a:pPr algn="ctr"/>
            <a:r>
              <a:rPr lang="en-US" b="1" noProof="0" dirty="0"/>
              <a:t>xEMU Space Suit</a:t>
            </a:r>
          </a:p>
        </p:txBody>
      </p:sp>
    </p:spTree>
    <p:extLst>
      <p:ext uri="{BB962C8B-B14F-4D97-AF65-F5344CB8AC3E}">
        <p14:creationId xmlns:p14="http://schemas.microsoft.com/office/powerpoint/2010/main" val="19879510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BBD1DD-4734-790B-44EA-A814AFB4EFB5}"/>
              </a:ext>
            </a:extLst>
          </p:cNvPr>
          <p:cNvSpPr>
            <a:spLocks noGrp="1"/>
          </p:cNvSpPr>
          <p:nvPr>
            <p:ph type="title"/>
          </p:nvPr>
        </p:nvSpPr>
        <p:spPr/>
        <p:txBody>
          <a:bodyPr/>
          <a:lstStyle/>
          <a:p>
            <a:r>
              <a:rPr lang="en-US" noProof="0" dirty="0"/>
              <a:t>Umbilical Suit EVA</a:t>
            </a:r>
          </a:p>
        </p:txBody>
      </p:sp>
      <p:sp>
        <p:nvSpPr>
          <p:cNvPr id="3" name="Content Placeholder 2">
            <a:extLst>
              <a:ext uri="{FF2B5EF4-FFF2-40B4-BE49-F238E27FC236}">
                <a16:creationId xmlns:a16="http://schemas.microsoft.com/office/drawing/2014/main" id="{D1C725F2-8E47-2EAA-B252-C4DFBB0D0EF1}"/>
              </a:ext>
            </a:extLst>
          </p:cNvPr>
          <p:cNvSpPr>
            <a:spLocks noGrp="1"/>
          </p:cNvSpPr>
          <p:nvPr>
            <p:ph idx="1"/>
          </p:nvPr>
        </p:nvSpPr>
        <p:spPr>
          <a:xfrm>
            <a:off x="411480" y="1676400"/>
            <a:ext cx="10347960" cy="7711440"/>
          </a:xfrm>
        </p:spPr>
        <p:txBody>
          <a:bodyPr>
            <a:normAutofit fontScale="92500" lnSpcReduction="20000"/>
          </a:bodyPr>
          <a:lstStyle/>
          <a:p>
            <a:r>
              <a:rPr lang="en-US" noProof="0" dirty="0"/>
              <a:t>Umbilical suits represent early and evolving approach to EVA prior to the implementation of a PLSS</a:t>
            </a:r>
          </a:p>
          <a:p>
            <a:r>
              <a:rPr lang="en-US" noProof="0" dirty="0"/>
              <a:t>Many previous missions used umbilical suits</a:t>
            </a:r>
          </a:p>
          <a:p>
            <a:pPr lvl="1"/>
            <a:r>
              <a:rPr lang="en-US" noProof="0" dirty="0"/>
              <a:t>Gemini used umbilical to provide oxygen and cooling in an “open loop” – exhaled gas was vented to space</a:t>
            </a:r>
          </a:p>
          <a:p>
            <a:pPr lvl="1"/>
            <a:r>
              <a:rPr lang="en-US" noProof="0" dirty="0"/>
              <a:t>Skylab used Apollo A7LB suit but used an umbilical instead of a PLSS to provide oxygen, cooling, communications, and monitoring</a:t>
            </a:r>
          </a:p>
          <a:p>
            <a:pPr lvl="1"/>
            <a:r>
              <a:rPr lang="en-US" noProof="0" dirty="0"/>
              <a:t>SpaceX used umbilical to provide life support during their Polaris Dawn mission </a:t>
            </a:r>
          </a:p>
          <a:p>
            <a:r>
              <a:rPr lang="en-US" noProof="0" dirty="0"/>
              <a:t>Umbilical suits are not the preferred option for Mars, though represent a “fall back” in case requirements preclude the use of a PLSS due to mass or other constraints</a:t>
            </a:r>
          </a:p>
          <a:p>
            <a:pPr lvl="1"/>
            <a:r>
              <a:rPr lang="en-US" noProof="0" dirty="0"/>
              <a:t>University of Maryland has concepted a “BioBot” to follow the crew member with an umbilical</a:t>
            </a:r>
          </a:p>
        </p:txBody>
      </p:sp>
      <p:sp>
        <p:nvSpPr>
          <p:cNvPr id="4" name="Footer Placeholder 3">
            <a:extLst>
              <a:ext uri="{FF2B5EF4-FFF2-40B4-BE49-F238E27FC236}">
                <a16:creationId xmlns:a16="http://schemas.microsoft.com/office/drawing/2014/main" id="{E00022C8-BF20-5167-2E48-94BD28FAFE84}"/>
              </a:ext>
            </a:extLst>
          </p:cNvPr>
          <p:cNvSpPr>
            <a:spLocks noGrp="1"/>
          </p:cNvSpPr>
          <p:nvPr>
            <p:ph type="ftr" sz="quarter" idx="11"/>
          </p:nvPr>
        </p:nvSpPr>
        <p:spPr/>
        <p:txBody>
          <a:bodyPr/>
          <a:lstStyle/>
          <a:p>
            <a:pPr>
              <a:defRPr/>
            </a:pPr>
            <a:r>
              <a:rPr lang="en-US" noProof="0" dirty="0"/>
              <a:t>International Conference on Environmental Systems ICES-2026-126</a:t>
            </a:r>
          </a:p>
        </p:txBody>
      </p:sp>
      <p:sp>
        <p:nvSpPr>
          <p:cNvPr id="5" name="Slide Number Placeholder 4">
            <a:extLst>
              <a:ext uri="{FF2B5EF4-FFF2-40B4-BE49-F238E27FC236}">
                <a16:creationId xmlns:a16="http://schemas.microsoft.com/office/drawing/2014/main" id="{106AD79D-5D59-0F5B-5D5C-A3FD391CCE0E}"/>
              </a:ext>
            </a:extLst>
          </p:cNvPr>
          <p:cNvSpPr>
            <a:spLocks noGrp="1"/>
          </p:cNvSpPr>
          <p:nvPr>
            <p:ph type="sldNum" sz="quarter" idx="12"/>
          </p:nvPr>
        </p:nvSpPr>
        <p:spPr/>
        <p:txBody>
          <a:bodyPr/>
          <a:lstStyle/>
          <a:p>
            <a:pPr>
              <a:defRPr/>
            </a:pPr>
            <a:fld id="{457B86A9-9655-49AA-8089-11BD692C9E90}" type="slidenum">
              <a:rPr lang="en-US" noProof="0" smtClean="0"/>
              <a:pPr>
                <a:defRPr/>
              </a:pPr>
              <a:t>6</a:t>
            </a:fld>
            <a:endParaRPr lang="en-US" noProof="0" dirty="0"/>
          </a:p>
        </p:txBody>
      </p:sp>
      <p:pic>
        <p:nvPicPr>
          <p:cNvPr id="7" name="Picture 6">
            <a:extLst>
              <a:ext uri="{FF2B5EF4-FFF2-40B4-BE49-F238E27FC236}">
                <a16:creationId xmlns:a16="http://schemas.microsoft.com/office/drawing/2014/main" id="{469E877D-0A3D-97DD-0311-64AFB6373E37}"/>
              </a:ext>
            </a:extLst>
          </p:cNvPr>
          <p:cNvPicPr>
            <a:picLocks noChangeAspect="1"/>
          </p:cNvPicPr>
          <p:nvPr/>
        </p:nvPicPr>
        <p:blipFill>
          <a:blip r:embed="rId2"/>
          <a:stretch>
            <a:fillRect/>
          </a:stretch>
        </p:blipFill>
        <p:spPr>
          <a:xfrm>
            <a:off x="11223812" y="2505358"/>
            <a:ext cx="5029244" cy="5047684"/>
          </a:xfrm>
          <a:prstGeom prst="rect">
            <a:avLst/>
          </a:prstGeom>
        </p:spPr>
      </p:pic>
      <p:sp>
        <p:nvSpPr>
          <p:cNvPr id="8" name="TextBox 7">
            <a:extLst>
              <a:ext uri="{FF2B5EF4-FFF2-40B4-BE49-F238E27FC236}">
                <a16:creationId xmlns:a16="http://schemas.microsoft.com/office/drawing/2014/main" id="{CA96AFAC-2D83-737F-900D-EAA0923922BA}"/>
              </a:ext>
            </a:extLst>
          </p:cNvPr>
          <p:cNvSpPr txBox="1"/>
          <p:nvPr/>
        </p:nvSpPr>
        <p:spPr>
          <a:xfrm>
            <a:off x="11919794" y="7553042"/>
            <a:ext cx="3637280" cy="369332"/>
          </a:xfrm>
          <a:prstGeom prst="rect">
            <a:avLst/>
          </a:prstGeom>
          <a:noFill/>
        </p:spPr>
        <p:txBody>
          <a:bodyPr wrap="square" rtlCol="0">
            <a:spAutoFit/>
          </a:bodyPr>
          <a:lstStyle/>
          <a:p>
            <a:pPr algn="ctr"/>
            <a:r>
              <a:rPr lang="en-US" b="1" noProof="0" dirty="0"/>
              <a:t>Gemini Space Suit</a:t>
            </a:r>
          </a:p>
        </p:txBody>
      </p:sp>
    </p:spTree>
    <p:extLst>
      <p:ext uri="{BB962C8B-B14F-4D97-AF65-F5344CB8AC3E}">
        <p14:creationId xmlns:p14="http://schemas.microsoft.com/office/powerpoint/2010/main" val="378089086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60107A-0975-A024-7654-CED3F2B498C7}"/>
              </a:ext>
            </a:extLst>
          </p:cNvPr>
          <p:cNvSpPr>
            <a:spLocks noGrp="1"/>
          </p:cNvSpPr>
          <p:nvPr>
            <p:ph type="title"/>
          </p:nvPr>
        </p:nvSpPr>
        <p:spPr/>
        <p:txBody>
          <a:bodyPr/>
          <a:lstStyle/>
          <a:p>
            <a:r>
              <a:rPr lang="en-US" noProof="0" dirty="0"/>
              <a:t>Mars Mission Architecture</a:t>
            </a:r>
          </a:p>
        </p:txBody>
      </p:sp>
      <p:sp>
        <p:nvSpPr>
          <p:cNvPr id="3" name="Content Placeholder 2">
            <a:extLst>
              <a:ext uri="{FF2B5EF4-FFF2-40B4-BE49-F238E27FC236}">
                <a16:creationId xmlns:a16="http://schemas.microsoft.com/office/drawing/2014/main" id="{543DC521-3F1F-7BCB-A882-C911485F98D2}"/>
              </a:ext>
            </a:extLst>
          </p:cNvPr>
          <p:cNvSpPr>
            <a:spLocks noGrp="1"/>
          </p:cNvSpPr>
          <p:nvPr>
            <p:ph idx="1"/>
          </p:nvPr>
        </p:nvSpPr>
        <p:spPr>
          <a:xfrm>
            <a:off x="411480" y="1676400"/>
            <a:ext cx="7982261" cy="7815782"/>
          </a:xfrm>
        </p:spPr>
        <p:txBody>
          <a:bodyPr>
            <a:normAutofit fontScale="92500" lnSpcReduction="10000"/>
          </a:bodyPr>
          <a:lstStyle/>
          <a:p>
            <a:r>
              <a:rPr lang="en-US" noProof="0" dirty="0"/>
              <a:t>Mission profile must be considered to understand the number of EVA’s and Quiescent time in transit</a:t>
            </a:r>
          </a:p>
          <a:p>
            <a:pPr lvl="1"/>
            <a:r>
              <a:rPr lang="en-US" noProof="0" dirty="0"/>
              <a:t>Conjunction of opposition orbits lead to widely variable parameters</a:t>
            </a:r>
          </a:p>
          <a:p>
            <a:r>
              <a:rPr lang="en-US" noProof="0" dirty="0"/>
              <a:t>Prior decision memo at NASA favor an opposition mission for the shortest duration mission with the least time on Mars. </a:t>
            </a:r>
          </a:p>
          <a:p>
            <a:pPr lvl="1"/>
            <a:r>
              <a:rPr lang="en-US" noProof="0" dirty="0"/>
              <a:t>305 days to Mars, 50 days in orbit, 30 days on surface, and 375 days return</a:t>
            </a:r>
          </a:p>
          <a:p>
            <a:pPr lvl="1"/>
            <a:r>
              <a:rPr lang="en-US" noProof="0" dirty="0"/>
              <a:t>730 days total</a:t>
            </a:r>
          </a:p>
          <a:p>
            <a:r>
              <a:rPr lang="en-US" noProof="0" dirty="0"/>
              <a:t>For both short duration surface stays; preliminary EVA design requirement: 25 EVAs</a:t>
            </a:r>
          </a:p>
        </p:txBody>
      </p:sp>
      <p:sp>
        <p:nvSpPr>
          <p:cNvPr id="4" name="Footer Placeholder 3">
            <a:extLst>
              <a:ext uri="{FF2B5EF4-FFF2-40B4-BE49-F238E27FC236}">
                <a16:creationId xmlns:a16="http://schemas.microsoft.com/office/drawing/2014/main" id="{D362FBCB-8121-5A86-7389-1D15644D16F9}"/>
              </a:ext>
            </a:extLst>
          </p:cNvPr>
          <p:cNvSpPr>
            <a:spLocks noGrp="1"/>
          </p:cNvSpPr>
          <p:nvPr>
            <p:ph type="ftr" sz="quarter" idx="11"/>
          </p:nvPr>
        </p:nvSpPr>
        <p:spPr/>
        <p:txBody>
          <a:bodyPr/>
          <a:lstStyle/>
          <a:p>
            <a:pPr>
              <a:defRPr/>
            </a:pPr>
            <a:r>
              <a:rPr lang="en-US" noProof="0" dirty="0"/>
              <a:t>International Conference on Environmental Systems ICES-2026-126</a:t>
            </a:r>
          </a:p>
        </p:txBody>
      </p:sp>
      <p:sp>
        <p:nvSpPr>
          <p:cNvPr id="5" name="Slide Number Placeholder 4">
            <a:extLst>
              <a:ext uri="{FF2B5EF4-FFF2-40B4-BE49-F238E27FC236}">
                <a16:creationId xmlns:a16="http://schemas.microsoft.com/office/drawing/2014/main" id="{197A5BBE-CD91-6932-0A17-AF842127272D}"/>
              </a:ext>
            </a:extLst>
          </p:cNvPr>
          <p:cNvSpPr>
            <a:spLocks noGrp="1"/>
          </p:cNvSpPr>
          <p:nvPr>
            <p:ph type="sldNum" sz="quarter" idx="12"/>
          </p:nvPr>
        </p:nvSpPr>
        <p:spPr/>
        <p:txBody>
          <a:bodyPr/>
          <a:lstStyle/>
          <a:p>
            <a:pPr>
              <a:defRPr/>
            </a:pPr>
            <a:fld id="{457B86A9-9655-49AA-8089-11BD692C9E90}" type="slidenum">
              <a:rPr lang="en-US" noProof="0" smtClean="0"/>
              <a:pPr>
                <a:defRPr/>
              </a:pPr>
              <a:t>7</a:t>
            </a:fld>
            <a:endParaRPr lang="en-US" noProof="0" dirty="0"/>
          </a:p>
        </p:txBody>
      </p:sp>
      <p:pic>
        <p:nvPicPr>
          <p:cNvPr id="7" name="Picture 6">
            <a:extLst>
              <a:ext uri="{FF2B5EF4-FFF2-40B4-BE49-F238E27FC236}">
                <a16:creationId xmlns:a16="http://schemas.microsoft.com/office/drawing/2014/main" id="{087671F6-CE4F-AEE3-240F-40EA4780DD86}"/>
              </a:ext>
            </a:extLst>
          </p:cNvPr>
          <p:cNvPicPr>
            <a:picLocks noChangeAspect="1"/>
          </p:cNvPicPr>
          <p:nvPr/>
        </p:nvPicPr>
        <p:blipFill>
          <a:blip r:embed="rId2"/>
          <a:stretch>
            <a:fillRect/>
          </a:stretch>
        </p:blipFill>
        <p:spPr>
          <a:xfrm>
            <a:off x="8438949" y="5350783"/>
            <a:ext cx="7764314" cy="3474381"/>
          </a:xfrm>
          <a:prstGeom prst="rect">
            <a:avLst/>
          </a:prstGeom>
        </p:spPr>
      </p:pic>
      <p:sp>
        <p:nvSpPr>
          <p:cNvPr id="13" name="TextBox 12">
            <a:extLst>
              <a:ext uri="{FF2B5EF4-FFF2-40B4-BE49-F238E27FC236}">
                <a16:creationId xmlns:a16="http://schemas.microsoft.com/office/drawing/2014/main" id="{AAC0EB43-C58C-8BF5-480D-8BD2F4F94329}"/>
              </a:ext>
            </a:extLst>
          </p:cNvPr>
          <p:cNvSpPr txBox="1"/>
          <p:nvPr/>
        </p:nvSpPr>
        <p:spPr>
          <a:xfrm>
            <a:off x="11223812" y="3413020"/>
            <a:ext cx="3459079" cy="369332"/>
          </a:xfrm>
          <a:prstGeom prst="rect">
            <a:avLst/>
          </a:prstGeom>
          <a:noFill/>
        </p:spPr>
        <p:txBody>
          <a:bodyPr wrap="square">
            <a:spAutoFit/>
          </a:bodyPr>
          <a:lstStyle/>
          <a:p>
            <a:r>
              <a:rPr lang="en-US" sz="1800" b="1" i="0" u="none" strike="noStrike" baseline="0" noProof="0" dirty="0">
                <a:solidFill>
                  <a:srgbClr val="000000"/>
                </a:solidFill>
              </a:rPr>
              <a:t>Mars Reference Missions </a:t>
            </a:r>
            <a:endParaRPr lang="en-US" b="1" noProof="0" dirty="0"/>
          </a:p>
        </p:txBody>
      </p:sp>
      <p:graphicFrame>
        <p:nvGraphicFramePr>
          <p:cNvPr id="6" name="Table 5">
            <a:extLst>
              <a:ext uri="{FF2B5EF4-FFF2-40B4-BE49-F238E27FC236}">
                <a16:creationId xmlns:a16="http://schemas.microsoft.com/office/drawing/2014/main" id="{675D34BB-954B-A18D-CF2A-EACAA542DB63}"/>
              </a:ext>
            </a:extLst>
          </p:cNvPr>
          <p:cNvGraphicFramePr>
            <a:graphicFrameLocks noGrp="1"/>
          </p:cNvGraphicFramePr>
          <p:nvPr>
            <p:extLst>
              <p:ext uri="{D42A27DB-BD31-4B8C-83A1-F6EECF244321}">
                <p14:modId xmlns:p14="http://schemas.microsoft.com/office/powerpoint/2010/main" val="919515892"/>
              </p:ext>
            </p:extLst>
          </p:nvPr>
        </p:nvGraphicFramePr>
        <p:xfrm>
          <a:off x="8393741" y="1906407"/>
          <a:ext cx="7809522" cy="1461272"/>
        </p:xfrm>
        <a:graphic>
          <a:graphicData uri="http://schemas.openxmlformats.org/drawingml/2006/table">
            <a:tbl>
              <a:tblPr firstRow="1" firstCol="1" bandRow="1">
                <a:tableStyleId>{5C22544A-7EE6-4342-B048-85BDC9FD1C3A}</a:tableStyleId>
              </a:tblPr>
              <a:tblGrid>
                <a:gridCol w="2626839">
                  <a:extLst>
                    <a:ext uri="{9D8B030D-6E8A-4147-A177-3AD203B41FA5}">
                      <a16:colId xmlns:a16="http://schemas.microsoft.com/office/drawing/2014/main" val="1642352576"/>
                    </a:ext>
                  </a:extLst>
                </a:gridCol>
                <a:gridCol w="977234">
                  <a:extLst>
                    <a:ext uri="{9D8B030D-6E8A-4147-A177-3AD203B41FA5}">
                      <a16:colId xmlns:a16="http://schemas.microsoft.com/office/drawing/2014/main" val="750341104"/>
                    </a:ext>
                  </a:extLst>
                </a:gridCol>
                <a:gridCol w="676547">
                  <a:extLst>
                    <a:ext uri="{9D8B030D-6E8A-4147-A177-3AD203B41FA5}">
                      <a16:colId xmlns:a16="http://schemas.microsoft.com/office/drawing/2014/main" val="3142290185"/>
                    </a:ext>
                  </a:extLst>
                </a:gridCol>
                <a:gridCol w="751719">
                  <a:extLst>
                    <a:ext uri="{9D8B030D-6E8A-4147-A177-3AD203B41FA5}">
                      <a16:colId xmlns:a16="http://schemas.microsoft.com/office/drawing/2014/main" val="576222185"/>
                    </a:ext>
                  </a:extLst>
                </a:gridCol>
                <a:gridCol w="676547">
                  <a:extLst>
                    <a:ext uri="{9D8B030D-6E8A-4147-A177-3AD203B41FA5}">
                      <a16:colId xmlns:a16="http://schemas.microsoft.com/office/drawing/2014/main" val="867380251"/>
                    </a:ext>
                  </a:extLst>
                </a:gridCol>
                <a:gridCol w="1052406">
                  <a:extLst>
                    <a:ext uri="{9D8B030D-6E8A-4147-A177-3AD203B41FA5}">
                      <a16:colId xmlns:a16="http://schemas.microsoft.com/office/drawing/2014/main" val="1433688012"/>
                    </a:ext>
                  </a:extLst>
                </a:gridCol>
                <a:gridCol w="1048230">
                  <a:extLst>
                    <a:ext uri="{9D8B030D-6E8A-4147-A177-3AD203B41FA5}">
                      <a16:colId xmlns:a16="http://schemas.microsoft.com/office/drawing/2014/main" val="978363134"/>
                    </a:ext>
                  </a:extLst>
                </a:gridCol>
              </a:tblGrid>
              <a:tr h="721121">
                <a:tc>
                  <a:txBody>
                    <a:bodyPr/>
                    <a:lstStyle/>
                    <a:p>
                      <a:pPr marL="0" marR="0" indent="0" algn="ctr">
                        <a:buNone/>
                        <a:tabLst>
                          <a:tab pos="182880" algn="l"/>
                        </a:tabLst>
                      </a:pPr>
                      <a:r>
                        <a:rPr lang="en-US" sz="1200" noProof="0" dirty="0">
                          <a:effectLst/>
                        </a:rPr>
                        <a:t> </a:t>
                      </a:r>
                      <a:endParaRPr lang="en-US" sz="1200" noProof="0" dirty="0">
                        <a:effectLst/>
                        <a:latin typeface="Times New Roman" panose="02020603050405020304" pitchFamily="18" charset="0"/>
                        <a:ea typeface="Times New Roman" panose="02020603050405020304" pitchFamily="18" charset="0"/>
                      </a:endParaRPr>
                    </a:p>
                  </a:txBody>
                  <a:tcPr marL="68580" marR="68580" marT="0" marB="0" anchor="ctr"/>
                </a:tc>
                <a:tc>
                  <a:txBody>
                    <a:bodyPr/>
                    <a:lstStyle/>
                    <a:p>
                      <a:pPr marL="0" marR="0" indent="0" algn="ctr">
                        <a:buNone/>
                        <a:tabLst>
                          <a:tab pos="182880" algn="l"/>
                        </a:tabLst>
                      </a:pPr>
                      <a:r>
                        <a:rPr lang="en-US" sz="1200" noProof="0" dirty="0">
                          <a:effectLst/>
                        </a:rPr>
                        <a:t>Transit </a:t>
                      </a:r>
                      <a:br>
                        <a:rPr lang="en-US" sz="1200" noProof="0" dirty="0">
                          <a:effectLst/>
                        </a:rPr>
                      </a:br>
                      <a:r>
                        <a:rPr lang="en-US" sz="1200" noProof="0" dirty="0">
                          <a:effectLst/>
                        </a:rPr>
                        <a:t>“To, From”</a:t>
                      </a:r>
                    </a:p>
                    <a:p>
                      <a:pPr marL="0" marR="0" indent="0" algn="ctr">
                        <a:buNone/>
                        <a:tabLst>
                          <a:tab pos="182880" algn="l"/>
                        </a:tabLst>
                      </a:pPr>
                      <a:r>
                        <a:rPr lang="en-US" sz="1200" noProof="0" dirty="0">
                          <a:effectLst/>
                        </a:rPr>
                        <a:t>(days)</a:t>
                      </a:r>
                      <a:endParaRPr lang="en-US" sz="1200" noProof="0" dirty="0">
                        <a:effectLst/>
                        <a:latin typeface="Times New Roman" panose="02020603050405020304" pitchFamily="18" charset="0"/>
                        <a:ea typeface="Times New Roman" panose="02020603050405020304" pitchFamily="18" charset="0"/>
                      </a:endParaRPr>
                    </a:p>
                  </a:txBody>
                  <a:tcPr marL="68580" marR="68580" marT="0" marB="0" anchor="ctr"/>
                </a:tc>
                <a:tc>
                  <a:txBody>
                    <a:bodyPr/>
                    <a:lstStyle/>
                    <a:p>
                      <a:pPr marL="0" marR="0" indent="0" algn="ctr">
                        <a:buNone/>
                        <a:tabLst>
                          <a:tab pos="182880" algn="l"/>
                        </a:tabLst>
                      </a:pPr>
                      <a:r>
                        <a:rPr lang="en-US" sz="1200" noProof="0" dirty="0">
                          <a:effectLst/>
                        </a:rPr>
                        <a:t>Orbit </a:t>
                      </a:r>
                      <a:br>
                        <a:rPr lang="en-US" sz="1200" noProof="0" dirty="0">
                          <a:effectLst/>
                        </a:rPr>
                      </a:br>
                      <a:r>
                        <a:rPr lang="en-US" sz="1200" noProof="0" dirty="0">
                          <a:effectLst/>
                        </a:rPr>
                        <a:t>(days)</a:t>
                      </a:r>
                      <a:endParaRPr lang="en-US" sz="1200" noProof="0" dirty="0">
                        <a:effectLst/>
                        <a:latin typeface="Times New Roman" panose="02020603050405020304" pitchFamily="18" charset="0"/>
                        <a:ea typeface="Times New Roman" panose="02020603050405020304" pitchFamily="18" charset="0"/>
                      </a:endParaRPr>
                    </a:p>
                  </a:txBody>
                  <a:tcPr marL="68580" marR="68580" marT="0" marB="0" anchor="ctr"/>
                </a:tc>
                <a:tc>
                  <a:txBody>
                    <a:bodyPr/>
                    <a:lstStyle/>
                    <a:p>
                      <a:pPr marL="0" marR="0" indent="0" algn="ctr">
                        <a:buNone/>
                        <a:tabLst>
                          <a:tab pos="182880" algn="l"/>
                        </a:tabLst>
                      </a:pPr>
                      <a:r>
                        <a:rPr lang="en-US" sz="1200" noProof="0" dirty="0">
                          <a:effectLst/>
                        </a:rPr>
                        <a:t>Surface (days)</a:t>
                      </a:r>
                      <a:endParaRPr lang="en-US" sz="1200" noProof="0" dirty="0">
                        <a:effectLst/>
                        <a:latin typeface="Times New Roman" panose="02020603050405020304" pitchFamily="18" charset="0"/>
                        <a:ea typeface="Times New Roman" panose="02020603050405020304" pitchFamily="18" charset="0"/>
                      </a:endParaRPr>
                    </a:p>
                  </a:txBody>
                  <a:tcPr marL="68580" marR="68580" marT="0" marB="0" anchor="ctr"/>
                </a:tc>
                <a:tc>
                  <a:txBody>
                    <a:bodyPr/>
                    <a:lstStyle/>
                    <a:p>
                      <a:pPr marL="0" marR="0" indent="0" algn="ctr">
                        <a:buNone/>
                        <a:tabLst>
                          <a:tab pos="182880" algn="l"/>
                        </a:tabLst>
                      </a:pPr>
                      <a:r>
                        <a:rPr lang="en-US" sz="1200" noProof="0" dirty="0">
                          <a:effectLst/>
                        </a:rPr>
                        <a:t>Total </a:t>
                      </a:r>
                      <a:br>
                        <a:rPr lang="en-US" sz="1200" noProof="0" dirty="0">
                          <a:effectLst/>
                        </a:rPr>
                      </a:br>
                      <a:r>
                        <a:rPr lang="en-US" sz="1200" noProof="0" dirty="0">
                          <a:effectLst/>
                        </a:rPr>
                        <a:t>(days)</a:t>
                      </a:r>
                      <a:endParaRPr lang="en-US" sz="1200" noProof="0" dirty="0">
                        <a:effectLst/>
                        <a:latin typeface="Times New Roman" panose="02020603050405020304" pitchFamily="18" charset="0"/>
                        <a:ea typeface="Times New Roman" panose="02020603050405020304" pitchFamily="18" charset="0"/>
                      </a:endParaRPr>
                    </a:p>
                  </a:txBody>
                  <a:tcPr marL="68580" marR="68580" marT="0" marB="0" anchor="ctr"/>
                </a:tc>
                <a:tc>
                  <a:txBody>
                    <a:bodyPr/>
                    <a:lstStyle/>
                    <a:p>
                      <a:pPr marL="0" marR="0" indent="0" algn="ctr">
                        <a:buNone/>
                        <a:tabLst>
                          <a:tab pos="182880" algn="l"/>
                        </a:tabLst>
                      </a:pPr>
                      <a:r>
                        <a:rPr lang="en-US" sz="1200" noProof="0" dirty="0">
                          <a:effectLst/>
                        </a:rPr>
                        <a:t>Mission</a:t>
                      </a:r>
                      <a:br>
                        <a:rPr lang="en-US" sz="1200" noProof="0" dirty="0">
                          <a:effectLst/>
                        </a:rPr>
                      </a:br>
                      <a:r>
                        <a:rPr lang="en-US" sz="1200" noProof="0" dirty="0">
                          <a:effectLst/>
                        </a:rPr>
                        <a:t>EVAs (#)</a:t>
                      </a:r>
                      <a:endParaRPr lang="en-US" sz="1200" noProof="0" dirty="0">
                        <a:effectLst/>
                        <a:latin typeface="Times New Roman" panose="02020603050405020304" pitchFamily="18" charset="0"/>
                        <a:ea typeface="Times New Roman" panose="02020603050405020304" pitchFamily="18" charset="0"/>
                      </a:endParaRPr>
                    </a:p>
                  </a:txBody>
                  <a:tcPr marL="68580" marR="68580" marT="0" marB="0" anchor="ctr"/>
                </a:tc>
                <a:tc>
                  <a:txBody>
                    <a:bodyPr/>
                    <a:lstStyle/>
                    <a:p>
                      <a:pPr marL="0" marR="0" indent="0" algn="ctr">
                        <a:buNone/>
                        <a:tabLst>
                          <a:tab pos="182880" algn="l"/>
                        </a:tabLst>
                      </a:pPr>
                      <a:r>
                        <a:rPr lang="en-US" sz="1200" noProof="0" dirty="0">
                          <a:effectLst/>
                        </a:rPr>
                        <a:t>EVAs</a:t>
                      </a:r>
                      <a:br>
                        <a:rPr lang="en-US" sz="1200" noProof="0" dirty="0">
                          <a:effectLst/>
                        </a:rPr>
                      </a:br>
                      <a:r>
                        <a:rPr lang="en-US" sz="1200" noProof="0" dirty="0">
                          <a:effectLst/>
                        </a:rPr>
                        <a:t>Design reqt.</a:t>
                      </a:r>
                      <a:endParaRPr lang="en-US" sz="1200" noProof="0" dirty="0">
                        <a:effectLst/>
                        <a:latin typeface="Times New Roman" panose="02020603050405020304" pitchFamily="18" charset="0"/>
                        <a:ea typeface="Times New Roman" panose="02020603050405020304" pitchFamily="18" charset="0"/>
                      </a:endParaRPr>
                    </a:p>
                  </a:txBody>
                  <a:tcPr marL="68580" marR="68580" marT="0" marB="0" anchor="ctr"/>
                </a:tc>
                <a:extLst>
                  <a:ext uri="{0D108BD9-81ED-4DB2-BD59-A6C34878D82A}">
                    <a16:rowId xmlns:a16="http://schemas.microsoft.com/office/drawing/2014/main" val="1164703919"/>
                  </a:ext>
                </a:extLst>
              </a:tr>
              <a:tr h="247385">
                <a:tc>
                  <a:txBody>
                    <a:bodyPr/>
                    <a:lstStyle/>
                    <a:p>
                      <a:pPr marL="0" marR="0" indent="0" algn="ctr">
                        <a:buNone/>
                        <a:tabLst>
                          <a:tab pos="182880" algn="l"/>
                        </a:tabLst>
                      </a:pPr>
                      <a:r>
                        <a:rPr lang="en-US" sz="1200" noProof="0" dirty="0">
                          <a:effectLst/>
                        </a:rPr>
                        <a:t>Opposition mission #1</a:t>
                      </a:r>
                      <a:endParaRPr lang="en-US" sz="1200" noProof="0" dirty="0">
                        <a:effectLst/>
                        <a:latin typeface="Times New Roman" panose="02020603050405020304" pitchFamily="18" charset="0"/>
                        <a:ea typeface="Times New Roman" panose="02020603050405020304" pitchFamily="18" charset="0"/>
                      </a:endParaRPr>
                    </a:p>
                  </a:txBody>
                  <a:tcPr marL="68580" marR="68580" marT="0" marB="0" anchor="ctr"/>
                </a:tc>
                <a:tc>
                  <a:txBody>
                    <a:bodyPr/>
                    <a:lstStyle/>
                    <a:p>
                      <a:pPr marL="0" marR="0" indent="0" algn="ctr">
                        <a:buNone/>
                        <a:tabLst>
                          <a:tab pos="182880" algn="l"/>
                        </a:tabLst>
                      </a:pPr>
                      <a:r>
                        <a:rPr lang="en-US" sz="1200" noProof="0" dirty="0">
                          <a:effectLst/>
                        </a:rPr>
                        <a:t>305, 375</a:t>
                      </a:r>
                      <a:endParaRPr lang="en-US" sz="1200" noProof="0" dirty="0">
                        <a:effectLst/>
                        <a:latin typeface="Times New Roman" panose="02020603050405020304" pitchFamily="18" charset="0"/>
                        <a:ea typeface="Times New Roman" panose="02020603050405020304" pitchFamily="18" charset="0"/>
                      </a:endParaRPr>
                    </a:p>
                  </a:txBody>
                  <a:tcPr marL="68580" marR="68580" marT="0" marB="0" anchor="ctr"/>
                </a:tc>
                <a:tc>
                  <a:txBody>
                    <a:bodyPr/>
                    <a:lstStyle/>
                    <a:p>
                      <a:pPr marL="0" marR="0" indent="0" algn="ctr">
                        <a:buNone/>
                        <a:tabLst>
                          <a:tab pos="182880" algn="l"/>
                        </a:tabLst>
                      </a:pPr>
                      <a:r>
                        <a:rPr lang="en-US" sz="1200" noProof="0" dirty="0">
                          <a:effectLst/>
                        </a:rPr>
                        <a:t>50</a:t>
                      </a:r>
                      <a:endParaRPr lang="en-US" sz="1200" noProof="0" dirty="0">
                        <a:effectLst/>
                        <a:latin typeface="Times New Roman" panose="02020603050405020304" pitchFamily="18" charset="0"/>
                        <a:ea typeface="Times New Roman" panose="02020603050405020304" pitchFamily="18" charset="0"/>
                      </a:endParaRPr>
                    </a:p>
                  </a:txBody>
                  <a:tcPr marL="68580" marR="68580" marT="0" marB="0" anchor="ctr"/>
                </a:tc>
                <a:tc>
                  <a:txBody>
                    <a:bodyPr/>
                    <a:lstStyle/>
                    <a:p>
                      <a:pPr marL="0" marR="0" indent="0" algn="ctr">
                        <a:buNone/>
                        <a:tabLst>
                          <a:tab pos="182880" algn="l"/>
                        </a:tabLst>
                      </a:pPr>
                      <a:r>
                        <a:rPr lang="en-US" sz="1200" noProof="0" dirty="0">
                          <a:effectLst/>
                        </a:rPr>
                        <a:t>30</a:t>
                      </a:r>
                      <a:endParaRPr lang="en-US" sz="1200" noProof="0" dirty="0">
                        <a:effectLst/>
                        <a:latin typeface="Times New Roman" panose="02020603050405020304" pitchFamily="18" charset="0"/>
                        <a:ea typeface="Times New Roman" panose="02020603050405020304" pitchFamily="18" charset="0"/>
                      </a:endParaRPr>
                    </a:p>
                  </a:txBody>
                  <a:tcPr marL="68580" marR="68580" marT="0" marB="0" anchor="ctr"/>
                </a:tc>
                <a:tc>
                  <a:txBody>
                    <a:bodyPr/>
                    <a:lstStyle/>
                    <a:p>
                      <a:pPr marL="0" marR="0" indent="0" algn="ctr">
                        <a:buNone/>
                        <a:tabLst>
                          <a:tab pos="182880" algn="l"/>
                        </a:tabLst>
                      </a:pPr>
                      <a:r>
                        <a:rPr lang="en-US" sz="1200" noProof="0" dirty="0">
                          <a:effectLst/>
                        </a:rPr>
                        <a:t>730</a:t>
                      </a:r>
                      <a:endParaRPr lang="en-US" sz="1200" noProof="0" dirty="0">
                        <a:effectLst/>
                        <a:latin typeface="Times New Roman" panose="02020603050405020304" pitchFamily="18" charset="0"/>
                        <a:ea typeface="Times New Roman" panose="02020603050405020304" pitchFamily="18" charset="0"/>
                      </a:endParaRPr>
                    </a:p>
                  </a:txBody>
                  <a:tcPr marL="68580" marR="68580" marT="0" marB="0" anchor="ctr"/>
                </a:tc>
                <a:tc>
                  <a:txBody>
                    <a:bodyPr/>
                    <a:lstStyle/>
                    <a:p>
                      <a:pPr marL="0" marR="0" indent="0" algn="ctr">
                        <a:buNone/>
                        <a:tabLst>
                          <a:tab pos="182880" algn="l"/>
                        </a:tabLst>
                      </a:pPr>
                      <a:r>
                        <a:rPr lang="en-US" sz="1200" noProof="0" dirty="0">
                          <a:effectLst/>
                        </a:rPr>
                        <a:t>20</a:t>
                      </a:r>
                      <a:endParaRPr lang="en-US" sz="1200" noProof="0" dirty="0">
                        <a:effectLst/>
                        <a:latin typeface="Times New Roman" panose="02020603050405020304" pitchFamily="18" charset="0"/>
                        <a:ea typeface="Times New Roman" panose="02020603050405020304" pitchFamily="18" charset="0"/>
                      </a:endParaRPr>
                    </a:p>
                  </a:txBody>
                  <a:tcPr marL="68580" marR="68580" marT="0" marB="0" anchor="ctr"/>
                </a:tc>
                <a:tc>
                  <a:txBody>
                    <a:bodyPr/>
                    <a:lstStyle/>
                    <a:p>
                      <a:pPr marL="0" marR="0" indent="0" algn="ctr">
                        <a:buNone/>
                        <a:tabLst>
                          <a:tab pos="182880" algn="l"/>
                        </a:tabLst>
                      </a:pPr>
                      <a:r>
                        <a:rPr lang="en-US" sz="1200" noProof="0" dirty="0">
                          <a:effectLst/>
                        </a:rPr>
                        <a:t>25</a:t>
                      </a:r>
                      <a:endParaRPr lang="en-US" sz="1200" noProof="0" dirty="0">
                        <a:effectLst/>
                        <a:latin typeface="Times New Roman" panose="02020603050405020304" pitchFamily="18" charset="0"/>
                        <a:ea typeface="Times New Roman" panose="02020603050405020304" pitchFamily="18" charset="0"/>
                      </a:endParaRPr>
                    </a:p>
                  </a:txBody>
                  <a:tcPr marL="68580" marR="68580" marT="0" marB="0" anchor="ctr"/>
                </a:tc>
                <a:extLst>
                  <a:ext uri="{0D108BD9-81ED-4DB2-BD59-A6C34878D82A}">
                    <a16:rowId xmlns:a16="http://schemas.microsoft.com/office/drawing/2014/main" val="1434303474"/>
                  </a:ext>
                </a:extLst>
              </a:tr>
              <a:tr h="252392">
                <a:tc>
                  <a:txBody>
                    <a:bodyPr/>
                    <a:lstStyle/>
                    <a:p>
                      <a:pPr marL="0" marR="0" indent="0" algn="ctr">
                        <a:buNone/>
                        <a:tabLst>
                          <a:tab pos="182880" algn="l"/>
                        </a:tabLst>
                      </a:pPr>
                      <a:r>
                        <a:rPr lang="en-US" sz="1200" noProof="0" dirty="0">
                          <a:effectLst/>
                        </a:rPr>
                        <a:t>Conjunction mission #2 (short stay)</a:t>
                      </a:r>
                      <a:endParaRPr lang="en-US" sz="1200" noProof="0" dirty="0">
                        <a:effectLst/>
                        <a:latin typeface="Times New Roman" panose="02020603050405020304" pitchFamily="18" charset="0"/>
                        <a:ea typeface="Times New Roman" panose="02020603050405020304" pitchFamily="18" charset="0"/>
                      </a:endParaRPr>
                    </a:p>
                  </a:txBody>
                  <a:tcPr marL="68580" marR="68580" marT="0" marB="0" anchor="ctr"/>
                </a:tc>
                <a:tc>
                  <a:txBody>
                    <a:bodyPr/>
                    <a:lstStyle/>
                    <a:p>
                      <a:pPr marL="0" marR="0" indent="0" algn="ctr">
                        <a:buNone/>
                        <a:tabLst>
                          <a:tab pos="182880" algn="l"/>
                        </a:tabLst>
                      </a:pPr>
                      <a:r>
                        <a:rPr lang="en-US" sz="1200" noProof="0" dirty="0">
                          <a:effectLst/>
                        </a:rPr>
                        <a:t>200, 200</a:t>
                      </a:r>
                      <a:endParaRPr lang="en-US" sz="1200" noProof="0" dirty="0">
                        <a:effectLst/>
                        <a:latin typeface="Times New Roman" panose="02020603050405020304" pitchFamily="18" charset="0"/>
                        <a:ea typeface="Times New Roman" panose="02020603050405020304" pitchFamily="18" charset="0"/>
                      </a:endParaRPr>
                    </a:p>
                  </a:txBody>
                  <a:tcPr marL="68580" marR="68580" marT="0" marB="0" anchor="ctr"/>
                </a:tc>
                <a:tc>
                  <a:txBody>
                    <a:bodyPr/>
                    <a:lstStyle/>
                    <a:p>
                      <a:pPr marL="0" marR="0" indent="0" algn="ctr">
                        <a:buNone/>
                        <a:tabLst>
                          <a:tab pos="182880" algn="l"/>
                        </a:tabLst>
                      </a:pPr>
                      <a:r>
                        <a:rPr lang="en-US" sz="1200" noProof="0" dirty="0">
                          <a:effectLst/>
                        </a:rPr>
                        <a:t>500</a:t>
                      </a:r>
                      <a:endParaRPr lang="en-US" sz="1200" noProof="0" dirty="0">
                        <a:effectLst/>
                        <a:latin typeface="Times New Roman" panose="02020603050405020304" pitchFamily="18" charset="0"/>
                        <a:ea typeface="Times New Roman" panose="02020603050405020304" pitchFamily="18" charset="0"/>
                      </a:endParaRPr>
                    </a:p>
                  </a:txBody>
                  <a:tcPr marL="68580" marR="68580" marT="0" marB="0" anchor="ctr"/>
                </a:tc>
                <a:tc>
                  <a:txBody>
                    <a:bodyPr/>
                    <a:lstStyle/>
                    <a:p>
                      <a:pPr marL="0" marR="0" indent="0" algn="ctr">
                        <a:buNone/>
                        <a:tabLst>
                          <a:tab pos="182880" algn="l"/>
                        </a:tabLst>
                      </a:pPr>
                      <a:r>
                        <a:rPr lang="en-US" sz="1200" noProof="0" dirty="0">
                          <a:effectLst/>
                        </a:rPr>
                        <a:t>30</a:t>
                      </a:r>
                      <a:endParaRPr lang="en-US" sz="1200" noProof="0" dirty="0">
                        <a:effectLst/>
                        <a:latin typeface="Times New Roman" panose="02020603050405020304" pitchFamily="18" charset="0"/>
                        <a:ea typeface="Times New Roman" panose="02020603050405020304" pitchFamily="18" charset="0"/>
                      </a:endParaRPr>
                    </a:p>
                  </a:txBody>
                  <a:tcPr marL="68580" marR="68580" marT="0" marB="0" anchor="ctr"/>
                </a:tc>
                <a:tc>
                  <a:txBody>
                    <a:bodyPr/>
                    <a:lstStyle/>
                    <a:p>
                      <a:pPr marL="0" marR="0" indent="0" algn="ctr">
                        <a:buNone/>
                        <a:tabLst>
                          <a:tab pos="182880" algn="l"/>
                        </a:tabLst>
                      </a:pPr>
                      <a:r>
                        <a:rPr lang="en-US" sz="1200" noProof="0" dirty="0">
                          <a:effectLst/>
                        </a:rPr>
                        <a:t>900</a:t>
                      </a:r>
                      <a:endParaRPr lang="en-US" sz="1200" noProof="0" dirty="0">
                        <a:effectLst/>
                        <a:latin typeface="Times New Roman" panose="02020603050405020304" pitchFamily="18" charset="0"/>
                        <a:ea typeface="Times New Roman" panose="02020603050405020304" pitchFamily="18" charset="0"/>
                      </a:endParaRPr>
                    </a:p>
                  </a:txBody>
                  <a:tcPr marL="68580" marR="68580" marT="0" marB="0" anchor="ctr"/>
                </a:tc>
                <a:tc>
                  <a:txBody>
                    <a:bodyPr/>
                    <a:lstStyle/>
                    <a:p>
                      <a:pPr marL="0" marR="0" indent="0" algn="ctr">
                        <a:buNone/>
                        <a:tabLst>
                          <a:tab pos="182880" algn="l"/>
                        </a:tabLst>
                      </a:pPr>
                      <a:r>
                        <a:rPr lang="en-US" sz="1200" noProof="0" dirty="0">
                          <a:effectLst/>
                        </a:rPr>
                        <a:t>20</a:t>
                      </a:r>
                      <a:endParaRPr lang="en-US" sz="1200" noProof="0" dirty="0">
                        <a:effectLst/>
                        <a:latin typeface="Times New Roman" panose="02020603050405020304" pitchFamily="18" charset="0"/>
                        <a:ea typeface="Times New Roman" panose="02020603050405020304" pitchFamily="18" charset="0"/>
                      </a:endParaRPr>
                    </a:p>
                  </a:txBody>
                  <a:tcPr marL="68580" marR="68580" marT="0" marB="0" anchor="ctr"/>
                </a:tc>
                <a:tc>
                  <a:txBody>
                    <a:bodyPr/>
                    <a:lstStyle/>
                    <a:p>
                      <a:pPr marL="0" marR="0" indent="0" algn="ctr">
                        <a:buNone/>
                        <a:tabLst>
                          <a:tab pos="182880" algn="l"/>
                        </a:tabLst>
                      </a:pPr>
                      <a:r>
                        <a:rPr lang="en-US" sz="1200" noProof="0" dirty="0">
                          <a:effectLst/>
                        </a:rPr>
                        <a:t>25</a:t>
                      </a:r>
                      <a:endParaRPr lang="en-US" sz="1200" noProof="0" dirty="0">
                        <a:effectLst/>
                        <a:latin typeface="Times New Roman" panose="02020603050405020304" pitchFamily="18" charset="0"/>
                        <a:ea typeface="Times New Roman" panose="02020603050405020304" pitchFamily="18" charset="0"/>
                      </a:endParaRPr>
                    </a:p>
                  </a:txBody>
                  <a:tcPr marL="68580" marR="68580" marT="0" marB="0" anchor="ctr"/>
                </a:tc>
                <a:extLst>
                  <a:ext uri="{0D108BD9-81ED-4DB2-BD59-A6C34878D82A}">
                    <a16:rowId xmlns:a16="http://schemas.microsoft.com/office/drawing/2014/main" val="625239883"/>
                  </a:ext>
                </a:extLst>
              </a:tr>
              <a:tr h="240374">
                <a:tc>
                  <a:txBody>
                    <a:bodyPr/>
                    <a:lstStyle/>
                    <a:p>
                      <a:pPr marL="0" marR="0" indent="0" algn="ctr">
                        <a:buNone/>
                        <a:tabLst>
                          <a:tab pos="182880" algn="l"/>
                        </a:tabLst>
                      </a:pPr>
                      <a:r>
                        <a:rPr lang="en-US" sz="1200" noProof="0" dirty="0">
                          <a:effectLst/>
                        </a:rPr>
                        <a:t>Conjunction mission #3 (long stay)</a:t>
                      </a:r>
                      <a:endParaRPr lang="en-US" sz="1200" noProof="0" dirty="0">
                        <a:effectLst/>
                        <a:latin typeface="Times New Roman" panose="02020603050405020304" pitchFamily="18" charset="0"/>
                        <a:ea typeface="Times New Roman" panose="02020603050405020304" pitchFamily="18" charset="0"/>
                      </a:endParaRPr>
                    </a:p>
                  </a:txBody>
                  <a:tcPr marL="68580" marR="68580" marT="0" marB="0" anchor="ctr"/>
                </a:tc>
                <a:tc>
                  <a:txBody>
                    <a:bodyPr/>
                    <a:lstStyle/>
                    <a:p>
                      <a:pPr marL="0" marR="0" indent="0" algn="ctr">
                        <a:buNone/>
                        <a:tabLst>
                          <a:tab pos="182880" algn="l"/>
                        </a:tabLst>
                      </a:pPr>
                      <a:r>
                        <a:rPr lang="en-US" sz="1200" noProof="0" dirty="0">
                          <a:effectLst/>
                        </a:rPr>
                        <a:t>429, 429</a:t>
                      </a:r>
                      <a:endParaRPr lang="en-US" sz="1200" noProof="0" dirty="0">
                        <a:effectLst/>
                        <a:latin typeface="Times New Roman" panose="02020603050405020304" pitchFamily="18" charset="0"/>
                        <a:ea typeface="Times New Roman" panose="02020603050405020304" pitchFamily="18" charset="0"/>
                      </a:endParaRPr>
                    </a:p>
                  </a:txBody>
                  <a:tcPr marL="68580" marR="68580" marT="0" marB="0" anchor="ctr"/>
                </a:tc>
                <a:tc>
                  <a:txBody>
                    <a:bodyPr/>
                    <a:lstStyle/>
                    <a:p>
                      <a:pPr marL="0" marR="0" indent="0" algn="ctr">
                        <a:buNone/>
                        <a:tabLst>
                          <a:tab pos="182880" algn="l"/>
                        </a:tabLst>
                      </a:pPr>
                      <a:r>
                        <a:rPr lang="en-US" sz="1200" noProof="0" dirty="0">
                          <a:effectLst/>
                        </a:rPr>
                        <a:t>365</a:t>
                      </a:r>
                      <a:endParaRPr lang="en-US" sz="1200" noProof="0" dirty="0">
                        <a:effectLst/>
                        <a:latin typeface="Times New Roman" panose="02020603050405020304" pitchFamily="18" charset="0"/>
                        <a:ea typeface="Times New Roman" panose="02020603050405020304" pitchFamily="18" charset="0"/>
                      </a:endParaRPr>
                    </a:p>
                  </a:txBody>
                  <a:tcPr marL="68580" marR="68580" marT="0" marB="0" anchor="ctr"/>
                </a:tc>
                <a:tc>
                  <a:txBody>
                    <a:bodyPr/>
                    <a:lstStyle/>
                    <a:p>
                      <a:pPr marL="0" marR="0" indent="0" algn="ctr">
                        <a:buNone/>
                        <a:tabLst>
                          <a:tab pos="182880" algn="l"/>
                        </a:tabLst>
                      </a:pPr>
                      <a:r>
                        <a:rPr lang="en-US" sz="1200" noProof="0" dirty="0">
                          <a:effectLst/>
                        </a:rPr>
                        <a:t>300</a:t>
                      </a:r>
                      <a:endParaRPr lang="en-US" sz="1200" noProof="0" dirty="0">
                        <a:effectLst/>
                        <a:latin typeface="Times New Roman" panose="02020603050405020304" pitchFamily="18" charset="0"/>
                        <a:ea typeface="Times New Roman" panose="02020603050405020304" pitchFamily="18" charset="0"/>
                      </a:endParaRPr>
                    </a:p>
                  </a:txBody>
                  <a:tcPr marL="68580" marR="68580" marT="0" marB="0" anchor="ctr"/>
                </a:tc>
                <a:tc>
                  <a:txBody>
                    <a:bodyPr/>
                    <a:lstStyle/>
                    <a:p>
                      <a:pPr marL="0" marR="0" indent="0" algn="ctr">
                        <a:buNone/>
                        <a:tabLst>
                          <a:tab pos="182880" algn="l"/>
                        </a:tabLst>
                      </a:pPr>
                      <a:r>
                        <a:rPr lang="en-US" sz="1200" noProof="0" dirty="0">
                          <a:effectLst/>
                        </a:rPr>
                        <a:t>1223</a:t>
                      </a:r>
                      <a:endParaRPr lang="en-US" sz="1200" noProof="0" dirty="0">
                        <a:effectLst/>
                        <a:latin typeface="Times New Roman" panose="02020603050405020304" pitchFamily="18" charset="0"/>
                        <a:ea typeface="Times New Roman" panose="02020603050405020304" pitchFamily="18" charset="0"/>
                      </a:endParaRPr>
                    </a:p>
                  </a:txBody>
                  <a:tcPr marL="68580" marR="68580" marT="0" marB="0" anchor="ctr"/>
                </a:tc>
                <a:tc>
                  <a:txBody>
                    <a:bodyPr/>
                    <a:lstStyle/>
                    <a:p>
                      <a:pPr marL="0" marR="0" indent="0" algn="ctr">
                        <a:buNone/>
                        <a:tabLst>
                          <a:tab pos="182880" algn="l"/>
                        </a:tabLst>
                      </a:pPr>
                      <a:r>
                        <a:rPr lang="en-US" sz="1200" noProof="0" dirty="0">
                          <a:effectLst/>
                        </a:rPr>
                        <a:t>125</a:t>
                      </a:r>
                      <a:endParaRPr lang="en-US" sz="1200" noProof="0" dirty="0">
                        <a:effectLst/>
                        <a:latin typeface="Times New Roman" panose="02020603050405020304" pitchFamily="18" charset="0"/>
                        <a:ea typeface="Times New Roman" panose="02020603050405020304" pitchFamily="18" charset="0"/>
                      </a:endParaRPr>
                    </a:p>
                  </a:txBody>
                  <a:tcPr marL="68580" marR="68580" marT="0" marB="0" anchor="ctr"/>
                </a:tc>
                <a:tc>
                  <a:txBody>
                    <a:bodyPr/>
                    <a:lstStyle/>
                    <a:p>
                      <a:pPr marL="0" marR="0" indent="0" algn="ctr">
                        <a:buNone/>
                        <a:tabLst>
                          <a:tab pos="182880" algn="l"/>
                        </a:tabLst>
                      </a:pPr>
                      <a:r>
                        <a:rPr lang="en-US" sz="1200" noProof="0" dirty="0">
                          <a:effectLst/>
                        </a:rPr>
                        <a:t>150+</a:t>
                      </a:r>
                      <a:endParaRPr lang="en-US" sz="1200" noProof="0" dirty="0">
                        <a:effectLst/>
                        <a:latin typeface="Times New Roman" panose="02020603050405020304" pitchFamily="18" charset="0"/>
                        <a:ea typeface="Times New Roman" panose="02020603050405020304" pitchFamily="18" charset="0"/>
                      </a:endParaRPr>
                    </a:p>
                  </a:txBody>
                  <a:tcPr marL="68580" marR="68580" marT="0" marB="0" anchor="ctr"/>
                </a:tc>
                <a:extLst>
                  <a:ext uri="{0D108BD9-81ED-4DB2-BD59-A6C34878D82A}">
                    <a16:rowId xmlns:a16="http://schemas.microsoft.com/office/drawing/2014/main" val="3188007834"/>
                  </a:ext>
                </a:extLst>
              </a:tr>
            </a:tbl>
          </a:graphicData>
        </a:graphic>
      </p:graphicFrame>
    </p:spTree>
    <p:extLst>
      <p:ext uri="{BB962C8B-B14F-4D97-AF65-F5344CB8AC3E}">
        <p14:creationId xmlns:p14="http://schemas.microsoft.com/office/powerpoint/2010/main" val="218949742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7E540A-8862-58CA-FF7E-BA8839875A70}"/>
              </a:ext>
            </a:extLst>
          </p:cNvPr>
          <p:cNvSpPr>
            <a:spLocks noGrp="1"/>
          </p:cNvSpPr>
          <p:nvPr>
            <p:ph type="title"/>
          </p:nvPr>
        </p:nvSpPr>
        <p:spPr/>
        <p:txBody>
          <a:bodyPr/>
          <a:lstStyle/>
          <a:p>
            <a:r>
              <a:rPr lang="en-US" noProof="0" dirty="0"/>
              <a:t>Mars PLSS Planning</a:t>
            </a:r>
          </a:p>
        </p:txBody>
      </p:sp>
      <p:sp>
        <p:nvSpPr>
          <p:cNvPr id="3" name="Content Placeholder 2">
            <a:extLst>
              <a:ext uri="{FF2B5EF4-FFF2-40B4-BE49-F238E27FC236}">
                <a16:creationId xmlns:a16="http://schemas.microsoft.com/office/drawing/2014/main" id="{C8348570-75DA-9058-4483-BAF79627DC81}"/>
              </a:ext>
            </a:extLst>
          </p:cNvPr>
          <p:cNvSpPr>
            <a:spLocks noGrp="1"/>
          </p:cNvSpPr>
          <p:nvPr>
            <p:ph idx="1"/>
          </p:nvPr>
        </p:nvSpPr>
        <p:spPr>
          <a:xfrm>
            <a:off x="411480" y="1676400"/>
            <a:ext cx="6150827" cy="3860949"/>
          </a:xfrm>
        </p:spPr>
        <p:txBody>
          <a:bodyPr>
            <a:normAutofit fontScale="85000" lnSpcReduction="20000"/>
          </a:bodyPr>
          <a:lstStyle/>
          <a:p>
            <a:r>
              <a:rPr lang="en-US" noProof="0" dirty="0"/>
              <a:t>Prior government reference design suit, the exploration EMU (xEMU) took ~15 years to develop</a:t>
            </a:r>
          </a:p>
          <a:p>
            <a:r>
              <a:rPr lang="en-US" noProof="0" dirty="0"/>
              <a:t>A breadboard leading to a DVT mars suit is expected to take a similar amount of time. </a:t>
            </a:r>
          </a:p>
          <a:p>
            <a:r>
              <a:rPr lang="en-US" noProof="0" dirty="0"/>
              <a:t>Expect to be able to utilize some components from xEMU DVT for Mars</a:t>
            </a:r>
          </a:p>
        </p:txBody>
      </p:sp>
      <p:sp>
        <p:nvSpPr>
          <p:cNvPr id="4" name="Footer Placeholder 3">
            <a:extLst>
              <a:ext uri="{FF2B5EF4-FFF2-40B4-BE49-F238E27FC236}">
                <a16:creationId xmlns:a16="http://schemas.microsoft.com/office/drawing/2014/main" id="{191383FC-0F88-7BDE-6098-7D994F7933AD}"/>
              </a:ext>
            </a:extLst>
          </p:cNvPr>
          <p:cNvSpPr>
            <a:spLocks noGrp="1"/>
          </p:cNvSpPr>
          <p:nvPr>
            <p:ph type="ftr" sz="quarter" idx="11"/>
          </p:nvPr>
        </p:nvSpPr>
        <p:spPr/>
        <p:txBody>
          <a:bodyPr/>
          <a:lstStyle/>
          <a:p>
            <a:pPr>
              <a:defRPr/>
            </a:pPr>
            <a:r>
              <a:rPr lang="en-US" noProof="0" dirty="0"/>
              <a:t>International Conference on Environmental Systems ICES-2026-126</a:t>
            </a:r>
          </a:p>
        </p:txBody>
      </p:sp>
      <p:sp>
        <p:nvSpPr>
          <p:cNvPr id="5" name="Slide Number Placeholder 4">
            <a:extLst>
              <a:ext uri="{FF2B5EF4-FFF2-40B4-BE49-F238E27FC236}">
                <a16:creationId xmlns:a16="http://schemas.microsoft.com/office/drawing/2014/main" id="{4341BA06-CF9A-CF37-2FD5-7336870737FA}"/>
              </a:ext>
            </a:extLst>
          </p:cNvPr>
          <p:cNvSpPr>
            <a:spLocks noGrp="1"/>
          </p:cNvSpPr>
          <p:nvPr>
            <p:ph type="sldNum" sz="quarter" idx="12"/>
          </p:nvPr>
        </p:nvSpPr>
        <p:spPr/>
        <p:txBody>
          <a:bodyPr/>
          <a:lstStyle/>
          <a:p>
            <a:pPr>
              <a:defRPr/>
            </a:pPr>
            <a:fld id="{457B86A9-9655-49AA-8089-11BD692C9E90}" type="slidenum">
              <a:rPr lang="en-US" noProof="0" smtClean="0"/>
              <a:pPr>
                <a:defRPr/>
              </a:pPr>
              <a:t>8</a:t>
            </a:fld>
            <a:endParaRPr lang="en-US" noProof="0" dirty="0"/>
          </a:p>
        </p:txBody>
      </p:sp>
      <p:pic>
        <p:nvPicPr>
          <p:cNvPr id="7" name="Picture 6">
            <a:extLst>
              <a:ext uri="{FF2B5EF4-FFF2-40B4-BE49-F238E27FC236}">
                <a16:creationId xmlns:a16="http://schemas.microsoft.com/office/drawing/2014/main" id="{E9195873-F36B-EB0F-4C05-CDCB7394B426}"/>
              </a:ext>
            </a:extLst>
          </p:cNvPr>
          <p:cNvPicPr>
            <a:picLocks noChangeAspect="1"/>
          </p:cNvPicPr>
          <p:nvPr/>
        </p:nvPicPr>
        <p:blipFill>
          <a:blip r:embed="rId2"/>
          <a:stretch>
            <a:fillRect/>
          </a:stretch>
        </p:blipFill>
        <p:spPr>
          <a:xfrm>
            <a:off x="559029" y="5537349"/>
            <a:ext cx="15636240" cy="3860949"/>
          </a:xfrm>
          <a:prstGeom prst="rect">
            <a:avLst/>
          </a:prstGeom>
        </p:spPr>
      </p:pic>
      <p:sp>
        <p:nvSpPr>
          <p:cNvPr id="11" name="TextBox 10">
            <a:extLst>
              <a:ext uri="{FF2B5EF4-FFF2-40B4-BE49-F238E27FC236}">
                <a16:creationId xmlns:a16="http://schemas.microsoft.com/office/drawing/2014/main" id="{CCA4D0A7-0F41-87BA-7905-C94C7D434942}"/>
              </a:ext>
            </a:extLst>
          </p:cNvPr>
          <p:cNvSpPr txBox="1"/>
          <p:nvPr/>
        </p:nvSpPr>
        <p:spPr>
          <a:xfrm>
            <a:off x="8992705" y="3779032"/>
            <a:ext cx="5531968" cy="375911"/>
          </a:xfrm>
          <a:prstGeom prst="rect">
            <a:avLst/>
          </a:prstGeom>
          <a:noFill/>
        </p:spPr>
        <p:txBody>
          <a:bodyPr wrap="square">
            <a:spAutoFit/>
          </a:bodyPr>
          <a:lstStyle/>
          <a:p>
            <a:r>
              <a:rPr lang="en-US" sz="1800" b="1" i="0" u="none" strike="noStrike" baseline="0" noProof="0" dirty="0">
                <a:solidFill>
                  <a:srgbClr val="000000"/>
                </a:solidFill>
              </a:rPr>
              <a:t>High Level Schedule for Development of a Mars PLSS </a:t>
            </a:r>
            <a:endParaRPr lang="en-US" b="1" noProof="0" dirty="0"/>
          </a:p>
        </p:txBody>
      </p:sp>
      <p:graphicFrame>
        <p:nvGraphicFramePr>
          <p:cNvPr id="8" name="Table 7">
            <a:extLst>
              <a:ext uri="{FF2B5EF4-FFF2-40B4-BE49-F238E27FC236}">
                <a16:creationId xmlns:a16="http://schemas.microsoft.com/office/drawing/2014/main" id="{C61F3C0D-12B3-8478-85DB-28E0E680E8CF}"/>
              </a:ext>
            </a:extLst>
          </p:cNvPr>
          <p:cNvGraphicFramePr>
            <a:graphicFrameLocks noGrp="1"/>
          </p:cNvGraphicFramePr>
          <p:nvPr>
            <p:extLst>
              <p:ext uri="{D42A27DB-BD31-4B8C-83A1-F6EECF244321}">
                <p14:modId xmlns:p14="http://schemas.microsoft.com/office/powerpoint/2010/main" val="3021119657"/>
              </p:ext>
            </p:extLst>
          </p:nvPr>
        </p:nvGraphicFramePr>
        <p:xfrm>
          <a:off x="7850429" y="1731714"/>
          <a:ext cx="7786749" cy="1875160"/>
        </p:xfrm>
        <a:graphic>
          <a:graphicData uri="http://schemas.openxmlformats.org/drawingml/2006/table">
            <a:tbl>
              <a:tblPr firstRow="1" firstCol="1" bandRow="1"/>
              <a:tblGrid>
                <a:gridCol w="2267355">
                  <a:extLst>
                    <a:ext uri="{9D8B030D-6E8A-4147-A177-3AD203B41FA5}">
                      <a16:colId xmlns:a16="http://schemas.microsoft.com/office/drawing/2014/main" val="2320903963"/>
                    </a:ext>
                  </a:extLst>
                </a:gridCol>
                <a:gridCol w="229165">
                  <a:extLst>
                    <a:ext uri="{9D8B030D-6E8A-4147-A177-3AD203B41FA5}">
                      <a16:colId xmlns:a16="http://schemas.microsoft.com/office/drawing/2014/main" val="1480481354"/>
                    </a:ext>
                  </a:extLst>
                </a:gridCol>
                <a:gridCol w="229165">
                  <a:extLst>
                    <a:ext uri="{9D8B030D-6E8A-4147-A177-3AD203B41FA5}">
                      <a16:colId xmlns:a16="http://schemas.microsoft.com/office/drawing/2014/main" val="2442102537"/>
                    </a:ext>
                  </a:extLst>
                </a:gridCol>
                <a:gridCol w="229165">
                  <a:extLst>
                    <a:ext uri="{9D8B030D-6E8A-4147-A177-3AD203B41FA5}">
                      <a16:colId xmlns:a16="http://schemas.microsoft.com/office/drawing/2014/main" val="3758885410"/>
                    </a:ext>
                  </a:extLst>
                </a:gridCol>
                <a:gridCol w="232404">
                  <a:extLst>
                    <a:ext uri="{9D8B030D-6E8A-4147-A177-3AD203B41FA5}">
                      <a16:colId xmlns:a16="http://schemas.microsoft.com/office/drawing/2014/main" val="740291859"/>
                    </a:ext>
                  </a:extLst>
                </a:gridCol>
                <a:gridCol w="229165">
                  <a:extLst>
                    <a:ext uri="{9D8B030D-6E8A-4147-A177-3AD203B41FA5}">
                      <a16:colId xmlns:a16="http://schemas.microsoft.com/office/drawing/2014/main" val="3253361267"/>
                    </a:ext>
                  </a:extLst>
                </a:gridCol>
                <a:gridCol w="229165">
                  <a:extLst>
                    <a:ext uri="{9D8B030D-6E8A-4147-A177-3AD203B41FA5}">
                      <a16:colId xmlns:a16="http://schemas.microsoft.com/office/drawing/2014/main" val="3403014853"/>
                    </a:ext>
                  </a:extLst>
                </a:gridCol>
                <a:gridCol w="229165">
                  <a:extLst>
                    <a:ext uri="{9D8B030D-6E8A-4147-A177-3AD203B41FA5}">
                      <a16:colId xmlns:a16="http://schemas.microsoft.com/office/drawing/2014/main" val="1491455877"/>
                    </a:ext>
                  </a:extLst>
                </a:gridCol>
                <a:gridCol w="232404">
                  <a:extLst>
                    <a:ext uri="{9D8B030D-6E8A-4147-A177-3AD203B41FA5}">
                      <a16:colId xmlns:a16="http://schemas.microsoft.com/office/drawing/2014/main" val="3411106232"/>
                    </a:ext>
                  </a:extLst>
                </a:gridCol>
                <a:gridCol w="229165">
                  <a:extLst>
                    <a:ext uri="{9D8B030D-6E8A-4147-A177-3AD203B41FA5}">
                      <a16:colId xmlns:a16="http://schemas.microsoft.com/office/drawing/2014/main" val="4255064848"/>
                    </a:ext>
                  </a:extLst>
                </a:gridCol>
                <a:gridCol w="229165">
                  <a:extLst>
                    <a:ext uri="{9D8B030D-6E8A-4147-A177-3AD203B41FA5}">
                      <a16:colId xmlns:a16="http://schemas.microsoft.com/office/drawing/2014/main" val="1032041479"/>
                    </a:ext>
                  </a:extLst>
                </a:gridCol>
                <a:gridCol w="229165">
                  <a:extLst>
                    <a:ext uri="{9D8B030D-6E8A-4147-A177-3AD203B41FA5}">
                      <a16:colId xmlns:a16="http://schemas.microsoft.com/office/drawing/2014/main" val="3671321188"/>
                    </a:ext>
                  </a:extLst>
                </a:gridCol>
                <a:gridCol w="232404">
                  <a:extLst>
                    <a:ext uri="{9D8B030D-6E8A-4147-A177-3AD203B41FA5}">
                      <a16:colId xmlns:a16="http://schemas.microsoft.com/office/drawing/2014/main" val="1799050230"/>
                    </a:ext>
                  </a:extLst>
                </a:gridCol>
                <a:gridCol w="251029">
                  <a:extLst>
                    <a:ext uri="{9D8B030D-6E8A-4147-A177-3AD203B41FA5}">
                      <a16:colId xmlns:a16="http://schemas.microsoft.com/office/drawing/2014/main" val="2866849008"/>
                    </a:ext>
                  </a:extLst>
                </a:gridCol>
                <a:gridCol w="207301">
                  <a:extLst>
                    <a:ext uri="{9D8B030D-6E8A-4147-A177-3AD203B41FA5}">
                      <a16:colId xmlns:a16="http://schemas.microsoft.com/office/drawing/2014/main" val="4038852825"/>
                    </a:ext>
                  </a:extLst>
                </a:gridCol>
                <a:gridCol w="229165">
                  <a:extLst>
                    <a:ext uri="{9D8B030D-6E8A-4147-A177-3AD203B41FA5}">
                      <a16:colId xmlns:a16="http://schemas.microsoft.com/office/drawing/2014/main" val="2876080412"/>
                    </a:ext>
                  </a:extLst>
                </a:gridCol>
                <a:gridCol w="232404">
                  <a:extLst>
                    <a:ext uri="{9D8B030D-6E8A-4147-A177-3AD203B41FA5}">
                      <a16:colId xmlns:a16="http://schemas.microsoft.com/office/drawing/2014/main" val="3330016492"/>
                    </a:ext>
                  </a:extLst>
                </a:gridCol>
                <a:gridCol w="229165">
                  <a:extLst>
                    <a:ext uri="{9D8B030D-6E8A-4147-A177-3AD203B41FA5}">
                      <a16:colId xmlns:a16="http://schemas.microsoft.com/office/drawing/2014/main" val="3911930317"/>
                    </a:ext>
                  </a:extLst>
                </a:gridCol>
                <a:gridCol w="229165">
                  <a:extLst>
                    <a:ext uri="{9D8B030D-6E8A-4147-A177-3AD203B41FA5}">
                      <a16:colId xmlns:a16="http://schemas.microsoft.com/office/drawing/2014/main" val="3484084126"/>
                    </a:ext>
                  </a:extLst>
                </a:gridCol>
                <a:gridCol w="229165">
                  <a:extLst>
                    <a:ext uri="{9D8B030D-6E8A-4147-A177-3AD203B41FA5}">
                      <a16:colId xmlns:a16="http://schemas.microsoft.com/office/drawing/2014/main" val="2301397321"/>
                    </a:ext>
                  </a:extLst>
                </a:gridCol>
                <a:gridCol w="232404">
                  <a:extLst>
                    <a:ext uri="{9D8B030D-6E8A-4147-A177-3AD203B41FA5}">
                      <a16:colId xmlns:a16="http://schemas.microsoft.com/office/drawing/2014/main" val="2461682263"/>
                    </a:ext>
                  </a:extLst>
                </a:gridCol>
                <a:gridCol w="229165">
                  <a:extLst>
                    <a:ext uri="{9D8B030D-6E8A-4147-A177-3AD203B41FA5}">
                      <a16:colId xmlns:a16="http://schemas.microsoft.com/office/drawing/2014/main" val="2013985972"/>
                    </a:ext>
                  </a:extLst>
                </a:gridCol>
                <a:gridCol w="229165">
                  <a:extLst>
                    <a:ext uri="{9D8B030D-6E8A-4147-A177-3AD203B41FA5}">
                      <a16:colId xmlns:a16="http://schemas.microsoft.com/office/drawing/2014/main" val="2383472883"/>
                    </a:ext>
                  </a:extLst>
                </a:gridCol>
                <a:gridCol w="229165">
                  <a:extLst>
                    <a:ext uri="{9D8B030D-6E8A-4147-A177-3AD203B41FA5}">
                      <a16:colId xmlns:a16="http://schemas.microsoft.com/office/drawing/2014/main" val="1941265167"/>
                    </a:ext>
                  </a:extLst>
                </a:gridCol>
                <a:gridCol w="232404">
                  <a:extLst>
                    <a:ext uri="{9D8B030D-6E8A-4147-A177-3AD203B41FA5}">
                      <a16:colId xmlns:a16="http://schemas.microsoft.com/office/drawing/2014/main" val="192263432"/>
                    </a:ext>
                  </a:extLst>
                </a:gridCol>
              </a:tblGrid>
              <a:tr h="234395">
                <a:tc>
                  <a:txBody>
                    <a:bodyPr/>
                    <a:lstStyle/>
                    <a:p>
                      <a:pPr marL="0" marR="0" algn="l">
                        <a:buNone/>
                      </a:pPr>
                      <a:r>
                        <a:rPr lang="en-US" sz="1200" b="1" noProof="0" dirty="0">
                          <a:solidFill>
                            <a:srgbClr val="000000"/>
                          </a:solidFill>
                          <a:effectLst/>
                          <a:latin typeface="Times New Roman" panose="02020603050405020304" pitchFamily="18" charset="0"/>
                          <a:ea typeface="Times New Roman" panose="02020603050405020304" pitchFamily="18" charset="0"/>
                        </a:rPr>
                        <a:t> </a:t>
                      </a:r>
                      <a:endParaRPr lang="en-US" sz="1200" b="1" noProof="0" dirty="0">
                        <a:effectLst/>
                        <a:latin typeface="Times New Roman" panose="02020603050405020304" pitchFamily="18" charset="0"/>
                        <a:ea typeface="Times New Roman" panose="02020603050405020304" pitchFamily="18"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gridSpan="4">
                  <a:txBody>
                    <a:bodyPr/>
                    <a:lstStyle/>
                    <a:p>
                      <a:pPr marL="0" marR="0" algn="ctr">
                        <a:buNone/>
                      </a:pPr>
                      <a:r>
                        <a:rPr lang="en-US" sz="1200" b="1" noProof="0" dirty="0">
                          <a:solidFill>
                            <a:srgbClr val="000000"/>
                          </a:solidFill>
                          <a:effectLst/>
                          <a:latin typeface="Times New Roman" panose="02020603050405020304" pitchFamily="18" charset="0"/>
                          <a:ea typeface="Times New Roman" panose="02020603050405020304" pitchFamily="18" charset="0"/>
                        </a:rPr>
                        <a:t>2026</a:t>
                      </a:r>
                      <a:endParaRPr lang="en-US" sz="1200" b="1" noProof="0" dirty="0">
                        <a:effectLst/>
                        <a:latin typeface="Times New Roman" panose="02020603050405020304" pitchFamily="18" charset="0"/>
                        <a:ea typeface="Times New Roman" panose="02020603050405020304" pitchFamily="18"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hMerge="1">
                  <a:txBody>
                    <a:bodyPr/>
                    <a:lstStyle/>
                    <a:p>
                      <a:endParaRPr lang="en-US"/>
                    </a:p>
                  </a:txBody>
                  <a:tcPr/>
                </a:tc>
                <a:tc hMerge="1">
                  <a:txBody>
                    <a:bodyPr/>
                    <a:lstStyle/>
                    <a:p>
                      <a:endParaRPr lang="en-US"/>
                    </a:p>
                  </a:txBody>
                  <a:tcPr/>
                </a:tc>
                <a:tc hMerge="1">
                  <a:txBody>
                    <a:bodyPr/>
                    <a:lstStyle/>
                    <a:p>
                      <a:endParaRPr lang="en-US"/>
                    </a:p>
                  </a:txBody>
                  <a:tcPr/>
                </a:tc>
                <a:tc gridSpan="4">
                  <a:txBody>
                    <a:bodyPr/>
                    <a:lstStyle/>
                    <a:p>
                      <a:pPr marL="0" marR="0" algn="ctr">
                        <a:buNone/>
                      </a:pPr>
                      <a:r>
                        <a:rPr lang="en-US" sz="1200" b="1" noProof="0" dirty="0">
                          <a:solidFill>
                            <a:srgbClr val="000000"/>
                          </a:solidFill>
                          <a:effectLst/>
                          <a:latin typeface="Times New Roman" panose="02020603050405020304" pitchFamily="18" charset="0"/>
                          <a:ea typeface="Times New Roman" panose="02020603050405020304" pitchFamily="18" charset="0"/>
                        </a:rPr>
                        <a:t>2027</a:t>
                      </a:r>
                      <a:endParaRPr lang="en-US" sz="1200" b="1" noProof="0" dirty="0">
                        <a:effectLst/>
                        <a:latin typeface="Times New Roman" panose="02020603050405020304" pitchFamily="18" charset="0"/>
                        <a:ea typeface="Times New Roman" panose="02020603050405020304" pitchFamily="18"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hMerge="1">
                  <a:txBody>
                    <a:bodyPr/>
                    <a:lstStyle/>
                    <a:p>
                      <a:endParaRPr lang="en-US"/>
                    </a:p>
                  </a:txBody>
                  <a:tcPr/>
                </a:tc>
                <a:tc hMerge="1">
                  <a:txBody>
                    <a:bodyPr/>
                    <a:lstStyle/>
                    <a:p>
                      <a:endParaRPr lang="en-US"/>
                    </a:p>
                  </a:txBody>
                  <a:tcPr/>
                </a:tc>
                <a:tc hMerge="1">
                  <a:txBody>
                    <a:bodyPr/>
                    <a:lstStyle/>
                    <a:p>
                      <a:endParaRPr lang="en-US"/>
                    </a:p>
                  </a:txBody>
                  <a:tcPr/>
                </a:tc>
                <a:tc gridSpan="4">
                  <a:txBody>
                    <a:bodyPr/>
                    <a:lstStyle/>
                    <a:p>
                      <a:pPr marL="0" marR="0" algn="ctr">
                        <a:buNone/>
                      </a:pPr>
                      <a:r>
                        <a:rPr lang="en-US" sz="1200" b="1" noProof="0" dirty="0">
                          <a:solidFill>
                            <a:srgbClr val="000000"/>
                          </a:solidFill>
                          <a:effectLst/>
                          <a:latin typeface="Times New Roman" panose="02020603050405020304" pitchFamily="18" charset="0"/>
                          <a:ea typeface="Times New Roman" panose="02020603050405020304" pitchFamily="18" charset="0"/>
                        </a:rPr>
                        <a:t>2028</a:t>
                      </a:r>
                      <a:endParaRPr lang="en-US" sz="1200" b="1" noProof="0" dirty="0">
                        <a:effectLst/>
                        <a:latin typeface="Times New Roman" panose="02020603050405020304" pitchFamily="18" charset="0"/>
                        <a:ea typeface="Times New Roman" panose="02020603050405020304" pitchFamily="18"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hMerge="1">
                  <a:txBody>
                    <a:bodyPr/>
                    <a:lstStyle/>
                    <a:p>
                      <a:endParaRPr lang="en-US"/>
                    </a:p>
                  </a:txBody>
                  <a:tcPr/>
                </a:tc>
                <a:tc hMerge="1">
                  <a:txBody>
                    <a:bodyPr/>
                    <a:lstStyle/>
                    <a:p>
                      <a:endParaRPr lang="en-US"/>
                    </a:p>
                  </a:txBody>
                  <a:tcPr/>
                </a:tc>
                <a:tc hMerge="1">
                  <a:txBody>
                    <a:bodyPr/>
                    <a:lstStyle/>
                    <a:p>
                      <a:endParaRPr lang="en-US"/>
                    </a:p>
                  </a:txBody>
                  <a:tcPr/>
                </a:tc>
                <a:tc gridSpan="4">
                  <a:txBody>
                    <a:bodyPr/>
                    <a:lstStyle/>
                    <a:p>
                      <a:pPr marL="0" marR="0" algn="ctr">
                        <a:buNone/>
                      </a:pPr>
                      <a:r>
                        <a:rPr lang="en-US" sz="1200" b="1" noProof="0" dirty="0">
                          <a:solidFill>
                            <a:srgbClr val="000000"/>
                          </a:solidFill>
                          <a:effectLst/>
                          <a:latin typeface="Times New Roman" panose="02020603050405020304" pitchFamily="18" charset="0"/>
                          <a:ea typeface="Times New Roman" panose="02020603050405020304" pitchFamily="18" charset="0"/>
                        </a:rPr>
                        <a:t>2029</a:t>
                      </a:r>
                      <a:endParaRPr lang="en-US" sz="1200" b="1" noProof="0" dirty="0">
                        <a:effectLst/>
                        <a:latin typeface="Times New Roman" panose="02020603050405020304" pitchFamily="18" charset="0"/>
                        <a:ea typeface="Times New Roman" panose="02020603050405020304" pitchFamily="18"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hMerge="1">
                  <a:txBody>
                    <a:bodyPr/>
                    <a:lstStyle/>
                    <a:p>
                      <a:endParaRPr lang="en-US"/>
                    </a:p>
                  </a:txBody>
                  <a:tcPr/>
                </a:tc>
                <a:tc hMerge="1">
                  <a:txBody>
                    <a:bodyPr/>
                    <a:lstStyle/>
                    <a:p>
                      <a:endParaRPr lang="en-US"/>
                    </a:p>
                  </a:txBody>
                  <a:tcPr/>
                </a:tc>
                <a:tc hMerge="1">
                  <a:txBody>
                    <a:bodyPr/>
                    <a:lstStyle/>
                    <a:p>
                      <a:endParaRPr lang="en-US"/>
                    </a:p>
                  </a:txBody>
                  <a:tcPr/>
                </a:tc>
                <a:tc gridSpan="4">
                  <a:txBody>
                    <a:bodyPr/>
                    <a:lstStyle/>
                    <a:p>
                      <a:pPr marL="0" marR="0" algn="ctr">
                        <a:buNone/>
                      </a:pPr>
                      <a:r>
                        <a:rPr lang="en-US" sz="1200" b="1" noProof="0" dirty="0">
                          <a:solidFill>
                            <a:srgbClr val="000000"/>
                          </a:solidFill>
                          <a:effectLst/>
                          <a:latin typeface="Times New Roman" panose="02020603050405020304" pitchFamily="18" charset="0"/>
                          <a:ea typeface="Times New Roman" panose="02020603050405020304" pitchFamily="18" charset="0"/>
                        </a:rPr>
                        <a:t>2030</a:t>
                      </a:r>
                      <a:endParaRPr lang="en-US" sz="1200" b="1" noProof="0" dirty="0">
                        <a:effectLst/>
                        <a:latin typeface="Times New Roman" panose="02020603050405020304" pitchFamily="18" charset="0"/>
                        <a:ea typeface="Times New Roman" panose="02020603050405020304" pitchFamily="18"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hMerge="1">
                  <a:txBody>
                    <a:bodyPr/>
                    <a:lstStyle/>
                    <a:p>
                      <a:endParaRPr lang="en-US"/>
                    </a:p>
                  </a:txBody>
                  <a:tcPr/>
                </a:tc>
                <a:tc hMerge="1">
                  <a:txBody>
                    <a:bodyPr/>
                    <a:lstStyle/>
                    <a:p>
                      <a:endParaRPr lang="en-US"/>
                    </a:p>
                  </a:txBody>
                  <a:tcPr/>
                </a:tc>
                <a:tc hMerge="1">
                  <a:txBody>
                    <a:bodyPr/>
                    <a:lstStyle/>
                    <a:p>
                      <a:endParaRPr lang="en-US"/>
                    </a:p>
                  </a:txBody>
                  <a:tcPr/>
                </a:tc>
                <a:tc gridSpan="4">
                  <a:txBody>
                    <a:bodyPr/>
                    <a:lstStyle/>
                    <a:p>
                      <a:pPr marL="0" marR="0" algn="ctr">
                        <a:buNone/>
                      </a:pPr>
                      <a:r>
                        <a:rPr lang="en-US" sz="1200" b="1" noProof="0" dirty="0">
                          <a:solidFill>
                            <a:srgbClr val="000000"/>
                          </a:solidFill>
                          <a:effectLst/>
                          <a:latin typeface="Times New Roman" panose="02020603050405020304" pitchFamily="18" charset="0"/>
                          <a:ea typeface="Times New Roman" panose="02020603050405020304" pitchFamily="18" charset="0"/>
                        </a:rPr>
                        <a:t>2031</a:t>
                      </a:r>
                      <a:endParaRPr lang="en-US" sz="1200" b="1" noProof="0" dirty="0">
                        <a:effectLst/>
                        <a:latin typeface="Times New Roman" panose="02020603050405020304" pitchFamily="18" charset="0"/>
                        <a:ea typeface="Times New Roman" panose="02020603050405020304" pitchFamily="18"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3818295131"/>
                  </a:ext>
                </a:extLst>
              </a:tr>
              <a:tr h="234395">
                <a:tc>
                  <a:txBody>
                    <a:bodyPr/>
                    <a:lstStyle/>
                    <a:p>
                      <a:pPr marL="0" marR="0" algn="l">
                        <a:buNone/>
                      </a:pPr>
                      <a:r>
                        <a:rPr lang="en-US" sz="1200" b="1" noProof="0" dirty="0">
                          <a:solidFill>
                            <a:srgbClr val="000000"/>
                          </a:solidFill>
                          <a:effectLst/>
                          <a:latin typeface="Times New Roman" panose="02020603050405020304" pitchFamily="18" charset="0"/>
                          <a:ea typeface="Times New Roman" panose="02020603050405020304" pitchFamily="18" charset="0"/>
                        </a:rPr>
                        <a:t>System Performance Evaluation</a:t>
                      </a:r>
                      <a:endParaRPr lang="en-US" sz="1200" b="1" noProof="0" dirty="0">
                        <a:effectLst/>
                        <a:latin typeface="Times New Roman" panose="02020603050405020304" pitchFamily="18" charset="0"/>
                        <a:ea typeface="Times New Roman" panose="02020603050405020304" pitchFamily="18"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buNone/>
                      </a:pPr>
                      <a:r>
                        <a:rPr lang="en-US" sz="1200" b="1" noProof="0" dirty="0">
                          <a:solidFill>
                            <a:srgbClr val="006100"/>
                          </a:solidFill>
                          <a:effectLst/>
                          <a:latin typeface="Times New Roman" panose="02020603050405020304" pitchFamily="18" charset="0"/>
                          <a:ea typeface="Times New Roman" panose="02020603050405020304" pitchFamily="18" charset="0"/>
                        </a:rPr>
                        <a:t> </a:t>
                      </a:r>
                      <a:endParaRPr lang="en-US" sz="1200" b="1" noProof="0" dirty="0">
                        <a:effectLst/>
                        <a:latin typeface="Times New Roman" panose="02020603050405020304" pitchFamily="18" charset="0"/>
                        <a:ea typeface="Times New Roman" panose="02020603050405020304" pitchFamily="18" charset="0"/>
                      </a:endParaRPr>
                    </a:p>
                  </a:txBody>
                  <a:tcPr marL="68580" marR="68580" marT="0" marB="0" anchor="b">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70C0"/>
                    </a:solidFill>
                  </a:tcPr>
                </a:tc>
                <a:tc>
                  <a:txBody>
                    <a:bodyPr/>
                    <a:lstStyle/>
                    <a:p>
                      <a:pPr marL="0" marR="0" algn="ctr">
                        <a:buNone/>
                      </a:pPr>
                      <a:r>
                        <a:rPr lang="en-US" sz="1200" b="1" noProof="0" dirty="0">
                          <a:solidFill>
                            <a:srgbClr val="006100"/>
                          </a:solidFill>
                          <a:effectLst/>
                          <a:latin typeface="Times New Roman" panose="02020603050405020304" pitchFamily="18" charset="0"/>
                          <a:ea typeface="Times New Roman" panose="02020603050405020304" pitchFamily="18" charset="0"/>
                        </a:rPr>
                        <a:t> </a:t>
                      </a:r>
                      <a:endParaRPr lang="en-US" sz="1200" b="1" noProof="0" dirty="0">
                        <a:effectLst/>
                        <a:latin typeface="Times New Roman" panose="02020603050405020304" pitchFamily="18" charset="0"/>
                        <a:ea typeface="Times New Roman" panose="02020603050405020304" pitchFamily="18" charset="0"/>
                      </a:endParaRPr>
                    </a:p>
                  </a:txBody>
                  <a:tcPr marL="68580" marR="68580" marT="0" marB="0" anchor="b">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70C0"/>
                    </a:solidFill>
                  </a:tcPr>
                </a:tc>
                <a:tc>
                  <a:txBody>
                    <a:bodyPr/>
                    <a:lstStyle/>
                    <a:p>
                      <a:pPr marL="0" marR="0" algn="ctr">
                        <a:buNone/>
                      </a:pPr>
                      <a:r>
                        <a:rPr lang="en-US" sz="1200" b="1" noProof="0" dirty="0">
                          <a:solidFill>
                            <a:srgbClr val="006100"/>
                          </a:solidFill>
                          <a:effectLst/>
                          <a:latin typeface="Times New Roman" panose="02020603050405020304" pitchFamily="18" charset="0"/>
                          <a:ea typeface="Times New Roman" panose="02020603050405020304" pitchFamily="18" charset="0"/>
                        </a:rPr>
                        <a:t> </a:t>
                      </a:r>
                      <a:endParaRPr lang="en-US" sz="1200" b="1" noProof="0" dirty="0">
                        <a:effectLst/>
                        <a:latin typeface="Times New Roman" panose="02020603050405020304" pitchFamily="18" charset="0"/>
                        <a:ea typeface="Times New Roman" panose="02020603050405020304" pitchFamily="18" charset="0"/>
                      </a:endParaRPr>
                    </a:p>
                  </a:txBody>
                  <a:tcPr marL="68580" marR="68580" marT="0" marB="0" anchor="b">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70C0"/>
                    </a:solidFill>
                  </a:tcPr>
                </a:tc>
                <a:tc>
                  <a:txBody>
                    <a:bodyPr/>
                    <a:lstStyle/>
                    <a:p>
                      <a:pPr marL="0" marR="0" algn="ctr">
                        <a:buNone/>
                      </a:pPr>
                      <a:r>
                        <a:rPr lang="en-US" sz="1200" b="1" noProof="0" dirty="0">
                          <a:solidFill>
                            <a:srgbClr val="006100"/>
                          </a:solidFill>
                          <a:effectLst/>
                          <a:latin typeface="Times New Roman" panose="02020603050405020304" pitchFamily="18" charset="0"/>
                          <a:ea typeface="Times New Roman" panose="02020603050405020304" pitchFamily="18" charset="0"/>
                        </a:rPr>
                        <a:t> </a:t>
                      </a:r>
                      <a:endParaRPr lang="en-US" sz="1200" b="1" noProof="0" dirty="0">
                        <a:effectLst/>
                        <a:latin typeface="Times New Roman" panose="02020603050405020304" pitchFamily="18" charset="0"/>
                        <a:ea typeface="Times New Roman" panose="02020603050405020304" pitchFamily="18" charset="0"/>
                      </a:endParaRPr>
                    </a:p>
                  </a:txBody>
                  <a:tcPr marL="68580" marR="68580" marT="0" marB="0" anchor="b">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70C0"/>
                    </a:solidFill>
                  </a:tcPr>
                </a:tc>
                <a:tc>
                  <a:txBody>
                    <a:bodyPr/>
                    <a:lstStyle/>
                    <a:p>
                      <a:pPr marL="0" marR="0" algn="l">
                        <a:buNone/>
                      </a:pPr>
                      <a:r>
                        <a:rPr lang="en-US" sz="1200" b="1" noProof="0" dirty="0">
                          <a:solidFill>
                            <a:srgbClr val="000000"/>
                          </a:solidFill>
                          <a:effectLst/>
                          <a:latin typeface="Times New Roman" panose="02020603050405020304" pitchFamily="18" charset="0"/>
                          <a:ea typeface="Times New Roman" panose="02020603050405020304" pitchFamily="18" charset="0"/>
                        </a:rPr>
                        <a:t> </a:t>
                      </a:r>
                      <a:endParaRPr lang="en-US" sz="1200" b="1" noProof="0" dirty="0">
                        <a:effectLst/>
                        <a:latin typeface="Times New Roman" panose="02020603050405020304" pitchFamily="18" charset="0"/>
                        <a:ea typeface="Times New Roman" panose="02020603050405020304" pitchFamily="18" charset="0"/>
                      </a:endParaRPr>
                    </a:p>
                  </a:txBody>
                  <a:tcPr marL="68580" marR="68580" marT="0" marB="0" anchor="b">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buNone/>
                      </a:pPr>
                      <a:endParaRPr lang="en-US" sz="1200" b="1" noProof="0" dirty="0">
                        <a:effectLst/>
                        <a:latin typeface="Times New Roman" panose="02020603050405020304" pitchFamily="18" charset="0"/>
                      </a:endParaRPr>
                    </a:p>
                  </a:txBody>
                  <a:tcPr marL="68580" marR="68580" marT="0" marB="0" anchor="b">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buNone/>
                      </a:pPr>
                      <a:endParaRPr lang="en-US" sz="1200" b="1" noProof="0" dirty="0">
                        <a:effectLst/>
                        <a:latin typeface="Times New Roman" panose="02020603050405020304" pitchFamily="18" charset="0"/>
                      </a:endParaRPr>
                    </a:p>
                  </a:txBody>
                  <a:tcPr marL="68580" marR="68580" marT="0" marB="0" anchor="b">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buNone/>
                      </a:pPr>
                      <a:endParaRPr lang="en-US" sz="1200" b="1" noProof="0" dirty="0">
                        <a:effectLst/>
                        <a:latin typeface="Times New Roman" panose="02020603050405020304" pitchFamily="18" charset="0"/>
                      </a:endParaRPr>
                    </a:p>
                  </a:txBody>
                  <a:tcPr marL="68580" marR="68580" marT="0" marB="0" anchor="b">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l">
                        <a:buNone/>
                      </a:pPr>
                      <a:r>
                        <a:rPr lang="en-US" sz="1200" b="1" noProof="0" dirty="0">
                          <a:solidFill>
                            <a:srgbClr val="000000"/>
                          </a:solidFill>
                          <a:effectLst/>
                          <a:latin typeface="Times New Roman" panose="02020603050405020304" pitchFamily="18" charset="0"/>
                          <a:ea typeface="Times New Roman" panose="02020603050405020304" pitchFamily="18" charset="0"/>
                        </a:rPr>
                        <a:t> </a:t>
                      </a:r>
                      <a:endParaRPr lang="en-US" sz="1200" b="1" noProof="0" dirty="0">
                        <a:effectLst/>
                        <a:latin typeface="Times New Roman" panose="02020603050405020304" pitchFamily="18" charset="0"/>
                        <a:ea typeface="Times New Roman" panose="02020603050405020304" pitchFamily="18" charset="0"/>
                      </a:endParaRPr>
                    </a:p>
                  </a:txBody>
                  <a:tcPr marL="68580" marR="68580" marT="0" marB="0" anchor="b">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buNone/>
                      </a:pPr>
                      <a:endParaRPr lang="en-US" sz="1200" b="1" noProof="0" dirty="0">
                        <a:effectLst/>
                        <a:latin typeface="Times New Roman" panose="02020603050405020304" pitchFamily="18" charset="0"/>
                      </a:endParaRPr>
                    </a:p>
                  </a:txBody>
                  <a:tcPr marL="68580" marR="68580" marT="0" marB="0" anchor="b">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buNone/>
                      </a:pPr>
                      <a:endParaRPr lang="en-US" sz="1200" b="1" noProof="0" dirty="0">
                        <a:effectLst/>
                        <a:latin typeface="Times New Roman" panose="02020603050405020304" pitchFamily="18" charset="0"/>
                      </a:endParaRPr>
                    </a:p>
                  </a:txBody>
                  <a:tcPr marL="68580" marR="68580" marT="0" marB="0" anchor="b">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buNone/>
                      </a:pPr>
                      <a:endParaRPr lang="en-US" sz="1200" b="1" noProof="0" dirty="0">
                        <a:effectLst/>
                        <a:latin typeface="Times New Roman" panose="02020603050405020304" pitchFamily="18" charset="0"/>
                      </a:endParaRPr>
                    </a:p>
                  </a:txBody>
                  <a:tcPr marL="68580" marR="68580" marT="0" marB="0" anchor="b">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l">
                        <a:buNone/>
                      </a:pPr>
                      <a:r>
                        <a:rPr lang="en-US" sz="1200" b="1" noProof="0" dirty="0">
                          <a:solidFill>
                            <a:srgbClr val="000000"/>
                          </a:solidFill>
                          <a:effectLst/>
                          <a:latin typeface="Times New Roman" panose="02020603050405020304" pitchFamily="18" charset="0"/>
                          <a:ea typeface="Times New Roman" panose="02020603050405020304" pitchFamily="18" charset="0"/>
                        </a:rPr>
                        <a:t> </a:t>
                      </a:r>
                      <a:endParaRPr lang="en-US" sz="1200" b="1" noProof="0" dirty="0">
                        <a:effectLst/>
                        <a:latin typeface="Times New Roman" panose="02020603050405020304" pitchFamily="18" charset="0"/>
                        <a:ea typeface="Times New Roman" panose="02020603050405020304" pitchFamily="18" charset="0"/>
                      </a:endParaRPr>
                    </a:p>
                  </a:txBody>
                  <a:tcPr marL="68580" marR="68580" marT="0" marB="0" anchor="b">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buNone/>
                      </a:pPr>
                      <a:endParaRPr lang="en-US" sz="1200" b="1" noProof="0" dirty="0">
                        <a:effectLst/>
                        <a:latin typeface="Times New Roman" panose="02020603050405020304" pitchFamily="18" charset="0"/>
                      </a:endParaRPr>
                    </a:p>
                  </a:txBody>
                  <a:tcPr marL="68580" marR="68580" marT="0" marB="0" anchor="b">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buNone/>
                      </a:pPr>
                      <a:endParaRPr lang="en-US" sz="1200" b="1" noProof="0" dirty="0">
                        <a:effectLst/>
                        <a:latin typeface="Times New Roman" panose="02020603050405020304" pitchFamily="18" charset="0"/>
                      </a:endParaRPr>
                    </a:p>
                  </a:txBody>
                  <a:tcPr marL="68580" marR="68580" marT="0" marB="0" anchor="b">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buNone/>
                      </a:pPr>
                      <a:endParaRPr lang="en-US" sz="1200" b="1" noProof="0" dirty="0">
                        <a:effectLst/>
                        <a:latin typeface="Times New Roman" panose="02020603050405020304" pitchFamily="18" charset="0"/>
                      </a:endParaRPr>
                    </a:p>
                  </a:txBody>
                  <a:tcPr marL="68580" marR="68580" marT="0" marB="0" anchor="b">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l">
                        <a:buNone/>
                      </a:pPr>
                      <a:r>
                        <a:rPr lang="en-US" sz="1200" b="1" noProof="0" dirty="0">
                          <a:solidFill>
                            <a:srgbClr val="000000"/>
                          </a:solidFill>
                          <a:effectLst/>
                          <a:latin typeface="Times New Roman" panose="02020603050405020304" pitchFamily="18" charset="0"/>
                          <a:ea typeface="Times New Roman" panose="02020603050405020304" pitchFamily="18" charset="0"/>
                        </a:rPr>
                        <a:t> </a:t>
                      </a:r>
                      <a:endParaRPr lang="en-US" sz="1200" b="1" noProof="0" dirty="0">
                        <a:effectLst/>
                        <a:latin typeface="Times New Roman" panose="02020603050405020304" pitchFamily="18" charset="0"/>
                        <a:ea typeface="Times New Roman" panose="02020603050405020304" pitchFamily="18" charset="0"/>
                      </a:endParaRPr>
                    </a:p>
                  </a:txBody>
                  <a:tcPr marL="68580" marR="68580" marT="0" marB="0" anchor="b">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l">
                        <a:buNone/>
                      </a:pPr>
                      <a:r>
                        <a:rPr lang="en-US" sz="1200" b="1" noProof="0" dirty="0">
                          <a:solidFill>
                            <a:srgbClr val="000000"/>
                          </a:solidFill>
                          <a:effectLst/>
                          <a:latin typeface="Times New Roman" panose="02020603050405020304" pitchFamily="18" charset="0"/>
                          <a:ea typeface="Times New Roman" panose="02020603050405020304" pitchFamily="18" charset="0"/>
                        </a:rPr>
                        <a:t> </a:t>
                      </a:r>
                      <a:endParaRPr lang="en-US" sz="1200" b="1" noProof="0" dirty="0">
                        <a:effectLst/>
                        <a:latin typeface="Times New Roman" panose="02020603050405020304" pitchFamily="18" charset="0"/>
                        <a:ea typeface="Times New Roman" panose="02020603050405020304" pitchFamily="18" charset="0"/>
                      </a:endParaRPr>
                    </a:p>
                  </a:txBody>
                  <a:tcPr marL="68580" marR="68580" marT="0" marB="0" anchor="b">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l">
                        <a:buNone/>
                      </a:pPr>
                      <a:r>
                        <a:rPr lang="en-US" sz="1200" b="1" noProof="0" dirty="0">
                          <a:solidFill>
                            <a:srgbClr val="000000"/>
                          </a:solidFill>
                          <a:effectLst/>
                          <a:latin typeface="Times New Roman" panose="02020603050405020304" pitchFamily="18" charset="0"/>
                          <a:ea typeface="Times New Roman" panose="02020603050405020304" pitchFamily="18" charset="0"/>
                        </a:rPr>
                        <a:t> </a:t>
                      </a:r>
                      <a:endParaRPr lang="en-US" sz="1200" b="1" noProof="0" dirty="0">
                        <a:effectLst/>
                        <a:latin typeface="Times New Roman" panose="02020603050405020304" pitchFamily="18" charset="0"/>
                        <a:ea typeface="Times New Roman" panose="02020603050405020304" pitchFamily="18" charset="0"/>
                      </a:endParaRPr>
                    </a:p>
                  </a:txBody>
                  <a:tcPr marL="68580" marR="68580" marT="0" marB="0" anchor="b">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l">
                        <a:buNone/>
                      </a:pPr>
                      <a:r>
                        <a:rPr lang="en-US" sz="1200" b="1" noProof="0" dirty="0">
                          <a:solidFill>
                            <a:srgbClr val="000000"/>
                          </a:solidFill>
                          <a:effectLst/>
                          <a:latin typeface="Times New Roman" panose="02020603050405020304" pitchFamily="18" charset="0"/>
                          <a:ea typeface="Times New Roman" panose="02020603050405020304" pitchFamily="18" charset="0"/>
                        </a:rPr>
                        <a:t> </a:t>
                      </a:r>
                      <a:endParaRPr lang="en-US" sz="1200" b="1" noProof="0" dirty="0">
                        <a:effectLst/>
                        <a:latin typeface="Times New Roman" panose="02020603050405020304" pitchFamily="18" charset="0"/>
                        <a:ea typeface="Times New Roman" panose="02020603050405020304" pitchFamily="18" charset="0"/>
                      </a:endParaRPr>
                    </a:p>
                  </a:txBody>
                  <a:tcPr marL="68580" marR="68580" marT="0" marB="0" anchor="b">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l">
                        <a:buNone/>
                      </a:pPr>
                      <a:r>
                        <a:rPr lang="en-US" sz="1200" b="1" noProof="0" dirty="0">
                          <a:solidFill>
                            <a:srgbClr val="000000"/>
                          </a:solidFill>
                          <a:effectLst/>
                          <a:latin typeface="Times New Roman" panose="02020603050405020304" pitchFamily="18" charset="0"/>
                          <a:ea typeface="Times New Roman" panose="02020603050405020304" pitchFamily="18" charset="0"/>
                        </a:rPr>
                        <a:t> </a:t>
                      </a:r>
                      <a:endParaRPr lang="en-US" sz="1200" b="1" noProof="0" dirty="0">
                        <a:effectLst/>
                        <a:latin typeface="Times New Roman" panose="02020603050405020304" pitchFamily="18" charset="0"/>
                        <a:ea typeface="Times New Roman" panose="02020603050405020304" pitchFamily="18" charset="0"/>
                      </a:endParaRPr>
                    </a:p>
                  </a:txBody>
                  <a:tcPr marL="68580" marR="68580" marT="0" marB="0" anchor="b">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l">
                        <a:buNone/>
                      </a:pPr>
                      <a:r>
                        <a:rPr lang="en-US" sz="1200" b="1" noProof="0" dirty="0">
                          <a:solidFill>
                            <a:srgbClr val="000000"/>
                          </a:solidFill>
                          <a:effectLst/>
                          <a:latin typeface="Times New Roman" panose="02020603050405020304" pitchFamily="18" charset="0"/>
                          <a:ea typeface="Times New Roman" panose="02020603050405020304" pitchFamily="18" charset="0"/>
                        </a:rPr>
                        <a:t> </a:t>
                      </a:r>
                      <a:endParaRPr lang="en-US" sz="1200" b="1" noProof="0" dirty="0">
                        <a:effectLst/>
                        <a:latin typeface="Times New Roman" panose="02020603050405020304" pitchFamily="18" charset="0"/>
                        <a:ea typeface="Times New Roman" panose="02020603050405020304" pitchFamily="18" charset="0"/>
                      </a:endParaRPr>
                    </a:p>
                  </a:txBody>
                  <a:tcPr marL="68580" marR="68580" marT="0" marB="0" anchor="b">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l">
                        <a:buNone/>
                      </a:pPr>
                      <a:r>
                        <a:rPr lang="en-US" sz="1200" b="1" noProof="0" dirty="0">
                          <a:solidFill>
                            <a:srgbClr val="000000"/>
                          </a:solidFill>
                          <a:effectLst/>
                          <a:latin typeface="Times New Roman" panose="02020603050405020304" pitchFamily="18" charset="0"/>
                          <a:ea typeface="Times New Roman" panose="02020603050405020304" pitchFamily="18" charset="0"/>
                        </a:rPr>
                        <a:t> </a:t>
                      </a:r>
                      <a:endParaRPr lang="en-US" sz="1200" b="1" noProof="0" dirty="0">
                        <a:effectLst/>
                        <a:latin typeface="Times New Roman" panose="02020603050405020304" pitchFamily="18" charset="0"/>
                        <a:ea typeface="Times New Roman" panose="02020603050405020304" pitchFamily="18" charset="0"/>
                      </a:endParaRPr>
                    </a:p>
                  </a:txBody>
                  <a:tcPr marL="68580" marR="68580" marT="0" marB="0" anchor="b">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l">
                        <a:buNone/>
                      </a:pPr>
                      <a:r>
                        <a:rPr lang="en-US" sz="1200" b="1" noProof="0" dirty="0">
                          <a:solidFill>
                            <a:srgbClr val="000000"/>
                          </a:solidFill>
                          <a:effectLst/>
                          <a:latin typeface="Times New Roman" panose="02020603050405020304" pitchFamily="18" charset="0"/>
                          <a:ea typeface="Times New Roman" panose="02020603050405020304" pitchFamily="18" charset="0"/>
                        </a:rPr>
                        <a:t> </a:t>
                      </a:r>
                      <a:endParaRPr lang="en-US" sz="1200" b="1" noProof="0" dirty="0">
                        <a:effectLst/>
                        <a:latin typeface="Times New Roman" panose="02020603050405020304" pitchFamily="18" charset="0"/>
                        <a:ea typeface="Times New Roman" panose="02020603050405020304" pitchFamily="18" charset="0"/>
                      </a:endParaRPr>
                    </a:p>
                  </a:txBody>
                  <a:tcPr marL="68580" marR="68580" marT="0" marB="0" anchor="b">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477736514"/>
                  </a:ext>
                </a:extLst>
              </a:tr>
              <a:tr h="234395">
                <a:tc>
                  <a:txBody>
                    <a:bodyPr/>
                    <a:lstStyle/>
                    <a:p>
                      <a:pPr marL="0" marR="0" algn="l">
                        <a:buNone/>
                      </a:pPr>
                      <a:r>
                        <a:rPr lang="en-US" sz="1200" b="1" noProof="0" dirty="0">
                          <a:solidFill>
                            <a:srgbClr val="000000"/>
                          </a:solidFill>
                          <a:effectLst/>
                          <a:latin typeface="Times New Roman" panose="02020603050405020304" pitchFamily="18" charset="0"/>
                          <a:ea typeface="Times New Roman" panose="02020603050405020304" pitchFamily="18" charset="0"/>
                        </a:rPr>
                        <a:t>Mars Suit Mass Evaluation</a:t>
                      </a:r>
                      <a:endParaRPr lang="en-US" sz="1200" b="1" noProof="0" dirty="0">
                        <a:effectLst/>
                        <a:latin typeface="Times New Roman" panose="02020603050405020304" pitchFamily="18" charset="0"/>
                        <a:ea typeface="Times New Roman" panose="02020603050405020304" pitchFamily="18"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buNone/>
                      </a:pPr>
                      <a:r>
                        <a:rPr lang="en-US" sz="1200" b="1" noProof="0" dirty="0">
                          <a:solidFill>
                            <a:srgbClr val="006100"/>
                          </a:solidFill>
                          <a:effectLst/>
                          <a:latin typeface="Times New Roman" panose="02020603050405020304" pitchFamily="18" charset="0"/>
                          <a:ea typeface="Times New Roman" panose="02020603050405020304" pitchFamily="18" charset="0"/>
                        </a:rPr>
                        <a:t> </a:t>
                      </a:r>
                      <a:endParaRPr lang="en-US" sz="1200" b="1" noProof="0" dirty="0">
                        <a:effectLst/>
                        <a:latin typeface="Times New Roman" panose="02020603050405020304" pitchFamily="18" charset="0"/>
                        <a:ea typeface="Times New Roman" panose="02020603050405020304" pitchFamily="18" charset="0"/>
                      </a:endParaRPr>
                    </a:p>
                  </a:txBody>
                  <a:tcPr marL="68580" marR="68580" marT="0" marB="0" anchor="b">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70C0"/>
                    </a:solidFill>
                  </a:tcPr>
                </a:tc>
                <a:tc>
                  <a:txBody>
                    <a:bodyPr/>
                    <a:lstStyle/>
                    <a:p>
                      <a:pPr marL="0" marR="0" algn="ctr">
                        <a:buNone/>
                      </a:pPr>
                      <a:r>
                        <a:rPr lang="en-US" sz="1200" b="1" noProof="0" dirty="0">
                          <a:solidFill>
                            <a:srgbClr val="006100"/>
                          </a:solidFill>
                          <a:effectLst/>
                          <a:latin typeface="Times New Roman" panose="02020603050405020304" pitchFamily="18" charset="0"/>
                          <a:ea typeface="Times New Roman" panose="02020603050405020304" pitchFamily="18" charset="0"/>
                        </a:rPr>
                        <a:t> </a:t>
                      </a:r>
                      <a:endParaRPr lang="en-US" sz="1200" b="1" noProof="0" dirty="0">
                        <a:effectLst/>
                        <a:latin typeface="Times New Roman" panose="02020603050405020304" pitchFamily="18" charset="0"/>
                        <a:ea typeface="Times New Roman" panose="02020603050405020304" pitchFamily="18" charset="0"/>
                      </a:endParaRPr>
                    </a:p>
                  </a:txBody>
                  <a:tcPr marL="68580" marR="68580" marT="0" marB="0" anchor="b">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70C0"/>
                    </a:solidFill>
                  </a:tcPr>
                </a:tc>
                <a:tc>
                  <a:txBody>
                    <a:bodyPr/>
                    <a:lstStyle/>
                    <a:p>
                      <a:pPr marL="0" marR="0" algn="ctr">
                        <a:buNone/>
                      </a:pPr>
                      <a:r>
                        <a:rPr lang="en-US" sz="1200" b="1" noProof="0" dirty="0">
                          <a:solidFill>
                            <a:srgbClr val="006100"/>
                          </a:solidFill>
                          <a:effectLst/>
                          <a:latin typeface="Times New Roman" panose="02020603050405020304" pitchFamily="18" charset="0"/>
                          <a:ea typeface="Times New Roman" panose="02020603050405020304" pitchFamily="18" charset="0"/>
                        </a:rPr>
                        <a:t> </a:t>
                      </a:r>
                      <a:endParaRPr lang="en-US" sz="1200" b="1" noProof="0" dirty="0">
                        <a:effectLst/>
                        <a:latin typeface="Times New Roman" panose="02020603050405020304" pitchFamily="18" charset="0"/>
                        <a:ea typeface="Times New Roman" panose="02020603050405020304" pitchFamily="18" charset="0"/>
                      </a:endParaRPr>
                    </a:p>
                  </a:txBody>
                  <a:tcPr marL="68580" marR="68580" marT="0" marB="0" anchor="b">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70C0"/>
                    </a:solidFill>
                  </a:tcPr>
                </a:tc>
                <a:tc>
                  <a:txBody>
                    <a:bodyPr/>
                    <a:lstStyle/>
                    <a:p>
                      <a:pPr marL="0" marR="0" algn="ctr">
                        <a:buNone/>
                      </a:pPr>
                      <a:r>
                        <a:rPr lang="en-US" sz="1200" b="1" noProof="0" dirty="0">
                          <a:solidFill>
                            <a:srgbClr val="006100"/>
                          </a:solidFill>
                          <a:effectLst/>
                          <a:latin typeface="Times New Roman" panose="02020603050405020304" pitchFamily="18" charset="0"/>
                          <a:ea typeface="Times New Roman" panose="02020603050405020304" pitchFamily="18" charset="0"/>
                        </a:rPr>
                        <a:t> </a:t>
                      </a:r>
                      <a:endParaRPr lang="en-US" sz="1200" b="1" noProof="0" dirty="0">
                        <a:effectLst/>
                        <a:latin typeface="Times New Roman" panose="02020603050405020304" pitchFamily="18" charset="0"/>
                        <a:ea typeface="Times New Roman" panose="02020603050405020304" pitchFamily="18" charset="0"/>
                      </a:endParaRPr>
                    </a:p>
                  </a:txBody>
                  <a:tcPr marL="68580" marR="68580" marT="0" marB="0" anchor="b">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70C0"/>
                    </a:solidFill>
                  </a:tcPr>
                </a:tc>
                <a:tc>
                  <a:txBody>
                    <a:bodyPr/>
                    <a:lstStyle/>
                    <a:p>
                      <a:pPr marL="0" marR="0" algn="ctr">
                        <a:buNone/>
                      </a:pPr>
                      <a:r>
                        <a:rPr lang="en-US" sz="1200" b="1" noProof="0" dirty="0">
                          <a:solidFill>
                            <a:srgbClr val="006100"/>
                          </a:solidFill>
                          <a:effectLst/>
                          <a:latin typeface="Times New Roman" panose="02020603050405020304" pitchFamily="18" charset="0"/>
                          <a:ea typeface="Times New Roman" panose="02020603050405020304" pitchFamily="18" charset="0"/>
                        </a:rPr>
                        <a:t> </a:t>
                      </a:r>
                      <a:endParaRPr lang="en-US" sz="1200" b="1" noProof="0" dirty="0">
                        <a:effectLst/>
                        <a:latin typeface="Times New Roman" panose="02020603050405020304" pitchFamily="18" charset="0"/>
                        <a:ea typeface="Times New Roman" panose="02020603050405020304" pitchFamily="18" charset="0"/>
                      </a:endParaRPr>
                    </a:p>
                  </a:txBody>
                  <a:tcPr marL="68580" marR="68580" marT="0" marB="0" anchor="b">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70C0"/>
                    </a:solidFill>
                  </a:tcPr>
                </a:tc>
                <a:tc>
                  <a:txBody>
                    <a:bodyPr/>
                    <a:lstStyle/>
                    <a:p>
                      <a:pPr marL="0" marR="0" algn="ctr">
                        <a:buNone/>
                      </a:pPr>
                      <a:r>
                        <a:rPr lang="en-US" sz="1200" b="1" noProof="0" dirty="0">
                          <a:solidFill>
                            <a:srgbClr val="006100"/>
                          </a:solidFill>
                          <a:effectLst/>
                          <a:latin typeface="Times New Roman" panose="02020603050405020304" pitchFamily="18" charset="0"/>
                          <a:ea typeface="Times New Roman" panose="02020603050405020304" pitchFamily="18" charset="0"/>
                        </a:rPr>
                        <a:t> </a:t>
                      </a:r>
                      <a:endParaRPr lang="en-US" sz="1200" b="1" noProof="0" dirty="0">
                        <a:effectLst/>
                        <a:latin typeface="Times New Roman" panose="02020603050405020304" pitchFamily="18" charset="0"/>
                        <a:ea typeface="Times New Roman" panose="02020603050405020304" pitchFamily="18" charset="0"/>
                      </a:endParaRPr>
                    </a:p>
                  </a:txBody>
                  <a:tcPr marL="68580" marR="68580" marT="0" marB="0" anchor="b">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70C0"/>
                    </a:solidFill>
                  </a:tcPr>
                </a:tc>
                <a:tc>
                  <a:txBody>
                    <a:bodyPr/>
                    <a:lstStyle/>
                    <a:p>
                      <a:pPr marL="0" marR="0" algn="ctr">
                        <a:buNone/>
                      </a:pPr>
                      <a:r>
                        <a:rPr lang="en-US" sz="1200" b="1" noProof="0" dirty="0">
                          <a:solidFill>
                            <a:srgbClr val="006100"/>
                          </a:solidFill>
                          <a:effectLst/>
                          <a:latin typeface="Times New Roman" panose="02020603050405020304" pitchFamily="18" charset="0"/>
                          <a:ea typeface="Times New Roman" panose="02020603050405020304" pitchFamily="18" charset="0"/>
                        </a:rPr>
                        <a:t> </a:t>
                      </a:r>
                      <a:endParaRPr lang="en-US" sz="1200" b="1" noProof="0" dirty="0">
                        <a:effectLst/>
                        <a:latin typeface="Times New Roman" panose="02020603050405020304" pitchFamily="18" charset="0"/>
                        <a:ea typeface="Times New Roman" panose="02020603050405020304" pitchFamily="18" charset="0"/>
                      </a:endParaRPr>
                    </a:p>
                  </a:txBody>
                  <a:tcPr marL="68580" marR="68580" marT="0" marB="0" anchor="b">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70C0"/>
                    </a:solidFill>
                  </a:tcPr>
                </a:tc>
                <a:tc>
                  <a:txBody>
                    <a:bodyPr/>
                    <a:lstStyle/>
                    <a:p>
                      <a:pPr marL="0" marR="0" algn="ctr">
                        <a:buNone/>
                      </a:pPr>
                      <a:r>
                        <a:rPr lang="en-US" sz="1200" b="1" noProof="0" dirty="0">
                          <a:solidFill>
                            <a:srgbClr val="006100"/>
                          </a:solidFill>
                          <a:effectLst/>
                          <a:latin typeface="Times New Roman" panose="02020603050405020304" pitchFamily="18" charset="0"/>
                          <a:ea typeface="Times New Roman" panose="02020603050405020304" pitchFamily="18" charset="0"/>
                        </a:rPr>
                        <a:t> </a:t>
                      </a:r>
                      <a:endParaRPr lang="en-US" sz="1200" b="1" noProof="0" dirty="0">
                        <a:effectLst/>
                        <a:latin typeface="Times New Roman" panose="02020603050405020304" pitchFamily="18" charset="0"/>
                        <a:ea typeface="Times New Roman" panose="02020603050405020304" pitchFamily="18" charset="0"/>
                      </a:endParaRPr>
                    </a:p>
                  </a:txBody>
                  <a:tcPr marL="68580" marR="68580" marT="0" marB="0" anchor="b">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70C0"/>
                    </a:solidFill>
                  </a:tcPr>
                </a:tc>
                <a:tc>
                  <a:txBody>
                    <a:bodyPr/>
                    <a:lstStyle/>
                    <a:p>
                      <a:pPr marL="0" marR="0" algn="l">
                        <a:buNone/>
                      </a:pPr>
                      <a:r>
                        <a:rPr lang="en-US" sz="1200" b="1" noProof="0" dirty="0">
                          <a:solidFill>
                            <a:srgbClr val="000000"/>
                          </a:solidFill>
                          <a:effectLst/>
                          <a:latin typeface="Times New Roman" panose="02020603050405020304" pitchFamily="18" charset="0"/>
                          <a:ea typeface="Times New Roman" panose="02020603050405020304" pitchFamily="18" charset="0"/>
                        </a:rPr>
                        <a:t> </a:t>
                      </a:r>
                      <a:endParaRPr lang="en-US" sz="1200" b="1" noProof="0" dirty="0">
                        <a:effectLst/>
                        <a:latin typeface="Times New Roman" panose="02020603050405020304" pitchFamily="18" charset="0"/>
                        <a:ea typeface="Times New Roman" panose="02020603050405020304" pitchFamily="18" charset="0"/>
                      </a:endParaRPr>
                    </a:p>
                  </a:txBody>
                  <a:tcPr marL="68580" marR="68580" marT="0" marB="0" anchor="b">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l">
                        <a:buNone/>
                      </a:pPr>
                      <a:r>
                        <a:rPr lang="en-US" sz="1200" b="1" noProof="0" dirty="0">
                          <a:solidFill>
                            <a:srgbClr val="000000"/>
                          </a:solidFill>
                          <a:effectLst/>
                          <a:latin typeface="Times New Roman" panose="02020603050405020304" pitchFamily="18" charset="0"/>
                          <a:ea typeface="Times New Roman" panose="02020603050405020304" pitchFamily="18" charset="0"/>
                        </a:rPr>
                        <a:t> </a:t>
                      </a:r>
                      <a:endParaRPr lang="en-US" sz="1200" b="1" noProof="0" dirty="0">
                        <a:effectLst/>
                        <a:latin typeface="Times New Roman" panose="02020603050405020304" pitchFamily="18" charset="0"/>
                        <a:ea typeface="Times New Roman" panose="02020603050405020304" pitchFamily="18" charset="0"/>
                      </a:endParaRPr>
                    </a:p>
                  </a:txBody>
                  <a:tcPr marL="68580" marR="68580" marT="0" marB="0" anchor="b">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l">
                        <a:buNone/>
                      </a:pPr>
                      <a:r>
                        <a:rPr lang="en-US" sz="1200" b="1" noProof="0" dirty="0">
                          <a:solidFill>
                            <a:srgbClr val="000000"/>
                          </a:solidFill>
                          <a:effectLst/>
                          <a:latin typeface="Times New Roman" panose="02020603050405020304" pitchFamily="18" charset="0"/>
                          <a:ea typeface="Times New Roman" panose="02020603050405020304" pitchFamily="18" charset="0"/>
                        </a:rPr>
                        <a:t> </a:t>
                      </a:r>
                      <a:endParaRPr lang="en-US" sz="1200" b="1" noProof="0" dirty="0">
                        <a:effectLst/>
                        <a:latin typeface="Times New Roman" panose="02020603050405020304" pitchFamily="18" charset="0"/>
                        <a:ea typeface="Times New Roman" panose="02020603050405020304" pitchFamily="18" charset="0"/>
                      </a:endParaRPr>
                    </a:p>
                  </a:txBody>
                  <a:tcPr marL="68580" marR="68580" marT="0" marB="0" anchor="b">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l">
                        <a:buNone/>
                      </a:pPr>
                      <a:r>
                        <a:rPr lang="en-US" sz="1200" b="1" noProof="0" dirty="0">
                          <a:solidFill>
                            <a:srgbClr val="000000"/>
                          </a:solidFill>
                          <a:effectLst/>
                          <a:latin typeface="Times New Roman" panose="02020603050405020304" pitchFamily="18" charset="0"/>
                          <a:ea typeface="Times New Roman" panose="02020603050405020304" pitchFamily="18" charset="0"/>
                        </a:rPr>
                        <a:t> </a:t>
                      </a:r>
                      <a:endParaRPr lang="en-US" sz="1200" b="1" noProof="0" dirty="0">
                        <a:effectLst/>
                        <a:latin typeface="Times New Roman" panose="02020603050405020304" pitchFamily="18" charset="0"/>
                        <a:ea typeface="Times New Roman" panose="02020603050405020304" pitchFamily="18" charset="0"/>
                      </a:endParaRPr>
                    </a:p>
                  </a:txBody>
                  <a:tcPr marL="68580" marR="68580" marT="0" marB="0" anchor="b">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l">
                        <a:buNone/>
                      </a:pPr>
                      <a:r>
                        <a:rPr lang="en-US" sz="1200" b="1" noProof="0" dirty="0">
                          <a:solidFill>
                            <a:srgbClr val="000000"/>
                          </a:solidFill>
                          <a:effectLst/>
                          <a:latin typeface="Times New Roman" panose="02020603050405020304" pitchFamily="18" charset="0"/>
                          <a:ea typeface="Times New Roman" panose="02020603050405020304" pitchFamily="18" charset="0"/>
                        </a:rPr>
                        <a:t> </a:t>
                      </a:r>
                      <a:endParaRPr lang="en-US" sz="1200" b="1" noProof="0" dirty="0">
                        <a:effectLst/>
                        <a:latin typeface="Times New Roman" panose="02020603050405020304" pitchFamily="18" charset="0"/>
                        <a:ea typeface="Times New Roman" panose="02020603050405020304" pitchFamily="18" charset="0"/>
                      </a:endParaRPr>
                    </a:p>
                  </a:txBody>
                  <a:tcPr marL="68580" marR="68580" marT="0" marB="0" anchor="b">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l">
                        <a:buNone/>
                      </a:pPr>
                      <a:r>
                        <a:rPr lang="en-US" sz="1200" b="1" noProof="0" dirty="0">
                          <a:solidFill>
                            <a:srgbClr val="000000"/>
                          </a:solidFill>
                          <a:effectLst/>
                          <a:latin typeface="Times New Roman" panose="02020603050405020304" pitchFamily="18" charset="0"/>
                          <a:ea typeface="Times New Roman" panose="02020603050405020304" pitchFamily="18" charset="0"/>
                        </a:rPr>
                        <a:t> </a:t>
                      </a:r>
                      <a:endParaRPr lang="en-US" sz="1200" b="1" noProof="0" dirty="0">
                        <a:effectLst/>
                        <a:latin typeface="Times New Roman" panose="02020603050405020304" pitchFamily="18" charset="0"/>
                        <a:ea typeface="Times New Roman" panose="02020603050405020304" pitchFamily="18" charset="0"/>
                      </a:endParaRPr>
                    </a:p>
                  </a:txBody>
                  <a:tcPr marL="68580" marR="68580" marT="0" marB="0" anchor="b">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l">
                        <a:buNone/>
                      </a:pPr>
                      <a:r>
                        <a:rPr lang="en-US" sz="1200" b="1" noProof="0" dirty="0">
                          <a:solidFill>
                            <a:srgbClr val="000000"/>
                          </a:solidFill>
                          <a:effectLst/>
                          <a:latin typeface="Times New Roman" panose="02020603050405020304" pitchFamily="18" charset="0"/>
                          <a:ea typeface="Times New Roman" panose="02020603050405020304" pitchFamily="18" charset="0"/>
                        </a:rPr>
                        <a:t> </a:t>
                      </a:r>
                      <a:endParaRPr lang="en-US" sz="1200" b="1" noProof="0" dirty="0">
                        <a:effectLst/>
                        <a:latin typeface="Times New Roman" panose="02020603050405020304" pitchFamily="18" charset="0"/>
                        <a:ea typeface="Times New Roman" panose="02020603050405020304" pitchFamily="18" charset="0"/>
                      </a:endParaRPr>
                    </a:p>
                  </a:txBody>
                  <a:tcPr marL="68580" marR="68580" marT="0" marB="0" anchor="b">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l">
                        <a:buNone/>
                      </a:pPr>
                      <a:r>
                        <a:rPr lang="en-US" sz="1200" b="1" noProof="0" dirty="0">
                          <a:solidFill>
                            <a:srgbClr val="000000"/>
                          </a:solidFill>
                          <a:effectLst/>
                          <a:latin typeface="Times New Roman" panose="02020603050405020304" pitchFamily="18" charset="0"/>
                          <a:ea typeface="Times New Roman" panose="02020603050405020304" pitchFamily="18" charset="0"/>
                        </a:rPr>
                        <a:t> </a:t>
                      </a:r>
                      <a:endParaRPr lang="en-US" sz="1200" b="1" noProof="0" dirty="0">
                        <a:effectLst/>
                        <a:latin typeface="Times New Roman" panose="02020603050405020304" pitchFamily="18" charset="0"/>
                        <a:ea typeface="Times New Roman" panose="02020603050405020304" pitchFamily="18" charset="0"/>
                      </a:endParaRPr>
                    </a:p>
                  </a:txBody>
                  <a:tcPr marL="68580" marR="68580" marT="0" marB="0" anchor="b">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l">
                        <a:buNone/>
                      </a:pPr>
                      <a:r>
                        <a:rPr lang="en-US" sz="1200" b="1" noProof="0" dirty="0">
                          <a:solidFill>
                            <a:srgbClr val="000000"/>
                          </a:solidFill>
                          <a:effectLst/>
                          <a:latin typeface="Times New Roman" panose="02020603050405020304" pitchFamily="18" charset="0"/>
                          <a:ea typeface="Times New Roman" panose="02020603050405020304" pitchFamily="18" charset="0"/>
                        </a:rPr>
                        <a:t> </a:t>
                      </a:r>
                      <a:endParaRPr lang="en-US" sz="1200" b="1" noProof="0" dirty="0">
                        <a:effectLst/>
                        <a:latin typeface="Times New Roman" panose="02020603050405020304" pitchFamily="18" charset="0"/>
                        <a:ea typeface="Times New Roman" panose="02020603050405020304" pitchFamily="18" charset="0"/>
                      </a:endParaRPr>
                    </a:p>
                  </a:txBody>
                  <a:tcPr marL="68580" marR="68580" marT="0" marB="0" anchor="b">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l">
                        <a:buNone/>
                      </a:pPr>
                      <a:r>
                        <a:rPr lang="en-US" sz="1200" b="1" noProof="0" dirty="0">
                          <a:solidFill>
                            <a:srgbClr val="000000"/>
                          </a:solidFill>
                          <a:effectLst/>
                          <a:latin typeface="Times New Roman" panose="02020603050405020304" pitchFamily="18" charset="0"/>
                          <a:ea typeface="Times New Roman" panose="02020603050405020304" pitchFamily="18" charset="0"/>
                        </a:rPr>
                        <a:t> </a:t>
                      </a:r>
                      <a:endParaRPr lang="en-US" sz="1200" b="1" noProof="0" dirty="0">
                        <a:effectLst/>
                        <a:latin typeface="Times New Roman" panose="02020603050405020304" pitchFamily="18" charset="0"/>
                        <a:ea typeface="Times New Roman" panose="02020603050405020304" pitchFamily="18" charset="0"/>
                      </a:endParaRPr>
                    </a:p>
                  </a:txBody>
                  <a:tcPr marL="68580" marR="68580" marT="0" marB="0" anchor="b">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l">
                        <a:buNone/>
                      </a:pPr>
                      <a:r>
                        <a:rPr lang="en-US" sz="1200" b="1" noProof="0" dirty="0">
                          <a:solidFill>
                            <a:srgbClr val="000000"/>
                          </a:solidFill>
                          <a:effectLst/>
                          <a:latin typeface="Times New Roman" panose="02020603050405020304" pitchFamily="18" charset="0"/>
                          <a:ea typeface="Times New Roman" panose="02020603050405020304" pitchFamily="18" charset="0"/>
                        </a:rPr>
                        <a:t> </a:t>
                      </a:r>
                      <a:endParaRPr lang="en-US" sz="1200" b="1" noProof="0" dirty="0">
                        <a:effectLst/>
                        <a:latin typeface="Times New Roman" panose="02020603050405020304" pitchFamily="18" charset="0"/>
                        <a:ea typeface="Times New Roman" panose="02020603050405020304" pitchFamily="18" charset="0"/>
                      </a:endParaRPr>
                    </a:p>
                  </a:txBody>
                  <a:tcPr marL="68580" marR="68580" marT="0" marB="0" anchor="b">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l">
                        <a:buNone/>
                      </a:pPr>
                      <a:r>
                        <a:rPr lang="en-US" sz="1200" b="1" noProof="0" dirty="0">
                          <a:solidFill>
                            <a:srgbClr val="000000"/>
                          </a:solidFill>
                          <a:effectLst/>
                          <a:latin typeface="Times New Roman" panose="02020603050405020304" pitchFamily="18" charset="0"/>
                          <a:ea typeface="Times New Roman" panose="02020603050405020304" pitchFamily="18" charset="0"/>
                        </a:rPr>
                        <a:t> </a:t>
                      </a:r>
                      <a:endParaRPr lang="en-US" sz="1200" b="1" noProof="0" dirty="0">
                        <a:effectLst/>
                        <a:latin typeface="Times New Roman" panose="02020603050405020304" pitchFamily="18" charset="0"/>
                        <a:ea typeface="Times New Roman" panose="02020603050405020304" pitchFamily="18" charset="0"/>
                      </a:endParaRPr>
                    </a:p>
                  </a:txBody>
                  <a:tcPr marL="68580" marR="68580" marT="0" marB="0" anchor="b">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l">
                        <a:buNone/>
                      </a:pPr>
                      <a:r>
                        <a:rPr lang="en-US" sz="1200" b="1" noProof="0" dirty="0">
                          <a:solidFill>
                            <a:srgbClr val="000000"/>
                          </a:solidFill>
                          <a:effectLst/>
                          <a:latin typeface="Times New Roman" panose="02020603050405020304" pitchFamily="18" charset="0"/>
                          <a:ea typeface="Times New Roman" panose="02020603050405020304" pitchFamily="18" charset="0"/>
                        </a:rPr>
                        <a:t> </a:t>
                      </a:r>
                      <a:endParaRPr lang="en-US" sz="1200" b="1" noProof="0" dirty="0">
                        <a:effectLst/>
                        <a:latin typeface="Times New Roman" panose="02020603050405020304" pitchFamily="18" charset="0"/>
                        <a:ea typeface="Times New Roman" panose="02020603050405020304" pitchFamily="18" charset="0"/>
                      </a:endParaRPr>
                    </a:p>
                  </a:txBody>
                  <a:tcPr marL="68580" marR="68580" marT="0" marB="0" anchor="b">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l">
                        <a:buNone/>
                      </a:pPr>
                      <a:r>
                        <a:rPr lang="en-US" sz="1200" b="1" noProof="0" dirty="0">
                          <a:solidFill>
                            <a:srgbClr val="000000"/>
                          </a:solidFill>
                          <a:effectLst/>
                          <a:latin typeface="Times New Roman" panose="02020603050405020304" pitchFamily="18" charset="0"/>
                          <a:ea typeface="Times New Roman" panose="02020603050405020304" pitchFamily="18" charset="0"/>
                        </a:rPr>
                        <a:t> </a:t>
                      </a:r>
                      <a:endParaRPr lang="en-US" sz="1200" b="1" noProof="0" dirty="0">
                        <a:effectLst/>
                        <a:latin typeface="Times New Roman" panose="02020603050405020304" pitchFamily="18" charset="0"/>
                        <a:ea typeface="Times New Roman" panose="02020603050405020304" pitchFamily="18" charset="0"/>
                      </a:endParaRPr>
                    </a:p>
                  </a:txBody>
                  <a:tcPr marL="68580" marR="68580" marT="0" marB="0" anchor="b">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l">
                        <a:buNone/>
                      </a:pPr>
                      <a:r>
                        <a:rPr lang="en-US" sz="1200" b="1" noProof="0" dirty="0">
                          <a:solidFill>
                            <a:srgbClr val="000000"/>
                          </a:solidFill>
                          <a:effectLst/>
                          <a:latin typeface="Times New Roman" panose="02020603050405020304" pitchFamily="18" charset="0"/>
                          <a:ea typeface="Times New Roman" panose="02020603050405020304" pitchFamily="18" charset="0"/>
                        </a:rPr>
                        <a:t> </a:t>
                      </a:r>
                      <a:endParaRPr lang="en-US" sz="1200" b="1" noProof="0" dirty="0">
                        <a:effectLst/>
                        <a:latin typeface="Times New Roman" panose="02020603050405020304" pitchFamily="18" charset="0"/>
                        <a:ea typeface="Times New Roman" panose="02020603050405020304" pitchFamily="18" charset="0"/>
                      </a:endParaRPr>
                    </a:p>
                  </a:txBody>
                  <a:tcPr marL="68580" marR="68580" marT="0" marB="0" anchor="b">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l">
                        <a:buNone/>
                      </a:pPr>
                      <a:r>
                        <a:rPr lang="en-US" sz="1200" b="1" noProof="0" dirty="0">
                          <a:solidFill>
                            <a:srgbClr val="000000"/>
                          </a:solidFill>
                          <a:effectLst/>
                          <a:latin typeface="Times New Roman" panose="02020603050405020304" pitchFamily="18" charset="0"/>
                          <a:ea typeface="Times New Roman" panose="02020603050405020304" pitchFamily="18" charset="0"/>
                        </a:rPr>
                        <a:t> </a:t>
                      </a:r>
                      <a:endParaRPr lang="en-US" sz="1200" b="1" noProof="0" dirty="0">
                        <a:effectLst/>
                        <a:latin typeface="Times New Roman" panose="02020603050405020304" pitchFamily="18" charset="0"/>
                        <a:ea typeface="Times New Roman" panose="02020603050405020304" pitchFamily="18" charset="0"/>
                      </a:endParaRPr>
                    </a:p>
                  </a:txBody>
                  <a:tcPr marL="68580" marR="68580" marT="0" marB="0" anchor="b">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274718098"/>
                  </a:ext>
                </a:extLst>
              </a:tr>
              <a:tr h="234395">
                <a:tc>
                  <a:txBody>
                    <a:bodyPr/>
                    <a:lstStyle/>
                    <a:p>
                      <a:pPr marL="0" marR="0" algn="l">
                        <a:buNone/>
                      </a:pPr>
                      <a:r>
                        <a:rPr lang="en-US" sz="1200" b="1" noProof="0" dirty="0">
                          <a:solidFill>
                            <a:srgbClr val="000000"/>
                          </a:solidFill>
                          <a:effectLst/>
                          <a:latin typeface="Times New Roman" panose="02020603050405020304" pitchFamily="18" charset="0"/>
                          <a:ea typeface="Times New Roman" panose="02020603050405020304" pitchFamily="18" charset="0"/>
                        </a:rPr>
                        <a:t>Prototype Component Dev. </a:t>
                      </a:r>
                      <a:endParaRPr lang="en-US" sz="1200" b="1" noProof="0" dirty="0">
                        <a:effectLst/>
                        <a:latin typeface="Times New Roman" panose="02020603050405020304" pitchFamily="18" charset="0"/>
                        <a:ea typeface="Times New Roman" panose="02020603050405020304" pitchFamily="18"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buNone/>
                      </a:pPr>
                      <a:r>
                        <a:rPr lang="en-US" sz="1200" b="1" noProof="0" dirty="0">
                          <a:solidFill>
                            <a:srgbClr val="006100"/>
                          </a:solidFill>
                          <a:effectLst/>
                          <a:latin typeface="Times New Roman" panose="02020603050405020304" pitchFamily="18" charset="0"/>
                          <a:ea typeface="Times New Roman" panose="02020603050405020304" pitchFamily="18" charset="0"/>
                        </a:rPr>
                        <a:t> </a:t>
                      </a:r>
                      <a:endParaRPr lang="en-US" sz="1200" b="1" noProof="0" dirty="0">
                        <a:effectLst/>
                        <a:latin typeface="Times New Roman" panose="02020603050405020304" pitchFamily="18" charset="0"/>
                        <a:ea typeface="Times New Roman" panose="02020603050405020304" pitchFamily="18" charset="0"/>
                      </a:endParaRPr>
                    </a:p>
                  </a:txBody>
                  <a:tcPr marL="68580" marR="68580" marT="0" marB="0" anchor="b">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70C0"/>
                    </a:solidFill>
                  </a:tcPr>
                </a:tc>
                <a:tc>
                  <a:txBody>
                    <a:bodyPr/>
                    <a:lstStyle/>
                    <a:p>
                      <a:pPr marL="0" marR="0" algn="ctr">
                        <a:buNone/>
                      </a:pPr>
                      <a:r>
                        <a:rPr lang="en-US" sz="1200" b="1" noProof="0" dirty="0">
                          <a:solidFill>
                            <a:srgbClr val="006100"/>
                          </a:solidFill>
                          <a:effectLst/>
                          <a:latin typeface="Times New Roman" panose="02020603050405020304" pitchFamily="18" charset="0"/>
                          <a:ea typeface="Times New Roman" panose="02020603050405020304" pitchFamily="18" charset="0"/>
                        </a:rPr>
                        <a:t> </a:t>
                      </a:r>
                      <a:endParaRPr lang="en-US" sz="1200" b="1" noProof="0" dirty="0">
                        <a:effectLst/>
                        <a:latin typeface="Times New Roman" panose="02020603050405020304" pitchFamily="18" charset="0"/>
                        <a:ea typeface="Times New Roman" panose="02020603050405020304" pitchFamily="18" charset="0"/>
                      </a:endParaRPr>
                    </a:p>
                  </a:txBody>
                  <a:tcPr marL="68580" marR="68580" marT="0" marB="0" anchor="b">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70C0"/>
                    </a:solidFill>
                  </a:tcPr>
                </a:tc>
                <a:tc>
                  <a:txBody>
                    <a:bodyPr/>
                    <a:lstStyle/>
                    <a:p>
                      <a:pPr marL="0" marR="0" algn="ctr">
                        <a:buNone/>
                      </a:pPr>
                      <a:r>
                        <a:rPr lang="en-US" sz="1200" b="1" noProof="0" dirty="0">
                          <a:solidFill>
                            <a:srgbClr val="006100"/>
                          </a:solidFill>
                          <a:effectLst/>
                          <a:latin typeface="Times New Roman" panose="02020603050405020304" pitchFamily="18" charset="0"/>
                          <a:ea typeface="Times New Roman" panose="02020603050405020304" pitchFamily="18" charset="0"/>
                        </a:rPr>
                        <a:t> </a:t>
                      </a:r>
                      <a:endParaRPr lang="en-US" sz="1200" b="1" noProof="0" dirty="0">
                        <a:effectLst/>
                        <a:latin typeface="Times New Roman" panose="02020603050405020304" pitchFamily="18" charset="0"/>
                        <a:ea typeface="Times New Roman" panose="02020603050405020304" pitchFamily="18" charset="0"/>
                      </a:endParaRPr>
                    </a:p>
                  </a:txBody>
                  <a:tcPr marL="68580" marR="68580" marT="0" marB="0" anchor="b">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70C0"/>
                    </a:solidFill>
                  </a:tcPr>
                </a:tc>
                <a:tc>
                  <a:txBody>
                    <a:bodyPr/>
                    <a:lstStyle/>
                    <a:p>
                      <a:pPr marL="0" marR="0" algn="ctr">
                        <a:buNone/>
                      </a:pPr>
                      <a:r>
                        <a:rPr lang="en-US" sz="1200" b="1" noProof="0" dirty="0">
                          <a:solidFill>
                            <a:srgbClr val="006100"/>
                          </a:solidFill>
                          <a:effectLst/>
                          <a:latin typeface="Times New Roman" panose="02020603050405020304" pitchFamily="18" charset="0"/>
                          <a:ea typeface="Times New Roman" panose="02020603050405020304" pitchFamily="18" charset="0"/>
                        </a:rPr>
                        <a:t> </a:t>
                      </a:r>
                      <a:endParaRPr lang="en-US" sz="1200" b="1" noProof="0" dirty="0">
                        <a:effectLst/>
                        <a:latin typeface="Times New Roman" panose="02020603050405020304" pitchFamily="18" charset="0"/>
                        <a:ea typeface="Times New Roman" panose="02020603050405020304" pitchFamily="18" charset="0"/>
                      </a:endParaRPr>
                    </a:p>
                  </a:txBody>
                  <a:tcPr marL="68580" marR="68580" marT="0" marB="0" anchor="b">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70C0"/>
                    </a:solidFill>
                  </a:tcPr>
                </a:tc>
                <a:tc>
                  <a:txBody>
                    <a:bodyPr/>
                    <a:lstStyle/>
                    <a:p>
                      <a:pPr marL="0" marR="0" algn="ctr">
                        <a:buNone/>
                      </a:pPr>
                      <a:r>
                        <a:rPr lang="en-US" sz="1200" b="1" noProof="0" dirty="0">
                          <a:solidFill>
                            <a:srgbClr val="006100"/>
                          </a:solidFill>
                          <a:effectLst/>
                          <a:latin typeface="Times New Roman" panose="02020603050405020304" pitchFamily="18" charset="0"/>
                          <a:ea typeface="Times New Roman" panose="02020603050405020304" pitchFamily="18" charset="0"/>
                        </a:rPr>
                        <a:t> </a:t>
                      </a:r>
                      <a:endParaRPr lang="en-US" sz="1200" b="1" noProof="0" dirty="0">
                        <a:effectLst/>
                        <a:latin typeface="Times New Roman" panose="02020603050405020304" pitchFamily="18" charset="0"/>
                        <a:ea typeface="Times New Roman" panose="02020603050405020304" pitchFamily="18" charset="0"/>
                      </a:endParaRPr>
                    </a:p>
                  </a:txBody>
                  <a:tcPr marL="68580" marR="68580" marT="0" marB="0" anchor="b">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70C0"/>
                    </a:solidFill>
                  </a:tcPr>
                </a:tc>
                <a:tc>
                  <a:txBody>
                    <a:bodyPr/>
                    <a:lstStyle/>
                    <a:p>
                      <a:pPr marL="0" marR="0" algn="ctr">
                        <a:buNone/>
                      </a:pPr>
                      <a:r>
                        <a:rPr lang="en-US" sz="1200" b="1" noProof="0" dirty="0">
                          <a:solidFill>
                            <a:srgbClr val="006100"/>
                          </a:solidFill>
                          <a:effectLst/>
                          <a:latin typeface="Times New Roman" panose="02020603050405020304" pitchFamily="18" charset="0"/>
                          <a:ea typeface="Times New Roman" panose="02020603050405020304" pitchFamily="18" charset="0"/>
                        </a:rPr>
                        <a:t> </a:t>
                      </a:r>
                      <a:endParaRPr lang="en-US" sz="1200" b="1" noProof="0" dirty="0">
                        <a:effectLst/>
                        <a:latin typeface="Times New Roman" panose="02020603050405020304" pitchFamily="18" charset="0"/>
                        <a:ea typeface="Times New Roman" panose="02020603050405020304" pitchFamily="18" charset="0"/>
                      </a:endParaRPr>
                    </a:p>
                  </a:txBody>
                  <a:tcPr marL="68580" marR="68580" marT="0" marB="0" anchor="b">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70C0"/>
                    </a:solidFill>
                  </a:tcPr>
                </a:tc>
                <a:tc>
                  <a:txBody>
                    <a:bodyPr/>
                    <a:lstStyle/>
                    <a:p>
                      <a:pPr marL="0" marR="0" algn="ctr">
                        <a:buNone/>
                      </a:pPr>
                      <a:r>
                        <a:rPr lang="en-US" sz="1200" b="1" noProof="0" dirty="0">
                          <a:solidFill>
                            <a:srgbClr val="006100"/>
                          </a:solidFill>
                          <a:effectLst/>
                          <a:latin typeface="Times New Roman" panose="02020603050405020304" pitchFamily="18" charset="0"/>
                          <a:ea typeface="Times New Roman" panose="02020603050405020304" pitchFamily="18" charset="0"/>
                        </a:rPr>
                        <a:t> </a:t>
                      </a:r>
                      <a:endParaRPr lang="en-US" sz="1200" b="1" noProof="0" dirty="0">
                        <a:effectLst/>
                        <a:latin typeface="Times New Roman" panose="02020603050405020304" pitchFamily="18" charset="0"/>
                        <a:ea typeface="Times New Roman" panose="02020603050405020304" pitchFamily="18" charset="0"/>
                      </a:endParaRPr>
                    </a:p>
                  </a:txBody>
                  <a:tcPr marL="68580" marR="68580" marT="0" marB="0" anchor="b">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70C0"/>
                    </a:solidFill>
                  </a:tcPr>
                </a:tc>
                <a:tc>
                  <a:txBody>
                    <a:bodyPr/>
                    <a:lstStyle/>
                    <a:p>
                      <a:pPr marL="0" marR="0" algn="ctr">
                        <a:buNone/>
                      </a:pPr>
                      <a:r>
                        <a:rPr lang="en-US" sz="1200" b="1" noProof="0" dirty="0">
                          <a:solidFill>
                            <a:srgbClr val="006100"/>
                          </a:solidFill>
                          <a:effectLst/>
                          <a:latin typeface="Times New Roman" panose="02020603050405020304" pitchFamily="18" charset="0"/>
                          <a:ea typeface="Times New Roman" panose="02020603050405020304" pitchFamily="18" charset="0"/>
                        </a:rPr>
                        <a:t> </a:t>
                      </a:r>
                      <a:endParaRPr lang="en-US" sz="1200" b="1" noProof="0" dirty="0">
                        <a:effectLst/>
                        <a:latin typeface="Times New Roman" panose="02020603050405020304" pitchFamily="18" charset="0"/>
                        <a:ea typeface="Times New Roman" panose="02020603050405020304" pitchFamily="18" charset="0"/>
                      </a:endParaRPr>
                    </a:p>
                  </a:txBody>
                  <a:tcPr marL="68580" marR="68580" marT="0" marB="0" anchor="b">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70C0"/>
                    </a:solidFill>
                  </a:tcPr>
                </a:tc>
                <a:tc>
                  <a:txBody>
                    <a:bodyPr/>
                    <a:lstStyle/>
                    <a:p>
                      <a:pPr marL="0" marR="0" algn="l">
                        <a:buNone/>
                      </a:pPr>
                      <a:r>
                        <a:rPr lang="en-US" sz="1200" b="1" noProof="0" dirty="0">
                          <a:solidFill>
                            <a:srgbClr val="000000"/>
                          </a:solidFill>
                          <a:effectLst/>
                          <a:latin typeface="Times New Roman" panose="02020603050405020304" pitchFamily="18" charset="0"/>
                          <a:ea typeface="Times New Roman" panose="02020603050405020304" pitchFamily="18" charset="0"/>
                        </a:rPr>
                        <a:t> </a:t>
                      </a:r>
                      <a:endParaRPr lang="en-US" sz="1200" b="1" noProof="0" dirty="0">
                        <a:effectLst/>
                        <a:latin typeface="Times New Roman" panose="02020603050405020304" pitchFamily="18" charset="0"/>
                        <a:ea typeface="Times New Roman" panose="02020603050405020304" pitchFamily="18" charset="0"/>
                      </a:endParaRPr>
                    </a:p>
                  </a:txBody>
                  <a:tcPr marL="68580" marR="68580" marT="0" marB="0" anchor="b">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buNone/>
                      </a:pPr>
                      <a:endParaRPr lang="en-US" sz="1200" b="1" noProof="0" dirty="0">
                        <a:effectLst/>
                        <a:latin typeface="Times New Roman" panose="02020603050405020304" pitchFamily="18" charset="0"/>
                      </a:endParaRPr>
                    </a:p>
                  </a:txBody>
                  <a:tcPr marL="68580" marR="68580" marT="0" marB="0" anchor="b">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buNone/>
                      </a:pPr>
                      <a:endParaRPr lang="en-US" sz="1200" b="1" noProof="0" dirty="0">
                        <a:effectLst/>
                        <a:latin typeface="Times New Roman" panose="02020603050405020304" pitchFamily="18" charset="0"/>
                      </a:endParaRPr>
                    </a:p>
                  </a:txBody>
                  <a:tcPr marL="68580" marR="68580" marT="0" marB="0" anchor="b">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buNone/>
                      </a:pPr>
                      <a:endParaRPr lang="en-US" sz="1200" b="1" noProof="0" dirty="0">
                        <a:effectLst/>
                        <a:latin typeface="Times New Roman" panose="02020603050405020304" pitchFamily="18" charset="0"/>
                      </a:endParaRPr>
                    </a:p>
                  </a:txBody>
                  <a:tcPr marL="68580" marR="68580" marT="0" marB="0" anchor="b">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l">
                        <a:buNone/>
                      </a:pPr>
                      <a:r>
                        <a:rPr lang="en-US" sz="1200" b="1" noProof="0" dirty="0">
                          <a:solidFill>
                            <a:srgbClr val="000000"/>
                          </a:solidFill>
                          <a:effectLst/>
                          <a:latin typeface="Times New Roman" panose="02020603050405020304" pitchFamily="18" charset="0"/>
                          <a:ea typeface="Times New Roman" panose="02020603050405020304" pitchFamily="18" charset="0"/>
                        </a:rPr>
                        <a:t> </a:t>
                      </a:r>
                      <a:endParaRPr lang="en-US" sz="1200" b="1" noProof="0" dirty="0">
                        <a:effectLst/>
                        <a:latin typeface="Times New Roman" panose="02020603050405020304" pitchFamily="18" charset="0"/>
                        <a:ea typeface="Times New Roman" panose="02020603050405020304" pitchFamily="18" charset="0"/>
                      </a:endParaRPr>
                    </a:p>
                  </a:txBody>
                  <a:tcPr marL="68580" marR="68580" marT="0" marB="0" anchor="b">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buNone/>
                      </a:pPr>
                      <a:endParaRPr lang="en-US" sz="1200" b="1" noProof="0" dirty="0">
                        <a:effectLst/>
                        <a:latin typeface="Times New Roman" panose="02020603050405020304" pitchFamily="18" charset="0"/>
                      </a:endParaRPr>
                    </a:p>
                  </a:txBody>
                  <a:tcPr marL="68580" marR="68580" marT="0" marB="0" anchor="b">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buNone/>
                      </a:pPr>
                      <a:endParaRPr lang="en-US" sz="1200" b="1" noProof="0" dirty="0">
                        <a:effectLst/>
                        <a:latin typeface="Times New Roman" panose="02020603050405020304" pitchFamily="18" charset="0"/>
                      </a:endParaRPr>
                    </a:p>
                  </a:txBody>
                  <a:tcPr marL="68580" marR="68580" marT="0" marB="0" anchor="b">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buNone/>
                      </a:pPr>
                      <a:endParaRPr lang="en-US" sz="1200" b="1" noProof="0" dirty="0">
                        <a:effectLst/>
                        <a:latin typeface="Times New Roman" panose="02020603050405020304" pitchFamily="18" charset="0"/>
                      </a:endParaRPr>
                    </a:p>
                  </a:txBody>
                  <a:tcPr marL="68580" marR="68580" marT="0" marB="0" anchor="b">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l">
                        <a:buNone/>
                      </a:pPr>
                      <a:r>
                        <a:rPr lang="en-US" sz="1200" b="1" noProof="0" dirty="0">
                          <a:solidFill>
                            <a:srgbClr val="000000"/>
                          </a:solidFill>
                          <a:effectLst/>
                          <a:latin typeface="Times New Roman" panose="02020603050405020304" pitchFamily="18" charset="0"/>
                          <a:ea typeface="Times New Roman" panose="02020603050405020304" pitchFamily="18" charset="0"/>
                        </a:rPr>
                        <a:t> </a:t>
                      </a:r>
                      <a:endParaRPr lang="en-US" sz="1200" b="1" noProof="0" dirty="0">
                        <a:effectLst/>
                        <a:latin typeface="Times New Roman" panose="02020603050405020304" pitchFamily="18" charset="0"/>
                        <a:ea typeface="Times New Roman" panose="02020603050405020304" pitchFamily="18" charset="0"/>
                      </a:endParaRPr>
                    </a:p>
                  </a:txBody>
                  <a:tcPr marL="68580" marR="68580" marT="0" marB="0" anchor="b">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buNone/>
                      </a:pPr>
                      <a:endParaRPr lang="en-US" sz="1200" b="1" noProof="0" dirty="0">
                        <a:effectLst/>
                        <a:latin typeface="Times New Roman" panose="02020603050405020304" pitchFamily="18" charset="0"/>
                      </a:endParaRPr>
                    </a:p>
                  </a:txBody>
                  <a:tcPr marL="68580" marR="68580" marT="0" marB="0" anchor="b">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buNone/>
                      </a:pPr>
                      <a:endParaRPr lang="en-US" sz="1200" b="1" noProof="0" dirty="0">
                        <a:effectLst/>
                        <a:latin typeface="Times New Roman" panose="02020603050405020304" pitchFamily="18" charset="0"/>
                      </a:endParaRPr>
                    </a:p>
                  </a:txBody>
                  <a:tcPr marL="68580" marR="68580" marT="0" marB="0" anchor="b">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l">
                        <a:buNone/>
                      </a:pPr>
                      <a:r>
                        <a:rPr lang="en-US" sz="1200" b="1" noProof="0" dirty="0">
                          <a:solidFill>
                            <a:srgbClr val="000000"/>
                          </a:solidFill>
                          <a:effectLst/>
                          <a:latin typeface="Times New Roman" panose="02020603050405020304" pitchFamily="18" charset="0"/>
                          <a:ea typeface="Times New Roman" panose="02020603050405020304" pitchFamily="18" charset="0"/>
                        </a:rPr>
                        <a:t> </a:t>
                      </a:r>
                      <a:endParaRPr lang="en-US" sz="1200" b="1" noProof="0" dirty="0">
                        <a:effectLst/>
                        <a:latin typeface="Times New Roman" panose="02020603050405020304" pitchFamily="18" charset="0"/>
                        <a:ea typeface="Times New Roman" panose="02020603050405020304" pitchFamily="18" charset="0"/>
                      </a:endParaRPr>
                    </a:p>
                  </a:txBody>
                  <a:tcPr marL="68580" marR="68580" marT="0" marB="0" anchor="b">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l">
                        <a:buNone/>
                      </a:pPr>
                      <a:r>
                        <a:rPr lang="en-US" sz="1200" b="1" noProof="0" dirty="0">
                          <a:solidFill>
                            <a:srgbClr val="000000"/>
                          </a:solidFill>
                          <a:effectLst/>
                          <a:latin typeface="Times New Roman" panose="02020603050405020304" pitchFamily="18" charset="0"/>
                          <a:ea typeface="Times New Roman" panose="02020603050405020304" pitchFamily="18" charset="0"/>
                        </a:rPr>
                        <a:t> </a:t>
                      </a:r>
                      <a:endParaRPr lang="en-US" sz="1200" b="1" noProof="0" dirty="0">
                        <a:effectLst/>
                        <a:latin typeface="Times New Roman" panose="02020603050405020304" pitchFamily="18" charset="0"/>
                        <a:ea typeface="Times New Roman" panose="02020603050405020304" pitchFamily="18" charset="0"/>
                      </a:endParaRPr>
                    </a:p>
                  </a:txBody>
                  <a:tcPr marL="68580" marR="68580" marT="0" marB="0" anchor="b">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buNone/>
                      </a:pPr>
                      <a:endParaRPr lang="en-US" sz="1200" b="1" noProof="0" dirty="0">
                        <a:effectLst/>
                        <a:latin typeface="Times New Roman" panose="02020603050405020304" pitchFamily="18" charset="0"/>
                      </a:endParaRPr>
                    </a:p>
                  </a:txBody>
                  <a:tcPr marL="68580" marR="68580" marT="0" marB="0" anchor="b">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buNone/>
                      </a:pPr>
                      <a:endParaRPr lang="en-US" sz="1200" b="1" noProof="0" dirty="0">
                        <a:effectLst/>
                        <a:latin typeface="Times New Roman" panose="02020603050405020304" pitchFamily="18" charset="0"/>
                      </a:endParaRPr>
                    </a:p>
                  </a:txBody>
                  <a:tcPr marL="68580" marR="68580" marT="0" marB="0" anchor="b">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l">
                        <a:buNone/>
                      </a:pPr>
                      <a:r>
                        <a:rPr lang="en-US" sz="1200" b="1" noProof="0" dirty="0">
                          <a:solidFill>
                            <a:srgbClr val="000000"/>
                          </a:solidFill>
                          <a:effectLst/>
                          <a:latin typeface="Times New Roman" panose="02020603050405020304" pitchFamily="18" charset="0"/>
                          <a:ea typeface="Times New Roman" panose="02020603050405020304" pitchFamily="18" charset="0"/>
                        </a:rPr>
                        <a:t> </a:t>
                      </a:r>
                      <a:endParaRPr lang="en-US" sz="1200" b="1" noProof="0" dirty="0">
                        <a:effectLst/>
                        <a:latin typeface="Times New Roman" panose="02020603050405020304" pitchFamily="18" charset="0"/>
                        <a:ea typeface="Times New Roman" panose="02020603050405020304" pitchFamily="18" charset="0"/>
                      </a:endParaRPr>
                    </a:p>
                  </a:txBody>
                  <a:tcPr marL="68580" marR="68580" marT="0" marB="0" anchor="b">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946578745"/>
                  </a:ext>
                </a:extLst>
              </a:tr>
              <a:tr h="234395">
                <a:tc>
                  <a:txBody>
                    <a:bodyPr/>
                    <a:lstStyle/>
                    <a:p>
                      <a:pPr marL="0" marR="0" algn="l">
                        <a:buNone/>
                      </a:pPr>
                      <a:r>
                        <a:rPr lang="en-US" sz="1200" b="1" noProof="0" dirty="0">
                          <a:solidFill>
                            <a:srgbClr val="000000"/>
                          </a:solidFill>
                          <a:effectLst/>
                          <a:latin typeface="Times New Roman" panose="02020603050405020304" pitchFamily="18" charset="0"/>
                          <a:ea typeface="Times New Roman" panose="02020603050405020304" pitchFamily="18" charset="0"/>
                        </a:rPr>
                        <a:t>Mars PLSS Testbed Buildup</a:t>
                      </a:r>
                      <a:endParaRPr lang="en-US" sz="1200" b="1" noProof="0" dirty="0">
                        <a:effectLst/>
                        <a:latin typeface="Times New Roman" panose="02020603050405020304" pitchFamily="18" charset="0"/>
                        <a:ea typeface="Times New Roman" panose="02020603050405020304" pitchFamily="18"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l">
                        <a:buNone/>
                      </a:pPr>
                      <a:r>
                        <a:rPr lang="en-US" sz="1200" b="1" noProof="0" dirty="0">
                          <a:solidFill>
                            <a:srgbClr val="000000"/>
                          </a:solidFill>
                          <a:effectLst/>
                          <a:latin typeface="Times New Roman" panose="02020603050405020304" pitchFamily="18" charset="0"/>
                          <a:ea typeface="Times New Roman" panose="02020603050405020304" pitchFamily="18" charset="0"/>
                        </a:rPr>
                        <a:t> </a:t>
                      </a:r>
                      <a:endParaRPr lang="en-US" sz="1200" b="1" noProof="0" dirty="0">
                        <a:effectLst/>
                        <a:latin typeface="Times New Roman" panose="02020603050405020304" pitchFamily="18" charset="0"/>
                        <a:ea typeface="Times New Roman" panose="02020603050405020304" pitchFamily="18" charset="0"/>
                      </a:endParaRPr>
                    </a:p>
                  </a:txBody>
                  <a:tcPr marL="68580" marR="68580" marT="0" marB="0" anchor="b">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l">
                        <a:buNone/>
                      </a:pPr>
                      <a:r>
                        <a:rPr lang="en-US" sz="1200" b="1" noProof="0" dirty="0">
                          <a:solidFill>
                            <a:srgbClr val="000000"/>
                          </a:solidFill>
                          <a:effectLst/>
                          <a:latin typeface="Times New Roman" panose="02020603050405020304" pitchFamily="18" charset="0"/>
                          <a:ea typeface="Times New Roman" panose="02020603050405020304" pitchFamily="18" charset="0"/>
                        </a:rPr>
                        <a:t> </a:t>
                      </a:r>
                      <a:endParaRPr lang="en-US" sz="1200" b="1" noProof="0" dirty="0">
                        <a:effectLst/>
                        <a:latin typeface="Times New Roman" panose="02020603050405020304" pitchFamily="18" charset="0"/>
                        <a:ea typeface="Times New Roman" panose="02020603050405020304" pitchFamily="18" charset="0"/>
                      </a:endParaRPr>
                    </a:p>
                  </a:txBody>
                  <a:tcPr marL="68580" marR="68580" marT="0" marB="0" anchor="b">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l">
                        <a:buNone/>
                      </a:pPr>
                      <a:r>
                        <a:rPr lang="en-US" sz="1200" b="1" noProof="0" dirty="0">
                          <a:solidFill>
                            <a:srgbClr val="000000"/>
                          </a:solidFill>
                          <a:effectLst/>
                          <a:latin typeface="Times New Roman" panose="02020603050405020304" pitchFamily="18" charset="0"/>
                          <a:ea typeface="Times New Roman" panose="02020603050405020304" pitchFamily="18" charset="0"/>
                        </a:rPr>
                        <a:t> </a:t>
                      </a:r>
                      <a:endParaRPr lang="en-US" sz="1200" b="1" noProof="0" dirty="0">
                        <a:effectLst/>
                        <a:latin typeface="Times New Roman" panose="02020603050405020304" pitchFamily="18" charset="0"/>
                        <a:ea typeface="Times New Roman" panose="02020603050405020304" pitchFamily="18" charset="0"/>
                      </a:endParaRPr>
                    </a:p>
                  </a:txBody>
                  <a:tcPr marL="68580" marR="68580" marT="0" marB="0" anchor="b">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l">
                        <a:buNone/>
                      </a:pPr>
                      <a:r>
                        <a:rPr lang="en-US" sz="1200" b="1" noProof="0" dirty="0">
                          <a:solidFill>
                            <a:srgbClr val="000000"/>
                          </a:solidFill>
                          <a:effectLst/>
                          <a:latin typeface="Times New Roman" panose="02020603050405020304" pitchFamily="18" charset="0"/>
                          <a:ea typeface="Times New Roman" panose="02020603050405020304" pitchFamily="18" charset="0"/>
                        </a:rPr>
                        <a:t> </a:t>
                      </a:r>
                      <a:endParaRPr lang="en-US" sz="1200" b="1" noProof="0" dirty="0">
                        <a:effectLst/>
                        <a:latin typeface="Times New Roman" panose="02020603050405020304" pitchFamily="18" charset="0"/>
                        <a:ea typeface="Times New Roman" panose="02020603050405020304" pitchFamily="18" charset="0"/>
                      </a:endParaRPr>
                    </a:p>
                  </a:txBody>
                  <a:tcPr marL="68580" marR="68580" marT="0" marB="0" anchor="b">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l">
                        <a:buNone/>
                      </a:pPr>
                      <a:r>
                        <a:rPr lang="en-US" sz="1200" b="1" noProof="0" dirty="0">
                          <a:solidFill>
                            <a:srgbClr val="000000"/>
                          </a:solidFill>
                          <a:effectLst/>
                          <a:latin typeface="Times New Roman" panose="02020603050405020304" pitchFamily="18" charset="0"/>
                          <a:ea typeface="Times New Roman" panose="02020603050405020304" pitchFamily="18" charset="0"/>
                        </a:rPr>
                        <a:t> </a:t>
                      </a:r>
                      <a:endParaRPr lang="en-US" sz="1200" b="1" noProof="0" dirty="0">
                        <a:effectLst/>
                        <a:latin typeface="Times New Roman" panose="02020603050405020304" pitchFamily="18" charset="0"/>
                        <a:ea typeface="Times New Roman" panose="02020603050405020304" pitchFamily="18" charset="0"/>
                      </a:endParaRPr>
                    </a:p>
                  </a:txBody>
                  <a:tcPr marL="68580" marR="68580" marT="0" marB="0" anchor="b">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l">
                        <a:buNone/>
                      </a:pPr>
                      <a:r>
                        <a:rPr lang="en-US" sz="1200" b="1" noProof="0" dirty="0">
                          <a:solidFill>
                            <a:srgbClr val="000000"/>
                          </a:solidFill>
                          <a:effectLst/>
                          <a:latin typeface="Times New Roman" panose="02020603050405020304" pitchFamily="18" charset="0"/>
                          <a:ea typeface="Times New Roman" panose="02020603050405020304" pitchFamily="18" charset="0"/>
                        </a:rPr>
                        <a:t> </a:t>
                      </a:r>
                      <a:endParaRPr lang="en-US" sz="1200" b="1" noProof="0" dirty="0">
                        <a:effectLst/>
                        <a:latin typeface="Times New Roman" panose="02020603050405020304" pitchFamily="18" charset="0"/>
                        <a:ea typeface="Times New Roman" panose="02020603050405020304" pitchFamily="18" charset="0"/>
                      </a:endParaRPr>
                    </a:p>
                  </a:txBody>
                  <a:tcPr marL="68580" marR="68580" marT="0" marB="0" anchor="b">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l">
                        <a:buNone/>
                      </a:pPr>
                      <a:r>
                        <a:rPr lang="en-US" sz="1200" b="1" noProof="0" dirty="0">
                          <a:solidFill>
                            <a:srgbClr val="000000"/>
                          </a:solidFill>
                          <a:effectLst/>
                          <a:latin typeface="Times New Roman" panose="02020603050405020304" pitchFamily="18" charset="0"/>
                          <a:ea typeface="Times New Roman" panose="02020603050405020304" pitchFamily="18" charset="0"/>
                        </a:rPr>
                        <a:t> </a:t>
                      </a:r>
                      <a:endParaRPr lang="en-US" sz="1200" b="1" noProof="0" dirty="0">
                        <a:effectLst/>
                        <a:latin typeface="Times New Roman" panose="02020603050405020304" pitchFamily="18" charset="0"/>
                        <a:ea typeface="Times New Roman" panose="02020603050405020304" pitchFamily="18" charset="0"/>
                      </a:endParaRPr>
                    </a:p>
                  </a:txBody>
                  <a:tcPr marL="68580" marR="68580" marT="0" marB="0" anchor="b">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buNone/>
                      </a:pPr>
                      <a:r>
                        <a:rPr lang="en-US" sz="1200" b="1" noProof="0" dirty="0">
                          <a:solidFill>
                            <a:srgbClr val="006100"/>
                          </a:solidFill>
                          <a:effectLst/>
                          <a:latin typeface="Times New Roman" panose="02020603050405020304" pitchFamily="18" charset="0"/>
                          <a:ea typeface="Times New Roman" panose="02020603050405020304" pitchFamily="18" charset="0"/>
                        </a:rPr>
                        <a:t> </a:t>
                      </a:r>
                      <a:endParaRPr lang="en-US" sz="1200" b="1" noProof="0" dirty="0">
                        <a:effectLst/>
                        <a:latin typeface="Times New Roman" panose="02020603050405020304" pitchFamily="18" charset="0"/>
                        <a:ea typeface="Times New Roman" panose="02020603050405020304" pitchFamily="18" charset="0"/>
                      </a:endParaRPr>
                    </a:p>
                  </a:txBody>
                  <a:tcPr marL="68580" marR="68580" marT="0" marB="0" anchor="b">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70C0"/>
                    </a:solidFill>
                  </a:tcPr>
                </a:tc>
                <a:tc>
                  <a:txBody>
                    <a:bodyPr/>
                    <a:lstStyle/>
                    <a:p>
                      <a:pPr marL="0" marR="0" algn="ctr">
                        <a:buNone/>
                      </a:pPr>
                      <a:r>
                        <a:rPr lang="en-US" sz="1200" b="1" noProof="0" dirty="0">
                          <a:solidFill>
                            <a:srgbClr val="006100"/>
                          </a:solidFill>
                          <a:effectLst/>
                          <a:latin typeface="Times New Roman" panose="02020603050405020304" pitchFamily="18" charset="0"/>
                          <a:ea typeface="Times New Roman" panose="02020603050405020304" pitchFamily="18" charset="0"/>
                        </a:rPr>
                        <a:t> </a:t>
                      </a:r>
                      <a:endParaRPr lang="en-US" sz="1200" b="1" noProof="0" dirty="0">
                        <a:effectLst/>
                        <a:latin typeface="Times New Roman" panose="02020603050405020304" pitchFamily="18" charset="0"/>
                        <a:ea typeface="Times New Roman" panose="02020603050405020304" pitchFamily="18" charset="0"/>
                      </a:endParaRPr>
                    </a:p>
                  </a:txBody>
                  <a:tcPr marL="68580" marR="68580" marT="0" marB="0" anchor="b">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70C0"/>
                    </a:solidFill>
                  </a:tcPr>
                </a:tc>
                <a:tc>
                  <a:txBody>
                    <a:bodyPr/>
                    <a:lstStyle/>
                    <a:p>
                      <a:pPr marL="0" marR="0" algn="ctr">
                        <a:buNone/>
                      </a:pPr>
                      <a:r>
                        <a:rPr lang="en-US" sz="1200" b="1" noProof="0" dirty="0">
                          <a:solidFill>
                            <a:srgbClr val="006100"/>
                          </a:solidFill>
                          <a:effectLst/>
                          <a:latin typeface="Times New Roman" panose="02020603050405020304" pitchFamily="18" charset="0"/>
                          <a:ea typeface="Times New Roman" panose="02020603050405020304" pitchFamily="18" charset="0"/>
                        </a:rPr>
                        <a:t> </a:t>
                      </a:r>
                      <a:endParaRPr lang="en-US" sz="1200" b="1" noProof="0" dirty="0">
                        <a:effectLst/>
                        <a:latin typeface="Times New Roman" panose="02020603050405020304" pitchFamily="18" charset="0"/>
                        <a:ea typeface="Times New Roman" panose="02020603050405020304" pitchFamily="18" charset="0"/>
                      </a:endParaRPr>
                    </a:p>
                  </a:txBody>
                  <a:tcPr marL="68580" marR="68580" marT="0" marB="0" anchor="b">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70C0"/>
                    </a:solidFill>
                  </a:tcPr>
                </a:tc>
                <a:tc>
                  <a:txBody>
                    <a:bodyPr/>
                    <a:lstStyle/>
                    <a:p>
                      <a:pPr marL="0" marR="0" algn="ctr">
                        <a:buNone/>
                      </a:pPr>
                      <a:r>
                        <a:rPr lang="en-US" sz="1200" b="1" noProof="0" dirty="0">
                          <a:solidFill>
                            <a:srgbClr val="006100"/>
                          </a:solidFill>
                          <a:effectLst/>
                          <a:latin typeface="Times New Roman" panose="02020603050405020304" pitchFamily="18" charset="0"/>
                          <a:ea typeface="Times New Roman" panose="02020603050405020304" pitchFamily="18" charset="0"/>
                        </a:rPr>
                        <a:t> </a:t>
                      </a:r>
                      <a:endParaRPr lang="en-US" sz="1200" b="1" noProof="0" dirty="0">
                        <a:effectLst/>
                        <a:latin typeface="Times New Roman" panose="02020603050405020304" pitchFamily="18" charset="0"/>
                        <a:ea typeface="Times New Roman" panose="02020603050405020304" pitchFamily="18" charset="0"/>
                      </a:endParaRPr>
                    </a:p>
                  </a:txBody>
                  <a:tcPr marL="68580" marR="68580" marT="0" marB="0" anchor="b">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70C0"/>
                    </a:solidFill>
                  </a:tcPr>
                </a:tc>
                <a:tc>
                  <a:txBody>
                    <a:bodyPr/>
                    <a:lstStyle/>
                    <a:p>
                      <a:pPr marL="0" marR="0" algn="ctr">
                        <a:buNone/>
                      </a:pPr>
                      <a:r>
                        <a:rPr lang="en-US" sz="1200" b="1" noProof="0" dirty="0">
                          <a:solidFill>
                            <a:srgbClr val="006100"/>
                          </a:solidFill>
                          <a:effectLst/>
                          <a:latin typeface="Times New Roman" panose="02020603050405020304" pitchFamily="18" charset="0"/>
                          <a:ea typeface="Times New Roman" panose="02020603050405020304" pitchFamily="18" charset="0"/>
                        </a:rPr>
                        <a:t> </a:t>
                      </a:r>
                      <a:endParaRPr lang="en-US" sz="1200" b="1" noProof="0" dirty="0">
                        <a:effectLst/>
                        <a:latin typeface="Times New Roman" panose="02020603050405020304" pitchFamily="18" charset="0"/>
                        <a:ea typeface="Times New Roman" panose="02020603050405020304" pitchFamily="18" charset="0"/>
                      </a:endParaRPr>
                    </a:p>
                  </a:txBody>
                  <a:tcPr marL="68580" marR="68580" marT="0" marB="0" anchor="b">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70C0"/>
                    </a:solidFill>
                  </a:tcPr>
                </a:tc>
                <a:tc>
                  <a:txBody>
                    <a:bodyPr/>
                    <a:lstStyle/>
                    <a:p>
                      <a:pPr marL="0" marR="0" algn="l">
                        <a:buNone/>
                      </a:pPr>
                      <a:r>
                        <a:rPr lang="en-US" sz="1200" b="1" noProof="0" dirty="0">
                          <a:solidFill>
                            <a:srgbClr val="000000"/>
                          </a:solidFill>
                          <a:effectLst/>
                          <a:latin typeface="Times New Roman" panose="02020603050405020304" pitchFamily="18" charset="0"/>
                          <a:ea typeface="Times New Roman" panose="02020603050405020304" pitchFamily="18" charset="0"/>
                        </a:rPr>
                        <a:t> </a:t>
                      </a:r>
                      <a:endParaRPr lang="en-US" sz="1200" b="1" noProof="0" dirty="0">
                        <a:effectLst/>
                        <a:latin typeface="Times New Roman" panose="02020603050405020304" pitchFamily="18" charset="0"/>
                        <a:ea typeface="Times New Roman" panose="02020603050405020304" pitchFamily="18" charset="0"/>
                      </a:endParaRPr>
                    </a:p>
                  </a:txBody>
                  <a:tcPr marL="68580" marR="68580" marT="0" marB="0" anchor="b">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l">
                        <a:buNone/>
                      </a:pPr>
                      <a:r>
                        <a:rPr lang="en-US" sz="1200" b="1" noProof="0" dirty="0">
                          <a:solidFill>
                            <a:srgbClr val="000000"/>
                          </a:solidFill>
                          <a:effectLst/>
                          <a:latin typeface="Times New Roman" panose="02020603050405020304" pitchFamily="18" charset="0"/>
                          <a:ea typeface="Times New Roman" panose="02020603050405020304" pitchFamily="18" charset="0"/>
                        </a:rPr>
                        <a:t> </a:t>
                      </a:r>
                      <a:endParaRPr lang="en-US" sz="1200" b="1" noProof="0" dirty="0">
                        <a:effectLst/>
                        <a:latin typeface="Times New Roman" panose="02020603050405020304" pitchFamily="18" charset="0"/>
                        <a:ea typeface="Times New Roman" panose="02020603050405020304" pitchFamily="18" charset="0"/>
                      </a:endParaRPr>
                    </a:p>
                  </a:txBody>
                  <a:tcPr marL="68580" marR="68580" marT="0" marB="0" anchor="b">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l">
                        <a:buNone/>
                      </a:pPr>
                      <a:r>
                        <a:rPr lang="en-US" sz="1200" b="1" noProof="0" dirty="0">
                          <a:solidFill>
                            <a:srgbClr val="000000"/>
                          </a:solidFill>
                          <a:effectLst/>
                          <a:latin typeface="Times New Roman" panose="02020603050405020304" pitchFamily="18" charset="0"/>
                          <a:ea typeface="Times New Roman" panose="02020603050405020304" pitchFamily="18" charset="0"/>
                        </a:rPr>
                        <a:t> </a:t>
                      </a:r>
                      <a:endParaRPr lang="en-US" sz="1200" b="1" noProof="0" dirty="0">
                        <a:effectLst/>
                        <a:latin typeface="Times New Roman" panose="02020603050405020304" pitchFamily="18" charset="0"/>
                        <a:ea typeface="Times New Roman" panose="02020603050405020304" pitchFamily="18" charset="0"/>
                      </a:endParaRPr>
                    </a:p>
                  </a:txBody>
                  <a:tcPr marL="68580" marR="68580" marT="0" marB="0" anchor="b">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l">
                        <a:buNone/>
                      </a:pPr>
                      <a:r>
                        <a:rPr lang="en-US" sz="1200" b="1" noProof="0" dirty="0">
                          <a:solidFill>
                            <a:srgbClr val="000000"/>
                          </a:solidFill>
                          <a:effectLst/>
                          <a:latin typeface="Times New Roman" panose="02020603050405020304" pitchFamily="18" charset="0"/>
                          <a:ea typeface="Times New Roman" panose="02020603050405020304" pitchFamily="18" charset="0"/>
                        </a:rPr>
                        <a:t> </a:t>
                      </a:r>
                      <a:endParaRPr lang="en-US" sz="1200" b="1" noProof="0" dirty="0">
                        <a:effectLst/>
                        <a:latin typeface="Times New Roman" panose="02020603050405020304" pitchFamily="18" charset="0"/>
                        <a:ea typeface="Times New Roman" panose="02020603050405020304" pitchFamily="18" charset="0"/>
                      </a:endParaRPr>
                    </a:p>
                  </a:txBody>
                  <a:tcPr marL="68580" marR="68580" marT="0" marB="0" anchor="b">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l">
                        <a:buNone/>
                      </a:pPr>
                      <a:r>
                        <a:rPr lang="en-US" sz="1200" b="1" noProof="0" dirty="0">
                          <a:solidFill>
                            <a:srgbClr val="000000"/>
                          </a:solidFill>
                          <a:effectLst/>
                          <a:latin typeface="Times New Roman" panose="02020603050405020304" pitchFamily="18" charset="0"/>
                          <a:ea typeface="Times New Roman" panose="02020603050405020304" pitchFamily="18" charset="0"/>
                        </a:rPr>
                        <a:t> </a:t>
                      </a:r>
                      <a:endParaRPr lang="en-US" sz="1200" b="1" noProof="0" dirty="0">
                        <a:effectLst/>
                        <a:latin typeface="Times New Roman" panose="02020603050405020304" pitchFamily="18" charset="0"/>
                        <a:ea typeface="Times New Roman" panose="02020603050405020304" pitchFamily="18" charset="0"/>
                      </a:endParaRPr>
                    </a:p>
                  </a:txBody>
                  <a:tcPr marL="68580" marR="68580" marT="0" marB="0" anchor="b">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l">
                        <a:buNone/>
                      </a:pPr>
                      <a:r>
                        <a:rPr lang="en-US" sz="1200" b="1" noProof="0" dirty="0">
                          <a:solidFill>
                            <a:srgbClr val="000000"/>
                          </a:solidFill>
                          <a:effectLst/>
                          <a:latin typeface="Times New Roman" panose="02020603050405020304" pitchFamily="18" charset="0"/>
                          <a:ea typeface="Times New Roman" panose="02020603050405020304" pitchFamily="18" charset="0"/>
                        </a:rPr>
                        <a:t> </a:t>
                      </a:r>
                      <a:endParaRPr lang="en-US" sz="1200" b="1" noProof="0" dirty="0">
                        <a:effectLst/>
                        <a:latin typeface="Times New Roman" panose="02020603050405020304" pitchFamily="18" charset="0"/>
                        <a:ea typeface="Times New Roman" panose="02020603050405020304" pitchFamily="18" charset="0"/>
                      </a:endParaRPr>
                    </a:p>
                  </a:txBody>
                  <a:tcPr marL="68580" marR="68580" marT="0" marB="0" anchor="b">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l">
                        <a:buNone/>
                      </a:pPr>
                      <a:r>
                        <a:rPr lang="en-US" sz="1200" b="1" noProof="0" dirty="0">
                          <a:solidFill>
                            <a:srgbClr val="000000"/>
                          </a:solidFill>
                          <a:effectLst/>
                          <a:latin typeface="Times New Roman" panose="02020603050405020304" pitchFamily="18" charset="0"/>
                          <a:ea typeface="Times New Roman" panose="02020603050405020304" pitchFamily="18" charset="0"/>
                        </a:rPr>
                        <a:t> </a:t>
                      </a:r>
                      <a:endParaRPr lang="en-US" sz="1200" b="1" noProof="0" dirty="0">
                        <a:effectLst/>
                        <a:latin typeface="Times New Roman" panose="02020603050405020304" pitchFamily="18" charset="0"/>
                        <a:ea typeface="Times New Roman" panose="02020603050405020304" pitchFamily="18" charset="0"/>
                      </a:endParaRPr>
                    </a:p>
                  </a:txBody>
                  <a:tcPr marL="68580" marR="68580" marT="0" marB="0" anchor="b">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l">
                        <a:buNone/>
                      </a:pPr>
                      <a:r>
                        <a:rPr lang="en-US" sz="1200" b="1" noProof="0" dirty="0">
                          <a:solidFill>
                            <a:srgbClr val="000000"/>
                          </a:solidFill>
                          <a:effectLst/>
                          <a:latin typeface="Times New Roman" panose="02020603050405020304" pitchFamily="18" charset="0"/>
                          <a:ea typeface="Times New Roman" panose="02020603050405020304" pitchFamily="18" charset="0"/>
                        </a:rPr>
                        <a:t> </a:t>
                      </a:r>
                      <a:endParaRPr lang="en-US" sz="1200" b="1" noProof="0" dirty="0">
                        <a:effectLst/>
                        <a:latin typeface="Times New Roman" panose="02020603050405020304" pitchFamily="18" charset="0"/>
                        <a:ea typeface="Times New Roman" panose="02020603050405020304" pitchFamily="18" charset="0"/>
                      </a:endParaRPr>
                    </a:p>
                  </a:txBody>
                  <a:tcPr marL="68580" marR="68580" marT="0" marB="0" anchor="b">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l">
                        <a:buNone/>
                      </a:pPr>
                      <a:r>
                        <a:rPr lang="en-US" sz="1200" b="1" noProof="0" dirty="0">
                          <a:solidFill>
                            <a:srgbClr val="000000"/>
                          </a:solidFill>
                          <a:effectLst/>
                          <a:latin typeface="Times New Roman" panose="02020603050405020304" pitchFamily="18" charset="0"/>
                          <a:ea typeface="Times New Roman" panose="02020603050405020304" pitchFamily="18" charset="0"/>
                        </a:rPr>
                        <a:t> </a:t>
                      </a:r>
                      <a:endParaRPr lang="en-US" sz="1200" b="1" noProof="0" dirty="0">
                        <a:effectLst/>
                        <a:latin typeface="Times New Roman" panose="02020603050405020304" pitchFamily="18" charset="0"/>
                        <a:ea typeface="Times New Roman" panose="02020603050405020304" pitchFamily="18" charset="0"/>
                      </a:endParaRPr>
                    </a:p>
                  </a:txBody>
                  <a:tcPr marL="68580" marR="68580" marT="0" marB="0" anchor="b">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l">
                        <a:buNone/>
                      </a:pPr>
                      <a:r>
                        <a:rPr lang="en-US" sz="1200" b="1" noProof="0" dirty="0">
                          <a:solidFill>
                            <a:srgbClr val="000000"/>
                          </a:solidFill>
                          <a:effectLst/>
                          <a:latin typeface="Times New Roman" panose="02020603050405020304" pitchFamily="18" charset="0"/>
                          <a:ea typeface="Times New Roman" panose="02020603050405020304" pitchFamily="18" charset="0"/>
                        </a:rPr>
                        <a:t> </a:t>
                      </a:r>
                      <a:endParaRPr lang="en-US" sz="1200" b="1" noProof="0" dirty="0">
                        <a:effectLst/>
                        <a:latin typeface="Times New Roman" panose="02020603050405020304" pitchFamily="18" charset="0"/>
                        <a:ea typeface="Times New Roman" panose="02020603050405020304" pitchFamily="18" charset="0"/>
                      </a:endParaRPr>
                    </a:p>
                  </a:txBody>
                  <a:tcPr marL="68580" marR="68580" marT="0" marB="0" anchor="b">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l">
                        <a:buNone/>
                      </a:pPr>
                      <a:r>
                        <a:rPr lang="en-US" sz="1200" b="1" noProof="0" dirty="0">
                          <a:solidFill>
                            <a:srgbClr val="000000"/>
                          </a:solidFill>
                          <a:effectLst/>
                          <a:latin typeface="Times New Roman" panose="02020603050405020304" pitchFamily="18" charset="0"/>
                          <a:ea typeface="Times New Roman" panose="02020603050405020304" pitchFamily="18" charset="0"/>
                        </a:rPr>
                        <a:t> </a:t>
                      </a:r>
                      <a:endParaRPr lang="en-US" sz="1200" b="1" noProof="0" dirty="0">
                        <a:effectLst/>
                        <a:latin typeface="Times New Roman" panose="02020603050405020304" pitchFamily="18" charset="0"/>
                        <a:ea typeface="Times New Roman" panose="02020603050405020304" pitchFamily="18" charset="0"/>
                      </a:endParaRPr>
                    </a:p>
                  </a:txBody>
                  <a:tcPr marL="68580" marR="68580" marT="0" marB="0" anchor="b">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l">
                        <a:buNone/>
                      </a:pPr>
                      <a:r>
                        <a:rPr lang="en-US" sz="1200" b="1" noProof="0" dirty="0">
                          <a:solidFill>
                            <a:srgbClr val="000000"/>
                          </a:solidFill>
                          <a:effectLst/>
                          <a:latin typeface="Times New Roman" panose="02020603050405020304" pitchFamily="18" charset="0"/>
                          <a:ea typeface="Times New Roman" panose="02020603050405020304" pitchFamily="18" charset="0"/>
                        </a:rPr>
                        <a:t> </a:t>
                      </a:r>
                      <a:endParaRPr lang="en-US" sz="1200" b="1" noProof="0" dirty="0">
                        <a:effectLst/>
                        <a:latin typeface="Times New Roman" panose="02020603050405020304" pitchFamily="18" charset="0"/>
                        <a:ea typeface="Times New Roman" panose="02020603050405020304" pitchFamily="18" charset="0"/>
                      </a:endParaRPr>
                    </a:p>
                  </a:txBody>
                  <a:tcPr marL="68580" marR="68580" marT="0" marB="0" anchor="b">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045949007"/>
                  </a:ext>
                </a:extLst>
              </a:tr>
              <a:tr h="234395">
                <a:tc>
                  <a:txBody>
                    <a:bodyPr/>
                    <a:lstStyle/>
                    <a:p>
                      <a:pPr marL="0" marR="0" algn="l">
                        <a:buNone/>
                      </a:pPr>
                      <a:r>
                        <a:rPr lang="en-US" sz="1200" b="1" noProof="0" dirty="0">
                          <a:solidFill>
                            <a:srgbClr val="000000"/>
                          </a:solidFill>
                          <a:effectLst/>
                          <a:latin typeface="Times New Roman" panose="02020603050405020304" pitchFamily="18" charset="0"/>
                          <a:ea typeface="Times New Roman" panose="02020603050405020304" pitchFamily="18" charset="0"/>
                        </a:rPr>
                        <a:t>Mars PLSS Testbed Testing</a:t>
                      </a:r>
                      <a:endParaRPr lang="en-US" sz="1200" b="1" noProof="0" dirty="0">
                        <a:effectLst/>
                        <a:latin typeface="Times New Roman" panose="02020603050405020304" pitchFamily="18" charset="0"/>
                        <a:ea typeface="Times New Roman" panose="02020603050405020304" pitchFamily="18"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l">
                        <a:buNone/>
                      </a:pPr>
                      <a:r>
                        <a:rPr lang="en-US" sz="1200" b="1" noProof="0" dirty="0">
                          <a:solidFill>
                            <a:srgbClr val="000000"/>
                          </a:solidFill>
                          <a:effectLst/>
                          <a:latin typeface="Times New Roman" panose="02020603050405020304" pitchFamily="18" charset="0"/>
                          <a:ea typeface="Times New Roman" panose="02020603050405020304" pitchFamily="18" charset="0"/>
                        </a:rPr>
                        <a:t> </a:t>
                      </a:r>
                      <a:endParaRPr lang="en-US" sz="1200" b="1" noProof="0" dirty="0">
                        <a:effectLst/>
                        <a:latin typeface="Times New Roman" panose="02020603050405020304" pitchFamily="18" charset="0"/>
                        <a:ea typeface="Times New Roman" panose="02020603050405020304" pitchFamily="18" charset="0"/>
                      </a:endParaRPr>
                    </a:p>
                  </a:txBody>
                  <a:tcPr marL="68580" marR="68580" marT="0" marB="0" anchor="b">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buNone/>
                      </a:pPr>
                      <a:endParaRPr lang="en-US" sz="1200" b="1" noProof="0" dirty="0">
                        <a:effectLst/>
                        <a:latin typeface="Times New Roman" panose="02020603050405020304" pitchFamily="18" charset="0"/>
                      </a:endParaRPr>
                    </a:p>
                  </a:txBody>
                  <a:tcPr marL="68580" marR="68580" marT="0" marB="0" anchor="b">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buNone/>
                      </a:pPr>
                      <a:endParaRPr lang="en-US" sz="1200" b="1" noProof="0" dirty="0">
                        <a:effectLst/>
                        <a:latin typeface="Times New Roman" panose="02020603050405020304" pitchFamily="18" charset="0"/>
                      </a:endParaRPr>
                    </a:p>
                  </a:txBody>
                  <a:tcPr marL="68580" marR="68580" marT="0" marB="0" anchor="b">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buNone/>
                      </a:pPr>
                      <a:endParaRPr lang="en-US" sz="1200" b="1" noProof="0" dirty="0">
                        <a:effectLst/>
                        <a:latin typeface="Times New Roman" panose="02020603050405020304" pitchFamily="18" charset="0"/>
                      </a:endParaRPr>
                    </a:p>
                  </a:txBody>
                  <a:tcPr marL="68580" marR="68580" marT="0" marB="0" anchor="b">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l">
                        <a:buNone/>
                      </a:pPr>
                      <a:r>
                        <a:rPr lang="en-US" sz="1200" b="1" noProof="0" dirty="0">
                          <a:solidFill>
                            <a:srgbClr val="000000"/>
                          </a:solidFill>
                          <a:effectLst/>
                          <a:latin typeface="Times New Roman" panose="02020603050405020304" pitchFamily="18" charset="0"/>
                          <a:ea typeface="Times New Roman" panose="02020603050405020304" pitchFamily="18" charset="0"/>
                        </a:rPr>
                        <a:t> </a:t>
                      </a:r>
                      <a:endParaRPr lang="en-US" sz="1200" b="1" noProof="0" dirty="0">
                        <a:effectLst/>
                        <a:latin typeface="Times New Roman" panose="02020603050405020304" pitchFamily="18" charset="0"/>
                        <a:ea typeface="Times New Roman" panose="02020603050405020304" pitchFamily="18" charset="0"/>
                      </a:endParaRPr>
                    </a:p>
                  </a:txBody>
                  <a:tcPr marL="68580" marR="68580" marT="0" marB="0" anchor="b">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buNone/>
                      </a:pPr>
                      <a:endParaRPr lang="en-US" sz="1200" b="1" noProof="0" dirty="0">
                        <a:effectLst/>
                        <a:latin typeface="Times New Roman" panose="02020603050405020304" pitchFamily="18" charset="0"/>
                      </a:endParaRPr>
                    </a:p>
                  </a:txBody>
                  <a:tcPr marL="68580" marR="68580" marT="0" marB="0" anchor="b">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buNone/>
                      </a:pPr>
                      <a:endParaRPr lang="en-US" sz="1200" b="1" noProof="0" dirty="0">
                        <a:effectLst/>
                        <a:latin typeface="Times New Roman" panose="02020603050405020304" pitchFamily="18" charset="0"/>
                      </a:endParaRPr>
                    </a:p>
                  </a:txBody>
                  <a:tcPr marL="68580" marR="68580" marT="0" marB="0" anchor="b">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buNone/>
                      </a:pPr>
                      <a:endParaRPr lang="en-US" sz="1200" b="1" noProof="0" dirty="0">
                        <a:effectLst/>
                        <a:latin typeface="Times New Roman" panose="02020603050405020304" pitchFamily="18" charset="0"/>
                      </a:endParaRPr>
                    </a:p>
                  </a:txBody>
                  <a:tcPr marL="68580" marR="68580" marT="0" marB="0" anchor="b">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l">
                        <a:buNone/>
                      </a:pPr>
                      <a:r>
                        <a:rPr lang="en-US" sz="1200" b="1" noProof="0" dirty="0">
                          <a:solidFill>
                            <a:srgbClr val="000000"/>
                          </a:solidFill>
                          <a:effectLst/>
                          <a:latin typeface="Times New Roman" panose="02020603050405020304" pitchFamily="18" charset="0"/>
                          <a:ea typeface="Times New Roman" panose="02020603050405020304" pitchFamily="18" charset="0"/>
                        </a:rPr>
                        <a:t> </a:t>
                      </a:r>
                      <a:endParaRPr lang="en-US" sz="1200" b="1" noProof="0" dirty="0">
                        <a:effectLst/>
                        <a:latin typeface="Times New Roman" panose="02020603050405020304" pitchFamily="18" charset="0"/>
                        <a:ea typeface="Times New Roman" panose="02020603050405020304" pitchFamily="18" charset="0"/>
                      </a:endParaRPr>
                    </a:p>
                  </a:txBody>
                  <a:tcPr marL="68580" marR="68580" marT="0" marB="0" anchor="b">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buNone/>
                      </a:pPr>
                      <a:endParaRPr lang="en-US" sz="1200" b="1" noProof="0" dirty="0">
                        <a:effectLst/>
                        <a:latin typeface="Times New Roman" panose="02020603050405020304" pitchFamily="18" charset="0"/>
                      </a:endParaRPr>
                    </a:p>
                  </a:txBody>
                  <a:tcPr marL="68580" marR="68580" marT="0" marB="0" anchor="b">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buNone/>
                      </a:pPr>
                      <a:endParaRPr lang="en-US" sz="1200" b="1" noProof="0" dirty="0">
                        <a:effectLst/>
                        <a:latin typeface="Times New Roman" panose="02020603050405020304" pitchFamily="18" charset="0"/>
                      </a:endParaRPr>
                    </a:p>
                  </a:txBody>
                  <a:tcPr marL="68580" marR="68580" marT="0" marB="0" anchor="b">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buNone/>
                      </a:pPr>
                      <a:r>
                        <a:rPr lang="en-US" sz="1200" b="1" noProof="0" dirty="0">
                          <a:solidFill>
                            <a:srgbClr val="006100"/>
                          </a:solidFill>
                          <a:effectLst/>
                          <a:latin typeface="Times New Roman" panose="02020603050405020304" pitchFamily="18" charset="0"/>
                          <a:ea typeface="Times New Roman" panose="02020603050405020304" pitchFamily="18" charset="0"/>
                        </a:rPr>
                        <a:t> </a:t>
                      </a:r>
                      <a:endParaRPr lang="en-US" sz="1200" b="1" noProof="0" dirty="0">
                        <a:effectLst/>
                        <a:latin typeface="Times New Roman" panose="02020603050405020304" pitchFamily="18" charset="0"/>
                        <a:ea typeface="Times New Roman" panose="02020603050405020304" pitchFamily="18" charset="0"/>
                      </a:endParaRPr>
                    </a:p>
                  </a:txBody>
                  <a:tcPr marL="68580" marR="68580" marT="0" marB="0" anchor="b">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70C0"/>
                    </a:solidFill>
                  </a:tcPr>
                </a:tc>
                <a:tc>
                  <a:txBody>
                    <a:bodyPr/>
                    <a:lstStyle/>
                    <a:p>
                      <a:pPr marL="0" marR="0" algn="ctr">
                        <a:buNone/>
                      </a:pPr>
                      <a:r>
                        <a:rPr lang="en-US" sz="1200" b="1" noProof="0" dirty="0">
                          <a:solidFill>
                            <a:srgbClr val="006100"/>
                          </a:solidFill>
                          <a:effectLst/>
                          <a:latin typeface="Times New Roman" panose="02020603050405020304" pitchFamily="18" charset="0"/>
                          <a:ea typeface="Times New Roman" panose="02020603050405020304" pitchFamily="18" charset="0"/>
                        </a:rPr>
                        <a:t> </a:t>
                      </a:r>
                      <a:endParaRPr lang="en-US" sz="1200" b="1" noProof="0" dirty="0">
                        <a:effectLst/>
                        <a:latin typeface="Times New Roman" panose="02020603050405020304" pitchFamily="18" charset="0"/>
                        <a:ea typeface="Times New Roman" panose="02020603050405020304" pitchFamily="18" charset="0"/>
                      </a:endParaRPr>
                    </a:p>
                  </a:txBody>
                  <a:tcPr marL="68580" marR="68580" marT="0" marB="0" anchor="b">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70C0"/>
                    </a:solidFill>
                  </a:tcPr>
                </a:tc>
                <a:tc>
                  <a:txBody>
                    <a:bodyPr/>
                    <a:lstStyle/>
                    <a:p>
                      <a:pPr marL="0" marR="0" algn="ctr">
                        <a:buNone/>
                      </a:pPr>
                      <a:r>
                        <a:rPr lang="en-US" sz="1200" b="1" noProof="0" dirty="0">
                          <a:solidFill>
                            <a:srgbClr val="006100"/>
                          </a:solidFill>
                          <a:effectLst/>
                          <a:latin typeface="Times New Roman" panose="02020603050405020304" pitchFamily="18" charset="0"/>
                          <a:ea typeface="Times New Roman" panose="02020603050405020304" pitchFamily="18" charset="0"/>
                        </a:rPr>
                        <a:t> </a:t>
                      </a:r>
                      <a:endParaRPr lang="en-US" sz="1200" b="1" noProof="0" dirty="0">
                        <a:effectLst/>
                        <a:latin typeface="Times New Roman" panose="02020603050405020304" pitchFamily="18" charset="0"/>
                        <a:ea typeface="Times New Roman" panose="02020603050405020304" pitchFamily="18" charset="0"/>
                      </a:endParaRPr>
                    </a:p>
                  </a:txBody>
                  <a:tcPr marL="68580" marR="68580" marT="0" marB="0" anchor="b">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70C0"/>
                    </a:solidFill>
                  </a:tcPr>
                </a:tc>
                <a:tc>
                  <a:txBody>
                    <a:bodyPr/>
                    <a:lstStyle/>
                    <a:p>
                      <a:pPr marL="0" marR="0" algn="ctr">
                        <a:buNone/>
                      </a:pPr>
                      <a:r>
                        <a:rPr lang="en-US" sz="1200" b="1" noProof="0" dirty="0">
                          <a:solidFill>
                            <a:srgbClr val="006100"/>
                          </a:solidFill>
                          <a:effectLst/>
                          <a:latin typeface="Times New Roman" panose="02020603050405020304" pitchFamily="18" charset="0"/>
                          <a:ea typeface="Times New Roman" panose="02020603050405020304" pitchFamily="18" charset="0"/>
                        </a:rPr>
                        <a:t> </a:t>
                      </a:r>
                      <a:endParaRPr lang="en-US" sz="1200" b="1" noProof="0" dirty="0">
                        <a:effectLst/>
                        <a:latin typeface="Times New Roman" panose="02020603050405020304" pitchFamily="18" charset="0"/>
                        <a:ea typeface="Times New Roman" panose="02020603050405020304" pitchFamily="18" charset="0"/>
                      </a:endParaRPr>
                    </a:p>
                  </a:txBody>
                  <a:tcPr marL="68580" marR="68580" marT="0" marB="0" anchor="b">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70C0"/>
                    </a:solidFill>
                  </a:tcPr>
                </a:tc>
                <a:tc>
                  <a:txBody>
                    <a:bodyPr/>
                    <a:lstStyle/>
                    <a:p>
                      <a:pPr marL="0" marR="0" algn="ctr">
                        <a:buNone/>
                      </a:pPr>
                      <a:r>
                        <a:rPr lang="en-US" sz="1200" b="1" noProof="0" dirty="0">
                          <a:solidFill>
                            <a:srgbClr val="006100"/>
                          </a:solidFill>
                          <a:effectLst/>
                          <a:latin typeface="Times New Roman" panose="02020603050405020304" pitchFamily="18" charset="0"/>
                          <a:ea typeface="Times New Roman" panose="02020603050405020304" pitchFamily="18" charset="0"/>
                        </a:rPr>
                        <a:t> </a:t>
                      </a:r>
                      <a:endParaRPr lang="en-US" sz="1200" b="1" noProof="0" dirty="0">
                        <a:effectLst/>
                        <a:latin typeface="Times New Roman" panose="02020603050405020304" pitchFamily="18" charset="0"/>
                        <a:ea typeface="Times New Roman" panose="02020603050405020304" pitchFamily="18" charset="0"/>
                      </a:endParaRPr>
                    </a:p>
                  </a:txBody>
                  <a:tcPr marL="68580" marR="68580" marT="0" marB="0" anchor="b">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70C0"/>
                    </a:solidFill>
                  </a:tcPr>
                </a:tc>
                <a:tc>
                  <a:txBody>
                    <a:bodyPr/>
                    <a:lstStyle/>
                    <a:p>
                      <a:pPr marL="0" marR="0" algn="l">
                        <a:buNone/>
                      </a:pPr>
                      <a:r>
                        <a:rPr lang="en-US" sz="1200" b="1" noProof="0" dirty="0">
                          <a:solidFill>
                            <a:srgbClr val="000000"/>
                          </a:solidFill>
                          <a:effectLst/>
                          <a:latin typeface="Times New Roman" panose="02020603050405020304" pitchFamily="18" charset="0"/>
                          <a:ea typeface="Times New Roman" panose="02020603050405020304" pitchFamily="18" charset="0"/>
                        </a:rPr>
                        <a:t> </a:t>
                      </a:r>
                      <a:endParaRPr lang="en-US" sz="1200" b="1" noProof="0" dirty="0">
                        <a:effectLst/>
                        <a:latin typeface="Times New Roman" panose="02020603050405020304" pitchFamily="18" charset="0"/>
                        <a:ea typeface="Times New Roman" panose="02020603050405020304" pitchFamily="18" charset="0"/>
                      </a:endParaRPr>
                    </a:p>
                  </a:txBody>
                  <a:tcPr marL="68580" marR="68580" marT="0" marB="0" anchor="b">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buNone/>
                      </a:pPr>
                      <a:endParaRPr lang="en-US" sz="1200" b="1" noProof="0" dirty="0">
                        <a:effectLst/>
                        <a:latin typeface="Times New Roman" panose="02020603050405020304" pitchFamily="18" charset="0"/>
                      </a:endParaRPr>
                    </a:p>
                  </a:txBody>
                  <a:tcPr marL="68580" marR="68580" marT="0" marB="0" anchor="b">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buNone/>
                      </a:pPr>
                      <a:endParaRPr lang="en-US" sz="1200" b="1" noProof="0" dirty="0">
                        <a:effectLst/>
                        <a:latin typeface="Times New Roman" panose="02020603050405020304" pitchFamily="18" charset="0"/>
                      </a:endParaRPr>
                    </a:p>
                  </a:txBody>
                  <a:tcPr marL="68580" marR="68580" marT="0" marB="0" anchor="b">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l">
                        <a:buNone/>
                      </a:pPr>
                      <a:r>
                        <a:rPr lang="en-US" sz="1200" b="1" noProof="0" dirty="0">
                          <a:solidFill>
                            <a:srgbClr val="000000"/>
                          </a:solidFill>
                          <a:effectLst/>
                          <a:latin typeface="Times New Roman" panose="02020603050405020304" pitchFamily="18" charset="0"/>
                          <a:ea typeface="Times New Roman" panose="02020603050405020304" pitchFamily="18" charset="0"/>
                        </a:rPr>
                        <a:t> </a:t>
                      </a:r>
                      <a:endParaRPr lang="en-US" sz="1200" b="1" noProof="0" dirty="0">
                        <a:effectLst/>
                        <a:latin typeface="Times New Roman" panose="02020603050405020304" pitchFamily="18" charset="0"/>
                        <a:ea typeface="Times New Roman" panose="02020603050405020304" pitchFamily="18" charset="0"/>
                      </a:endParaRPr>
                    </a:p>
                  </a:txBody>
                  <a:tcPr marL="68580" marR="68580" marT="0" marB="0" anchor="b">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l">
                        <a:buNone/>
                      </a:pPr>
                      <a:r>
                        <a:rPr lang="en-US" sz="1200" b="1" noProof="0" dirty="0">
                          <a:solidFill>
                            <a:srgbClr val="000000"/>
                          </a:solidFill>
                          <a:effectLst/>
                          <a:latin typeface="Times New Roman" panose="02020603050405020304" pitchFamily="18" charset="0"/>
                          <a:ea typeface="Times New Roman" panose="02020603050405020304" pitchFamily="18" charset="0"/>
                        </a:rPr>
                        <a:t> </a:t>
                      </a:r>
                      <a:endParaRPr lang="en-US" sz="1200" b="1" noProof="0" dirty="0">
                        <a:effectLst/>
                        <a:latin typeface="Times New Roman" panose="02020603050405020304" pitchFamily="18" charset="0"/>
                        <a:ea typeface="Times New Roman" panose="02020603050405020304" pitchFamily="18" charset="0"/>
                      </a:endParaRPr>
                    </a:p>
                  </a:txBody>
                  <a:tcPr marL="68580" marR="68580" marT="0" marB="0" anchor="b">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buNone/>
                      </a:pPr>
                      <a:endParaRPr lang="en-US" sz="1200" b="1" noProof="0" dirty="0">
                        <a:effectLst/>
                        <a:latin typeface="Times New Roman" panose="02020603050405020304" pitchFamily="18" charset="0"/>
                      </a:endParaRPr>
                    </a:p>
                  </a:txBody>
                  <a:tcPr marL="68580" marR="68580" marT="0" marB="0" anchor="b">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buNone/>
                      </a:pPr>
                      <a:endParaRPr lang="en-US" sz="1200" b="1" noProof="0" dirty="0">
                        <a:effectLst/>
                        <a:latin typeface="Times New Roman" panose="02020603050405020304" pitchFamily="18" charset="0"/>
                      </a:endParaRPr>
                    </a:p>
                  </a:txBody>
                  <a:tcPr marL="68580" marR="68580" marT="0" marB="0" anchor="b">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l">
                        <a:buNone/>
                      </a:pPr>
                      <a:r>
                        <a:rPr lang="en-US" sz="1200" b="1" noProof="0" dirty="0">
                          <a:solidFill>
                            <a:srgbClr val="000000"/>
                          </a:solidFill>
                          <a:effectLst/>
                          <a:latin typeface="Times New Roman" panose="02020603050405020304" pitchFamily="18" charset="0"/>
                          <a:ea typeface="Times New Roman" panose="02020603050405020304" pitchFamily="18" charset="0"/>
                        </a:rPr>
                        <a:t> </a:t>
                      </a:r>
                      <a:endParaRPr lang="en-US" sz="1200" b="1" noProof="0" dirty="0">
                        <a:effectLst/>
                        <a:latin typeface="Times New Roman" panose="02020603050405020304" pitchFamily="18" charset="0"/>
                        <a:ea typeface="Times New Roman" panose="02020603050405020304" pitchFamily="18" charset="0"/>
                      </a:endParaRPr>
                    </a:p>
                  </a:txBody>
                  <a:tcPr marL="68580" marR="68580" marT="0" marB="0" anchor="b">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4027446200"/>
                  </a:ext>
                </a:extLst>
              </a:tr>
              <a:tr h="234395">
                <a:tc>
                  <a:txBody>
                    <a:bodyPr/>
                    <a:lstStyle/>
                    <a:p>
                      <a:pPr marL="0" marR="0" algn="l">
                        <a:buNone/>
                      </a:pPr>
                      <a:r>
                        <a:rPr lang="en-US" sz="1200" b="1" noProof="0" dirty="0">
                          <a:solidFill>
                            <a:srgbClr val="000000"/>
                          </a:solidFill>
                          <a:effectLst/>
                          <a:latin typeface="Times New Roman" panose="02020603050405020304" pitchFamily="18" charset="0"/>
                          <a:ea typeface="Times New Roman" panose="02020603050405020304" pitchFamily="18" charset="0"/>
                        </a:rPr>
                        <a:t>DVT Component Dev.</a:t>
                      </a:r>
                      <a:endParaRPr lang="en-US" sz="1200" b="1" noProof="0" dirty="0">
                        <a:effectLst/>
                        <a:latin typeface="Times New Roman" panose="02020603050405020304" pitchFamily="18" charset="0"/>
                        <a:ea typeface="Times New Roman" panose="02020603050405020304" pitchFamily="18"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l">
                        <a:buNone/>
                      </a:pPr>
                      <a:r>
                        <a:rPr lang="en-US" sz="1200" b="1" noProof="0" dirty="0">
                          <a:solidFill>
                            <a:srgbClr val="000000"/>
                          </a:solidFill>
                          <a:effectLst/>
                          <a:latin typeface="Times New Roman" panose="02020603050405020304" pitchFamily="18" charset="0"/>
                          <a:ea typeface="Times New Roman" panose="02020603050405020304" pitchFamily="18" charset="0"/>
                        </a:rPr>
                        <a:t> </a:t>
                      </a:r>
                      <a:endParaRPr lang="en-US" sz="1200" b="1" noProof="0" dirty="0">
                        <a:effectLst/>
                        <a:latin typeface="Times New Roman" panose="02020603050405020304" pitchFamily="18" charset="0"/>
                        <a:ea typeface="Times New Roman" panose="02020603050405020304" pitchFamily="18" charset="0"/>
                      </a:endParaRPr>
                    </a:p>
                  </a:txBody>
                  <a:tcPr marL="68580" marR="68580" marT="0" marB="0" anchor="b">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l">
                        <a:buNone/>
                      </a:pPr>
                      <a:r>
                        <a:rPr lang="en-US" sz="1200" b="1" noProof="0" dirty="0">
                          <a:solidFill>
                            <a:srgbClr val="000000"/>
                          </a:solidFill>
                          <a:effectLst/>
                          <a:latin typeface="Times New Roman" panose="02020603050405020304" pitchFamily="18" charset="0"/>
                          <a:ea typeface="Times New Roman" panose="02020603050405020304" pitchFamily="18" charset="0"/>
                        </a:rPr>
                        <a:t> </a:t>
                      </a:r>
                      <a:endParaRPr lang="en-US" sz="1200" b="1" noProof="0" dirty="0">
                        <a:effectLst/>
                        <a:latin typeface="Times New Roman" panose="02020603050405020304" pitchFamily="18" charset="0"/>
                        <a:ea typeface="Times New Roman" panose="02020603050405020304" pitchFamily="18" charset="0"/>
                      </a:endParaRPr>
                    </a:p>
                  </a:txBody>
                  <a:tcPr marL="68580" marR="68580" marT="0" marB="0" anchor="b">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l">
                        <a:buNone/>
                      </a:pPr>
                      <a:r>
                        <a:rPr lang="en-US" sz="1200" b="1" noProof="0" dirty="0">
                          <a:solidFill>
                            <a:srgbClr val="000000"/>
                          </a:solidFill>
                          <a:effectLst/>
                          <a:latin typeface="Times New Roman" panose="02020603050405020304" pitchFamily="18" charset="0"/>
                          <a:ea typeface="Times New Roman" panose="02020603050405020304" pitchFamily="18" charset="0"/>
                        </a:rPr>
                        <a:t> </a:t>
                      </a:r>
                      <a:endParaRPr lang="en-US" sz="1200" b="1" noProof="0" dirty="0">
                        <a:effectLst/>
                        <a:latin typeface="Times New Roman" panose="02020603050405020304" pitchFamily="18" charset="0"/>
                        <a:ea typeface="Times New Roman" panose="02020603050405020304" pitchFamily="18" charset="0"/>
                      </a:endParaRPr>
                    </a:p>
                  </a:txBody>
                  <a:tcPr marL="68580" marR="68580" marT="0" marB="0" anchor="b">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l">
                        <a:buNone/>
                      </a:pPr>
                      <a:r>
                        <a:rPr lang="en-US" sz="1200" b="1" noProof="0" dirty="0">
                          <a:solidFill>
                            <a:srgbClr val="000000"/>
                          </a:solidFill>
                          <a:effectLst/>
                          <a:latin typeface="Times New Roman" panose="02020603050405020304" pitchFamily="18" charset="0"/>
                          <a:ea typeface="Times New Roman" panose="02020603050405020304" pitchFamily="18" charset="0"/>
                        </a:rPr>
                        <a:t> </a:t>
                      </a:r>
                      <a:endParaRPr lang="en-US" sz="1200" b="1" noProof="0" dirty="0">
                        <a:effectLst/>
                        <a:latin typeface="Times New Roman" panose="02020603050405020304" pitchFamily="18" charset="0"/>
                        <a:ea typeface="Times New Roman" panose="02020603050405020304" pitchFamily="18" charset="0"/>
                      </a:endParaRPr>
                    </a:p>
                  </a:txBody>
                  <a:tcPr marL="68580" marR="68580" marT="0" marB="0" anchor="b">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l">
                        <a:buNone/>
                      </a:pPr>
                      <a:r>
                        <a:rPr lang="en-US" sz="1200" b="1" noProof="0" dirty="0">
                          <a:solidFill>
                            <a:srgbClr val="000000"/>
                          </a:solidFill>
                          <a:effectLst/>
                          <a:latin typeface="Times New Roman" panose="02020603050405020304" pitchFamily="18" charset="0"/>
                          <a:ea typeface="Times New Roman" panose="02020603050405020304" pitchFamily="18" charset="0"/>
                        </a:rPr>
                        <a:t> </a:t>
                      </a:r>
                      <a:endParaRPr lang="en-US" sz="1200" b="1" noProof="0" dirty="0">
                        <a:effectLst/>
                        <a:latin typeface="Times New Roman" panose="02020603050405020304" pitchFamily="18" charset="0"/>
                        <a:ea typeface="Times New Roman" panose="02020603050405020304" pitchFamily="18" charset="0"/>
                      </a:endParaRPr>
                    </a:p>
                  </a:txBody>
                  <a:tcPr marL="68580" marR="68580" marT="0" marB="0" anchor="b">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l">
                        <a:buNone/>
                      </a:pPr>
                      <a:r>
                        <a:rPr lang="en-US" sz="1200" b="1" noProof="0" dirty="0">
                          <a:solidFill>
                            <a:srgbClr val="000000"/>
                          </a:solidFill>
                          <a:effectLst/>
                          <a:latin typeface="Times New Roman" panose="02020603050405020304" pitchFamily="18" charset="0"/>
                          <a:ea typeface="Times New Roman" panose="02020603050405020304" pitchFamily="18" charset="0"/>
                        </a:rPr>
                        <a:t> </a:t>
                      </a:r>
                      <a:endParaRPr lang="en-US" sz="1200" b="1" noProof="0" dirty="0">
                        <a:effectLst/>
                        <a:latin typeface="Times New Roman" panose="02020603050405020304" pitchFamily="18" charset="0"/>
                        <a:ea typeface="Times New Roman" panose="02020603050405020304" pitchFamily="18" charset="0"/>
                      </a:endParaRPr>
                    </a:p>
                  </a:txBody>
                  <a:tcPr marL="68580" marR="68580" marT="0" marB="0" anchor="b">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l">
                        <a:buNone/>
                      </a:pPr>
                      <a:r>
                        <a:rPr lang="en-US" sz="1200" b="1" noProof="0" dirty="0">
                          <a:solidFill>
                            <a:srgbClr val="000000"/>
                          </a:solidFill>
                          <a:effectLst/>
                          <a:latin typeface="Times New Roman" panose="02020603050405020304" pitchFamily="18" charset="0"/>
                          <a:ea typeface="Times New Roman" panose="02020603050405020304" pitchFamily="18" charset="0"/>
                        </a:rPr>
                        <a:t> </a:t>
                      </a:r>
                      <a:endParaRPr lang="en-US" sz="1200" b="1" noProof="0" dirty="0">
                        <a:effectLst/>
                        <a:latin typeface="Times New Roman" panose="02020603050405020304" pitchFamily="18" charset="0"/>
                        <a:ea typeface="Times New Roman" panose="02020603050405020304" pitchFamily="18" charset="0"/>
                      </a:endParaRPr>
                    </a:p>
                  </a:txBody>
                  <a:tcPr marL="68580" marR="68580" marT="0" marB="0" anchor="b">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l">
                        <a:buNone/>
                      </a:pPr>
                      <a:r>
                        <a:rPr lang="en-US" sz="1200" b="1" noProof="0" dirty="0">
                          <a:solidFill>
                            <a:srgbClr val="000000"/>
                          </a:solidFill>
                          <a:effectLst/>
                          <a:latin typeface="Times New Roman" panose="02020603050405020304" pitchFamily="18" charset="0"/>
                          <a:ea typeface="Times New Roman" panose="02020603050405020304" pitchFamily="18" charset="0"/>
                        </a:rPr>
                        <a:t> </a:t>
                      </a:r>
                      <a:endParaRPr lang="en-US" sz="1200" b="1" noProof="0" dirty="0">
                        <a:effectLst/>
                        <a:latin typeface="Times New Roman" panose="02020603050405020304" pitchFamily="18" charset="0"/>
                        <a:ea typeface="Times New Roman" panose="02020603050405020304" pitchFamily="18" charset="0"/>
                      </a:endParaRPr>
                    </a:p>
                  </a:txBody>
                  <a:tcPr marL="68580" marR="68580" marT="0" marB="0" anchor="b">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l">
                        <a:buNone/>
                      </a:pPr>
                      <a:r>
                        <a:rPr lang="en-US" sz="1200" b="1" noProof="0" dirty="0">
                          <a:solidFill>
                            <a:srgbClr val="000000"/>
                          </a:solidFill>
                          <a:effectLst/>
                          <a:latin typeface="Times New Roman" panose="02020603050405020304" pitchFamily="18" charset="0"/>
                          <a:ea typeface="Times New Roman" panose="02020603050405020304" pitchFamily="18" charset="0"/>
                        </a:rPr>
                        <a:t> </a:t>
                      </a:r>
                      <a:endParaRPr lang="en-US" sz="1200" b="1" noProof="0" dirty="0">
                        <a:effectLst/>
                        <a:latin typeface="Times New Roman" panose="02020603050405020304" pitchFamily="18" charset="0"/>
                        <a:ea typeface="Times New Roman" panose="02020603050405020304" pitchFamily="18" charset="0"/>
                      </a:endParaRPr>
                    </a:p>
                  </a:txBody>
                  <a:tcPr marL="68580" marR="68580" marT="0" marB="0" anchor="b">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l">
                        <a:buNone/>
                      </a:pPr>
                      <a:r>
                        <a:rPr lang="en-US" sz="1200" b="1" noProof="0" dirty="0">
                          <a:solidFill>
                            <a:srgbClr val="000000"/>
                          </a:solidFill>
                          <a:effectLst/>
                          <a:latin typeface="Times New Roman" panose="02020603050405020304" pitchFamily="18" charset="0"/>
                          <a:ea typeface="Times New Roman" panose="02020603050405020304" pitchFamily="18" charset="0"/>
                        </a:rPr>
                        <a:t> </a:t>
                      </a:r>
                      <a:endParaRPr lang="en-US" sz="1200" b="1" noProof="0" dirty="0">
                        <a:effectLst/>
                        <a:latin typeface="Times New Roman" panose="02020603050405020304" pitchFamily="18" charset="0"/>
                        <a:ea typeface="Times New Roman" panose="02020603050405020304" pitchFamily="18" charset="0"/>
                      </a:endParaRPr>
                    </a:p>
                  </a:txBody>
                  <a:tcPr marL="68580" marR="68580" marT="0" marB="0" anchor="b">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l">
                        <a:buNone/>
                      </a:pPr>
                      <a:r>
                        <a:rPr lang="en-US" sz="1200" b="1" noProof="0" dirty="0">
                          <a:solidFill>
                            <a:srgbClr val="000000"/>
                          </a:solidFill>
                          <a:effectLst/>
                          <a:latin typeface="Times New Roman" panose="02020603050405020304" pitchFamily="18" charset="0"/>
                          <a:ea typeface="Times New Roman" panose="02020603050405020304" pitchFamily="18" charset="0"/>
                        </a:rPr>
                        <a:t> </a:t>
                      </a:r>
                      <a:endParaRPr lang="en-US" sz="1200" b="1" noProof="0" dirty="0">
                        <a:effectLst/>
                        <a:latin typeface="Times New Roman" panose="02020603050405020304" pitchFamily="18" charset="0"/>
                        <a:ea typeface="Times New Roman" panose="02020603050405020304" pitchFamily="18" charset="0"/>
                      </a:endParaRPr>
                    </a:p>
                  </a:txBody>
                  <a:tcPr marL="68580" marR="68580" marT="0" marB="0" anchor="b">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l">
                        <a:buNone/>
                      </a:pPr>
                      <a:r>
                        <a:rPr lang="en-US" sz="1200" b="1" noProof="0" dirty="0">
                          <a:solidFill>
                            <a:srgbClr val="000000"/>
                          </a:solidFill>
                          <a:effectLst/>
                          <a:latin typeface="Times New Roman" panose="02020603050405020304" pitchFamily="18" charset="0"/>
                          <a:ea typeface="Times New Roman" panose="02020603050405020304" pitchFamily="18" charset="0"/>
                        </a:rPr>
                        <a:t> </a:t>
                      </a:r>
                      <a:endParaRPr lang="en-US" sz="1200" b="1" noProof="0" dirty="0">
                        <a:effectLst/>
                        <a:latin typeface="Times New Roman" panose="02020603050405020304" pitchFamily="18" charset="0"/>
                        <a:ea typeface="Times New Roman" panose="02020603050405020304" pitchFamily="18" charset="0"/>
                      </a:endParaRPr>
                    </a:p>
                  </a:txBody>
                  <a:tcPr marL="68580" marR="68580" marT="0" marB="0" anchor="b">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l">
                        <a:buNone/>
                      </a:pPr>
                      <a:r>
                        <a:rPr lang="en-US" sz="1200" b="1" noProof="0" dirty="0">
                          <a:solidFill>
                            <a:srgbClr val="000000"/>
                          </a:solidFill>
                          <a:effectLst/>
                          <a:latin typeface="Times New Roman" panose="02020603050405020304" pitchFamily="18" charset="0"/>
                          <a:ea typeface="Times New Roman" panose="02020603050405020304" pitchFamily="18" charset="0"/>
                        </a:rPr>
                        <a:t> </a:t>
                      </a:r>
                      <a:endParaRPr lang="en-US" sz="1200" b="1" noProof="0" dirty="0">
                        <a:effectLst/>
                        <a:latin typeface="Times New Roman" panose="02020603050405020304" pitchFamily="18" charset="0"/>
                        <a:ea typeface="Times New Roman" panose="02020603050405020304" pitchFamily="18" charset="0"/>
                      </a:endParaRPr>
                    </a:p>
                  </a:txBody>
                  <a:tcPr marL="68580" marR="68580" marT="0" marB="0" anchor="b">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l">
                        <a:buNone/>
                      </a:pPr>
                      <a:r>
                        <a:rPr lang="en-US" sz="1200" b="1" noProof="0" dirty="0">
                          <a:solidFill>
                            <a:srgbClr val="000000"/>
                          </a:solidFill>
                          <a:effectLst/>
                          <a:latin typeface="Times New Roman" panose="02020603050405020304" pitchFamily="18" charset="0"/>
                          <a:ea typeface="Times New Roman" panose="02020603050405020304" pitchFamily="18" charset="0"/>
                        </a:rPr>
                        <a:t> </a:t>
                      </a:r>
                      <a:endParaRPr lang="en-US" sz="1200" b="1" noProof="0" dirty="0">
                        <a:effectLst/>
                        <a:latin typeface="Times New Roman" panose="02020603050405020304" pitchFamily="18" charset="0"/>
                        <a:ea typeface="Times New Roman" panose="02020603050405020304" pitchFamily="18" charset="0"/>
                      </a:endParaRPr>
                    </a:p>
                  </a:txBody>
                  <a:tcPr marL="68580" marR="68580" marT="0" marB="0" anchor="b">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l">
                        <a:buNone/>
                      </a:pPr>
                      <a:r>
                        <a:rPr lang="en-US" sz="1200" b="1" noProof="0" dirty="0">
                          <a:solidFill>
                            <a:srgbClr val="000000"/>
                          </a:solidFill>
                          <a:effectLst/>
                          <a:latin typeface="Times New Roman" panose="02020603050405020304" pitchFamily="18" charset="0"/>
                          <a:ea typeface="Times New Roman" panose="02020603050405020304" pitchFamily="18" charset="0"/>
                        </a:rPr>
                        <a:t> </a:t>
                      </a:r>
                      <a:endParaRPr lang="en-US" sz="1200" b="1" noProof="0" dirty="0">
                        <a:effectLst/>
                        <a:latin typeface="Times New Roman" panose="02020603050405020304" pitchFamily="18" charset="0"/>
                        <a:ea typeface="Times New Roman" panose="02020603050405020304" pitchFamily="18" charset="0"/>
                      </a:endParaRPr>
                    </a:p>
                  </a:txBody>
                  <a:tcPr marL="68580" marR="68580" marT="0" marB="0" anchor="b">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70C0"/>
                    </a:solidFill>
                  </a:tcPr>
                </a:tc>
                <a:tc>
                  <a:txBody>
                    <a:bodyPr/>
                    <a:lstStyle/>
                    <a:p>
                      <a:pPr marL="0" marR="0" algn="ctr">
                        <a:buNone/>
                      </a:pPr>
                      <a:r>
                        <a:rPr lang="en-US" sz="1200" b="1" noProof="0" dirty="0">
                          <a:solidFill>
                            <a:srgbClr val="006100"/>
                          </a:solidFill>
                          <a:effectLst/>
                          <a:latin typeface="Times New Roman" panose="02020603050405020304" pitchFamily="18" charset="0"/>
                          <a:ea typeface="Times New Roman" panose="02020603050405020304" pitchFamily="18" charset="0"/>
                        </a:rPr>
                        <a:t> </a:t>
                      </a:r>
                      <a:endParaRPr lang="en-US" sz="1200" b="1" noProof="0" dirty="0">
                        <a:effectLst/>
                        <a:latin typeface="Times New Roman" panose="02020603050405020304" pitchFamily="18" charset="0"/>
                        <a:ea typeface="Times New Roman" panose="02020603050405020304" pitchFamily="18" charset="0"/>
                      </a:endParaRPr>
                    </a:p>
                  </a:txBody>
                  <a:tcPr marL="68580" marR="68580" marT="0" marB="0" anchor="b">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70C0"/>
                    </a:solidFill>
                  </a:tcPr>
                </a:tc>
                <a:tc>
                  <a:txBody>
                    <a:bodyPr/>
                    <a:lstStyle/>
                    <a:p>
                      <a:pPr marL="0" marR="0" algn="ctr">
                        <a:buNone/>
                      </a:pPr>
                      <a:r>
                        <a:rPr lang="en-US" sz="1200" b="1" noProof="0" dirty="0">
                          <a:solidFill>
                            <a:srgbClr val="006100"/>
                          </a:solidFill>
                          <a:effectLst/>
                          <a:latin typeface="Times New Roman" panose="02020603050405020304" pitchFamily="18" charset="0"/>
                          <a:ea typeface="Times New Roman" panose="02020603050405020304" pitchFamily="18" charset="0"/>
                        </a:rPr>
                        <a:t> </a:t>
                      </a:r>
                      <a:endParaRPr lang="en-US" sz="1200" b="1" noProof="0" dirty="0">
                        <a:effectLst/>
                        <a:latin typeface="Times New Roman" panose="02020603050405020304" pitchFamily="18" charset="0"/>
                        <a:ea typeface="Times New Roman" panose="02020603050405020304" pitchFamily="18" charset="0"/>
                      </a:endParaRPr>
                    </a:p>
                  </a:txBody>
                  <a:tcPr marL="68580" marR="68580" marT="0" marB="0" anchor="b">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70C0"/>
                    </a:solidFill>
                  </a:tcPr>
                </a:tc>
                <a:tc>
                  <a:txBody>
                    <a:bodyPr/>
                    <a:lstStyle/>
                    <a:p>
                      <a:pPr marL="0" marR="0" algn="ctr">
                        <a:buNone/>
                      </a:pPr>
                      <a:r>
                        <a:rPr lang="en-US" sz="1200" b="1" noProof="0" dirty="0">
                          <a:solidFill>
                            <a:srgbClr val="006100"/>
                          </a:solidFill>
                          <a:effectLst/>
                          <a:latin typeface="Times New Roman" panose="02020603050405020304" pitchFamily="18" charset="0"/>
                          <a:ea typeface="Times New Roman" panose="02020603050405020304" pitchFamily="18" charset="0"/>
                        </a:rPr>
                        <a:t> </a:t>
                      </a:r>
                      <a:endParaRPr lang="en-US" sz="1200" b="1" noProof="0" dirty="0">
                        <a:effectLst/>
                        <a:latin typeface="Times New Roman" panose="02020603050405020304" pitchFamily="18" charset="0"/>
                        <a:ea typeface="Times New Roman" panose="02020603050405020304" pitchFamily="18" charset="0"/>
                      </a:endParaRPr>
                    </a:p>
                  </a:txBody>
                  <a:tcPr marL="68580" marR="68580" marT="0" marB="0" anchor="b">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70C0"/>
                    </a:solidFill>
                  </a:tcPr>
                </a:tc>
                <a:tc>
                  <a:txBody>
                    <a:bodyPr/>
                    <a:lstStyle/>
                    <a:p>
                      <a:pPr marL="0" marR="0" algn="ctr">
                        <a:buNone/>
                      </a:pPr>
                      <a:r>
                        <a:rPr lang="en-US" sz="1200" b="1" noProof="0" dirty="0">
                          <a:solidFill>
                            <a:srgbClr val="006100"/>
                          </a:solidFill>
                          <a:effectLst/>
                          <a:latin typeface="Times New Roman" panose="02020603050405020304" pitchFamily="18" charset="0"/>
                          <a:ea typeface="Times New Roman" panose="02020603050405020304" pitchFamily="18" charset="0"/>
                        </a:rPr>
                        <a:t> </a:t>
                      </a:r>
                      <a:endParaRPr lang="en-US" sz="1200" b="1" noProof="0" dirty="0">
                        <a:effectLst/>
                        <a:latin typeface="Times New Roman" panose="02020603050405020304" pitchFamily="18" charset="0"/>
                        <a:ea typeface="Times New Roman" panose="02020603050405020304" pitchFamily="18" charset="0"/>
                      </a:endParaRPr>
                    </a:p>
                  </a:txBody>
                  <a:tcPr marL="68580" marR="68580" marT="0" marB="0" anchor="b">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70C0"/>
                    </a:solidFill>
                  </a:tcPr>
                </a:tc>
                <a:tc>
                  <a:txBody>
                    <a:bodyPr/>
                    <a:lstStyle/>
                    <a:p>
                      <a:pPr marL="0" marR="0" algn="ctr">
                        <a:buNone/>
                      </a:pPr>
                      <a:r>
                        <a:rPr lang="en-US" sz="1200" b="1" noProof="0" dirty="0">
                          <a:solidFill>
                            <a:srgbClr val="006100"/>
                          </a:solidFill>
                          <a:effectLst/>
                          <a:latin typeface="Times New Roman" panose="02020603050405020304" pitchFamily="18" charset="0"/>
                          <a:ea typeface="Times New Roman" panose="02020603050405020304" pitchFamily="18" charset="0"/>
                        </a:rPr>
                        <a:t> </a:t>
                      </a:r>
                      <a:endParaRPr lang="en-US" sz="1200" b="1" noProof="0" dirty="0">
                        <a:effectLst/>
                        <a:latin typeface="Times New Roman" panose="02020603050405020304" pitchFamily="18" charset="0"/>
                        <a:ea typeface="Times New Roman" panose="02020603050405020304" pitchFamily="18" charset="0"/>
                      </a:endParaRPr>
                    </a:p>
                  </a:txBody>
                  <a:tcPr marL="68580" marR="68580" marT="0" marB="0" anchor="b">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70C0"/>
                    </a:solidFill>
                  </a:tcPr>
                </a:tc>
                <a:tc>
                  <a:txBody>
                    <a:bodyPr/>
                    <a:lstStyle/>
                    <a:p>
                      <a:pPr marL="0" marR="0" algn="ctr">
                        <a:buNone/>
                      </a:pPr>
                      <a:r>
                        <a:rPr lang="en-US" sz="1200" b="1" noProof="0" dirty="0">
                          <a:solidFill>
                            <a:srgbClr val="006100"/>
                          </a:solidFill>
                          <a:effectLst/>
                          <a:latin typeface="Times New Roman" panose="02020603050405020304" pitchFamily="18" charset="0"/>
                          <a:ea typeface="Times New Roman" panose="02020603050405020304" pitchFamily="18" charset="0"/>
                        </a:rPr>
                        <a:t> </a:t>
                      </a:r>
                      <a:endParaRPr lang="en-US" sz="1200" b="1" noProof="0" dirty="0">
                        <a:effectLst/>
                        <a:latin typeface="Times New Roman" panose="02020603050405020304" pitchFamily="18" charset="0"/>
                        <a:ea typeface="Times New Roman" panose="02020603050405020304" pitchFamily="18" charset="0"/>
                      </a:endParaRPr>
                    </a:p>
                  </a:txBody>
                  <a:tcPr marL="68580" marR="68580" marT="0" marB="0" anchor="b">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70C0"/>
                    </a:solidFill>
                  </a:tcPr>
                </a:tc>
                <a:tc>
                  <a:txBody>
                    <a:bodyPr/>
                    <a:lstStyle/>
                    <a:p>
                      <a:pPr marL="0" marR="0" algn="ctr">
                        <a:buNone/>
                      </a:pPr>
                      <a:r>
                        <a:rPr lang="en-US" sz="1200" b="1" noProof="0" dirty="0">
                          <a:solidFill>
                            <a:srgbClr val="006100"/>
                          </a:solidFill>
                          <a:effectLst/>
                          <a:latin typeface="Times New Roman" panose="02020603050405020304" pitchFamily="18" charset="0"/>
                          <a:ea typeface="Times New Roman" panose="02020603050405020304" pitchFamily="18" charset="0"/>
                        </a:rPr>
                        <a:t> </a:t>
                      </a:r>
                      <a:endParaRPr lang="en-US" sz="1200" b="1" noProof="0" dirty="0">
                        <a:effectLst/>
                        <a:latin typeface="Times New Roman" panose="02020603050405020304" pitchFamily="18" charset="0"/>
                        <a:ea typeface="Times New Roman" panose="02020603050405020304" pitchFamily="18" charset="0"/>
                      </a:endParaRPr>
                    </a:p>
                  </a:txBody>
                  <a:tcPr marL="68580" marR="68580" marT="0" marB="0" anchor="b">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70C0"/>
                    </a:solidFill>
                  </a:tcPr>
                </a:tc>
                <a:tc>
                  <a:txBody>
                    <a:bodyPr/>
                    <a:lstStyle/>
                    <a:p>
                      <a:pPr marL="0" marR="0" algn="l">
                        <a:buNone/>
                      </a:pPr>
                      <a:r>
                        <a:rPr lang="en-US" sz="1200" b="1" noProof="0" dirty="0">
                          <a:solidFill>
                            <a:srgbClr val="000000"/>
                          </a:solidFill>
                          <a:effectLst/>
                          <a:latin typeface="Times New Roman" panose="02020603050405020304" pitchFamily="18" charset="0"/>
                          <a:ea typeface="Times New Roman" panose="02020603050405020304" pitchFamily="18" charset="0"/>
                        </a:rPr>
                        <a:t> </a:t>
                      </a:r>
                      <a:endParaRPr lang="en-US" sz="1200" b="1" noProof="0" dirty="0">
                        <a:effectLst/>
                        <a:latin typeface="Times New Roman" panose="02020603050405020304" pitchFamily="18" charset="0"/>
                        <a:ea typeface="Times New Roman" panose="02020603050405020304" pitchFamily="18" charset="0"/>
                      </a:endParaRPr>
                    </a:p>
                  </a:txBody>
                  <a:tcPr marL="68580" marR="68580" marT="0" marB="0" anchor="b">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l">
                        <a:buNone/>
                      </a:pPr>
                      <a:r>
                        <a:rPr lang="en-US" sz="1200" b="1" noProof="0" dirty="0">
                          <a:solidFill>
                            <a:srgbClr val="000000"/>
                          </a:solidFill>
                          <a:effectLst/>
                          <a:latin typeface="Times New Roman" panose="02020603050405020304" pitchFamily="18" charset="0"/>
                          <a:ea typeface="Times New Roman" panose="02020603050405020304" pitchFamily="18" charset="0"/>
                        </a:rPr>
                        <a:t> </a:t>
                      </a:r>
                      <a:endParaRPr lang="en-US" sz="1200" b="1" noProof="0" dirty="0">
                        <a:effectLst/>
                        <a:latin typeface="Times New Roman" panose="02020603050405020304" pitchFamily="18" charset="0"/>
                        <a:ea typeface="Times New Roman" panose="02020603050405020304" pitchFamily="18" charset="0"/>
                      </a:endParaRPr>
                    </a:p>
                  </a:txBody>
                  <a:tcPr marL="68580" marR="68580" marT="0" marB="0" anchor="b">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020512184"/>
                  </a:ext>
                </a:extLst>
              </a:tr>
              <a:tr h="234395">
                <a:tc>
                  <a:txBody>
                    <a:bodyPr/>
                    <a:lstStyle/>
                    <a:p>
                      <a:pPr marL="0" marR="0" algn="l">
                        <a:buNone/>
                      </a:pPr>
                      <a:r>
                        <a:rPr lang="en-US" sz="1200" b="1" noProof="0" dirty="0">
                          <a:solidFill>
                            <a:srgbClr val="000000"/>
                          </a:solidFill>
                          <a:effectLst/>
                          <a:latin typeface="Times New Roman" panose="02020603050405020304" pitchFamily="18" charset="0"/>
                          <a:ea typeface="Times New Roman" panose="02020603050405020304" pitchFamily="18" charset="0"/>
                        </a:rPr>
                        <a:t>DVT Buildup</a:t>
                      </a:r>
                      <a:endParaRPr lang="en-US" sz="1200" b="1" noProof="0" dirty="0">
                        <a:effectLst/>
                        <a:latin typeface="Times New Roman" panose="02020603050405020304" pitchFamily="18" charset="0"/>
                        <a:ea typeface="Times New Roman" panose="02020603050405020304" pitchFamily="18"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l">
                        <a:buNone/>
                      </a:pPr>
                      <a:r>
                        <a:rPr lang="en-US" sz="1200" b="1" noProof="0" dirty="0">
                          <a:solidFill>
                            <a:srgbClr val="000000"/>
                          </a:solidFill>
                          <a:effectLst/>
                          <a:latin typeface="Times New Roman" panose="02020603050405020304" pitchFamily="18" charset="0"/>
                          <a:ea typeface="Times New Roman" panose="02020603050405020304" pitchFamily="18" charset="0"/>
                        </a:rPr>
                        <a:t> </a:t>
                      </a:r>
                      <a:endParaRPr lang="en-US" sz="1200" b="1" noProof="0" dirty="0">
                        <a:effectLst/>
                        <a:latin typeface="Times New Roman" panose="02020603050405020304" pitchFamily="18" charset="0"/>
                        <a:ea typeface="Times New Roman" panose="02020603050405020304" pitchFamily="18" charset="0"/>
                      </a:endParaRPr>
                    </a:p>
                  </a:txBody>
                  <a:tcPr marL="68580" marR="68580" marT="0" marB="0" anchor="b">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l">
                        <a:buNone/>
                      </a:pPr>
                      <a:r>
                        <a:rPr lang="en-US" sz="1200" b="1" noProof="0" dirty="0">
                          <a:solidFill>
                            <a:srgbClr val="000000"/>
                          </a:solidFill>
                          <a:effectLst/>
                          <a:latin typeface="Times New Roman" panose="02020603050405020304" pitchFamily="18" charset="0"/>
                          <a:ea typeface="Times New Roman" panose="02020603050405020304" pitchFamily="18" charset="0"/>
                        </a:rPr>
                        <a:t> </a:t>
                      </a:r>
                      <a:endParaRPr lang="en-US" sz="1200" b="1" noProof="0" dirty="0">
                        <a:effectLst/>
                        <a:latin typeface="Times New Roman" panose="02020603050405020304" pitchFamily="18" charset="0"/>
                        <a:ea typeface="Times New Roman" panose="02020603050405020304" pitchFamily="18" charset="0"/>
                      </a:endParaRPr>
                    </a:p>
                  </a:txBody>
                  <a:tcPr marL="68580" marR="68580" marT="0" marB="0" anchor="b">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l">
                        <a:buNone/>
                      </a:pPr>
                      <a:r>
                        <a:rPr lang="en-US" sz="1200" b="1" noProof="0" dirty="0">
                          <a:solidFill>
                            <a:srgbClr val="000000"/>
                          </a:solidFill>
                          <a:effectLst/>
                          <a:latin typeface="Times New Roman" panose="02020603050405020304" pitchFamily="18" charset="0"/>
                          <a:ea typeface="Times New Roman" panose="02020603050405020304" pitchFamily="18" charset="0"/>
                        </a:rPr>
                        <a:t> </a:t>
                      </a:r>
                      <a:endParaRPr lang="en-US" sz="1200" b="1" noProof="0" dirty="0">
                        <a:effectLst/>
                        <a:latin typeface="Times New Roman" panose="02020603050405020304" pitchFamily="18" charset="0"/>
                        <a:ea typeface="Times New Roman" panose="02020603050405020304" pitchFamily="18" charset="0"/>
                      </a:endParaRPr>
                    </a:p>
                  </a:txBody>
                  <a:tcPr marL="68580" marR="68580" marT="0" marB="0" anchor="b">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l">
                        <a:buNone/>
                      </a:pPr>
                      <a:r>
                        <a:rPr lang="en-US" sz="1200" b="1" noProof="0" dirty="0">
                          <a:solidFill>
                            <a:srgbClr val="000000"/>
                          </a:solidFill>
                          <a:effectLst/>
                          <a:latin typeface="Times New Roman" panose="02020603050405020304" pitchFamily="18" charset="0"/>
                          <a:ea typeface="Times New Roman" panose="02020603050405020304" pitchFamily="18" charset="0"/>
                        </a:rPr>
                        <a:t> </a:t>
                      </a:r>
                      <a:endParaRPr lang="en-US" sz="1200" b="1" noProof="0" dirty="0">
                        <a:effectLst/>
                        <a:latin typeface="Times New Roman" panose="02020603050405020304" pitchFamily="18" charset="0"/>
                        <a:ea typeface="Times New Roman" panose="02020603050405020304" pitchFamily="18" charset="0"/>
                      </a:endParaRPr>
                    </a:p>
                  </a:txBody>
                  <a:tcPr marL="68580" marR="68580" marT="0" marB="0" anchor="b">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l">
                        <a:buNone/>
                      </a:pPr>
                      <a:r>
                        <a:rPr lang="en-US" sz="1200" b="1" noProof="0" dirty="0">
                          <a:solidFill>
                            <a:srgbClr val="000000"/>
                          </a:solidFill>
                          <a:effectLst/>
                          <a:latin typeface="Times New Roman" panose="02020603050405020304" pitchFamily="18" charset="0"/>
                          <a:ea typeface="Times New Roman" panose="02020603050405020304" pitchFamily="18" charset="0"/>
                        </a:rPr>
                        <a:t> </a:t>
                      </a:r>
                      <a:endParaRPr lang="en-US" sz="1200" b="1" noProof="0" dirty="0">
                        <a:effectLst/>
                        <a:latin typeface="Times New Roman" panose="02020603050405020304" pitchFamily="18" charset="0"/>
                        <a:ea typeface="Times New Roman" panose="02020603050405020304" pitchFamily="18" charset="0"/>
                      </a:endParaRPr>
                    </a:p>
                  </a:txBody>
                  <a:tcPr marL="68580" marR="68580" marT="0" marB="0" anchor="b">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l">
                        <a:buNone/>
                      </a:pPr>
                      <a:r>
                        <a:rPr lang="en-US" sz="1200" b="1" noProof="0" dirty="0">
                          <a:solidFill>
                            <a:srgbClr val="000000"/>
                          </a:solidFill>
                          <a:effectLst/>
                          <a:latin typeface="Times New Roman" panose="02020603050405020304" pitchFamily="18" charset="0"/>
                          <a:ea typeface="Times New Roman" panose="02020603050405020304" pitchFamily="18" charset="0"/>
                        </a:rPr>
                        <a:t> </a:t>
                      </a:r>
                      <a:endParaRPr lang="en-US" sz="1200" b="1" noProof="0" dirty="0">
                        <a:effectLst/>
                        <a:latin typeface="Times New Roman" panose="02020603050405020304" pitchFamily="18" charset="0"/>
                        <a:ea typeface="Times New Roman" panose="02020603050405020304" pitchFamily="18" charset="0"/>
                      </a:endParaRPr>
                    </a:p>
                  </a:txBody>
                  <a:tcPr marL="68580" marR="68580" marT="0" marB="0" anchor="b">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l">
                        <a:buNone/>
                      </a:pPr>
                      <a:r>
                        <a:rPr lang="en-US" sz="1200" b="1" noProof="0" dirty="0">
                          <a:solidFill>
                            <a:srgbClr val="000000"/>
                          </a:solidFill>
                          <a:effectLst/>
                          <a:latin typeface="Times New Roman" panose="02020603050405020304" pitchFamily="18" charset="0"/>
                          <a:ea typeface="Times New Roman" panose="02020603050405020304" pitchFamily="18" charset="0"/>
                        </a:rPr>
                        <a:t> </a:t>
                      </a:r>
                      <a:endParaRPr lang="en-US" sz="1200" b="1" noProof="0" dirty="0">
                        <a:effectLst/>
                        <a:latin typeface="Times New Roman" panose="02020603050405020304" pitchFamily="18" charset="0"/>
                        <a:ea typeface="Times New Roman" panose="02020603050405020304" pitchFamily="18" charset="0"/>
                      </a:endParaRPr>
                    </a:p>
                  </a:txBody>
                  <a:tcPr marL="68580" marR="68580" marT="0" marB="0" anchor="b">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l">
                        <a:buNone/>
                      </a:pPr>
                      <a:r>
                        <a:rPr lang="en-US" sz="1200" b="1" noProof="0" dirty="0">
                          <a:solidFill>
                            <a:srgbClr val="000000"/>
                          </a:solidFill>
                          <a:effectLst/>
                          <a:latin typeface="Times New Roman" panose="02020603050405020304" pitchFamily="18" charset="0"/>
                          <a:ea typeface="Times New Roman" panose="02020603050405020304" pitchFamily="18" charset="0"/>
                        </a:rPr>
                        <a:t> </a:t>
                      </a:r>
                      <a:endParaRPr lang="en-US" sz="1200" b="1" noProof="0" dirty="0">
                        <a:effectLst/>
                        <a:latin typeface="Times New Roman" panose="02020603050405020304" pitchFamily="18" charset="0"/>
                        <a:ea typeface="Times New Roman" panose="02020603050405020304" pitchFamily="18" charset="0"/>
                      </a:endParaRPr>
                    </a:p>
                  </a:txBody>
                  <a:tcPr marL="68580" marR="68580" marT="0" marB="0" anchor="b">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l">
                        <a:buNone/>
                      </a:pPr>
                      <a:r>
                        <a:rPr lang="en-US" sz="1200" b="1" noProof="0" dirty="0">
                          <a:solidFill>
                            <a:srgbClr val="000000"/>
                          </a:solidFill>
                          <a:effectLst/>
                          <a:latin typeface="Times New Roman" panose="02020603050405020304" pitchFamily="18" charset="0"/>
                          <a:ea typeface="Times New Roman" panose="02020603050405020304" pitchFamily="18" charset="0"/>
                        </a:rPr>
                        <a:t> </a:t>
                      </a:r>
                      <a:endParaRPr lang="en-US" sz="1200" b="1" noProof="0" dirty="0">
                        <a:effectLst/>
                        <a:latin typeface="Times New Roman" panose="02020603050405020304" pitchFamily="18" charset="0"/>
                        <a:ea typeface="Times New Roman" panose="02020603050405020304" pitchFamily="18" charset="0"/>
                      </a:endParaRPr>
                    </a:p>
                  </a:txBody>
                  <a:tcPr marL="68580" marR="68580" marT="0" marB="0" anchor="b">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l">
                        <a:buNone/>
                      </a:pPr>
                      <a:r>
                        <a:rPr lang="en-US" sz="1200" b="1" noProof="0" dirty="0">
                          <a:solidFill>
                            <a:srgbClr val="000000"/>
                          </a:solidFill>
                          <a:effectLst/>
                          <a:latin typeface="Times New Roman" panose="02020603050405020304" pitchFamily="18" charset="0"/>
                          <a:ea typeface="Times New Roman" panose="02020603050405020304" pitchFamily="18" charset="0"/>
                        </a:rPr>
                        <a:t> </a:t>
                      </a:r>
                      <a:endParaRPr lang="en-US" sz="1200" b="1" noProof="0" dirty="0">
                        <a:effectLst/>
                        <a:latin typeface="Times New Roman" panose="02020603050405020304" pitchFamily="18" charset="0"/>
                        <a:ea typeface="Times New Roman" panose="02020603050405020304" pitchFamily="18" charset="0"/>
                      </a:endParaRPr>
                    </a:p>
                  </a:txBody>
                  <a:tcPr marL="68580" marR="68580" marT="0" marB="0" anchor="b">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l">
                        <a:buNone/>
                      </a:pPr>
                      <a:r>
                        <a:rPr lang="en-US" sz="1200" b="1" noProof="0" dirty="0">
                          <a:solidFill>
                            <a:srgbClr val="000000"/>
                          </a:solidFill>
                          <a:effectLst/>
                          <a:latin typeface="Times New Roman" panose="02020603050405020304" pitchFamily="18" charset="0"/>
                          <a:ea typeface="Times New Roman" panose="02020603050405020304" pitchFamily="18" charset="0"/>
                        </a:rPr>
                        <a:t> </a:t>
                      </a:r>
                      <a:endParaRPr lang="en-US" sz="1200" b="1" noProof="0" dirty="0">
                        <a:effectLst/>
                        <a:latin typeface="Times New Roman" panose="02020603050405020304" pitchFamily="18" charset="0"/>
                        <a:ea typeface="Times New Roman" panose="02020603050405020304" pitchFamily="18" charset="0"/>
                      </a:endParaRPr>
                    </a:p>
                  </a:txBody>
                  <a:tcPr marL="68580" marR="68580" marT="0" marB="0" anchor="b">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l">
                        <a:buNone/>
                      </a:pPr>
                      <a:r>
                        <a:rPr lang="en-US" sz="1200" b="1" noProof="0" dirty="0">
                          <a:solidFill>
                            <a:srgbClr val="000000"/>
                          </a:solidFill>
                          <a:effectLst/>
                          <a:latin typeface="Times New Roman" panose="02020603050405020304" pitchFamily="18" charset="0"/>
                          <a:ea typeface="Times New Roman" panose="02020603050405020304" pitchFamily="18" charset="0"/>
                        </a:rPr>
                        <a:t> </a:t>
                      </a:r>
                      <a:endParaRPr lang="en-US" sz="1200" b="1" noProof="0" dirty="0">
                        <a:effectLst/>
                        <a:latin typeface="Times New Roman" panose="02020603050405020304" pitchFamily="18" charset="0"/>
                        <a:ea typeface="Times New Roman" panose="02020603050405020304" pitchFamily="18" charset="0"/>
                      </a:endParaRPr>
                    </a:p>
                  </a:txBody>
                  <a:tcPr marL="68580" marR="68580" marT="0" marB="0" anchor="b">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l">
                        <a:buNone/>
                      </a:pPr>
                      <a:r>
                        <a:rPr lang="en-US" sz="1200" b="1" noProof="0" dirty="0">
                          <a:solidFill>
                            <a:srgbClr val="000000"/>
                          </a:solidFill>
                          <a:effectLst/>
                          <a:latin typeface="Times New Roman" panose="02020603050405020304" pitchFamily="18" charset="0"/>
                          <a:ea typeface="Times New Roman" panose="02020603050405020304" pitchFamily="18" charset="0"/>
                        </a:rPr>
                        <a:t> </a:t>
                      </a:r>
                      <a:endParaRPr lang="en-US" sz="1200" b="1" noProof="0" dirty="0">
                        <a:effectLst/>
                        <a:latin typeface="Times New Roman" panose="02020603050405020304" pitchFamily="18" charset="0"/>
                        <a:ea typeface="Times New Roman" panose="02020603050405020304" pitchFamily="18" charset="0"/>
                      </a:endParaRPr>
                    </a:p>
                  </a:txBody>
                  <a:tcPr marL="68580" marR="68580" marT="0" marB="0" anchor="b">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l">
                        <a:buNone/>
                      </a:pPr>
                      <a:r>
                        <a:rPr lang="en-US" sz="1200" b="1" noProof="0" dirty="0">
                          <a:solidFill>
                            <a:srgbClr val="000000"/>
                          </a:solidFill>
                          <a:effectLst/>
                          <a:latin typeface="Times New Roman" panose="02020603050405020304" pitchFamily="18" charset="0"/>
                          <a:ea typeface="Times New Roman" panose="02020603050405020304" pitchFamily="18" charset="0"/>
                        </a:rPr>
                        <a:t> </a:t>
                      </a:r>
                      <a:endParaRPr lang="en-US" sz="1200" b="1" noProof="0" dirty="0">
                        <a:effectLst/>
                        <a:latin typeface="Times New Roman" panose="02020603050405020304" pitchFamily="18" charset="0"/>
                        <a:ea typeface="Times New Roman" panose="02020603050405020304" pitchFamily="18" charset="0"/>
                      </a:endParaRPr>
                    </a:p>
                  </a:txBody>
                  <a:tcPr marL="68580" marR="68580" marT="0" marB="0" anchor="b">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l">
                        <a:buNone/>
                      </a:pPr>
                      <a:r>
                        <a:rPr lang="en-US" sz="1200" b="1" noProof="0" dirty="0">
                          <a:solidFill>
                            <a:srgbClr val="000000"/>
                          </a:solidFill>
                          <a:effectLst/>
                          <a:latin typeface="Times New Roman" panose="02020603050405020304" pitchFamily="18" charset="0"/>
                          <a:ea typeface="Times New Roman" panose="02020603050405020304" pitchFamily="18" charset="0"/>
                        </a:rPr>
                        <a:t> </a:t>
                      </a:r>
                      <a:endParaRPr lang="en-US" sz="1200" b="1" noProof="0" dirty="0">
                        <a:effectLst/>
                        <a:latin typeface="Times New Roman" panose="02020603050405020304" pitchFamily="18" charset="0"/>
                        <a:ea typeface="Times New Roman" panose="02020603050405020304" pitchFamily="18" charset="0"/>
                      </a:endParaRPr>
                    </a:p>
                  </a:txBody>
                  <a:tcPr marL="68580" marR="68580" marT="0" marB="0" anchor="b">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l">
                        <a:buNone/>
                      </a:pPr>
                      <a:r>
                        <a:rPr lang="en-US" sz="1200" b="1" noProof="0" dirty="0">
                          <a:solidFill>
                            <a:srgbClr val="000000"/>
                          </a:solidFill>
                          <a:effectLst/>
                          <a:latin typeface="Times New Roman" panose="02020603050405020304" pitchFamily="18" charset="0"/>
                          <a:ea typeface="Times New Roman" panose="02020603050405020304" pitchFamily="18" charset="0"/>
                        </a:rPr>
                        <a:t> </a:t>
                      </a:r>
                      <a:endParaRPr lang="en-US" sz="1200" b="1" noProof="0" dirty="0">
                        <a:effectLst/>
                        <a:latin typeface="Times New Roman" panose="02020603050405020304" pitchFamily="18" charset="0"/>
                        <a:ea typeface="Times New Roman" panose="02020603050405020304" pitchFamily="18" charset="0"/>
                      </a:endParaRPr>
                    </a:p>
                  </a:txBody>
                  <a:tcPr marL="68580" marR="68580" marT="0" marB="0" anchor="b">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l">
                        <a:buNone/>
                      </a:pPr>
                      <a:r>
                        <a:rPr lang="en-US" sz="1200" b="1" noProof="0" dirty="0">
                          <a:solidFill>
                            <a:srgbClr val="000000"/>
                          </a:solidFill>
                          <a:effectLst/>
                          <a:latin typeface="Times New Roman" panose="02020603050405020304" pitchFamily="18" charset="0"/>
                          <a:ea typeface="Times New Roman" panose="02020603050405020304" pitchFamily="18" charset="0"/>
                        </a:rPr>
                        <a:t> </a:t>
                      </a:r>
                      <a:endParaRPr lang="en-US" sz="1200" b="1" noProof="0" dirty="0">
                        <a:effectLst/>
                        <a:latin typeface="Times New Roman" panose="02020603050405020304" pitchFamily="18" charset="0"/>
                        <a:ea typeface="Times New Roman" panose="02020603050405020304" pitchFamily="18" charset="0"/>
                      </a:endParaRPr>
                    </a:p>
                  </a:txBody>
                  <a:tcPr marL="68580" marR="68580" marT="0" marB="0" anchor="b">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l">
                        <a:buNone/>
                      </a:pPr>
                      <a:r>
                        <a:rPr lang="en-US" sz="1200" b="1" noProof="0" dirty="0">
                          <a:solidFill>
                            <a:srgbClr val="000000"/>
                          </a:solidFill>
                          <a:effectLst/>
                          <a:latin typeface="Times New Roman" panose="02020603050405020304" pitchFamily="18" charset="0"/>
                          <a:ea typeface="Times New Roman" panose="02020603050405020304" pitchFamily="18" charset="0"/>
                        </a:rPr>
                        <a:t> </a:t>
                      </a:r>
                      <a:endParaRPr lang="en-US" sz="1200" b="1" noProof="0" dirty="0">
                        <a:effectLst/>
                        <a:latin typeface="Times New Roman" panose="02020603050405020304" pitchFamily="18" charset="0"/>
                        <a:ea typeface="Times New Roman" panose="02020603050405020304" pitchFamily="18" charset="0"/>
                      </a:endParaRPr>
                    </a:p>
                  </a:txBody>
                  <a:tcPr marL="68580" marR="68580" marT="0" marB="0" anchor="b">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l">
                        <a:buNone/>
                      </a:pPr>
                      <a:r>
                        <a:rPr lang="en-US" sz="1200" b="1" noProof="0" dirty="0">
                          <a:solidFill>
                            <a:srgbClr val="000000"/>
                          </a:solidFill>
                          <a:effectLst/>
                          <a:latin typeface="Times New Roman" panose="02020603050405020304" pitchFamily="18" charset="0"/>
                          <a:ea typeface="Times New Roman" panose="02020603050405020304" pitchFamily="18" charset="0"/>
                        </a:rPr>
                        <a:t> </a:t>
                      </a:r>
                      <a:endParaRPr lang="en-US" sz="1200" b="1" noProof="0" dirty="0">
                        <a:effectLst/>
                        <a:latin typeface="Times New Roman" panose="02020603050405020304" pitchFamily="18" charset="0"/>
                        <a:ea typeface="Times New Roman" panose="02020603050405020304" pitchFamily="18" charset="0"/>
                      </a:endParaRPr>
                    </a:p>
                  </a:txBody>
                  <a:tcPr marL="68580" marR="68580" marT="0" marB="0" anchor="b">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l">
                        <a:buNone/>
                      </a:pPr>
                      <a:r>
                        <a:rPr lang="en-US" sz="1200" b="1" noProof="0" dirty="0">
                          <a:solidFill>
                            <a:srgbClr val="000000"/>
                          </a:solidFill>
                          <a:effectLst/>
                          <a:latin typeface="Times New Roman" panose="02020603050405020304" pitchFamily="18" charset="0"/>
                          <a:ea typeface="Times New Roman" panose="02020603050405020304" pitchFamily="18" charset="0"/>
                        </a:rPr>
                        <a:t> </a:t>
                      </a:r>
                      <a:endParaRPr lang="en-US" sz="1200" b="1" noProof="0" dirty="0">
                        <a:effectLst/>
                        <a:latin typeface="Times New Roman" panose="02020603050405020304" pitchFamily="18" charset="0"/>
                        <a:ea typeface="Times New Roman" panose="02020603050405020304" pitchFamily="18" charset="0"/>
                      </a:endParaRPr>
                    </a:p>
                  </a:txBody>
                  <a:tcPr marL="68580" marR="68580" marT="0" marB="0" anchor="b">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gridSpan="4">
                  <a:txBody>
                    <a:bodyPr/>
                    <a:lstStyle/>
                    <a:p>
                      <a:pPr marL="0" marR="0" algn="r">
                        <a:buNone/>
                      </a:pPr>
                      <a:r>
                        <a:rPr lang="en-US" sz="1200" b="1" noProof="0" dirty="0">
                          <a:solidFill>
                            <a:schemeClr val="bg1"/>
                          </a:solidFill>
                          <a:effectLst/>
                          <a:latin typeface="Times New Roman" panose="02020603050405020304" pitchFamily="18" charset="0"/>
                          <a:ea typeface="Times New Roman" panose="02020603050405020304" pitchFamily="18" charset="0"/>
                        </a:rPr>
                        <a:t>Future &gt;</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70C0"/>
                    </a:solidFill>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3597229628"/>
                  </a:ext>
                </a:extLst>
              </a:tr>
            </a:tbl>
          </a:graphicData>
        </a:graphic>
      </p:graphicFrame>
    </p:spTree>
    <p:extLst>
      <p:ext uri="{BB962C8B-B14F-4D97-AF65-F5344CB8AC3E}">
        <p14:creationId xmlns:p14="http://schemas.microsoft.com/office/powerpoint/2010/main" val="303893959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860801-DE5D-CF0E-8A1A-1FEE7296CD1A}"/>
              </a:ext>
            </a:extLst>
          </p:cNvPr>
          <p:cNvSpPr>
            <a:spLocks noGrp="1"/>
          </p:cNvSpPr>
          <p:nvPr>
            <p:ph type="title"/>
          </p:nvPr>
        </p:nvSpPr>
        <p:spPr/>
        <p:txBody>
          <a:bodyPr/>
          <a:lstStyle/>
          <a:p>
            <a:r>
              <a:rPr lang="en-US" noProof="0" dirty="0"/>
              <a:t>Mars Suit Considerations </a:t>
            </a:r>
          </a:p>
        </p:txBody>
      </p:sp>
      <p:sp>
        <p:nvSpPr>
          <p:cNvPr id="3" name="Content Placeholder 2">
            <a:extLst>
              <a:ext uri="{FF2B5EF4-FFF2-40B4-BE49-F238E27FC236}">
                <a16:creationId xmlns:a16="http://schemas.microsoft.com/office/drawing/2014/main" id="{9E57DAA2-D439-2DB8-7E36-ECD9B35BF232}"/>
              </a:ext>
            </a:extLst>
          </p:cNvPr>
          <p:cNvSpPr>
            <a:spLocks noGrp="1"/>
          </p:cNvSpPr>
          <p:nvPr>
            <p:ph idx="1"/>
          </p:nvPr>
        </p:nvSpPr>
        <p:spPr/>
        <p:txBody>
          <a:bodyPr>
            <a:normAutofit fontScale="92500" lnSpcReduction="10000"/>
          </a:bodyPr>
          <a:lstStyle/>
          <a:p>
            <a:r>
              <a:rPr lang="en-US" b="1" noProof="0" dirty="0"/>
              <a:t>Gravity Field</a:t>
            </a:r>
          </a:p>
          <a:p>
            <a:pPr lvl="1"/>
            <a:r>
              <a:rPr lang="en-US" noProof="0" dirty="0"/>
              <a:t>Mars is at 0.38 g, which is 2.3 times that of lunar gravity (0.17 g) </a:t>
            </a:r>
            <a:endParaRPr lang="en-US" b="1" noProof="0" dirty="0"/>
          </a:p>
          <a:p>
            <a:r>
              <a:rPr lang="en-US" b="1" noProof="0" dirty="0"/>
              <a:t>Atmosphere</a:t>
            </a:r>
          </a:p>
          <a:p>
            <a:pPr lvl="1"/>
            <a:r>
              <a:rPr lang="en-US" noProof="0" dirty="0"/>
              <a:t>95% carbon dioxide, average 4.6 torr</a:t>
            </a:r>
          </a:p>
          <a:p>
            <a:pPr lvl="1"/>
            <a:r>
              <a:rPr lang="en-US" noProof="0" dirty="0"/>
              <a:t>Further details following</a:t>
            </a:r>
            <a:endParaRPr lang="en-US" b="1" noProof="0" dirty="0"/>
          </a:p>
          <a:p>
            <a:r>
              <a:rPr lang="en-US" b="1" noProof="0" dirty="0"/>
              <a:t>Temperature</a:t>
            </a:r>
          </a:p>
          <a:p>
            <a:pPr lvl="1"/>
            <a:r>
              <a:rPr lang="en-US" noProof="0" dirty="0"/>
              <a:t>Ranges from -143°C  to 20°C depending on location, season, and time of day</a:t>
            </a:r>
          </a:p>
          <a:p>
            <a:pPr lvl="1"/>
            <a:r>
              <a:rPr lang="en-US" noProof="0" dirty="0"/>
              <a:t>Further details following</a:t>
            </a:r>
          </a:p>
          <a:p>
            <a:r>
              <a:rPr lang="en-US" b="1" noProof="0" dirty="0"/>
              <a:t>Radiation</a:t>
            </a:r>
          </a:p>
          <a:p>
            <a:pPr lvl="1"/>
            <a:r>
              <a:rPr lang="en-US" noProof="0" dirty="0"/>
              <a:t>Reduced solar irradiance compared to earth, atmosphere provides limited reduction compared to deep space/lunar, further studies required</a:t>
            </a:r>
          </a:p>
          <a:p>
            <a:r>
              <a:rPr lang="en-US" b="1" noProof="0" dirty="0"/>
              <a:t>Dust and Soil</a:t>
            </a:r>
          </a:p>
          <a:p>
            <a:pPr lvl="1"/>
            <a:r>
              <a:rPr lang="en-US" noProof="0" dirty="0"/>
              <a:t>Soil is varied depending on landing site</a:t>
            </a:r>
          </a:p>
          <a:p>
            <a:pPr lvl="1"/>
            <a:r>
              <a:rPr lang="en-US" noProof="0" dirty="0"/>
              <a:t>Dust is airborne and anticipated between 0 to &lt; 10 μm</a:t>
            </a:r>
          </a:p>
        </p:txBody>
      </p:sp>
      <p:sp>
        <p:nvSpPr>
          <p:cNvPr id="4" name="Footer Placeholder 3">
            <a:extLst>
              <a:ext uri="{FF2B5EF4-FFF2-40B4-BE49-F238E27FC236}">
                <a16:creationId xmlns:a16="http://schemas.microsoft.com/office/drawing/2014/main" id="{FBBE1DAF-E920-A5A5-0ABF-5C6EA6703CD1}"/>
              </a:ext>
            </a:extLst>
          </p:cNvPr>
          <p:cNvSpPr>
            <a:spLocks noGrp="1"/>
          </p:cNvSpPr>
          <p:nvPr>
            <p:ph type="ftr" sz="quarter" idx="11"/>
          </p:nvPr>
        </p:nvSpPr>
        <p:spPr/>
        <p:txBody>
          <a:bodyPr/>
          <a:lstStyle/>
          <a:p>
            <a:pPr>
              <a:defRPr/>
            </a:pPr>
            <a:r>
              <a:rPr lang="en-US" noProof="0" dirty="0"/>
              <a:t>International Conference on Environmental Systems ICES-2026-126</a:t>
            </a:r>
          </a:p>
        </p:txBody>
      </p:sp>
      <p:sp>
        <p:nvSpPr>
          <p:cNvPr id="5" name="Slide Number Placeholder 4">
            <a:extLst>
              <a:ext uri="{FF2B5EF4-FFF2-40B4-BE49-F238E27FC236}">
                <a16:creationId xmlns:a16="http://schemas.microsoft.com/office/drawing/2014/main" id="{25928ECD-1BD3-5D70-F68B-C190B562EBA9}"/>
              </a:ext>
            </a:extLst>
          </p:cNvPr>
          <p:cNvSpPr>
            <a:spLocks noGrp="1"/>
          </p:cNvSpPr>
          <p:nvPr>
            <p:ph type="sldNum" sz="quarter" idx="12"/>
          </p:nvPr>
        </p:nvSpPr>
        <p:spPr/>
        <p:txBody>
          <a:bodyPr/>
          <a:lstStyle/>
          <a:p>
            <a:pPr>
              <a:defRPr/>
            </a:pPr>
            <a:fld id="{457B86A9-9655-49AA-8089-11BD692C9E90}" type="slidenum">
              <a:rPr lang="en-US" noProof="0" smtClean="0"/>
              <a:pPr>
                <a:defRPr/>
              </a:pPr>
              <a:t>9</a:t>
            </a:fld>
            <a:endParaRPr lang="en-US" noProof="0" dirty="0"/>
          </a:p>
        </p:txBody>
      </p:sp>
    </p:spTree>
    <p:extLst>
      <p:ext uri="{BB962C8B-B14F-4D97-AF65-F5344CB8AC3E}">
        <p14:creationId xmlns:p14="http://schemas.microsoft.com/office/powerpoint/2010/main" val="348110282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601DC6-B475-338A-258C-222C9E3A27B7}"/>
              </a:ext>
            </a:extLst>
          </p:cNvPr>
          <p:cNvSpPr>
            <a:spLocks noGrp="1"/>
          </p:cNvSpPr>
          <p:nvPr>
            <p:ph type="title"/>
          </p:nvPr>
        </p:nvSpPr>
        <p:spPr/>
        <p:txBody>
          <a:bodyPr/>
          <a:lstStyle/>
          <a:p>
            <a:r>
              <a:rPr lang="en-US" noProof="0" dirty="0"/>
              <a:t>Pressure Environment - Mars</a:t>
            </a:r>
          </a:p>
        </p:txBody>
      </p:sp>
      <p:sp>
        <p:nvSpPr>
          <p:cNvPr id="3" name="Content Placeholder 2">
            <a:extLst>
              <a:ext uri="{FF2B5EF4-FFF2-40B4-BE49-F238E27FC236}">
                <a16:creationId xmlns:a16="http://schemas.microsoft.com/office/drawing/2014/main" id="{F6E9F1F5-FBFF-9231-F043-AA20839C534B}"/>
              </a:ext>
            </a:extLst>
          </p:cNvPr>
          <p:cNvSpPr>
            <a:spLocks noGrp="1"/>
          </p:cNvSpPr>
          <p:nvPr>
            <p:ph idx="1"/>
          </p:nvPr>
        </p:nvSpPr>
        <p:spPr>
          <a:xfrm>
            <a:off x="411480" y="1676400"/>
            <a:ext cx="10493081" cy="7711440"/>
          </a:xfrm>
        </p:spPr>
        <p:txBody>
          <a:bodyPr>
            <a:normAutofit fontScale="92500"/>
          </a:bodyPr>
          <a:lstStyle/>
          <a:p>
            <a:r>
              <a:rPr lang="en-US" noProof="0" dirty="0"/>
              <a:t>Pressure environments range from 0.2 torr to 9 torr</a:t>
            </a:r>
          </a:p>
          <a:p>
            <a:r>
              <a:rPr lang="en-US" noProof="0" dirty="0"/>
              <a:t>Pressure maps represent lowest and highest pressures on Mars depending on the time of year (Summer/Winter)</a:t>
            </a:r>
          </a:p>
          <a:p>
            <a:pPr lvl="1"/>
            <a:r>
              <a:rPr lang="en-US" noProof="0" dirty="0"/>
              <a:t>Pressure is the lowest typically during Northern Summer/Southern Winter and highest typically during Northern Autumn and Winter/Southern Spring and Summer</a:t>
            </a:r>
          </a:p>
          <a:p>
            <a:pPr lvl="1"/>
            <a:r>
              <a:rPr lang="en-US" noProof="0" dirty="0"/>
              <a:t>CO2 will condensate in the polar caps in the winter and sublimate in the spring, driving the pressure up and down</a:t>
            </a:r>
          </a:p>
          <a:p>
            <a:r>
              <a:rPr lang="en-US" noProof="0" dirty="0"/>
              <a:t>Pressure environment generally excludes Hellas Planitia crater (in red) (&gt;7torr)</a:t>
            </a:r>
          </a:p>
          <a:p>
            <a:pPr lvl="1"/>
            <a:r>
              <a:rPr lang="en-US" noProof="0" dirty="0"/>
              <a:t>This pressure boundary is included to assist with having PLSS systems that rely on vacuum to operate on Mars</a:t>
            </a:r>
          </a:p>
        </p:txBody>
      </p:sp>
      <p:sp>
        <p:nvSpPr>
          <p:cNvPr id="4" name="Footer Placeholder 3">
            <a:extLst>
              <a:ext uri="{FF2B5EF4-FFF2-40B4-BE49-F238E27FC236}">
                <a16:creationId xmlns:a16="http://schemas.microsoft.com/office/drawing/2014/main" id="{BB27AC2F-D8DE-8D6D-3CB7-42DE34F49EFB}"/>
              </a:ext>
            </a:extLst>
          </p:cNvPr>
          <p:cNvSpPr>
            <a:spLocks noGrp="1"/>
          </p:cNvSpPr>
          <p:nvPr>
            <p:ph type="ftr" sz="quarter" idx="11"/>
          </p:nvPr>
        </p:nvSpPr>
        <p:spPr/>
        <p:txBody>
          <a:bodyPr/>
          <a:lstStyle/>
          <a:p>
            <a:pPr>
              <a:defRPr/>
            </a:pPr>
            <a:r>
              <a:rPr lang="en-US" noProof="0" dirty="0"/>
              <a:t>International Conference on Environmental Systems ICES-2026-126</a:t>
            </a:r>
          </a:p>
        </p:txBody>
      </p:sp>
      <p:sp>
        <p:nvSpPr>
          <p:cNvPr id="5" name="Slide Number Placeholder 4">
            <a:extLst>
              <a:ext uri="{FF2B5EF4-FFF2-40B4-BE49-F238E27FC236}">
                <a16:creationId xmlns:a16="http://schemas.microsoft.com/office/drawing/2014/main" id="{1FFE6CFD-3F58-7E86-282A-FC89B8D6CBD3}"/>
              </a:ext>
            </a:extLst>
          </p:cNvPr>
          <p:cNvSpPr>
            <a:spLocks noGrp="1"/>
          </p:cNvSpPr>
          <p:nvPr>
            <p:ph type="sldNum" sz="quarter" idx="12"/>
          </p:nvPr>
        </p:nvSpPr>
        <p:spPr/>
        <p:txBody>
          <a:bodyPr/>
          <a:lstStyle/>
          <a:p>
            <a:pPr>
              <a:defRPr/>
            </a:pPr>
            <a:fld id="{457B86A9-9655-49AA-8089-11BD692C9E90}" type="slidenum">
              <a:rPr lang="en-US" noProof="0" smtClean="0"/>
              <a:pPr>
                <a:defRPr/>
              </a:pPr>
              <a:t>10</a:t>
            </a:fld>
            <a:endParaRPr lang="en-US" noProof="0" dirty="0"/>
          </a:p>
        </p:txBody>
      </p:sp>
      <p:pic>
        <p:nvPicPr>
          <p:cNvPr id="7" name="Picture 6">
            <a:extLst>
              <a:ext uri="{FF2B5EF4-FFF2-40B4-BE49-F238E27FC236}">
                <a16:creationId xmlns:a16="http://schemas.microsoft.com/office/drawing/2014/main" id="{82447A5E-E9BE-0E29-4021-506233CD2940}"/>
              </a:ext>
            </a:extLst>
          </p:cNvPr>
          <p:cNvPicPr>
            <a:picLocks noChangeAspect="1"/>
          </p:cNvPicPr>
          <p:nvPr/>
        </p:nvPicPr>
        <p:blipFill>
          <a:blip r:embed="rId2"/>
          <a:stretch>
            <a:fillRect/>
          </a:stretch>
        </p:blipFill>
        <p:spPr>
          <a:xfrm>
            <a:off x="11223812" y="5496128"/>
            <a:ext cx="4823908" cy="3574551"/>
          </a:xfrm>
          <a:prstGeom prst="rect">
            <a:avLst/>
          </a:prstGeom>
        </p:spPr>
      </p:pic>
      <p:pic>
        <p:nvPicPr>
          <p:cNvPr id="9" name="Picture 8">
            <a:extLst>
              <a:ext uri="{FF2B5EF4-FFF2-40B4-BE49-F238E27FC236}">
                <a16:creationId xmlns:a16="http://schemas.microsoft.com/office/drawing/2014/main" id="{56BE55FD-BAF8-87CF-F57B-844160722F35}"/>
              </a:ext>
            </a:extLst>
          </p:cNvPr>
          <p:cNvPicPr>
            <a:picLocks noChangeAspect="1"/>
          </p:cNvPicPr>
          <p:nvPr/>
        </p:nvPicPr>
        <p:blipFill>
          <a:blip r:embed="rId3"/>
          <a:stretch>
            <a:fillRect/>
          </a:stretch>
        </p:blipFill>
        <p:spPr>
          <a:xfrm>
            <a:off x="11223812" y="1417505"/>
            <a:ext cx="4823908" cy="3574551"/>
          </a:xfrm>
          <a:prstGeom prst="rect">
            <a:avLst/>
          </a:prstGeom>
        </p:spPr>
      </p:pic>
      <p:sp>
        <p:nvSpPr>
          <p:cNvPr id="11" name="TextBox 10">
            <a:extLst>
              <a:ext uri="{FF2B5EF4-FFF2-40B4-BE49-F238E27FC236}">
                <a16:creationId xmlns:a16="http://schemas.microsoft.com/office/drawing/2014/main" id="{C75D5CF9-C979-3857-1C28-DFC5C4CB120F}"/>
              </a:ext>
            </a:extLst>
          </p:cNvPr>
          <p:cNvSpPr txBox="1"/>
          <p:nvPr/>
        </p:nvSpPr>
        <p:spPr>
          <a:xfrm>
            <a:off x="11428889" y="9128736"/>
            <a:ext cx="4413753" cy="400110"/>
          </a:xfrm>
          <a:prstGeom prst="rect">
            <a:avLst/>
          </a:prstGeom>
          <a:noFill/>
        </p:spPr>
        <p:txBody>
          <a:bodyPr wrap="square">
            <a:spAutoFit/>
          </a:bodyPr>
          <a:lstStyle/>
          <a:p>
            <a:r>
              <a:rPr lang="en-US" sz="2000" b="1" i="0" u="none" strike="noStrike" baseline="0" noProof="0" dirty="0">
                <a:solidFill>
                  <a:srgbClr val="000000"/>
                </a:solidFill>
              </a:rPr>
              <a:t>Mars Highest Average Global Pressure </a:t>
            </a:r>
            <a:endParaRPr lang="en-US" sz="2000" b="1" noProof="0" dirty="0"/>
          </a:p>
        </p:txBody>
      </p:sp>
      <p:sp>
        <p:nvSpPr>
          <p:cNvPr id="13" name="TextBox 12">
            <a:extLst>
              <a:ext uri="{FF2B5EF4-FFF2-40B4-BE49-F238E27FC236}">
                <a16:creationId xmlns:a16="http://schemas.microsoft.com/office/drawing/2014/main" id="{202AA93B-D049-4A9C-23FC-9C991CF9FB79}"/>
              </a:ext>
            </a:extLst>
          </p:cNvPr>
          <p:cNvSpPr txBox="1"/>
          <p:nvPr/>
        </p:nvSpPr>
        <p:spPr>
          <a:xfrm>
            <a:off x="11736995" y="5037961"/>
            <a:ext cx="4210889" cy="400110"/>
          </a:xfrm>
          <a:prstGeom prst="rect">
            <a:avLst/>
          </a:prstGeom>
          <a:noFill/>
        </p:spPr>
        <p:txBody>
          <a:bodyPr wrap="square">
            <a:spAutoFit/>
          </a:bodyPr>
          <a:lstStyle/>
          <a:p>
            <a:r>
              <a:rPr lang="en-US" sz="2000" b="1" u="none" strike="noStrike" baseline="0" noProof="0" dirty="0">
                <a:solidFill>
                  <a:srgbClr val="000000"/>
                </a:solidFill>
              </a:rPr>
              <a:t>Mar Lowest Average Global Pressure </a:t>
            </a:r>
            <a:endParaRPr lang="en-US" sz="2000" b="1" noProof="0" dirty="0"/>
          </a:p>
        </p:txBody>
      </p:sp>
    </p:spTree>
    <p:extLst>
      <p:ext uri="{BB962C8B-B14F-4D97-AF65-F5344CB8AC3E}">
        <p14:creationId xmlns:p14="http://schemas.microsoft.com/office/powerpoint/2010/main" val="242103548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89EE40-BD09-949E-DD24-197E1AA862BF}"/>
              </a:ext>
            </a:extLst>
          </p:cNvPr>
          <p:cNvSpPr>
            <a:spLocks noGrp="1"/>
          </p:cNvSpPr>
          <p:nvPr>
            <p:ph type="title"/>
          </p:nvPr>
        </p:nvSpPr>
        <p:spPr/>
        <p:txBody>
          <a:bodyPr/>
          <a:lstStyle/>
          <a:p>
            <a:r>
              <a:rPr lang="en-US" noProof="0" dirty="0"/>
              <a:t>Temperature Environment</a:t>
            </a:r>
          </a:p>
        </p:txBody>
      </p:sp>
      <p:sp>
        <p:nvSpPr>
          <p:cNvPr id="3" name="Content Placeholder 2">
            <a:extLst>
              <a:ext uri="{FF2B5EF4-FFF2-40B4-BE49-F238E27FC236}">
                <a16:creationId xmlns:a16="http://schemas.microsoft.com/office/drawing/2014/main" id="{65BFFAC9-E9B4-49F5-2DB6-1311B7C288F2}"/>
              </a:ext>
            </a:extLst>
          </p:cNvPr>
          <p:cNvSpPr>
            <a:spLocks noGrp="1"/>
          </p:cNvSpPr>
          <p:nvPr>
            <p:ph idx="1"/>
          </p:nvPr>
        </p:nvSpPr>
        <p:spPr>
          <a:xfrm>
            <a:off x="411480" y="1676400"/>
            <a:ext cx="8215685" cy="7711440"/>
          </a:xfrm>
        </p:spPr>
        <p:txBody>
          <a:bodyPr>
            <a:normAutofit/>
          </a:bodyPr>
          <a:lstStyle/>
          <a:p>
            <a:r>
              <a:rPr lang="en-US" noProof="0" dirty="0"/>
              <a:t>Temperature on Mars was evaluated for Worst Case Hot (WCH) and Worst Case Cold (WCC) for certain parameters</a:t>
            </a:r>
          </a:p>
          <a:p>
            <a:pPr lvl="1"/>
            <a:r>
              <a:rPr lang="en-US" noProof="0" dirty="0"/>
              <a:t>Latitudes of -50, -25, 0, +25, and +50</a:t>
            </a:r>
          </a:p>
          <a:p>
            <a:pPr lvl="1"/>
            <a:r>
              <a:rPr lang="en-US" noProof="0" dirty="0"/>
              <a:t>Pressure maximum of 7 torr to allow for Spacesuit Water Membrane Evaporator operations</a:t>
            </a:r>
          </a:p>
          <a:p>
            <a:r>
              <a:rPr lang="en-US" noProof="0" dirty="0"/>
              <a:t>Temperature limited approximately to the frost point of CO2 ~ -143°C </a:t>
            </a:r>
          </a:p>
        </p:txBody>
      </p:sp>
      <p:sp>
        <p:nvSpPr>
          <p:cNvPr id="4" name="Footer Placeholder 3">
            <a:extLst>
              <a:ext uri="{FF2B5EF4-FFF2-40B4-BE49-F238E27FC236}">
                <a16:creationId xmlns:a16="http://schemas.microsoft.com/office/drawing/2014/main" id="{603A9BA5-DB54-58A6-B4B0-966BA60A309A}"/>
              </a:ext>
            </a:extLst>
          </p:cNvPr>
          <p:cNvSpPr>
            <a:spLocks noGrp="1"/>
          </p:cNvSpPr>
          <p:nvPr>
            <p:ph type="ftr" sz="quarter" idx="11"/>
          </p:nvPr>
        </p:nvSpPr>
        <p:spPr/>
        <p:txBody>
          <a:bodyPr/>
          <a:lstStyle/>
          <a:p>
            <a:pPr>
              <a:defRPr/>
            </a:pPr>
            <a:r>
              <a:rPr lang="en-US" noProof="0" dirty="0"/>
              <a:t>International Conference on Environmental Systems ICES-2026-126</a:t>
            </a:r>
          </a:p>
        </p:txBody>
      </p:sp>
      <p:sp>
        <p:nvSpPr>
          <p:cNvPr id="5" name="Slide Number Placeholder 4">
            <a:extLst>
              <a:ext uri="{FF2B5EF4-FFF2-40B4-BE49-F238E27FC236}">
                <a16:creationId xmlns:a16="http://schemas.microsoft.com/office/drawing/2014/main" id="{1D8E0B78-7595-9535-F4A4-D2D661620A6F}"/>
              </a:ext>
            </a:extLst>
          </p:cNvPr>
          <p:cNvSpPr>
            <a:spLocks noGrp="1"/>
          </p:cNvSpPr>
          <p:nvPr>
            <p:ph type="sldNum" sz="quarter" idx="12"/>
          </p:nvPr>
        </p:nvSpPr>
        <p:spPr/>
        <p:txBody>
          <a:bodyPr/>
          <a:lstStyle/>
          <a:p>
            <a:pPr>
              <a:defRPr/>
            </a:pPr>
            <a:fld id="{457B86A9-9655-49AA-8089-11BD692C9E90}" type="slidenum">
              <a:rPr lang="en-US" noProof="0" smtClean="0"/>
              <a:pPr>
                <a:defRPr/>
              </a:pPr>
              <a:t>11</a:t>
            </a:fld>
            <a:endParaRPr lang="en-US" noProof="0" dirty="0"/>
          </a:p>
        </p:txBody>
      </p:sp>
      <p:pic>
        <p:nvPicPr>
          <p:cNvPr id="7" name="Picture 6">
            <a:extLst>
              <a:ext uri="{FF2B5EF4-FFF2-40B4-BE49-F238E27FC236}">
                <a16:creationId xmlns:a16="http://schemas.microsoft.com/office/drawing/2014/main" id="{22481223-1545-5D43-62C3-F0C923671A38}"/>
              </a:ext>
            </a:extLst>
          </p:cNvPr>
          <p:cNvPicPr>
            <a:picLocks noChangeAspect="1"/>
          </p:cNvPicPr>
          <p:nvPr/>
        </p:nvPicPr>
        <p:blipFill>
          <a:blip r:embed="rId2"/>
          <a:stretch>
            <a:fillRect/>
          </a:stretch>
        </p:blipFill>
        <p:spPr>
          <a:xfrm>
            <a:off x="9664401" y="1447419"/>
            <a:ext cx="6253530" cy="4877754"/>
          </a:xfrm>
          <a:prstGeom prst="rect">
            <a:avLst/>
          </a:prstGeom>
        </p:spPr>
      </p:pic>
      <p:pic>
        <p:nvPicPr>
          <p:cNvPr id="11" name="Picture 10">
            <a:extLst>
              <a:ext uri="{FF2B5EF4-FFF2-40B4-BE49-F238E27FC236}">
                <a16:creationId xmlns:a16="http://schemas.microsoft.com/office/drawing/2014/main" id="{7173CA01-1E00-FA8F-AF27-C51C83DF5C03}"/>
              </a:ext>
            </a:extLst>
          </p:cNvPr>
          <p:cNvPicPr>
            <a:picLocks noChangeAspect="1"/>
          </p:cNvPicPr>
          <p:nvPr/>
        </p:nvPicPr>
        <p:blipFill>
          <a:blip r:embed="rId3"/>
          <a:stretch>
            <a:fillRect/>
          </a:stretch>
        </p:blipFill>
        <p:spPr>
          <a:xfrm>
            <a:off x="9064487" y="7053472"/>
            <a:ext cx="6853444" cy="2364079"/>
          </a:xfrm>
          <a:prstGeom prst="rect">
            <a:avLst/>
          </a:prstGeom>
        </p:spPr>
      </p:pic>
      <p:pic>
        <p:nvPicPr>
          <p:cNvPr id="13" name="Picture 12">
            <a:extLst>
              <a:ext uri="{FF2B5EF4-FFF2-40B4-BE49-F238E27FC236}">
                <a16:creationId xmlns:a16="http://schemas.microsoft.com/office/drawing/2014/main" id="{E33A027B-7216-DB55-D534-B91FDF4ECD1E}"/>
              </a:ext>
            </a:extLst>
          </p:cNvPr>
          <p:cNvPicPr>
            <a:picLocks noChangeAspect="1"/>
          </p:cNvPicPr>
          <p:nvPr/>
        </p:nvPicPr>
        <p:blipFill>
          <a:blip r:embed="rId4"/>
          <a:stretch>
            <a:fillRect/>
          </a:stretch>
        </p:blipFill>
        <p:spPr>
          <a:xfrm>
            <a:off x="13974831" y="6210566"/>
            <a:ext cx="1943100" cy="635794"/>
          </a:xfrm>
          <a:prstGeom prst="rect">
            <a:avLst/>
          </a:prstGeom>
        </p:spPr>
      </p:pic>
      <p:sp>
        <p:nvSpPr>
          <p:cNvPr id="8" name="TextBox 7">
            <a:extLst>
              <a:ext uri="{FF2B5EF4-FFF2-40B4-BE49-F238E27FC236}">
                <a16:creationId xmlns:a16="http://schemas.microsoft.com/office/drawing/2014/main" id="{8F01C392-02B0-3BF0-5F50-C2B42D9CA080}"/>
              </a:ext>
            </a:extLst>
          </p:cNvPr>
          <p:cNvSpPr txBox="1"/>
          <p:nvPr/>
        </p:nvSpPr>
        <p:spPr>
          <a:xfrm>
            <a:off x="10725771" y="6399804"/>
            <a:ext cx="2699877" cy="400110"/>
          </a:xfrm>
          <a:prstGeom prst="rect">
            <a:avLst/>
          </a:prstGeom>
          <a:noFill/>
        </p:spPr>
        <p:txBody>
          <a:bodyPr wrap="square">
            <a:spAutoFit/>
          </a:bodyPr>
          <a:lstStyle/>
          <a:p>
            <a:r>
              <a:rPr lang="en-US" sz="2000" b="1" noProof="0" dirty="0"/>
              <a:t>Elevation Map of Mars </a:t>
            </a:r>
          </a:p>
        </p:txBody>
      </p:sp>
    </p:spTree>
    <p:extLst>
      <p:ext uri="{BB962C8B-B14F-4D97-AF65-F5344CB8AC3E}">
        <p14:creationId xmlns:p14="http://schemas.microsoft.com/office/powerpoint/2010/main" val="122196601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3F919A-4EB2-16A8-8A4E-B0E3B6D5A75B}"/>
              </a:ext>
            </a:extLst>
          </p:cNvPr>
          <p:cNvSpPr>
            <a:spLocks noGrp="1"/>
          </p:cNvSpPr>
          <p:nvPr>
            <p:ph type="title"/>
          </p:nvPr>
        </p:nvSpPr>
        <p:spPr/>
        <p:txBody>
          <a:bodyPr/>
          <a:lstStyle/>
          <a:p>
            <a:r>
              <a:rPr lang="en-US" noProof="0" dirty="0"/>
              <a:t>Shift In Design Approach</a:t>
            </a:r>
          </a:p>
        </p:txBody>
      </p:sp>
      <p:sp>
        <p:nvSpPr>
          <p:cNvPr id="3" name="Content Placeholder 2">
            <a:extLst>
              <a:ext uri="{FF2B5EF4-FFF2-40B4-BE49-F238E27FC236}">
                <a16:creationId xmlns:a16="http://schemas.microsoft.com/office/drawing/2014/main" id="{A1B40ABB-5162-7CC1-B688-8A0DB375FFA2}"/>
              </a:ext>
            </a:extLst>
          </p:cNvPr>
          <p:cNvSpPr>
            <a:spLocks noGrp="1"/>
          </p:cNvSpPr>
          <p:nvPr>
            <p:ph idx="1"/>
          </p:nvPr>
        </p:nvSpPr>
        <p:spPr>
          <a:xfrm>
            <a:off x="411480" y="1676400"/>
            <a:ext cx="9532620" cy="7711440"/>
          </a:xfrm>
        </p:spPr>
        <p:txBody>
          <a:bodyPr>
            <a:normAutofit fontScale="85000" lnSpcReduction="20000"/>
          </a:bodyPr>
          <a:lstStyle/>
          <a:p>
            <a:r>
              <a:rPr lang="en-US" noProof="0" dirty="0"/>
              <a:t>Suit Mass Prioritization - Options</a:t>
            </a:r>
          </a:p>
          <a:p>
            <a:pPr lvl="1"/>
            <a:r>
              <a:rPr lang="en-US" noProof="0" dirty="0"/>
              <a:t>Lunar and microgravity have not had as stringent requirement on mass</a:t>
            </a:r>
          </a:p>
          <a:p>
            <a:pPr lvl="1"/>
            <a:r>
              <a:rPr lang="en-US" noProof="0" dirty="0"/>
              <a:t>Return fault tolerance to single like EMU and Apollo (xEMU has 2 fault tolerance)</a:t>
            </a:r>
          </a:p>
          <a:p>
            <a:pPr lvl="1"/>
            <a:r>
              <a:rPr lang="en-US" noProof="0" dirty="0"/>
              <a:t>Integrated, custom suit over modular (like Apollo)</a:t>
            </a:r>
          </a:p>
          <a:p>
            <a:pPr lvl="1"/>
            <a:r>
              <a:rPr lang="en-US" noProof="0" dirty="0"/>
              <a:t>Reduce heavier regenerable systems (i.e. LiOH instead of RCA + sweep gas)</a:t>
            </a:r>
          </a:p>
          <a:p>
            <a:pPr lvl="1"/>
            <a:r>
              <a:rPr lang="en-US" noProof="0" dirty="0"/>
              <a:t>Return to BLSS and remove auxiliary cooling system (like Apollo)</a:t>
            </a:r>
          </a:p>
          <a:p>
            <a:pPr lvl="1"/>
            <a:r>
              <a:rPr lang="en-US" noProof="0" dirty="0"/>
              <a:t>Reduce EVA time (i.e. 4 hours instead of 8)</a:t>
            </a:r>
          </a:p>
          <a:p>
            <a:r>
              <a:rPr lang="en-US" noProof="0" dirty="0"/>
              <a:t>Insulation</a:t>
            </a:r>
          </a:p>
          <a:p>
            <a:pPr lvl="1"/>
            <a:r>
              <a:rPr lang="en-US" noProof="0" dirty="0"/>
              <a:t>MLI will not provide adequate insulation on Mars due to the atmosphere negating the insulative properties it provides in hard vacuum</a:t>
            </a:r>
          </a:p>
          <a:p>
            <a:pPr lvl="2"/>
            <a:r>
              <a:rPr lang="en-US" noProof="0" dirty="0"/>
              <a:t>Heat flux transitions around 0.01-1 torr</a:t>
            </a:r>
          </a:p>
          <a:p>
            <a:pPr lvl="1"/>
            <a:r>
              <a:rPr lang="en-US" noProof="0" dirty="0"/>
              <a:t>Much thicker traditional synthetics or aerogels will need to be tested and used for Mars</a:t>
            </a:r>
          </a:p>
          <a:p>
            <a:pPr lvl="2"/>
            <a:r>
              <a:rPr lang="en-US" noProof="0" dirty="0"/>
              <a:t>This is expected to effect mobility. </a:t>
            </a:r>
          </a:p>
        </p:txBody>
      </p:sp>
      <p:sp>
        <p:nvSpPr>
          <p:cNvPr id="4" name="Footer Placeholder 3">
            <a:extLst>
              <a:ext uri="{FF2B5EF4-FFF2-40B4-BE49-F238E27FC236}">
                <a16:creationId xmlns:a16="http://schemas.microsoft.com/office/drawing/2014/main" id="{2F493137-9B87-E657-5AA3-197FCCB06202}"/>
              </a:ext>
            </a:extLst>
          </p:cNvPr>
          <p:cNvSpPr>
            <a:spLocks noGrp="1"/>
          </p:cNvSpPr>
          <p:nvPr>
            <p:ph type="ftr" sz="quarter" idx="11"/>
          </p:nvPr>
        </p:nvSpPr>
        <p:spPr/>
        <p:txBody>
          <a:bodyPr/>
          <a:lstStyle/>
          <a:p>
            <a:pPr>
              <a:defRPr/>
            </a:pPr>
            <a:r>
              <a:rPr lang="en-US" noProof="0" dirty="0"/>
              <a:t>International Conference on Environmental Systems ICES-2026-126</a:t>
            </a:r>
          </a:p>
        </p:txBody>
      </p:sp>
      <p:sp>
        <p:nvSpPr>
          <p:cNvPr id="5" name="Slide Number Placeholder 4">
            <a:extLst>
              <a:ext uri="{FF2B5EF4-FFF2-40B4-BE49-F238E27FC236}">
                <a16:creationId xmlns:a16="http://schemas.microsoft.com/office/drawing/2014/main" id="{3DA5C9C1-DE75-7410-3261-441B6E9400F4}"/>
              </a:ext>
            </a:extLst>
          </p:cNvPr>
          <p:cNvSpPr>
            <a:spLocks noGrp="1"/>
          </p:cNvSpPr>
          <p:nvPr>
            <p:ph type="sldNum" sz="quarter" idx="12"/>
          </p:nvPr>
        </p:nvSpPr>
        <p:spPr/>
        <p:txBody>
          <a:bodyPr/>
          <a:lstStyle/>
          <a:p>
            <a:pPr>
              <a:defRPr/>
            </a:pPr>
            <a:fld id="{457B86A9-9655-49AA-8089-11BD692C9E90}" type="slidenum">
              <a:rPr lang="en-US" noProof="0" smtClean="0"/>
              <a:pPr>
                <a:defRPr/>
              </a:pPr>
              <a:t>12</a:t>
            </a:fld>
            <a:endParaRPr lang="en-US" noProof="0" dirty="0"/>
          </a:p>
        </p:txBody>
      </p:sp>
      <p:pic>
        <p:nvPicPr>
          <p:cNvPr id="7" name="Picture 6">
            <a:extLst>
              <a:ext uri="{FF2B5EF4-FFF2-40B4-BE49-F238E27FC236}">
                <a16:creationId xmlns:a16="http://schemas.microsoft.com/office/drawing/2014/main" id="{1F1585FF-A68B-EF7B-3D2E-FC34F5630EEA}"/>
              </a:ext>
            </a:extLst>
          </p:cNvPr>
          <p:cNvPicPr>
            <a:picLocks noChangeAspect="1"/>
          </p:cNvPicPr>
          <p:nvPr/>
        </p:nvPicPr>
        <p:blipFill>
          <a:blip r:embed="rId2"/>
          <a:stretch>
            <a:fillRect/>
          </a:stretch>
        </p:blipFill>
        <p:spPr>
          <a:xfrm>
            <a:off x="10158152" y="1676400"/>
            <a:ext cx="5924737" cy="5005754"/>
          </a:xfrm>
          <a:prstGeom prst="rect">
            <a:avLst/>
          </a:prstGeom>
        </p:spPr>
      </p:pic>
      <p:sp>
        <p:nvSpPr>
          <p:cNvPr id="9" name="TextBox 8">
            <a:extLst>
              <a:ext uri="{FF2B5EF4-FFF2-40B4-BE49-F238E27FC236}">
                <a16:creationId xmlns:a16="http://schemas.microsoft.com/office/drawing/2014/main" id="{069A0716-FDC8-0AD8-FA6A-907329D00D6A}"/>
              </a:ext>
            </a:extLst>
          </p:cNvPr>
          <p:cNvSpPr txBox="1"/>
          <p:nvPr/>
        </p:nvSpPr>
        <p:spPr>
          <a:xfrm>
            <a:off x="10158151" y="6682154"/>
            <a:ext cx="5924737" cy="707886"/>
          </a:xfrm>
          <a:prstGeom prst="rect">
            <a:avLst/>
          </a:prstGeom>
          <a:noFill/>
        </p:spPr>
        <p:txBody>
          <a:bodyPr wrap="square">
            <a:spAutoFit/>
          </a:bodyPr>
          <a:lstStyle/>
          <a:p>
            <a:pPr algn="ctr"/>
            <a:r>
              <a:rPr lang="en-US" sz="2000" b="1" noProof="0" dirty="0"/>
              <a:t>Heat flux versus interstitial gas pressure compared for four different MLI samples</a:t>
            </a:r>
          </a:p>
        </p:txBody>
      </p:sp>
    </p:spTree>
    <p:extLst>
      <p:ext uri="{BB962C8B-B14F-4D97-AF65-F5344CB8AC3E}">
        <p14:creationId xmlns:p14="http://schemas.microsoft.com/office/powerpoint/2010/main" val="239003631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5D5BD1-45DA-BB51-CDDD-BBAD168B01F4}"/>
              </a:ext>
            </a:extLst>
          </p:cNvPr>
          <p:cNvSpPr>
            <a:spLocks noGrp="1"/>
          </p:cNvSpPr>
          <p:nvPr>
            <p:ph type="title"/>
          </p:nvPr>
        </p:nvSpPr>
        <p:spPr/>
        <p:txBody>
          <a:bodyPr/>
          <a:lstStyle/>
          <a:p>
            <a:r>
              <a:rPr lang="en-US" noProof="0" dirty="0"/>
              <a:t>Shift In Design Approach</a:t>
            </a:r>
          </a:p>
        </p:txBody>
      </p:sp>
      <p:sp>
        <p:nvSpPr>
          <p:cNvPr id="3" name="Content Placeholder 2">
            <a:extLst>
              <a:ext uri="{FF2B5EF4-FFF2-40B4-BE49-F238E27FC236}">
                <a16:creationId xmlns:a16="http://schemas.microsoft.com/office/drawing/2014/main" id="{8B963C63-0DEE-726C-66AE-8986BF20A8D4}"/>
              </a:ext>
            </a:extLst>
          </p:cNvPr>
          <p:cNvSpPr>
            <a:spLocks noGrp="1"/>
          </p:cNvSpPr>
          <p:nvPr>
            <p:ph idx="1"/>
          </p:nvPr>
        </p:nvSpPr>
        <p:spPr>
          <a:xfrm>
            <a:off x="411480" y="1676400"/>
            <a:ext cx="10537330" cy="7711440"/>
          </a:xfrm>
        </p:spPr>
        <p:txBody>
          <a:bodyPr>
            <a:normAutofit fontScale="85000" lnSpcReduction="20000"/>
          </a:bodyPr>
          <a:lstStyle/>
          <a:p>
            <a:r>
              <a:rPr lang="en-US" noProof="0" dirty="0"/>
              <a:t>CO2 removal</a:t>
            </a:r>
          </a:p>
          <a:p>
            <a:pPr lvl="1"/>
            <a:r>
              <a:rPr lang="en-US" noProof="0" dirty="0"/>
              <a:t>LiOH, MetOX, RCA, and newer technologies are being considered</a:t>
            </a:r>
          </a:p>
          <a:p>
            <a:pPr lvl="1"/>
            <a:r>
              <a:rPr lang="en-US" noProof="0" dirty="0"/>
              <a:t>RCA will require sweep gas to operate, will not operate as is</a:t>
            </a:r>
          </a:p>
          <a:p>
            <a:pPr lvl="1"/>
            <a:r>
              <a:rPr lang="en-US" noProof="0" dirty="0"/>
              <a:t>MetOx is expected to be too heavy for Mars</a:t>
            </a:r>
          </a:p>
          <a:p>
            <a:pPr lvl="1"/>
            <a:r>
              <a:rPr lang="en-US" noProof="0" dirty="0"/>
              <a:t>Carbon Dioxide Removal by Ionic Liquid Sorbent for Mobility (CDRILS‑M) system and Hollow Fiber Membranes (HFM) using liquid sorbents are new technologies being developed</a:t>
            </a:r>
          </a:p>
          <a:p>
            <a:r>
              <a:rPr lang="en-US" noProof="0" dirty="0"/>
              <a:t>Thermal Control</a:t>
            </a:r>
          </a:p>
          <a:p>
            <a:pPr lvl="1"/>
            <a:r>
              <a:rPr lang="en-US" noProof="0" dirty="0"/>
              <a:t>SWME is still leading technology for cooling on Mars</a:t>
            </a:r>
          </a:p>
          <a:p>
            <a:pPr lvl="1"/>
            <a:r>
              <a:rPr lang="en-US" noProof="0" dirty="0"/>
              <a:t>SWME is expected to have degraded performance at Martian pressures up to 10 torr (1333Pa)</a:t>
            </a:r>
          </a:p>
          <a:p>
            <a:pPr lvl="1"/>
            <a:r>
              <a:rPr lang="en-US" noProof="0" dirty="0"/>
              <a:t>Sweep gas may be required for operation at higher Martian pressures</a:t>
            </a:r>
          </a:p>
          <a:p>
            <a:pPr lvl="1"/>
            <a:r>
              <a:rPr lang="en-US" noProof="0" dirty="0"/>
              <a:t>SWME normally operates at 50°F (10°C) but may need to operate higher to have a larger saturation pressure difference at higher Martian pressures</a:t>
            </a:r>
          </a:p>
          <a:p>
            <a:r>
              <a:rPr lang="en-US" noProof="0" dirty="0"/>
              <a:t>Dust Protection</a:t>
            </a:r>
          </a:p>
          <a:p>
            <a:pPr lvl="1"/>
            <a:r>
              <a:rPr lang="en-US" noProof="0" dirty="0"/>
              <a:t>Filters will be required to avoid dust infiltration in the PLSS while maintaining a flow path for SWME</a:t>
            </a:r>
          </a:p>
        </p:txBody>
      </p:sp>
      <p:sp>
        <p:nvSpPr>
          <p:cNvPr id="4" name="Footer Placeholder 3">
            <a:extLst>
              <a:ext uri="{FF2B5EF4-FFF2-40B4-BE49-F238E27FC236}">
                <a16:creationId xmlns:a16="http://schemas.microsoft.com/office/drawing/2014/main" id="{067612DE-D0A5-E199-DA58-11A3837BCB20}"/>
              </a:ext>
            </a:extLst>
          </p:cNvPr>
          <p:cNvSpPr>
            <a:spLocks noGrp="1"/>
          </p:cNvSpPr>
          <p:nvPr>
            <p:ph type="ftr" sz="quarter" idx="11"/>
          </p:nvPr>
        </p:nvSpPr>
        <p:spPr/>
        <p:txBody>
          <a:bodyPr/>
          <a:lstStyle/>
          <a:p>
            <a:pPr>
              <a:defRPr/>
            </a:pPr>
            <a:r>
              <a:rPr lang="en-US" noProof="0" dirty="0"/>
              <a:t>International Conference on Environmental Systems ICES-2026-126</a:t>
            </a:r>
          </a:p>
        </p:txBody>
      </p:sp>
      <p:sp>
        <p:nvSpPr>
          <p:cNvPr id="5" name="Slide Number Placeholder 4">
            <a:extLst>
              <a:ext uri="{FF2B5EF4-FFF2-40B4-BE49-F238E27FC236}">
                <a16:creationId xmlns:a16="http://schemas.microsoft.com/office/drawing/2014/main" id="{1F03D032-442A-30C1-BC82-1756B69FC644}"/>
              </a:ext>
            </a:extLst>
          </p:cNvPr>
          <p:cNvSpPr>
            <a:spLocks noGrp="1"/>
          </p:cNvSpPr>
          <p:nvPr>
            <p:ph type="sldNum" sz="quarter" idx="12"/>
          </p:nvPr>
        </p:nvSpPr>
        <p:spPr/>
        <p:txBody>
          <a:bodyPr/>
          <a:lstStyle/>
          <a:p>
            <a:pPr>
              <a:defRPr/>
            </a:pPr>
            <a:fld id="{457B86A9-9655-49AA-8089-11BD692C9E90}" type="slidenum">
              <a:rPr lang="en-US" noProof="0" smtClean="0"/>
              <a:pPr>
                <a:defRPr/>
              </a:pPr>
              <a:t>13</a:t>
            </a:fld>
            <a:endParaRPr lang="en-US" noProof="0" dirty="0"/>
          </a:p>
        </p:txBody>
      </p:sp>
      <p:pic>
        <p:nvPicPr>
          <p:cNvPr id="7" name="Picture 6">
            <a:extLst>
              <a:ext uri="{FF2B5EF4-FFF2-40B4-BE49-F238E27FC236}">
                <a16:creationId xmlns:a16="http://schemas.microsoft.com/office/drawing/2014/main" id="{23C7F414-471E-AD1E-6A63-71B0510E9A94}"/>
              </a:ext>
            </a:extLst>
          </p:cNvPr>
          <p:cNvPicPr>
            <a:picLocks noChangeAspect="1"/>
          </p:cNvPicPr>
          <p:nvPr/>
        </p:nvPicPr>
        <p:blipFill>
          <a:blip r:embed="rId2"/>
          <a:stretch>
            <a:fillRect/>
          </a:stretch>
        </p:blipFill>
        <p:spPr>
          <a:xfrm>
            <a:off x="11124299" y="1476197"/>
            <a:ext cx="4923422" cy="3554096"/>
          </a:xfrm>
          <a:prstGeom prst="rect">
            <a:avLst/>
          </a:prstGeom>
        </p:spPr>
      </p:pic>
      <p:pic>
        <p:nvPicPr>
          <p:cNvPr id="9" name="Picture 8">
            <a:extLst>
              <a:ext uri="{FF2B5EF4-FFF2-40B4-BE49-F238E27FC236}">
                <a16:creationId xmlns:a16="http://schemas.microsoft.com/office/drawing/2014/main" id="{F36CAB13-7D4F-34B7-EDEB-1ED12A991EAB}"/>
              </a:ext>
            </a:extLst>
          </p:cNvPr>
          <p:cNvPicPr>
            <a:picLocks noChangeAspect="1"/>
          </p:cNvPicPr>
          <p:nvPr/>
        </p:nvPicPr>
        <p:blipFill>
          <a:blip r:embed="rId3"/>
          <a:stretch>
            <a:fillRect/>
          </a:stretch>
        </p:blipFill>
        <p:spPr>
          <a:xfrm>
            <a:off x="11124298" y="5562409"/>
            <a:ext cx="4923422" cy="3560441"/>
          </a:xfrm>
          <a:prstGeom prst="rect">
            <a:avLst/>
          </a:prstGeom>
        </p:spPr>
      </p:pic>
      <p:sp>
        <p:nvSpPr>
          <p:cNvPr id="11" name="TextBox 10">
            <a:extLst>
              <a:ext uri="{FF2B5EF4-FFF2-40B4-BE49-F238E27FC236}">
                <a16:creationId xmlns:a16="http://schemas.microsoft.com/office/drawing/2014/main" id="{E7E123D4-B2FA-166C-8E31-15BDC1B217C6}"/>
              </a:ext>
            </a:extLst>
          </p:cNvPr>
          <p:cNvSpPr txBox="1"/>
          <p:nvPr/>
        </p:nvSpPr>
        <p:spPr>
          <a:xfrm>
            <a:off x="11124298" y="5064047"/>
            <a:ext cx="4137319" cy="400110"/>
          </a:xfrm>
          <a:prstGeom prst="rect">
            <a:avLst/>
          </a:prstGeom>
          <a:noFill/>
        </p:spPr>
        <p:txBody>
          <a:bodyPr wrap="square">
            <a:spAutoFit/>
          </a:bodyPr>
          <a:lstStyle/>
          <a:p>
            <a:r>
              <a:rPr lang="en-US" sz="2000" b="1" i="0" u="none" strike="noStrike" baseline="0" noProof="0" dirty="0">
                <a:solidFill>
                  <a:srgbClr val="000000"/>
                </a:solidFill>
              </a:rPr>
              <a:t>Mars SWME testing with sweep gas </a:t>
            </a:r>
            <a:endParaRPr lang="en-US" sz="2000" noProof="0" dirty="0"/>
          </a:p>
        </p:txBody>
      </p:sp>
      <p:sp>
        <p:nvSpPr>
          <p:cNvPr id="13" name="TextBox 12">
            <a:extLst>
              <a:ext uri="{FF2B5EF4-FFF2-40B4-BE49-F238E27FC236}">
                <a16:creationId xmlns:a16="http://schemas.microsoft.com/office/drawing/2014/main" id="{78B56492-357A-BA2B-637B-1861752B4A14}"/>
              </a:ext>
            </a:extLst>
          </p:cNvPr>
          <p:cNvSpPr txBox="1"/>
          <p:nvPr/>
        </p:nvSpPr>
        <p:spPr>
          <a:xfrm>
            <a:off x="11124298" y="9122850"/>
            <a:ext cx="5098910" cy="369332"/>
          </a:xfrm>
          <a:prstGeom prst="rect">
            <a:avLst/>
          </a:prstGeom>
          <a:noFill/>
        </p:spPr>
        <p:txBody>
          <a:bodyPr wrap="square">
            <a:spAutoFit/>
          </a:bodyPr>
          <a:lstStyle/>
          <a:p>
            <a:r>
              <a:rPr lang="en-US" sz="1800" b="1" i="0" u="none" strike="noStrike" baseline="0" noProof="0" dirty="0">
                <a:solidFill>
                  <a:srgbClr val="000000"/>
                </a:solidFill>
              </a:rPr>
              <a:t>Mars SWME saturation </a:t>
            </a:r>
            <a:r>
              <a:rPr lang="en-US" b="1" noProof="0" dirty="0">
                <a:solidFill>
                  <a:srgbClr val="000000"/>
                </a:solidFill>
              </a:rPr>
              <a:t>p</a:t>
            </a:r>
            <a:r>
              <a:rPr lang="en-US" sz="1800" b="1" i="0" u="none" strike="noStrike" baseline="0" noProof="0" dirty="0">
                <a:solidFill>
                  <a:srgbClr val="000000"/>
                </a:solidFill>
              </a:rPr>
              <a:t>ressure vs. t</a:t>
            </a:r>
            <a:r>
              <a:rPr lang="en-US" b="1" noProof="0" dirty="0">
                <a:solidFill>
                  <a:srgbClr val="000000"/>
                </a:solidFill>
              </a:rPr>
              <a:t>emperature</a:t>
            </a:r>
            <a:r>
              <a:rPr lang="en-US" sz="1800" b="1" i="0" u="none" strike="noStrike" baseline="0" noProof="0" dirty="0">
                <a:solidFill>
                  <a:srgbClr val="000000"/>
                </a:solidFill>
              </a:rPr>
              <a:t> </a:t>
            </a:r>
            <a:endParaRPr lang="en-US" noProof="0" dirty="0"/>
          </a:p>
        </p:txBody>
      </p:sp>
    </p:spTree>
    <p:extLst>
      <p:ext uri="{BB962C8B-B14F-4D97-AF65-F5344CB8AC3E}">
        <p14:creationId xmlns:p14="http://schemas.microsoft.com/office/powerpoint/2010/main" val="189633255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B3DCF0-A362-9D8D-E80F-665EC08407BC}"/>
              </a:ext>
            </a:extLst>
          </p:cNvPr>
          <p:cNvSpPr>
            <a:spLocks noGrp="1"/>
          </p:cNvSpPr>
          <p:nvPr>
            <p:ph type="title"/>
          </p:nvPr>
        </p:nvSpPr>
        <p:spPr/>
        <p:txBody>
          <a:bodyPr/>
          <a:lstStyle/>
          <a:p>
            <a:r>
              <a:rPr lang="en-US" noProof="0" dirty="0"/>
              <a:t>Deep Space Operation Contingency</a:t>
            </a:r>
          </a:p>
        </p:txBody>
      </p:sp>
      <p:sp>
        <p:nvSpPr>
          <p:cNvPr id="3" name="Content Placeholder 2">
            <a:extLst>
              <a:ext uri="{FF2B5EF4-FFF2-40B4-BE49-F238E27FC236}">
                <a16:creationId xmlns:a16="http://schemas.microsoft.com/office/drawing/2014/main" id="{42D52B4C-B6EC-DA1B-9717-893C0E572C90}"/>
              </a:ext>
            </a:extLst>
          </p:cNvPr>
          <p:cNvSpPr>
            <a:spLocks noGrp="1"/>
          </p:cNvSpPr>
          <p:nvPr>
            <p:ph idx="1"/>
          </p:nvPr>
        </p:nvSpPr>
        <p:spPr>
          <a:xfrm>
            <a:off x="411480" y="1676400"/>
            <a:ext cx="15636240" cy="5493657"/>
          </a:xfrm>
        </p:spPr>
        <p:txBody>
          <a:bodyPr>
            <a:normAutofit fontScale="92500"/>
          </a:bodyPr>
          <a:lstStyle/>
          <a:p>
            <a:r>
              <a:rPr lang="en-US" noProof="0" dirty="0"/>
              <a:t>In case of emergency EVA on transit, a space suit may be required</a:t>
            </a:r>
          </a:p>
          <a:p>
            <a:r>
              <a:rPr lang="en-US" noProof="0" dirty="0"/>
              <a:t>The PLSS may be cross compatible with microgravity and Mars</a:t>
            </a:r>
          </a:p>
          <a:p>
            <a:r>
              <a:rPr lang="en-US" noProof="0" dirty="0"/>
              <a:t>The PGS is less likely to be cross compatible with microgravity and Mars due to the insulation requirements.</a:t>
            </a:r>
          </a:p>
          <a:p>
            <a:pPr lvl="1"/>
            <a:r>
              <a:rPr lang="en-US" noProof="0" dirty="0"/>
              <a:t>Deep space requirements may not work well without MLI, which will not work on Mars</a:t>
            </a:r>
          </a:p>
          <a:p>
            <a:pPr lvl="1"/>
            <a:r>
              <a:rPr lang="en-US" noProof="0" dirty="0"/>
              <a:t>MLI/insulation is an integral part of the PGS that cannot be readily swapped out</a:t>
            </a:r>
          </a:p>
          <a:p>
            <a:r>
              <a:rPr lang="en-US" noProof="0" dirty="0"/>
              <a:t>Both systems will require assessments following optimal design for Mars</a:t>
            </a:r>
          </a:p>
          <a:p>
            <a:r>
              <a:rPr lang="en-US" noProof="0" dirty="0"/>
              <a:t>Could consider a hybrid approach</a:t>
            </a:r>
          </a:p>
          <a:p>
            <a:pPr lvl="1"/>
            <a:r>
              <a:rPr lang="en-US" noProof="0" dirty="0"/>
              <a:t>i.e. you can use one PLSS with two different PGS for Mars/microgravity</a:t>
            </a:r>
          </a:p>
          <a:p>
            <a:pPr lvl="2"/>
            <a:endParaRPr lang="en-US" noProof="0" dirty="0"/>
          </a:p>
          <a:p>
            <a:pPr lvl="1"/>
            <a:endParaRPr lang="en-US" noProof="0" dirty="0"/>
          </a:p>
        </p:txBody>
      </p:sp>
      <p:sp>
        <p:nvSpPr>
          <p:cNvPr id="4" name="Footer Placeholder 3">
            <a:extLst>
              <a:ext uri="{FF2B5EF4-FFF2-40B4-BE49-F238E27FC236}">
                <a16:creationId xmlns:a16="http://schemas.microsoft.com/office/drawing/2014/main" id="{3FA84B58-BDB4-E048-456B-7416D84921A7}"/>
              </a:ext>
            </a:extLst>
          </p:cNvPr>
          <p:cNvSpPr>
            <a:spLocks noGrp="1"/>
          </p:cNvSpPr>
          <p:nvPr>
            <p:ph type="ftr" sz="quarter" idx="11"/>
          </p:nvPr>
        </p:nvSpPr>
        <p:spPr/>
        <p:txBody>
          <a:bodyPr/>
          <a:lstStyle/>
          <a:p>
            <a:pPr>
              <a:defRPr/>
            </a:pPr>
            <a:r>
              <a:rPr lang="en-US" noProof="0" dirty="0"/>
              <a:t>International Conference on Environmental Systems ICES-2026-126</a:t>
            </a:r>
          </a:p>
        </p:txBody>
      </p:sp>
      <p:sp>
        <p:nvSpPr>
          <p:cNvPr id="5" name="Slide Number Placeholder 4">
            <a:extLst>
              <a:ext uri="{FF2B5EF4-FFF2-40B4-BE49-F238E27FC236}">
                <a16:creationId xmlns:a16="http://schemas.microsoft.com/office/drawing/2014/main" id="{93B64C59-6EC3-DA92-1B58-7E32B8B8BE7F}"/>
              </a:ext>
            </a:extLst>
          </p:cNvPr>
          <p:cNvSpPr>
            <a:spLocks noGrp="1"/>
          </p:cNvSpPr>
          <p:nvPr>
            <p:ph type="sldNum" sz="quarter" idx="12"/>
          </p:nvPr>
        </p:nvSpPr>
        <p:spPr/>
        <p:txBody>
          <a:bodyPr/>
          <a:lstStyle/>
          <a:p>
            <a:pPr>
              <a:defRPr/>
            </a:pPr>
            <a:fld id="{457B86A9-9655-49AA-8089-11BD692C9E90}" type="slidenum">
              <a:rPr lang="en-US" noProof="0" smtClean="0"/>
              <a:pPr>
                <a:defRPr/>
              </a:pPr>
              <a:t>14</a:t>
            </a:fld>
            <a:endParaRPr lang="en-US" noProof="0" dirty="0"/>
          </a:p>
        </p:txBody>
      </p:sp>
      <p:graphicFrame>
        <p:nvGraphicFramePr>
          <p:cNvPr id="6" name="Table 5">
            <a:extLst>
              <a:ext uri="{FF2B5EF4-FFF2-40B4-BE49-F238E27FC236}">
                <a16:creationId xmlns:a16="http://schemas.microsoft.com/office/drawing/2014/main" id="{997D6FE9-0797-2096-B035-8FE3B023331B}"/>
              </a:ext>
            </a:extLst>
          </p:cNvPr>
          <p:cNvGraphicFramePr>
            <a:graphicFrameLocks noGrp="1"/>
          </p:cNvGraphicFramePr>
          <p:nvPr>
            <p:extLst>
              <p:ext uri="{D42A27DB-BD31-4B8C-83A1-F6EECF244321}">
                <p14:modId xmlns:p14="http://schemas.microsoft.com/office/powerpoint/2010/main" val="478385674"/>
              </p:ext>
            </p:extLst>
          </p:nvPr>
        </p:nvGraphicFramePr>
        <p:xfrm>
          <a:off x="2909886" y="7693987"/>
          <a:ext cx="10639427" cy="1808562"/>
        </p:xfrm>
        <a:graphic>
          <a:graphicData uri="http://schemas.openxmlformats.org/drawingml/2006/table">
            <a:tbl>
              <a:tblPr firstRow="1" firstCol="1" bandRow="1">
                <a:tableStyleId>{5C22544A-7EE6-4342-B048-85BDC9FD1C3A}</a:tableStyleId>
              </a:tblPr>
              <a:tblGrid>
                <a:gridCol w="2220048">
                  <a:extLst>
                    <a:ext uri="{9D8B030D-6E8A-4147-A177-3AD203B41FA5}">
                      <a16:colId xmlns:a16="http://schemas.microsoft.com/office/drawing/2014/main" val="2688966326"/>
                    </a:ext>
                  </a:extLst>
                </a:gridCol>
                <a:gridCol w="3775609">
                  <a:extLst>
                    <a:ext uri="{9D8B030D-6E8A-4147-A177-3AD203B41FA5}">
                      <a16:colId xmlns:a16="http://schemas.microsoft.com/office/drawing/2014/main" val="2155271500"/>
                    </a:ext>
                  </a:extLst>
                </a:gridCol>
                <a:gridCol w="2321885">
                  <a:extLst>
                    <a:ext uri="{9D8B030D-6E8A-4147-A177-3AD203B41FA5}">
                      <a16:colId xmlns:a16="http://schemas.microsoft.com/office/drawing/2014/main" val="2327152957"/>
                    </a:ext>
                  </a:extLst>
                </a:gridCol>
                <a:gridCol w="2321885">
                  <a:extLst>
                    <a:ext uri="{9D8B030D-6E8A-4147-A177-3AD203B41FA5}">
                      <a16:colId xmlns:a16="http://schemas.microsoft.com/office/drawing/2014/main" val="3460311039"/>
                    </a:ext>
                  </a:extLst>
                </a:gridCol>
              </a:tblGrid>
              <a:tr h="301427">
                <a:tc>
                  <a:txBody>
                    <a:bodyPr/>
                    <a:lstStyle/>
                    <a:p>
                      <a:pPr>
                        <a:buNone/>
                      </a:pPr>
                      <a:endParaRPr lang="en-US" sz="1800" noProof="0" dirty="0">
                        <a:effectLst/>
                        <a:latin typeface="Times New Roman" panose="02020603050405020304" pitchFamily="18" charset="0"/>
                      </a:endParaRPr>
                    </a:p>
                  </a:txBody>
                  <a:tcPr marL="68580" marR="68580" marT="0" marB="0"/>
                </a:tc>
                <a:tc>
                  <a:txBody>
                    <a:bodyPr/>
                    <a:lstStyle/>
                    <a:p>
                      <a:pPr marL="0" marR="0" algn="l">
                        <a:buNone/>
                      </a:pPr>
                      <a:r>
                        <a:rPr lang="en-US" sz="1800" noProof="0" dirty="0">
                          <a:effectLst/>
                        </a:rPr>
                        <a:t>Microgravity/LEO/Deep Space</a:t>
                      </a:r>
                      <a:endParaRPr lang="en-US" sz="1800" noProof="0" dirty="0">
                        <a:effectLst/>
                        <a:latin typeface="Times New Roman" panose="02020603050405020304" pitchFamily="18" charset="0"/>
                        <a:ea typeface="Times New Roman" panose="02020603050405020304" pitchFamily="18" charset="0"/>
                      </a:endParaRPr>
                    </a:p>
                  </a:txBody>
                  <a:tcPr marL="68580" marR="68580" marT="0" marB="0"/>
                </a:tc>
                <a:tc>
                  <a:txBody>
                    <a:bodyPr/>
                    <a:lstStyle/>
                    <a:p>
                      <a:pPr marL="0" marR="0" algn="l">
                        <a:buNone/>
                      </a:pPr>
                      <a:r>
                        <a:rPr lang="en-US" sz="1800" noProof="0" dirty="0">
                          <a:effectLst/>
                        </a:rPr>
                        <a:t>Lunar</a:t>
                      </a:r>
                      <a:endParaRPr lang="en-US" sz="1800" noProof="0" dirty="0">
                        <a:effectLst/>
                        <a:latin typeface="Times New Roman" panose="02020603050405020304" pitchFamily="18" charset="0"/>
                        <a:ea typeface="Times New Roman" panose="02020603050405020304" pitchFamily="18" charset="0"/>
                      </a:endParaRPr>
                    </a:p>
                  </a:txBody>
                  <a:tcPr marL="68580" marR="68580" marT="0" marB="0"/>
                </a:tc>
                <a:tc>
                  <a:txBody>
                    <a:bodyPr/>
                    <a:lstStyle/>
                    <a:p>
                      <a:pPr marL="0" marR="0" algn="l">
                        <a:buNone/>
                      </a:pPr>
                      <a:r>
                        <a:rPr lang="en-US" sz="1800" noProof="0" dirty="0">
                          <a:effectLst/>
                        </a:rPr>
                        <a:t>Mars</a:t>
                      </a:r>
                      <a:endParaRPr lang="en-US" sz="1800" noProof="0" dirty="0">
                        <a:effectLst/>
                        <a:latin typeface="Times New Roman" panose="02020603050405020304" pitchFamily="18" charset="0"/>
                        <a:ea typeface="Times New Roman" panose="02020603050405020304" pitchFamily="18" charset="0"/>
                      </a:endParaRPr>
                    </a:p>
                  </a:txBody>
                  <a:tcPr marL="68580" marR="68580" marT="0" marB="0"/>
                </a:tc>
                <a:extLst>
                  <a:ext uri="{0D108BD9-81ED-4DB2-BD59-A6C34878D82A}">
                    <a16:rowId xmlns:a16="http://schemas.microsoft.com/office/drawing/2014/main" val="2901781327"/>
                  </a:ext>
                </a:extLst>
              </a:tr>
              <a:tr h="301427">
                <a:tc>
                  <a:txBody>
                    <a:bodyPr/>
                    <a:lstStyle/>
                    <a:p>
                      <a:pPr marL="0" marR="0" algn="l">
                        <a:buNone/>
                      </a:pPr>
                      <a:r>
                        <a:rPr lang="en-US" sz="1800" noProof="0" dirty="0">
                          <a:effectLst/>
                        </a:rPr>
                        <a:t>Gravity</a:t>
                      </a:r>
                      <a:endParaRPr lang="en-US" sz="1800" noProof="0" dirty="0">
                        <a:effectLst/>
                        <a:latin typeface="Times New Roman" panose="02020603050405020304" pitchFamily="18" charset="0"/>
                        <a:ea typeface="Times New Roman" panose="02020603050405020304" pitchFamily="18" charset="0"/>
                      </a:endParaRPr>
                    </a:p>
                  </a:txBody>
                  <a:tcPr marL="68580" marR="68580" marT="0" marB="0"/>
                </a:tc>
                <a:tc>
                  <a:txBody>
                    <a:bodyPr/>
                    <a:lstStyle/>
                    <a:p>
                      <a:pPr marL="0" marR="0" algn="ctr">
                        <a:buNone/>
                      </a:pPr>
                      <a:r>
                        <a:rPr lang="en-US" sz="1800" noProof="0" dirty="0">
                          <a:effectLst/>
                        </a:rPr>
                        <a:t>~0</a:t>
                      </a:r>
                      <a:endParaRPr lang="en-US" sz="1800" noProof="0" dirty="0">
                        <a:effectLst/>
                        <a:latin typeface="Times New Roman" panose="02020603050405020304" pitchFamily="18" charset="0"/>
                        <a:ea typeface="Times New Roman" panose="02020603050405020304" pitchFamily="18" charset="0"/>
                      </a:endParaRPr>
                    </a:p>
                  </a:txBody>
                  <a:tcPr marL="68580" marR="68580" marT="0" marB="0"/>
                </a:tc>
                <a:tc>
                  <a:txBody>
                    <a:bodyPr/>
                    <a:lstStyle/>
                    <a:p>
                      <a:pPr marL="0" marR="0" algn="ctr">
                        <a:buNone/>
                      </a:pPr>
                      <a:r>
                        <a:rPr lang="en-US" sz="1800" noProof="0" dirty="0">
                          <a:effectLst/>
                        </a:rPr>
                        <a:t>1/6 G</a:t>
                      </a:r>
                      <a:endParaRPr lang="en-US" sz="1800" noProof="0" dirty="0">
                        <a:effectLst/>
                        <a:latin typeface="Times New Roman" panose="02020603050405020304" pitchFamily="18" charset="0"/>
                        <a:ea typeface="Times New Roman" panose="02020603050405020304" pitchFamily="18" charset="0"/>
                      </a:endParaRPr>
                    </a:p>
                  </a:txBody>
                  <a:tcPr marL="68580" marR="68580" marT="0" marB="0"/>
                </a:tc>
                <a:tc>
                  <a:txBody>
                    <a:bodyPr/>
                    <a:lstStyle/>
                    <a:p>
                      <a:pPr marL="0" marR="0" algn="ctr">
                        <a:buNone/>
                      </a:pPr>
                      <a:r>
                        <a:rPr lang="en-US" sz="1800" noProof="0" dirty="0">
                          <a:effectLst/>
                        </a:rPr>
                        <a:t>3/8 G</a:t>
                      </a:r>
                      <a:endParaRPr lang="en-US" sz="1800" noProof="0" dirty="0">
                        <a:effectLst/>
                        <a:latin typeface="Times New Roman" panose="02020603050405020304" pitchFamily="18" charset="0"/>
                        <a:ea typeface="Times New Roman" panose="02020603050405020304" pitchFamily="18" charset="0"/>
                      </a:endParaRPr>
                    </a:p>
                  </a:txBody>
                  <a:tcPr marL="68580" marR="68580" marT="0" marB="0"/>
                </a:tc>
                <a:extLst>
                  <a:ext uri="{0D108BD9-81ED-4DB2-BD59-A6C34878D82A}">
                    <a16:rowId xmlns:a16="http://schemas.microsoft.com/office/drawing/2014/main" val="3431099339"/>
                  </a:ext>
                </a:extLst>
              </a:tr>
              <a:tr h="602854">
                <a:tc>
                  <a:txBody>
                    <a:bodyPr/>
                    <a:lstStyle/>
                    <a:p>
                      <a:pPr marL="0" marR="0" algn="l">
                        <a:buNone/>
                      </a:pPr>
                      <a:r>
                        <a:rPr lang="en-US" sz="1800" noProof="0" dirty="0">
                          <a:effectLst/>
                        </a:rPr>
                        <a:t>Temperature</a:t>
                      </a:r>
                      <a:endParaRPr lang="en-US" sz="1800" noProof="0" dirty="0">
                        <a:effectLst/>
                        <a:latin typeface="Times New Roman" panose="02020603050405020304" pitchFamily="18" charset="0"/>
                        <a:ea typeface="Times New Roman" panose="02020603050405020304" pitchFamily="18" charset="0"/>
                      </a:endParaRPr>
                    </a:p>
                  </a:txBody>
                  <a:tcPr marL="68580" marR="68580" marT="0" marB="0"/>
                </a:tc>
                <a:tc>
                  <a:txBody>
                    <a:bodyPr/>
                    <a:lstStyle/>
                    <a:p>
                      <a:pPr marL="0" marR="0" algn="ctr">
                        <a:buNone/>
                      </a:pPr>
                      <a:r>
                        <a:rPr lang="en-US" sz="1800" noProof="0" dirty="0">
                          <a:effectLst/>
                        </a:rPr>
                        <a:t>138 - 337K</a:t>
                      </a:r>
                      <a:br>
                        <a:rPr lang="en-US" sz="1800" noProof="0" dirty="0">
                          <a:effectLst/>
                        </a:rPr>
                      </a:br>
                      <a:r>
                        <a:rPr lang="en-US" sz="1800" noProof="0" dirty="0">
                          <a:effectLst/>
                        </a:rPr>
                        <a:t>(sink temperature)</a:t>
                      </a:r>
                      <a:endParaRPr lang="en-US" sz="1800" noProof="0" dirty="0">
                        <a:effectLst/>
                        <a:latin typeface="Times New Roman" panose="02020603050405020304" pitchFamily="18" charset="0"/>
                        <a:ea typeface="Times New Roman" panose="02020603050405020304" pitchFamily="18" charset="0"/>
                      </a:endParaRPr>
                    </a:p>
                  </a:txBody>
                  <a:tcPr marL="68580" marR="68580" marT="0" marB="0"/>
                </a:tc>
                <a:tc>
                  <a:txBody>
                    <a:bodyPr/>
                    <a:lstStyle/>
                    <a:p>
                      <a:pPr marL="0" marR="0" algn="ctr">
                        <a:buNone/>
                      </a:pPr>
                      <a:r>
                        <a:rPr lang="en-US" sz="1800" noProof="0" dirty="0">
                          <a:effectLst/>
                        </a:rPr>
                        <a:t>93 - 377K</a:t>
                      </a:r>
                      <a:br>
                        <a:rPr lang="en-US" sz="1800" noProof="0" dirty="0">
                          <a:effectLst/>
                        </a:rPr>
                      </a:br>
                      <a:r>
                        <a:rPr lang="en-US" sz="1800" noProof="0" dirty="0">
                          <a:effectLst/>
                        </a:rPr>
                        <a:t>(sink temperature)</a:t>
                      </a:r>
                      <a:endParaRPr lang="en-US" sz="1800" noProof="0" dirty="0">
                        <a:effectLst/>
                        <a:latin typeface="Times New Roman" panose="02020603050405020304" pitchFamily="18" charset="0"/>
                        <a:ea typeface="Times New Roman" panose="02020603050405020304" pitchFamily="18" charset="0"/>
                      </a:endParaRPr>
                    </a:p>
                  </a:txBody>
                  <a:tcPr marL="68580" marR="68580" marT="0" marB="0"/>
                </a:tc>
                <a:tc>
                  <a:txBody>
                    <a:bodyPr/>
                    <a:lstStyle/>
                    <a:p>
                      <a:pPr marL="0" marR="0" algn="ctr">
                        <a:buNone/>
                      </a:pPr>
                      <a:r>
                        <a:rPr lang="en-US" sz="1800" noProof="0" dirty="0">
                          <a:effectLst/>
                        </a:rPr>
                        <a:t>144 - 279K</a:t>
                      </a:r>
                      <a:br>
                        <a:rPr lang="en-US" sz="1800" noProof="0" dirty="0">
                          <a:effectLst/>
                        </a:rPr>
                      </a:br>
                      <a:r>
                        <a:rPr lang="en-US" sz="1800" noProof="0" dirty="0">
                          <a:effectLst/>
                        </a:rPr>
                        <a:t>(atmosphere)</a:t>
                      </a:r>
                      <a:endParaRPr lang="en-US" sz="1800" noProof="0" dirty="0">
                        <a:effectLst/>
                        <a:latin typeface="Times New Roman" panose="02020603050405020304" pitchFamily="18" charset="0"/>
                        <a:ea typeface="Times New Roman" panose="02020603050405020304" pitchFamily="18" charset="0"/>
                      </a:endParaRPr>
                    </a:p>
                  </a:txBody>
                  <a:tcPr marL="68580" marR="68580" marT="0" marB="0"/>
                </a:tc>
                <a:extLst>
                  <a:ext uri="{0D108BD9-81ED-4DB2-BD59-A6C34878D82A}">
                    <a16:rowId xmlns:a16="http://schemas.microsoft.com/office/drawing/2014/main" val="544385740"/>
                  </a:ext>
                </a:extLst>
              </a:tr>
              <a:tr h="301427">
                <a:tc>
                  <a:txBody>
                    <a:bodyPr/>
                    <a:lstStyle/>
                    <a:p>
                      <a:pPr marL="0" marR="0" algn="l">
                        <a:buNone/>
                      </a:pPr>
                      <a:r>
                        <a:rPr lang="en-US" sz="1800" noProof="0" dirty="0">
                          <a:effectLst/>
                        </a:rPr>
                        <a:t>Pressure</a:t>
                      </a:r>
                      <a:endParaRPr lang="en-US" sz="1800" noProof="0" dirty="0">
                        <a:effectLst/>
                        <a:latin typeface="Times New Roman" panose="02020603050405020304" pitchFamily="18" charset="0"/>
                        <a:ea typeface="Times New Roman" panose="02020603050405020304" pitchFamily="18" charset="0"/>
                      </a:endParaRPr>
                    </a:p>
                  </a:txBody>
                  <a:tcPr marL="68580" marR="68580" marT="0" marB="0"/>
                </a:tc>
                <a:tc>
                  <a:txBody>
                    <a:bodyPr/>
                    <a:lstStyle/>
                    <a:p>
                      <a:pPr marL="0" marR="0" algn="ctr">
                        <a:buNone/>
                      </a:pPr>
                      <a:r>
                        <a:rPr lang="en-US" sz="1800" noProof="0" dirty="0">
                          <a:effectLst/>
                        </a:rPr>
                        <a:t>~0</a:t>
                      </a:r>
                      <a:endParaRPr lang="en-US" sz="1800" noProof="0" dirty="0">
                        <a:effectLst/>
                        <a:latin typeface="Times New Roman" panose="02020603050405020304" pitchFamily="18" charset="0"/>
                        <a:ea typeface="Times New Roman" panose="02020603050405020304" pitchFamily="18" charset="0"/>
                      </a:endParaRPr>
                    </a:p>
                  </a:txBody>
                  <a:tcPr marL="68580" marR="68580" marT="0" marB="0"/>
                </a:tc>
                <a:tc>
                  <a:txBody>
                    <a:bodyPr/>
                    <a:lstStyle/>
                    <a:p>
                      <a:pPr marL="0" marR="0" algn="ctr">
                        <a:buNone/>
                      </a:pPr>
                      <a:r>
                        <a:rPr lang="en-US" sz="1800" noProof="0" dirty="0">
                          <a:effectLst/>
                        </a:rPr>
                        <a:t>~0</a:t>
                      </a:r>
                      <a:endParaRPr lang="en-US" sz="1800" noProof="0" dirty="0">
                        <a:effectLst/>
                        <a:latin typeface="Times New Roman" panose="02020603050405020304" pitchFamily="18" charset="0"/>
                        <a:ea typeface="Times New Roman" panose="02020603050405020304" pitchFamily="18" charset="0"/>
                      </a:endParaRPr>
                    </a:p>
                  </a:txBody>
                  <a:tcPr marL="68580" marR="68580" marT="0" marB="0"/>
                </a:tc>
                <a:tc>
                  <a:txBody>
                    <a:bodyPr/>
                    <a:lstStyle/>
                    <a:p>
                      <a:pPr marL="0" marR="0" algn="ctr">
                        <a:buNone/>
                      </a:pPr>
                      <a:r>
                        <a:rPr lang="en-US" sz="1800" noProof="0" dirty="0">
                          <a:effectLst/>
                        </a:rPr>
                        <a:t>0.2-9 torr</a:t>
                      </a:r>
                      <a:endParaRPr lang="en-US" sz="1800" noProof="0" dirty="0">
                        <a:effectLst/>
                        <a:latin typeface="Times New Roman" panose="02020603050405020304" pitchFamily="18" charset="0"/>
                        <a:ea typeface="Times New Roman" panose="02020603050405020304" pitchFamily="18" charset="0"/>
                      </a:endParaRPr>
                    </a:p>
                  </a:txBody>
                  <a:tcPr marL="68580" marR="68580" marT="0" marB="0"/>
                </a:tc>
                <a:extLst>
                  <a:ext uri="{0D108BD9-81ED-4DB2-BD59-A6C34878D82A}">
                    <a16:rowId xmlns:a16="http://schemas.microsoft.com/office/drawing/2014/main" val="2487807701"/>
                  </a:ext>
                </a:extLst>
              </a:tr>
              <a:tr h="301427">
                <a:tc>
                  <a:txBody>
                    <a:bodyPr/>
                    <a:lstStyle/>
                    <a:p>
                      <a:pPr marL="0" marR="0" algn="l">
                        <a:buNone/>
                      </a:pPr>
                      <a:r>
                        <a:rPr lang="en-US" sz="1800" noProof="0" dirty="0">
                          <a:effectLst/>
                        </a:rPr>
                        <a:t>Dust</a:t>
                      </a:r>
                      <a:endParaRPr lang="en-US" sz="1800" noProof="0" dirty="0">
                        <a:effectLst/>
                        <a:latin typeface="Times New Roman" panose="02020603050405020304" pitchFamily="18" charset="0"/>
                        <a:ea typeface="Times New Roman" panose="02020603050405020304" pitchFamily="18" charset="0"/>
                      </a:endParaRPr>
                    </a:p>
                  </a:txBody>
                  <a:tcPr marL="68580" marR="68580" marT="0" marB="0"/>
                </a:tc>
                <a:tc>
                  <a:txBody>
                    <a:bodyPr/>
                    <a:lstStyle/>
                    <a:p>
                      <a:pPr marL="0" marR="0" algn="ctr">
                        <a:buNone/>
                      </a:pPr>
                      <a:r>
                        <a:rPr lang="en-US" sz="1800" noProof="0" dirty="0">
                          <a:effectLst/>
                        </a:rPr>
                        <a:t>No</a:t>
                      </a:r>
                      <a:endParaRPr lang="en-US" sz="1800" noProof="0" dirty="0">
                        <a:effectLst/>
                        <a:latin typeface="Times New Roman" panose="02020603050405020304" pitchFamily="18" charset="0"/>
                        <a:ea typeface="Times New Roman" panose="02020603050405020304" pitchFamily="18" charset="0"/>
                      </a:endParaRPr>
                    </a:p>
                  </a:txBody>
                  <a:tcPr marL="68580" marR="68580" marT="0" marB="0"/>
                </a:tc>
                <a:tc>
                  <a:txBody>
                    <a:bodyPr/>
                    <a:lstStyle/>
                    <a:p>
                      <a:pPr marL="0" marR="0" algn="ctr">
                        <a:buNone/>
                      </a:pPr>
                      <a:r>
                        <a:rPr lang="en-US" sz="1800" noProof="0" dirty="0">
                          <a:effectLst/>
                        </a:rPr>
                        <a:t>Yes</a:t>
                      </a:r>
                      <a:endParaRPr lang="en-US" sz="1800" noProof="0" dirty="0">
                        <a:effectLst/>
                        <a:latin typeface="Times New Roman" panose="02020603050405020304" pitchFamily="18" charset="0"/>
                        <a:ea typeface="Times New Roman" panose="02020603050405020304" pitchFamily="18" charset="0"/>
                      </a:endParaRPr>
                    </a:p>
                  </a:txBody>
                  <a:tcPr marL="68580" marR="68580" marT="0" marB="0"/>
                </a:tc>
                <a:tc>
                  <a:txBody>
                    <a:bodyPr/>
                    <a:lstStyle/>
                    <a:p>
                      <a:pPr marL="0" marR="0" algn="ctr">
                        <a:buNone/>
                      </a:pPr>
                      <a:r>
                        <a:rPr lang="en-US" sz="1800" noProof="0" dirty="0">
                          <a:effectLst/>
                        </a:rPr>
                        <a:t>Yes - airborne</a:t>
                      </a:r>
                      <a:endParaRPr lang="en-US" sz="1800" noProof="0" dirty="0">
                        <a:effectLst/>
                        <a:latin typeface="Times New Roman" panose="02020603050405020304" pitchFamily="18" charset="0"/>
                        <a:ea typeface="Times New Roman" panose="02020603050405020304" pitchFamily="18" charset="0"/>
                      </a:endParaRPr>
                    </a:p>
                  </a:txBody>
                  <a:tcPr marL="68580" marR="68580" marT="0" marB="0"/>
                </a:tc>
                <a:extLst>
                  <a:ext uri="{0D108BD9-81ED-4DB2-BD59-A6C34878D82A}">
                    <a16:rowId xmlns:a16="http://schemas.microsoft.com/office/drawing/2014/main" val="3676685399"/>
                  </a:ext>
                </a:extLst>
              </a:tr>
            </a:tbl>
          </a:graphicData>
        </a:graphic>
      </p:graphicFrame>
      <p:sp>
        <p:nvSpPr>
          <p:cNvPr id="11" name="TextBox 10">
            <a:extLst>
              <a:ext uri="{FF2B5EF4-FFF2-40B4-BE49-F238E27FC236}">
                <a16:creationId xmlns:a16="http://schemas.microsoft.com/office/drawing/2014/main" id="{9A588CC3-6E81-B382-4C60-1B99DFF14F07}"/>
              </a:ext>
            </a:extLst>
          </p:cNvPr>
          <p:cNvSpPr txBox="1"/>
          <p:nvPr/>
        </p:nvSpPr>
        <p:spPr>
          <a:xfrm>
            <a:off x="6701892" y="7274802"/>
            <a:ext cx="3055414" cy="400110"/>
          </a:xfrm>
          <a:prstGeom prst="rect">
            <a:avLst/>
          </a:prstGeom>
          <a:noFill/>
        </p:spPr>
        <p:txBody>
          <a:bodyPr wrap="square">
            <a:spAutoFit/>
          </a:bodyPr>
          <a:lstStyle/>
          <a:p>
            <a:r>
              <a:rPr lang="en-US" sz="2000" b="1" i="0" u="none" strike="noStrike" baseline="0" noProof="0" dirty="0">
                <a:solidFill>
                  <a:srgbClr val="000000"/>
                </a:solidFill>
              </a:rPr>
              <a:t>Environment Comparison</a:t>
            </a:r>
            <a:endParaRPr lang="en-US" sz="2000" noProof="0" dirty="0"/>
          </a:p>
        </p:txBody>
      </p:sp>
    </p:spTree>
    <p:extLst>
      <p:ext uri="{BB962C8B-B14F-4D97-AF65-F5344CB8AC3E}">
        <p14:creationId xmlns:p14="http://schemas.microsoft.com/office/powerpoint/2010/main" val="179768742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89EDE4-B91F-FF4C-85BA-718B5A599E7C}"/>
              </a:ext>
            </a:extLst>
          </p:cNvPr>
          <p:cNvSpPr>
            <a:spLocks noGrp="1"/>
          </p:cNvSpPr>
          <p:nvPr>
            <p:ph type="title"/>
          </p:nvPr>
        </p:nvSpPr>
        <p:spPr/>
        <p:txBody>
          <a:bodyPr/>
          <a:lstStyle/>
          <a:p>
            <a:r>
              <a:rPr lang="en-US" noProof="0" dirty="0"/>
              <a:t>Mars PLSS Technology Development</a:t>
            </a:r>
          </a:p>
        </p:txBody>
      </p:sp>
      <p:sp>
        <p:nvSpPr>
          <p:cNvPr id="3" name="Content Placeholder 2">
            <a:extLst>
              <a:ext uri="{FF2B5EF4-FFF2-40B4-BE49-F238E27FC236}">
                <a16:creationId xmlns:a16="http://schemas.microsoft.com/office/drawing/2014/main" id="{0BC22C38-F3AE-491C-5819-7B7B7E25664F}"/>
              </a:ext>
            </a:extLst>
          </p:cNvPr>
          <p:cNvSpPr>
            <a:spLocks noGrp="1"/>
          </p:cNvSpPr>
          <p:nvPr>
            <p:ph idx="1"/>
          </p:nvPr>
        </p:nvSpPr>
        <p:spPr/>
        <p:txBody>
          <a:bodyPr>
            <a:normAutofit fontScale="77500" lnSpcReduction="20000"/>
          </a:bodyPr>
          <a:lstStyle/>
          <a:p>
            <a:r>
              <a:rPr lang="en-US" noProof="0" dirty="0"/>
              <a:t>A set of new or modified technologies are being developed for Mars</a:t>
            </a:r>
          </a:p>
          <a:p>
            <a:r>
              <a:rPr lang="en-US" noProof="0" dirty="0"/>
              <a:t>Existing technologies will be reused and are not included here</a:t>
            </a:r>
          </a:p>
          <a:p>
            <a:pPr lvl="1"/>
            <a:r>
              <a:rPr lang="en-US" noProof="0" dirty="0"/>
              <a:t>Fans, pumps, O2 regulators, tanks, LCVG, pressure sensors, activated carbon for TCC, Thermal Control Ball Valve</a:t>
            </a:r>
          </a:p>
          <a:p>
            <a:pPr marL="742950" indent="-742950">
              <a:buFont typeface="+mj-lt"/>
              <a:buAutoNum type="arabicPeriod"/>
            </a:pPr>
            <a:r>
              <a:rPr lang="en-US" b="1" noProof="0" dirty="0"/>
              <a:t>Spacesuit Water Membrane Evaporator (SWME)</a:t>
            </a:r>
          </a:p>
          <a:p>
            <a:pPr marL="1435162" lvl="1" indent="-742950"/>
            <a:r>
              <a:rPr lang="en-US" noProof="0" dirty="0"/>
              <a:t>SWME will need to be evaluated for Mars and is expected some design changes will be implemented for general improvement, sizing, or potential sweep gas implementation. This is being developed at NASA</a:t>
            </a:r>
          </a:p>
          <a:p>
            <a:pPr marL="742950" indent="-742950">
              <a:buFont typeface="+mj-lt"/>
              <a:buAutoNum type="arabicPeriod"/>
            </a:pPr>
            <a:r>
              <a:rPr lang="en-US" b="1" noProof="0" dirty="0"/>
              <a:t>Condensing Heat Exchanger (CHX)</a:t>
            </a:r>
          </a:p>
          <a:p>
            <a:pPr marL="1435162" lvl="1" indent="-742950"/>
            <a:r>
              <a:rPr lang="en-US" noProof="0" dirty="0"/>
              <a:t>If LiOH is used for Mars, a method to remove humidity will be necessary (currently removed by RCA). Currently, xEMU PLSS heat exchanger does not remove humidity. Multiple vendors are working on a condensing heat exchanger option. </a:t>
            </a:r>
          </a:p>
          <a:p>
            <a:pPr marL="742950" indent="-742950">
              <a:buFont typeface="+mj-lt"/>
              <a:buAutoNum type="arabicPeriod"/>
            </a:pPr>
            <a:r>
              <a:rPr lang="en-US" b="1" noProof="0" dirty="0"/>
              <a:t>Lithium Hydroxide (LiOH) </a:t>
            </a:r>
          </a:p>
          <a:p>
            <a:pPr marL="1435162" lvl="1" indent="-742950"/>
            <a:r>
              <a:rPr lang="en-US" noProof="0" dirty="0"/>
              <a:t>As a lightweight alternative to RCA, a traditional LiOH approach is being explored. Granular and sheet/block LiOH options are being designed for testing by NASA. </a:t>
            </a:r>
          </a:p>
          <a:p>
            <a:pPr marL="742950" indent="-742950">
              <a:buFont typeface="+mj-lt"/>
              <a:buAutoNum type="arabicPeriod"/>
            </a:pPr>
            <a:r>
              <a:rPr lang="en-US" b="1" noProof="0" dirty="0"/>
              <a:t>Rapid Cycle Amine (RCA) Swing bed </a:t>
            </a:r>
          </a:p>
          <a:p>
            <a:pPr marL="1435162" lvl="1" indent="-742950"/>
            <a:r>
              <a:rPr lang="en-US" noProof="0" dirty="0"/>
              <a:t>RCA, while it will not work as is due to the CO2 atmosphere, is being investigated using sweep gas to allow operation on Mars. Multiple vendors have been tasked to explore this option</a:t>
            </a:r>
          </a:p>
          <a:p>
            <a:pPr marL="742950" indent="-742950">
              <a:buFont typeface="+mj-lt"/>
              <a:buAutoNum type="arabicPeriod"/>
            </a:pPr>
            <a:r>
              <a:rPr lang="en-US" b="1" noProof="0" dirty="0"/>
              <a:t>Carbon Dioxide Removal by Ionic Liquid Sorbent for Mobility (CDRILS-M) </a:t>
            </a:r>
          </a:p>
          <a:p>
            <a:pPr marL="1435162" lvl="1" indent="-742950"/>
            <a:r>
              <a:rPr lang="en-US" noProof="0" dirty="0"/>
              <a:t>As an alternative to current CO2 removal methods, Honeywell is exploring and testing an ionic liquid sorbent to trap carbon dioxide. This system may also remove humidity, eliminating the need to a CHX. </a:t>
            </a:r>
          </a:p>
          <a:p>
            <a:pPr marL="0" indent="0">
              <a:buNone/>
            </a:pPr>
            <a:endParaRPr lang="en-US" sz="1300" i="1" noProof="0" dirty="0"/>
          </a:p>
          <a:p>
            <a:pPr marL="0" indent="0">
              <a:buNone/>
            </a:pPr>
            <a:r>
              <a:rPr lang="en-US" sz="2600" i="1" noProof="0" dirty="0"/>
              <a:t>Continued on next page</a:t>
            </a:r>
          </a:p>
        </p:txBody>
      </p:sp>
      <p:sp>
        <p:nvSpPr>
          <p:cNvPr id="4" name="Footer Placeholder 3">
            <a:extLst>
              <a:ext uri="{FF2B5EF4-FFF2-40B4-BE49-F238E27FC236}">
                <a16:creationId xmlns:a16="http://schemas.microsoft.com/office/drawing/2014/main" id="{AE246A2A-FABB-C4A0-5507-BF40BCBEC693}"/>
              </a:ext>
            </a:extLst>
          </p:cNvPr>
          <p:cNvSpPr>
            <a:spLocks noGrp="1"/>
          </p:cNvSpPr>
          <p:nvPr>
            <p:ph type="ftr" sz="quarter" idx="11"/>
          </p:nvPr>
        </p:nvSpPr>
        <p:spPr/>
        <p:txBody>
          <a:bodyPr/>
          <a:lstStyle/>
          <a:p>
            <a:pPr>
              <a:defRPr/>
            </a:pPr>
            <a:r>
              <a:rPr lang="en-US" noProof="0" dirty="0"/>
              <a:t>International Conference on Environmental Systems ICES-2026-126</a:t>
            </a:r>
          </a:p>
        </p:txBody>
      </p:sp>
      <p:sp>
        <p:nvSpPr>
          <p:cNvPr id="5" name="Slide Number Placeholder 4">
            <a:extLst>
              <a:ext uri="{FF2B5EF4-FFF2-40B4-BE49-F238E27FC236}">
                <a16:creationId xmlns:a16="http://schemas.microsoft.com/office/drawing/2014/main" id="{A7D05830-F7DB-356E-8D9E-A149022248E2}"/>
              </a:ext>
            </a:extLst>
          </p:cNvPr>
          <p:cNvSpPr>
            <a:spLocks noGrp="1"/>
          </p:cNvSpPr>
          <p:nvPr>
            <p:ph type="sldNum" sz="quarter" idx="12"/>
          </p:nvPr>
        </p:nvSpPr>
        <p:spPr/>
        <p:txBody>
          <a:bodyPr/>
          <a:lstStyle/>
          <a:p>
            <a:pPr>
              <a:defRPr/>
            </a:pPr>
            <a:fld id="{457B86A9-9655-49AA-8089-11BD692C9E90}" type="slidenum">
              <a:rPr lang="en-US" noProof="0" smtClean="0"/>
              <a:pPr>
                <a:defRPr/>
              </a:pPr>
              <a:t>15</a:t>
            </a:fld>
            <a:endParaRPr lang="en-US" noProof="0" dirty="0"/>
          </a:p>
        </p:txBody>
      </p:sp>
    </p:spTree>
    <p:extLst>
      <p:ext uri="{BB962C8B-B14F-4D97-AF65-F5344CB8AC3E}">
        <p14:creationId xmlns:p14="http://schemas.microsoft.com/office/powerpoint/2010/main" val="180833883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7C999A-CF9E-9862-DE5B-13B5B8AC7105}"/>
              </a:ext>
            </a:extLst>
          </p:cNvPr>
          <p:cNvSpPr>
            <a:spLocks noGrp="1"/>
          </p:cNvSpPr>
          <p:nvPr>
            <p:ph type="title"/>
          </p:nvPr>
        </p:nvSpPr>
        <p:spPr/>
        <p:txBody>
          <a:bodyPr/>
          <a:lstStyle/>
          <a:p>
            <a:r>
              <a:rPr lang="en-US" noProof="0" dirty="0"/>
              <a:t>Mars PLSS Technology Development (Cont.)</a:t>
            </a:r>
          </a:p>
        </p:txBody>
      </p:sp>
      <p:sp>
        <p:nvSpPr>
          <p:cNvPr id="3" name="Content Placeholder 2">
            <a:extLst>
              <a:ext uri="{FF2B5EF4-FFF2-40B4-BE49-F238E27FC236}">
                <a16:creationId xmlns:a16="http://schemas.microsoft.com/office/drawing/2014/main" id="{E23770F3-2CF3-FB77-ED42-90B958575DF7}"/>
              </a:ext>
            </a:extLst>
          </p:cNvPr>
          <p:cNvSpPr>
            <a:spLocks noGrp="1"/>
          </p:cNvSpPr>
          <p:nvPr>
            <p:ph idx="1"/>
          </p:nvPr>
        </p:nvSpPr>
        <p:spPr/>
        <p:txBody>
          <a:bodyPr>
            <a:normAutofit fontScale="77500" lnSpcReduction="20000"/>
          </a:bodyPr>
          <a:lstStyle/>
          <a:p>
            <a:r>
              <a:rPr lang="en-US" b="1" noProof="0" dirty="0"/>
              <a:t>Hollow Fiber Modules (HFM) </a:t>
            </a:r>
          </a:p>
          <a:p>
            <a:pPr lvl="1"/>
            <a:r>
              <a:rPr lang="en-US" noProof="0" dirty="0"/>
              <a:t>Reaction Systems is developing a CO2 removal systems using a liquid amine sorbent to remove CO2 using hollow fiber membranes</a:t>
            </a:r>
          </a:p>
          <a:p>
            <a:r>
              <a:rPr lang="en-US" b="1" noProof="0" dirty="0"/>
              <a:t>Phase Change Material (PCM) </a:t>
            </a:r>
          </a:p>
          <a:p>
            <a:pPr lvl="1"/>
            <a:r>
              <a:rPr lang="en-US" noProof="0" dirty="0"/>
              <a:t>For an auxiliary thermal control loop, a phase change material such as ice is being considered for short term emergency cooling. </a:t>
            </a:r>
          </a:p>
          <a:p>
            <a:r>
              <a:rPr lang="en-US" b="1" noProof="0" dirty="0"/>
              <a:t>Batteries </a:t>
            </a:r>
          </a:p>
          <a:p>
            <a:pPr lvl="1"/>
            <a:r>
              <a:rPr lang="en-US" noProof="0" dirty="0"/>
              <a:t>Next generation batteries are being evaluated and tested at NASA looking at a monolithic battery design and solid-state battery options</a:t>
            </a:r>
          </a:p>
          <a:p>
            <a:r>
              <a:rPr lang="en-US" b="1" noProof="0" dirty="0"/>
              <a:t>Avionics </a:t>
            </a:r>
          </a:p>
          <a:p>
            <a:pPr lvl="1"/>
            <a:r>
              <a:rPr lang="en-US" noProof="0" dirty="0"/>
              <a:t>Lighter weight, power, size, and radiation tolerant avionics will be required for the PLSS. New chipsets have become available since xEMU that are being evaluated/tested. Additionally, the Caution and Warning systems will need to be evaluated from a limited mission control support due to comms delay with Mars.</a:t>
            </a:r>
          </a:p>
          <a:p>
            <a:r>
              <a:rPr lang="en-US" b="1" noProof="0" dirty="0"/>
              <a:t>Forced Convection Heat Exchanger</a:t>
            </a:r>
          </a:p>
          <a:p>
            <a:pPr lvl="1"/>
            <a:r>
              <a:rPr lang="en-US" noProof="0" dirty="0"/>
              <a:t>As an alternative to using a SWME, the cold atmosphere on Mars could be used to help cool the suit without having to consume water for cooling. A vendor is evaluating this potential concept. </a:t>
            </a:r>
          </a:p>
          <a:p>
            <a:r>
              <a:rPr lang="en-US" b="1" noProof="0" dirty="0"/>
              <a:t>Filters </a:t>
            </a:r>
          </a:p>
          <a:p>
            <a:pPr lvl="1"/>
            <a:r>
              <a:rPr lang="en-US" noProof="0" dirty="0"/>
              <a:t>To protect from dust intrusion into the PLSS while still allowing the SWME to exhaust, filters will need to be added to protect the fine 0-10um size dust</a:t>
            </a:r>
          </a:p>
          <a:p>
            <a:pPr marL="0" indent="0">
              <a:buNone/>
            </a:pPr>
            <a:endParaRPr lang="en-US" sz="1300" i="1" dirty="0"/>
          </a:p>
          <a:p>
            <a:pPr marL="0" indent="0">
              <a:buNone/>
            </a:pPr>
            <a:r>
              <a:rPr lang="en-US" sz="2600" i="1" dirty="0"/>
              <a:t>Continued on next page</a:t>
            </a:r>
          </a:p>
          <a:p>
            <a:pPr marL="617204" lvl="1" indent="0">
              <a:buNone/>
            </a:pPr>
            <a:endParaRPr lang="en-US" noProof="0" dirty="0"/>
          </a:p>
          <a:p>
            <a:endParaRPr lang="en-US" noProof="0" dirty="0"/>
          </a:p>
        </p:txBody>
      </p:sp>
      <p:sp>
        <p:nvSpPr>
          <p:cNvPr id="4" name="Footer Placeholder 3">
            <a:extLst>
              <a:ext uri="{FF2B5EF4-FFF2-40B4-BE49-F238E27FC236}">
                <a16:creationId xmlns:a16="http://schemas.microsoft.com/office/drawing/2014/main" id="{4B9DA6F5-41C7-A72C-190E-FFD3E7322E13}"/>
              </a:ext>
            </a:extLst>
          </p:cNvPr>
          <p:cNvSpPr>
            <a:spLocks noGrp="1"/>
          </p:cNvSpPr>
          <p:nvPr>
            <p:ph type="ftr" sz="quarter" idx="11"/>
          </p:nvPr>
        </p:nvSpPr>
        <p:spPr/>
        <p:txBody>
          <a:bodyPr/>
          <a:lstStyle/>
          <a:p>
            <a:pPr>
              <a:defRPr/>
            </a:pPr>
            <a:r>
              <a:rPr lang="en-US" noProof="0" dirty="0"/>
              <a:t>International Conference on Environmental Systems ICES-2026-126</a:t>
            </a:r>
          </a:p>
        </p:txBody>
      </p:sp>
      <p:sp>
        <p:nvSpPr>
          <p:cNvPr id="5" name="Slide Number Placeholder 4">
            <a:extLst>
              <a:ext uri="{FF2B5EF4-FFF2-40B4-BE49-F238E27FC236}">
                <a16:creationId xmlns:a16="http://schemas.microsoft.com/office/drawing/2014/main" id="{BD4A8A36-0D05-4FA0-1A28-6A580CDABB26}"/>
              </a:ext>
            </a:extLst>
          </p:cNvPr>
          <p:cNvSpPr>
            <a:spLocks noGrp="1"/>
          </p:cNvSpPr>
          <p:nvPr>
            <p:ph type="sldNum" sz="quarter" idx="12"/>
          </p:nvPr>
        </p:nvSpPr>
        <p:spPr/>
        <p:txBody>
          <a:bodyPr/>
          <a:lstStyle/>
          <a:p>
            <a:pPr>
              <a:defRPr/>
            </a:pPr>
            <a:fld id="{457B86A9-9655-49AA-8089-11BD692C9E90}" type="slidenum">
              <a:rPr lang="en-US" noProof="0" smtClean="0"/>
              <a:pPr>
                <a:defRPr/>
              </a:pPr>
              <a:t>16</a:t>
            </a:fld>
            <a:endParaRPr lang="en-US" noProof="0" dirty="0"/>
          </a:p>
        </p:txBody>
      </p:sp>
    </p:spTree>
    <p:extLst>
      <p:ext uri="{BB962C8B-B14F-4D97-AF65-F5344CB8AC3E}">
        <p14:creationId xmlns:p14="http://schemas.microsoft.com/office/powerpoint/2010/main" val="18729727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8F9DBB-D3B7-9245-89BE-DE725053B92F}"/>
              </a:ext>
            </a:extLst>
          </p:cNvPr>
          <p:cNvSpPr>
            <a:spLocks noGrp="1"/>
          </p:cNvSpPr>
          <p:nvPr>
            <p:ph type="title"/>
          </p:nvPr>
        </p:nvSpPr>
        <p:spPr/>
        <p:txBody>
          <a:bodyPr/>
          <a:lstStyle/>
          <a:p>
            <a:r>
              <a:rPr lang="en-US" noProof="0" dirty="0"/>
              <a:t>Mars PLSS Technology Development</a:t>
            </a:r>
          </a:p>
        </p:txBody>
      </p:sp>
      <p:sp>
        <p:nvSpPr>
          <p:cNvPr id="3" name="Content Placeholder 2">
            <a:extLst>
              <a:ext uri="{FF2B5EF4-FFF2-40B4-BE49-F238E27FC236}">
                <a16:creationId xmlns:a16="http://schemas.microsoft.com/office/drawing/2014/main" id="{65E27894-0081-D465-02CF-68200075A09D}"/>
              </a:ext>
            </a:extLst>
          </p:cNvPr>
          <p:cNvSpPr>
            <a:spLocks noGrp="1"/>
          </p:cNvSpPr>
          <p:nvPr>
            <p:ph idx="1"/>
          </p:nvPr>
        </p:nvSpPr>
        <p:spPr/>
        <p:txBody>
          <a:bodyPr>
            <a:normAutofit fontScale="77500" lnSpcReduction="20000"/>
          </a:bodyPr>
          <a:lstStyle/>
          <a:p>
            <a:r>
              <a:rPr lang="en-US" b="1" noProof="0" dirty="0"/>
              <a:t>Feedwater Supply Volume Sensing</a:t>
            </a:r>
          </a:p>
          <a:p>
            <a:pPr lvl="1"/>
            <a:r>
              <a:rPr lang="en-US" noProof="0" dirty="0"/>
              <a:t>A volume sensor for a flexible water bladder in microgravity has been tested and developed by a vendor. This would replace the secondary water bladder that cracks open once the primary is used to detect a low water condition.</a:t>
            </a:r>
          </a:p>
          <a:p>
            <a:r>
              <a:rPr lang="en-US" b="1" noProof="0" dirty="0"/>
              <a:t>CO2 and Gas Sensing </a:t>
            </a:r>
          </a:p>
          <a:p>
            <a:pPr lvl="1"/>
            <a:r>
              <a:rPr lang="en-US" noProof="0" dirty="0"/>
              <a:t>Multiple Vendors are developing new, lighter weight approaches for detecting CO2 in the suit. They are also evaluating options to measure oxygen in addition to CO2. </a:t>
            </a:r>
          </a:p>
          <a:p>
            <a:r>
              <a:rPr lang="en-US" b="1" noProof="0" dirty="0"/>
              <a:t>Advanced Trace Contaminant Control (TCC) </a:t>
            </a:r>
          </a:p>
          <a:p>
            <a:pPr lvl="1"/>
            <a:r>
              <a:rPr lang="en-US" noProof="0" dirty="0"/>
              <a:t>New regenerable TCC media is being developed by multiple vendors that can regenerate using the vacuum of space. This would replace traditional activated carbon and integrate with RCA beds for simultaneous regeneration when exposed to vacuum. </a:t>
            </a:r>
          </a:p>
          <a:p>
            <a:r>
              <a:rPr lang="en-US" b="1" noProof="0" dirty="0"/>
              <a:t>Check Valve </a:t>
            </a:r>
          </a:p>
          <a:p>
            <a:pPr lvl="1"/>
            <a:r>
              <a:rPr lang="en-US" noProof="0" dirty="0"/>
              <a:t>Previous xEMU check valves have struggles to meet both back leakage and low delta pressure requirements. New designs will need to be developed to improve this technology.</a:t>
            </a:r>
          </a:p>
          <a:p>
            <a:r>
              <a:rPr lang="en-US" b="1" noProof="0" dirty="0"/>
              <a:t>Flowmeter</a:t>
            </a:r>
          </a:p>
          <a:p>
            <a:pPr lvl="1"/>
            <a:r>
              <a:rPr lang="en-US" noProof="0" dirty="0"/>
              <a:t> Previous suits have relied on a flow switch for EMU and a flowmeter across the heat exchanger with xEMU. For a CHX, a new flowmeter will need to be developed to measure flow. </a:t>
            </a:r>
          </a:p>
          <a:p>
            <a:r>
              <a:rPr lang="en-US" b="1" noProof="0" dirty="0"/>
              <a:t>Lightweight Materials </a:t>
            </a:r>
          </a:p>
          <a:p>
            <a:pPr lvl="1"/>
            <a:r>
              <a:rPr lang="en-US" noProof="0" dirty="0"/>
              <a:t>Lightweight advanced materials such as machined PEEK, Ultem, carbon/glass filled versions, and high-performance additive manufactured materials (nylon + carbon fiber) are being tested at NASA to determine feasibility of including them on the suit in critical location in extreme environments.</a:t>
            </a:r>
          </a:p>
        </p:txBody>
      </p:sp>
      <p:sp>
        <p:nvSpPr>
          <p:cNvPr id="4" name="Footer Placeholder 3">
            <a:extLst>
              <a:ext uri="{FF2B5EF4-FFF2-40B4-BE49-F238E27FC236}">
                <a16:creationId xmlns:a16="http://schemas.microsoft.com/office/drawing/2014/main" id="{70E0EF62-EFA8-8BD7-B735-B42D5590D028}"/>
              </a:ext>
            </a:extLst>
          </p:cNvPr>
          <p:cNvSpPr>
            <a:spLocks noGrp="1"/>
          </p:cNvSpPr>
          <p:nvPr>
            <p:ph type="ftr" sz="quarter" idx="11"/>
          </p:nvPr>
        </p:nvSpPr>
        <p:spPr/>
        <p:txBody>
          <a:bodyPr/>
          <a:lstStyle/>
          <a:p>
            <a:pPr>
              <a:defRPr/>
            </a:pPr>
            <a:r>
              <a:rPr lang="en-US" noProof="0" dirty="0"/>
              <a:t>International Conference on Environmental Systems ICES-2026-126</a:t>
            </a:r>
          </a:p>
        </p:txBody>
      </p:sp>
      <p:sp>
        <p:nvSpPr>
          <p:cNvPr id="5" name="Slide Number Placeholder 4">
            <a:extLst>
              <a:ext uri="{FF2B5EF4-FFF2-40B4-BE49-F238E27FC236}">
                <a16:creationId xmlns:a16="http://schemas.microsoft.com/office/drawing/2014/main" id="{A615E9DE-49FA-8447-F0C0-89FB287D1971}"/>
              </a:ext>
            </a:extLst>
          </p:cNvPr>
          <p:cNvSpPr>
            <a:spLocks noGrp="1"/>
          </p:cNvSpPr>
          <p:nvPr>
            <p:ph type="sldNum" sz="quarter" idx="12"/>
          </p:nvPr>
        </p:nvSpPr>
        <p:spPr/>
        <p:txBody>
          <a:bodyPr/>
          <a:lstStyle/>
          <a:p>
            <a:pPr>
              <a:defRPr/>
            </a:pPr>
            <a:fld id="{457B86A9-9655-49AA-8089-11BD692C9E90}" type="slidenum">
              <a:rPr lang="en-US" noProof="0" smtClean="0"/>
              <a:pPr>
                <a:defRPr/>
              </a:pPr>
              <a:t>17</a:t>
            </a:fld>
            <a:endParaRPr lang="en-US" noProof="0" dirty="0"/>
          </a:p>
        </p:txBody>
      </p:sp>
    </p:spTree>
    <p:extLst>
      <p:ext uri="{BB962C8B-B14F-4D97-AF65-F5344CB8AC3E}">
        <p14:creationId xmlns:p14="http://schemas.microsoft.com/office/powerpoint/2010/main" val="39401758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8EEB23-9962-0616-023F-DB03D63C7CE4}"/>
              </a:ext>
            </a:extLst>
          </p:cNvPr>
          <p:cNvSpPr>
            <a:spLocks noGrp="1"/>
          </p:cNvSpPr>
          <p:nvPr>
            <p:ph type="title"/>
          </p:nvPr>
        </p:nvSpPr>
        <p:spPr/>
        <p:txBody>
          <a:bodyPr/>
          <a:lstStyle/>
          <a:p>
            <a:r>
              <a:rPr lang="en-US" noProof="0" dirty="0"/>
              <a:t>Conclusion</a:t>
            </a:r>
          </a:p>
        </p:txBody>
      </p:sp>
      <p:sp>
        <p:nvSpPr>
          <p:cNvPr id="3" name="Content Placeholder 2">
            <a:extLst>
              <a:ext uri="{FF2B5EF4-FFF2-40B4-BE49-F238E27FC236}">
                <a16:creationId xmlns:a16="http://schemas.microsoft.com/office/drawing/2014/main" id="{527D08D5-C626-0A3F-C203-7D1FBE37BD7C}"/>
              </a:ext>
            </a:extLst>
          </p:cNvPr>
          <p:cNvSpPr>
            <a:spLocks noGrp="1"/>
          </p:cNvSpPr>
          <p:nvPr>
            <p:ph idx="1"/>
          </p:nvPr>
        </p:nvSpPr>
        <p:spPr/>
        <p:txBody>
          <a:bodyPr>
            <a:normAutofit fontScale="85000" lnSpcReduction="10000"/>
          </a:bodyPr>
          <a:lstStyle/>
          <a:p>
            <a:r>
              <a:rPr lang="en-US" noProof="0" dirty="0"/>
              <a:t>Mars Environment will present a unique challenge to meet requirements</a:t>
            </a:r>
          </a:p>
          <a:p>
            <a:pPr lvl="1"/>
            <a:r>
              <a:rPr lang="en-US" noProof="0" dirty="0"/>
              <a:t>Atmosphere presence, higher gravity, and extreme temperatures will drive design</a:t>
            </a:r>
          </a:p>
          <a:p>
            <a:r>
              <a:rPr lang="en-US" noProof="0" dirty="0"/>
              <a:t>Early suit designs should consider a low number of EVAs (up to 25) for a short stay initial mission on Mars</a:t>
            </a:r>
          </a:p>
          <a:p>
            <a:r>
              <a:rPr lang="en-US" noProof="0" dirty="0"/>
              <a:t>The suit mass requirements will heavily drive suit design leading to a shift in approach</a:t>
            </a:r>
          </a:p>
          <a:p>
            <a:pPr lvl="1"/>
            <a:r>
              <a:rPr lang="en-US" noProof="0" dirty="0"/>
              <a:t>Lighter weight components, single fault tolerance, less regenerability, integrated design, and lowered EVA time are in the trade space</a:t>
            </a:r>
          </a:p>
          <a:p>
            <a:r>
              <a:rPr lang="en-US" noProof="0" dirty="0"/>
              <a:t>Many existing components will not work on Mars and a pivot or redesign may be necessary</a:t>
            </a:r>
          </a:p>
          <a:p>
            <a:pPr lvl="1"/>
            <a:r>
              <a:rPr lang="en-US" noProof="0" dirty="0"/>
              <a:t>MLI will not work on Mars</a:t>
            </a:r>
          </a:p>
          <a:p>
            <a:pPr lvl="1"/>
            <a:r>
              <a:rPr lang="en-US" noProof="0" dirty="0"/>
              <a:t>RCA will only work with a sweep gas</a:t>
            </a:r>
          </a:p>
          <a:p>
            <a:pPr lvl="1"/>
            <a:r>
              <a:rPr lang="en-US" noProof="0" dirty="0"/>
              <a:t>SWME may need a sweep gas</a:t>
            </a:r>
          </a:p>
          <a:p>
            <a:pPr lvl="1"/>
            <a:r>
              <a:rPr lang="en-US" noProof="0" dirty="0"/>
              <a:t>Many other technologies are being considered as alternative approaches</a:t>
            </a:r>
          </a:p>
          <a:p>
            <a:r>
              <a:rPr lang="en-US" noProof="0" dirty="0"/>
              <a:t>Mars suits may need to operate in deep space as an operational contingency, so compatibility with microgravity may be necessary, or a separate suit design may be needed</a:t>
            </a:r>
          </a:p>
        </p:txBody>
      </p:sp>
      <p:sp>
        <p:nvSpPr>
          <p:cNvPr id="4" name="Footer Placeholder 3">
            <a:extLst>
              <a:ext uri="{FF2B5EF4-FFF2-40B4-BE49-F238E27FC236}">
                <a16:creationId xmlns:a16="http://schemas.microsoft.com/office/drawing/2014/main" id="{1D14E1FF-0687-0EDE-801F-1FC3A6CC8009}"/>
              </a:ext>
            </a:extLst>
          </p:cNvPr>
          <p:cNvSpPr>
            <a:spLocks noGrp="1"/>
          </p:cNvSpPr>
          <p:nvPr>
            <p:ph type="ftr" sz="quarter" idx="11"/>
          </p:nvPr>
        </p:nvSpPr>
        <p:spPr/>
        <p:txBody>
          <a:bodyPr/>
          <a:lstStyle/>
          <a:p>
            <a:pPr>
              <a:defRPr/>
            </a:pPr>
            <a:r>
              <a:rPr lang="en-US" noProof="0" dirty="0"/>
              <a:t>International Conference on Environmental Systems ICES-2026-126</a:t>
            </a:r>
          </a:p>
        </p:txBody>
      </p:sp>
      <p:sp>
        <p:nvSpPr>
          <p:cNvPr id="5" name="Slide Number Placeholder 4">
            <a:extLst>
              <a:ext uri="{FF2B5EF4-FFF2-40B4-BE49-F238E27FC236}">
                <a16:creationId xmlns:a16="http://schemas.microsoft.com/office/drawing/2014/main" id="{A62B000C-01D4-C350-CA76-D878D085C16E}"/>
              </a:ext>
            </a:extLst>
          </p:cNvPr>
          <p:cNvSpPr>
            <a:spLocks noGrp="1"/>
          </p:cNvSpPr>
          <p:nvPr>
            <p:ph type="sldNum" sz="quarter" idx="12"/>
          </p:nvPr>
        </p:nvSpPr>
        <p:spPr/>
        <p:txBody>
          <a:bodyPr/>
          <a:lstStyle/>
          <a:p>
            <a:pPr>
              <a:defRPr/>
            </a:pPr>
            <a:fld id="{457B86A9-9655-49AA-8089-11BD692C9E90}" type="slidenum">
              <a:rPr lang="en-US" noProof="0" smtClean="0"/>
              <a:pPr>
                <a:defRPr/>
              </a:pPr>
              <a:t>18</a:t>
            </a:fld>
            <a:endParaRPr lang="en-US" noProof="0" dirty="0"/>
          </a:p>
        </p:txBody>
      </p:sp>
    </p:spTree>
    <p:extLst>
      <p:ext uri="{BB962C8B-B14F-4D97-AF65-F5344CB8AC3E}">
        <p14:creationId xmlns:p14="http://schemas.microsoft.com/office/powerpoint/2010/main" val="166543969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95D1D9-9412-FCA2-AA67-3C3FCEE9718E}"/>
              </a:ext>
            </a:extLst>
          </p:cNvPr>
          <p:cNvSpPr>
            <a:spLocks noGrp="1"/>
          </p:cNvSpPr>
          <p:nvPr>
            <p:ph type="title"/>
          </p:nvPr>
        </p:nvSpPr>
        <p:spPr/>
        <p:txBody>
          <a:bodyPr/>
          <a:lstStyle/>
          <a:p>
            <a:r>
              <a:rPr lang="en-US" noProof="0" dirty="0"/>
              <a:t>Thank you!</a:t>
            </a:r>
          </a:p>
        </p:txBody>
      </p:sp>
      <p:sp>
        <p:nvSpPr>
          <p:cNvPr id="3" name="Content Placeholder 2">
            <a:extLst>
              <a:ext uri="{FF2B5EF4-FFF2-40B4-BE49-F238E27FC236}">
                <a16:creationId xmlns:a16="http://schemas.microsoft.com/office/drawing/2014/main" id="{24FAAB07-6717-BA95-C8C7-128223A8ACFE}"/>
              </a:ext>
            </a:extLst>
          </p:cNvPr>
          <p:cNvSpPr>
            <a:spLocks noGrp="1"/>
          </p:cNvSpPr>
          <p:nvPr>
            <p:ph idx="1"/>
          </p:nvPr>
        </p:nvSpPr>
        <p:spPr/>
        <p:txBody>
          <a:bodyPr/>
          <a:lstStyle/>
          <a:p>
            <a:pPr marL="0" indent="0">
              <a:buNone/>
            </a:pPr>
            <a:endParaRPr lang="en-US" noProof="0" dirty="0"/>
          </a:p>
          <a:p>
            <a:pPr marL="0" indent="0">
              <a:buNone/>
            </a:pPr>
            <a:endParaRPr lang="en-US" noProof="0" dirty="0"/>
          </a:p>
          <a:p>
            <a:pPr marL="0" indent="0">
              <a:buNone/>
            </a:pPr>
            <a:r>
              <a:rPr lang="en-US" noProof="0" dirty="0"/>
              <a:t>Questions?</a:t>
            </a:r>
          </a:p>
          <a:p>
            <a:endParaRPr lang="en-US" noProof="0" dirty="0"/>
          </a:p>
        </p:txBody>
      </p:sp>
      <p:sp>
        <p:nvSpPr>
          <p:cNvPr id="4" name="Footer Placeholder 3">
            <a:extLst>
              <a:ext uri="{FF2B5EF4-FFF2-40B4-BE49-F238E27FC236}">
                <a16:creationId xmlns:a16="http://schemas.microsoft.com/office/drawing/2014/main" id="{B45E63DE-03EE-5051-CC4C-293F1590E76D}"/>
              </a:ext>
            </a:extLst>
          </p:cNvPr>
          <p:cNvSpPr>
            <a:spLocks noGrp="1"/>
          </p:cNvSpPr>
          <p:nvPr>
            <p:ph type="ftr" sz="quarter" idx="11"/>
          </p:nvPr>
        </p:nvSpPr>
        <p:spPr/>
        <p:txBody>
          <a:bodyPr/>
          <a:lstStyle/>
          <a:p>
            <a:pPr>
              <a:defRPr/>
            </a:pPr>
            <a:r>
              <a:rPr lang="en-US" noProof="0" dirty="0"/>
              <a:t>International Conference on Environmental Systems ICES-2026-126</a:t>
            </a:r>
          </a:p>
        </p:txBody>
      </p:sp>
      <p:sp>
        <p:nvSpPr>
          <p:cNvPr id="5" name="Slide Number Placeholder 4">
            <a:extLst>
              <a:ext uri="{FF2B5EF4-FFF2-40B4-BE49-F238E27FC236}">
                <a16:creationId xmlns:a16="http://schemas.microsoft.com/office/drawing/2014/main" id="{6E78A9FF-1680-638A-D504-F1AF409DD656}"/>
              </a:ext>
            </a:extLst>
          </p:cNvPr>
          <p:cNvSpPr>
            <a:spLocks noGrp="1"/>
          </p:cNvSpPr>
          <p:nvPr>
            <p:ph type="sldNum" sz="quarter" idx="12"/>
          </p:nvPr>
        </p:nvSpPr>
        <p:spPr/>
        <p:txBody>
          <a:bodyPr/>
          <a:lstStyle/>
          <a:p>
            <a:pPr>
              <a:defRPr/>
            </a:pPr>
            <a:fld id="{457B86A9-9655-49AA-8089-11BD692C9E90}" type="slidenum">
              <a:rPr lang="en-US" noProof="0" smtClean="0"/>
              <a:pPr>
                <a:defRPr/>
              </a:pPr>
              <a:t>19</a:t>
            </a:fld>
            <a:endParaRPr lang="en-US" noProof="0" dirty="0"/>
          </a:p>
        </p:txBody>
      </p:sp>
      <p:sp>
        <p:nvSpPr>
          <p:cNvPr id="6" name="TextBox 5">
            <a:extLst>
              <a:ext uri="{FF2B5EF4-FFF2-40B4-BE49-F238E27FC236}">
                <a16:creationId xmlns:a16="http://schemas.microsoft.com/office/drawing/2014/main" id="{265463D6-B02B-72D1-5D7A-054E80801556}"/>
              </a:ext>
            </a:extLst>
          </p:cNvPr>
          <p:cNvSpPr txBox="1"/>
          <p:nvPr/>
        </p:nvSpPr>
        <p:spPr>
          <a:xfrm>
            <a:off x="411480" y="7621289"/>
            <a:ext cx="14622332" cy="1877437"/>
          </a:xfrm>
          <a:prstGeom prst="rect">
            <a:avLst/>
          </a:prstGeom>
          <a:noFill/>
        </p:spPr>
        <p:txBody>
          <a:bodyPr wrap="square">
            <a:spAutoFit/>
          </a:bodyPr>
          <a:lstStyle/>
          <a:p>
            <a:r>
              <a:rPr lang="en-US" sz="2000" noProof="0" dirty="0"/>
              <a:t>Please see associated paper for references</a:t>
            </a:r>
          </a:p>
          <a:p>
            <a:endParaRPr lang="en-US" sz="2000" noProof="0" dirty="0"/>
          </a:p>
          <a:p>
            <a:r>
              <a:rPr lang="en-US" sz="2000" noProof="0" dirty="0"/>
              <a:t>Contact: </a:t>
            </a:r>
            <a:r>
              <a:rPr lang="en-US" sz="2000" b="1" noProof="0" dirty="0"/>
              <a:t>	</a:t>
            </a:r>
            <a:r>
              <a:rPr lang="en-US" sz="2000" b="1" u="sng" noProof="0" dirty="0"/>
              <a:t>Ryan Ogilvie</a:t>
            </a:r>
            <a:r>
              <a:rPr lang="en-US" sz="2000" b="1" noProof="0" dirty="0"/>
              <a:t>								</a:t>
            </a:r>
          </a:p>
          <a:p>
            <a:r>
              <a:rPr lang="en-US" sz="1800" noProof="0" dirty="0">
                <a:effectLst/>
                <a:ea typeface="Times New Roman" panose="02020603050405020304" pitchFamily="18" charset="0"/>
                <a:cs typeface="Times New Roman" panose="02020603050405020304" pitchFamily="18" charset="0"/>
              </a:rPr>
              <a:t>			Mars PLSS Project Lead				</a:t>
            </a:r>
            <a:endParaRPr lang="en-US" sz="1800" b="0" i="0" u="none" strike="noStrike" baseline="0" noProof="0" dirty="0">
              <a:solidFill>
                <a:srgbClr val="000000"/>
              </a:solidFill>
            </a:endParaRPr>
          </a:p>
          <a:p>
            <a:pPr algn="l"/>
            <a:r>
              <a:rPr lang="en-US" sz="1800" noProof="0" dirty="0"/>
              <a:t>			NASA JSC - </a:t>
            </a:r>
            <a:r>
              <a:rPr lang="en-US" sz="1800" noProof="0" dirty="0">
                <a:effectLst/>
                <a:ea typeface="Times New Roman" panose="02020603050405020304" pitchFamily="18" charset="0"/>
                <a:cs typeface="Times New Roman" panose="02020603050405020304" pitchFamily="18" charset="0"/>
              </a:rPr>
              <a:t>Space Suit PLSS Team - EC5			</a:t>
            </a:r>
            <a:r>
              <a:rPr lang="en-US" sz="1800" noProof="0" dirty="0"/>
              <a:t>	</a:t>
            </a:r>
          </a:p>
          <a:p>
            <a:pPr algn="l"/>
            <a:r>
              <a:rPr lang="en-US" sz="2000" noProof="0" dirty="0"/>
              <a:t>			</a:t>
            </a:r>
            <a:r>
              <a:rPr lang="en-US" sz="2000" noProof="0" dirty="0">
                <a:hlinkClick r:id="rId2"/>
              </a:rPr>
              <a:t>ryan.e.ogilvie@nasa.gov</a:t>
            </a:r>
            <a:r>
              <a:rPr lang="en-US" sz="2000" noProof="0" dirty="0"/>
              <a:t>					</a:t>
            </a:r>
          </a:p>
        </p:txBody>
      </p:sp>
    </p:spTree>
    <p:extLst>
      <p:ext uri="{BB962C8B-B14F-4D97-AF65-F5344CB8AC3E}">
        <p14:creationId xmlns:p14="http://schemas.microsoft.com/office/powerpoint/2010/main" val="1939839695"/>
      </p:ext>
    </p:extLst>
  </p:cSld>
  <p:clrMapOvr>
    <a:masterClrMapping/>
  </p:clrMapOvr>
</p:sld>
</file>

<file path=ppt/theme/theme1.xml><?xml version="1.0" encoding="utf-8"?>
<a:theme xmlns:a="http://schemas.openxmlformats.org/drawingml/2006/main" name="1_AdvEVASysDev">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lcf76f155ced4ddcb4097134ff3c332f xmlns="400c7531-31a8-4716-b5ad-7e8873caf95c">
      <Terms xmlns="http://schemas.microsoft.com/office/infopath/2007/PartnerControls"/>
    </lcf76f155ced4ddcb4097134ff3c332f>
    <TaxCatchAll xmlns="d94b1467-c10c-4d79-99bf-cae40cc3ef51" xsi:nil="true"/>
    <g227a2be3b914fdbb4c2adb3f7d6cbea xmlns="400c7531-31a8-4716-b5ad-7e8873caf95c">
      <Terms xmlns="http://schemas.microsoft.com/office/infopath/2007/PartnerControls"/>
    </g227a2be3b914fdbb4c2adb3f7d6cbea>
    <hyperlink xmlns="400c7531-31a8-4716-b5ad-7e8873caf95c">
      <Url xsi:nil="true"/>
      <Description xsi:nil="true"/>
    </hyperlink>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029F00B018571C4FA5ED58717A1F1E76" ma:contentTypeVersion="19" ma:contentTypeDescription="Create a new document." ma:contentTypeScope="" ma:versionID="661af9d480ec55a15cff43a46a96ddae">
  <xsd:schema xmlns:xsd="http://www.w3.org/2001/XMLSchema" xmlns:xs="http://www.w3.org/2001/XMLSchema" xmlns:p="http://schemas.microsoft.com/office/2006/metadata/properties" xmlns:ns2="400c7531-31a8-4716-b5ad-7e8873caf95c" xmlns:ns3="d94b1467-c10c-4d79-99bf-cae40cc3ef51" targetNamespace="http://schemas.microsoft.com/office/2006/metadata/properties" ma:root="true" ma:fieldsID="a11d557fc806ea4e2a28fc0e2c85ee01" ns2:_="" ns3:_="">
    <xsd:import namespace="400c7531-31a8-4716-b5ad-7e8873caf95c"/>
    <xsd:import namespace="d94b1467-c10c-4d79-99bf-cae40cc3ef51"/>
    <xsd:element name="properties">
      <xsd:complexType>
        <xsd:sequence>
          <xsd:element name="documentManagement">
            <xsd:complexType>
              <xsd:all>
                <xsd:element ref="ns2:MediaServiceMetadata" minOccurs="0"/>
                <xsd:element ref="ns2:MediaServiceFastMetadata" minOccurs="0"/>
                <xsd:element ref="ns2:MediaServiceObjectDetectorVersions" minOccurs="0"/>
                <xsd:element ref="ns2:lcf76f155ced4ddcb4097134ff3c332f" minOccurs="0"/>
                <xsd:element ref="ns3:TaxCatchAll" minOccurs="0"/>
                <xsd:element ref="ns2:MediaServiceDateTaken" minOccurs="0"/>
                <xsd:element ref="ns2:MediaServiceGenerationTime" minOccurs="0"/>
                <xsd:element ref="ns2:MediaServiceEventHashCode" minOccurs="0"/>
                <xsd:element ref="ns2:MediaServiceOCR" minOccurs="0"/>
                <xsd:element ref="ns2:MediaServiceLocation" minOccurs="0"/>
                <xsd:element ref="ns3:SharedWithUsers" minOccurs="0"/>
                <xsd:element ref="ns3:SharedWithDetails" minOccurs="0"/>
                <xsd:element ref="ns2:MediaLengthInSeconds" minOccurs="0"/>
                <xsd:element ref="ns2:MediaServiceSearchProperties" minOccurs="0"/>
                <xsd:element ref="ns2:MediaServiceBillingMetadata" minOccurs="0"/>
                <xsd:element ref="ns2:hyperlink" minOccurs="0"/>
                <xsd:element ref="ns2:g227a2be3b914fdbb4c2adb3f7d6cbe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400c7531-31a8-4716-b5ad-7e8873caf95c"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bjectDetectorVersions" ma:index="10" nillable="true" ma:displayName="MediaServiceObjectDetectorVersions" ma:hidden="true" ma:indexed="true" ma:internalName="MediaServiceObjectDetectorVersions" ma:readOnly="true">
      <xsd:simpleType>
        <xsd:restriction base="dms:Text"/>
      </xsd:simpleType>
    </xsd:element>
    <xsd:element name="lcf76f155ced4ddcb4097134ff3c332f" ma:index="12" nillable="true" ma:taxonomy="true" ma:internalName="lcf76f155ced4ddcb4097134ff3c332f" ma:taxonomyFieldName="MediaServiceImageTags" ma:displayName="Image Tags" ma:readOnly="false" ma:fieldId="{5cf76f15-5ced-4ddc-b409-7134ff3c332f}" ma:taxonomyMulti="true" ma:sspId="0fb68aea-d2ee-4a6c-85e6-e4b5686e96e8" ma:termSetId="09814cd3-568e-fe90-9814-8d621ff8fb84" ma:anchorId="fba54fb3-c3e1-fe81-a776-ca4b69148c4d" ma:open="true" ma:isKeyword="false">
      <xsd:complexType>
        <xsd:sequence>
          <xsd:element ref="pc:Terms" minOccurs="0" maxOccurs="1"/>
        </xsd:sequence>
      </xsd:complexType>
    </xsd:element>
    <xsd:element name="MediaServiceDateTaken" ma:index="14" nillable="true" ma:displayName="MediaServiceDateTaken" ma:hidden="true" ma:indexed="true" ma:internalName="MediaServiceDateTaken" ma:readOnly="true">
      <xsd:simpleType>
        <xsd:restriction base="dms:Text"/>
      </xsd:simple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OCR" ma:index="17" nillable="true" ma:displayName="Extracted Text" ma:internalName="MediaServiceOCR" ma:readOnly="true">
      <xsd:simpleType>
        <xsd:restriction base="dms:Note">
          <xsd:maxLength value="255"/>
        </xsd:restriction>
      </xsd:simpleType>
    </xsd:element>
    <xsd:element name="MediaServiceLocation" ma:index="18" nillable="true" ma:displayName="Location" ma:indexed="true" ma:internalName="MediaServiceLocation" ma:readOnly="true">
      <xsd:simpleType>
        <xsd:restriction base="dms:Text"/>
      </xsd:simpleType>
    </xsd:element>
    <xsd:element name="MediaLengthInSeconds" ma:index="21" nillable="true" ma:displayName="MediaLengthInSeconds" ma:hidden="true" ma:internalName="MediaLengthInSeconds" ma:readOnly="true">
      <xsd:simpleType>
        <xsd:restriction base="dms:Unknown"/>
      </xsd:simpleType>
    </xsd:element>
    <xsd:element name="MediaServiceSearchProperties" ma:index="22" nillable="true" ma:displayName="MediaServiceSearchProperties" ma:hidden="true" ma:internalName="MediaServiceSearchProperties" ma:readOnly="true">
      <xsd:simpleType>
        <xsd:restriction base="dms:Note"/>
      </xsd:simpleType>
    </xsd:element>
    <xsd:element name="MediaServiceBillingMetadata" ma:index="23" nillable="true" ma:displayName="MediaServiceBillingMetadata" ma:hidden="true" ma:internalName="MediaServiceBillingMetadata" ma:readOnly="true">
      <xsd:simpleType>
        <xsd:restriction base="dms:Note"/>
      </xsd:simpleType>
    </xsd:element>
    <xsd:element name="hyperlink" ma:index="24" nillable="true" ma:displayName="hyperlink" ma:format="Hyperlink" ma:internalName="hyperlink">
      <xsd:complexType>
        <xsd:complexContent>
          <xsd:extension base="dms:URL">
            <xsd:sequence>
              <xsd:element name="Url" type="dms:ValidUrl" minOccurs="0" nillable="true"/>
              <xsd:element name="Description" type="xsd:string" nillable="true"/>
            </xsd:sequence>
          </xsd:extension>
        </xsd:complexContent>
      </xsd:complexType>
    </xsd:element>
    <xsd:element name="g227a2be3b914fdbb4c2adb3f7d6cbea" ma:index="26" nillable="true" ma:taxonomy="true" ma:internalName="g227a2be3b914fdbb4c2adb3f7d6cbea" ma:taxonomyFieldName="metadata" ma:displayName="metadata" ma:default="" ma:fieldId="{0227a2be-3b91-4fdb-b4c2-adb3f7d6cbea}" ma:sspId="0fb68aea-d2ee-4a6c-85e6-e4b5686e96e8" ma:termSetId="71246db4-9548-4259-96b5-ef543242351b" ma:anchorId="00000000-0000-0000-0000-000000000000" ma:open="false" ma:isKeyword="false">
      <xsd:complexType>
        <xsd:sequence>
          <xsd:element ref="pc:Terms" minOccurs="0" maxOccurs="1"/>
        </xsd:sequence>
      </xsd:complexType>
    </xsd:element>
  </xsd:schema>
  <xsd:schema xmlns:xsd="http://www.w3.org/2001/XMLSchema" xmlns:xs="http://www.w3.org/2001/XMLSchema" xmlns:dms="http://schemas.microsoft.com/office/2006/documentManagement/types" xmlns:pc="http://schemas.microsoft.com/office/infopath/2007/PartnerControls" targetNamespace="d94b1467-c10c-4d79-99bf-cae40cc3ef51" elementFormDefault="qualified">
    <xsd:import namespace="http://schemas.microsoft.com/office/2006/documentManagement/types"/>
    <xsd:import namespace="http://schemas.microsoft.com/office/infopath/2007/PartnerControls"/>
    <xsd:element name="TaxCatchAll" ma:index="13" nillable="true" ma:displayName="Taxonomy Catch All Column" ma:hidden="true" ma:list="{5f48a850-265e-433a-83ac-41fdaff90621}" ma:internalName="TaxCatchAll" ma:showField="CatchAllData" ma:web="d94b1467-c10c-4d79-99bf-cae40cc3ef51">
      <xsd:complexType>
        <xsd:complexContent>
          <xsd:extension base="dms:MultiChoiceLookup">
            <xsd:sequence>
              <xsd:element name="Value" type="dms:Lookup" maxOccurs="unbounded" minOccurs="0" nillable="true"/>
            </xsd:sequence>
          </xsd:extension>
        </xsd:complexContent>
      </xsd:complexType>
    </xsd:element>
    <xsd:element name="SharedWithUsers" ma:index="19"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0"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23DF0B9A-C357-4219-B094-088F7D11D38C}">
  <ds:schemaRefs>
    <ds:schemaRef ds:uri="http://schemas.microsoft.com/sharepoint/v3/contenttype/forms"/>
  </ds:schemaRefs>
</ds:datastoreItem>
</file>

<file path=customXml/itemProps2.xml><?xml version="1.0" encoding="utf-8"?>
<ds:datastoreItem xmlns:ds="http://schemas.openxmlformats.org/officeDocument/2006/customXml" ds:itemID="{FBCA6881-A142-409B-A0B2-4126FF1E4183}">
  <ds:schemaRefs>
    <ds:schemaRef ds:uri="http://purl.org/dc/dcmitype/"/>
    <ds:schemaRef ds:uri="http://www.w3.org/XML/1998/namespace"/>
    <ds:schemaRef ds:uri="http://purl.org/dc/terms/"/>
    <ds:schemaRef ds:uri="http://purl.org/dc/elements/1.1/"/>
    <ds:schemaRef ds:uri="d94b1467-c10c-4d79-99bf-cae40cc3ef51"/>
    <ds:schemaRef ds:uri="http://schemas.microsoft.com/office/2006/documentManagement/types"/>
    <ds:schemaRef ds:uri="http://schemas.microsoft.com/office/2006/metadata/properties"/>
    <ds:schemaRef ds:uri="400c7531-31a8-4716-b5ad-7e8873caf95c"/>
    <ds:schemaRef ds:uri="http://schemas.microsoft.com/office/infopath/2007/PartnerControls"/>
    <ds:schemaRef ds:uri="http://schemas.openxmlformats.org/package/2006/metadata/core-properties"/>
  </ds:schemaRefs>
</ds:datastoreItem>
</file>

<file path=customXml/itemProps3.xml><?xml version="1.0" encoding="utf-8"?>
<ds:datastoreItem xmlns:ds="http://schemas.openxmlformats.org/officeDocument/2006/customXml" ds:itemID="{AC8F3700-E208-4CF8-B535-E4F2C2DC9922}">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400c7531-31a8-4716-b5ad-7e8873caf95c"/>
    <ds:schemaRef ds:uri="d94b1467-c10c-4d79-99bf-cae40cc3ef51"/>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Metadata/LabelInfo.xml><?xml version="1.0" encoding="utf-8"?>
<clbl:labelList xmlns:clbl="http://schemas.microsoft.com/office/2020/mipLabelMetadata">
  <clbl:label id="{7005d458-45be-48ae-8140-d43da96dd17b}" enabled="0" method="" siteId="{7005d458-45be-48ae-8140-d43da96dd17b}" removed="1"/>
</clbl:labelList>
</file>

<file path=docProps/app.xml><?xml version="1.0" encoding="utf-8"?>
<Properties xmlns="http://schemas.openxmlformats.org/officeDocument/2006/extended-properties" xmlns:vt="http://schemas.openxmlformats.org/officeDocument/2006/docPropsVTypes">
  <Template>Office Theme</Template>
  <TotalTime>3083</TotalTime>
  <Words>3210</Words>
  <Application>Microsoft Office PowerPoint</Application>
  <PresentationFormat>Custom</PresentationFormat>
  <Paragraphs>451</Paragraphs>
  <Slides>19</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19</vt:i4>
      </vt:variant>
    </vt:vector>
  </HeadingPairs>
  <TitlesOfParts>
    <vt:vector size="25" baseType="lpstr">
      <vt:lpstr>Arial</vt:lpstr>
      <vt:lpstr>Calibri</vt:lpstr>
      <vt:lpstr>Roboto</vt:lpstr>
      <vt:lpstr>Times New Roman</vt:lpstr>
      <vt:lpstr>Wingdings</vt:lpstr>
      <vt:lpstr>1_AdvEVASysDev</vt:lpstr>
      <vt:lpstr>Mars Portable Life Support System Status and Plan</vt:lpstr>
      <vt:lpstr>Introduction</vt:lpstr>
      <vt:lpstr>Historical Suit Design - Apollo</vt:lpstr>
      <vt:lpstr>Historical Suit Design - EMU</vt:lpstr>
      <vt:lpstr>Government Reference Design - xEMU</vt:lpstr>
      <vt:lpstr>Umbilical Suit EVA</vt:lpstr>
      <vt:lpstr>Mars Mission Architecture</vt:lpstr>
      <vt:lpstr>Mars PLSS Planning</vt:lpstr>
      <vt:lpstr>Mars Suit Considerations </vt:lpstr>
      <vt:lpstr>Pressure Environment - Mars</vt:lpstr>
      <vt:lpstr>Temperature Environment</vt:lpstr>
      <vt:lpstr>Shift In Design Approach</vt:lpstr>
      <vt:lpstr>Shift In Design Approach</vt:lpstr>
      <vt:lpstr>Deep Space Operation Contingency</vt:lpstr>
      <vt:lpstr>Mars PLSS Technology Development</vt:lpstr>
      <vt:lpstr>Mars PLSS Technology Development (Cont.)</vt:lpstr>
      <vt:lpstr>Mars PLSS Technology Development</vt:lpstr>
      <vt:lpstr>Conclusion</vt:lpstr>
      <vt:lpstr>Thank you!</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Meginnis, Carly A. (JSC-EC511)</dc:creator>
  <cp:lastModifiedBy>Ogilvie, Ryan E. (JSC-EC511)</cp:lastModifiedBy>
  <cp:revision>17</cp:revision>
  <dcterms:created xsi:type="dcterms:W3CDTF">2022-09-28T18:20:57Z</dcterms:created>
  <dcterms:modified xsi:type="dcterms:W3CDTF">2026-06-15T18:13:27Z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0x010100029F00B018571C4FA5ED58717A1F1E76</vt:lpwstr>
  </property>
  <property fmtid="{D5CDD505-2E9C-101B-9397-08002B2CF9AE}" pid="3" name="MediaServiceImageTags">
    <vt:lpwstr/>
  </property>
  <property fmtid="{D5CDD505-2E9C-101B-9397-08002B2CF9AE}" pid="4" name="metadata">
    <vt:lpwstr/>
  </property>
</Properties>
</file>