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7" r:id="rId4"/>
  </p:sldMasterIdLst>
  <p:notesMasterIdLst>
    <p:notesMasterId r:id="rId23"/>
  </p:notesMasterIdLst>
  <p:sldIdLst>
    <p:sldId id="899" r:id="rId5"/>
    <p:sldId id="920" r:id="rId6"/>
    <p:sldId id="925" r:id="rId7"/>
    <p:sldId id="921" r:id="rId8"/>
    <p:sldId id="922" r:id="rId9"/>
    <p:sldId id="923" r:id="rId10"/>
    <p:sldId id="924" r:id="rId11"/>
    <p:sldId id="926" r:id="rId12"/>
    <p:sldId id="927" r:id="rId13"/>
    <p:sldId id="928" r:id="rId14"/>
    <p:sldId id="929" r:id="rId15"/>
    <p:sldId id="930" r:id="rId16"/>
    <p:sldId id="931" r:id="rId17"/>
    <p:sldId id="932" r:id="rId18"/>
    <p:sldId id="933" r:id="rId19"/>
    <p:sldId id="934" r:id="rId20"/>
    <p:sldId id="935" r:id="rId21"/>
    <p:sldId id="919" r:id="rId22"/>
  </p:sldIdLst>
  <p:sldSz cx="164592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2B1"/>
    <a:srgbClr val="2877C6"/>
    <a:srgbClr val="0F243D"/>
    <a:srgbClr val="1F497D"/>
    <a:srgbClr val="FFEB9C"/>
    <a:srgbClr val="7F7F7F"/>
    <a:srgbClr val="215968"/>
    <a:srgbClr val="A2B9E2"/>
    <a:srgbClr val="9933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472C95-F33C-468B-84BA-FD35CED41E26}" v="392" dt="2026-06-15T18:51:15.9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7318" autoAdjust="0"/>
  </p:normalViewPr>
  <p:slideViewPr>
    <p:cSldViewPr snapToGrid="0">
      <p:cViewPr varScale="1">
        <p:scale>
          <a:sx n="106" d="100"/>
          <a:sy n="106" d="100"/>
        </p:scale>
        <p:origin x="99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gilvie, Ryan E. (JSC-EC511)" userId="ae2f609d-738f-450e-a0b6-1432d6763f42" providerId="ADAL" clId="{3D348011-CEE7-46DF-B50A-607B29619022}"/>
    <pc:docChg chg="undo custSel addSld delSld modSld modMainMaster">
      <pc:chgData name="Ogilvie, Ryan E. (JSC-EC511)" userId="ae2f609d-738f-450e-a0b6-1432d6763f42" providerId="ADAL" clId="{3D348011-CEE7-46DF-B50A-607B29619022}" dt="2026-06-15T19:00:51.572" v="14651" actId="20577"/>
      <pc:docMkLst>
        <pc:docMk/>
      </pc:docMkLst>
      <pc:sldChg chg="modSp mod">
        <pc:chgData name="Ogilvie, Ryan E. (JSC-EC511)" userId="ae2f609d-738f-450e-a0b6-1432d6763f42" providerId="ADAL" clId="{3D348011-CEE7-46DF-B50A-607B29619022}" dt="2026-04-21T20:16:33.490" v="586" actId="14100"/>
        <pc:sldMkLst>
          <pc:docMk/>
          <pc:sldMk cId="423680816" sldId="899"/>
        </pc:sldMkLst>
      </pc:sldChg>
      <pc:sldChg chg="del">
        <pc:chgData name="Ogilvie, Ryan E. (JSC-EC511)" userId="ae2f609d-738f-450e-a0b6-1432d6763f42" providerId="ADAL" clId="{3D348011-CEE7-46DF-B50A-607B29619022}" dt="2026-04-21T19:13:39.117" v="197" actId="47"/>
        <pc:sldMkLst>
          <pc:docMk/>
          <pc:sldMk cId="3227364199" sldId="901"/>
        </pc:sldMkLst>
      </pc:sldChg>
      <pc:sldChg chg="del">
        <pc:chgData name="Ogilvie, Ryan E. (JSC-EC511)" userId="ae2f609d-738f-450e-a0b6-1432d6763f42" providerId="ADAL" clId="{3D348011-CEE7-46DF-B50A-607B29619022}" dt="2026-04-21T19:13:39.117" v="197" actId="47"/>
        <pc:sldMkLst>
          <pc:docMk/>
          <pc:sldMk cId="362822450" sldId="902"/>
        </pc:sldMkLst>
      </pc:sldChg>
      <pc:sldChg chg="del">
        <pc:chgData name="Ogilvie, Ryan E. (JSC-EC511)" userId="ae2f609d-738f-450e-a0b6-1432d6763f42" providerId="ADAL" clId="{3D348011-CEE7-46DF-B50A-607B29619022}" dt="2026-04-21T19:13:39.117" v="197" actId="47"/>
        <pc:sldMkLst>
          <pc:docMk/>
          <pc:sldMk cId="3847990342" sldId="903"/>
        </pc:sldMkLst>
      </pc:sldChg>
      <pc:sldChg chg="del">
        <pc:chgData name="Ogilvie, Ryan E. (JSC-EC511)" userId="ae2f609d-738f-450e-a0b6-1432d6763f42" providerId="ADAL" clId="{3D348011-CEE7-46DF-B50A-607B29619022}" dt="2026-04-21T19:13:39.117" v="197" actId="47"/>
        <pc:sldMkLst>
          <pc:docMk/>
          <pc:sldMk cId="1816082548" sldId="904"/>
        </pc:sldMkLst>
      </pc:sldChg>
      <pc:sldChg chg="del">
        <pc:chgData name="Ogilvie, Ryan E. (JSC-EC511)" userId="ae2f609d-738f-450e-a0b6-1432d6763f42" providerId="ADAL" clId="{3D348011-CEE7-46DF-B50A-607B29619022}" dt="2026-04-21T19:13:39.117" v="197" actId="47"/>
        <pc:sldMkLst>
          <pc:docMk/>
          <pc:sldMk cId="3669033382" sldId="905"/>
        </pc:sldMkLst>
      </pc:sldChg>
      <pc:sldChg chg="del">
        <pc:chgData name="Ogilvie, Ryan E. (JSC-EC511)" userId="ae2f609d-738f-450e-a0b6-1432d6763f42" providerId="ADAL" clId="{3D348011-CEE7-46DF-B50A-607B29619022}" dt="2026-04-21T19:13:39.117" v="197" actId="47"/>
        <pc:sldMkLst>
          <pc:docMk/>
          <pc:sldMk cId="3925817431" sldId="906"/>
        </pc:sldMkLst>
      </pc:sldChg>
      <pc:sldChg chg="del">
        <pc:chgData name="Ogilvie, Ryan E. (JSC-EC511)" userId="ae2f609d-738f-450e-a0b6-1432d6763f42" providerId="ADAL" clId="{3D348011-CEE7-46DF-B50A-607B29619022}" dt="2026-04-21T19:13:39.117" v="197" actId="47"/>
        <pc:sldMkLst>
          <pc:docMk/>
          <pc:sldMk cId="957830652" sldId="907"/>
        </pc:sldMkLst>
      </pc:sldChg>
      <pc:sldChg chg="del">
        <pc:chgData name="Ogilvie, Ryan E. (JSC-EC511)" userId="ae2f609d-738f-450e-a0b6-1432d6763f42" providerId="ADAL" clId="{3D348011-CEE7-46DF-B50A-607B29619022}" dt="2026-04-21T19:13:39.117" v="197" actId="47"/>
        <pc:sldMkLst>
          <pc:docMk/>
          <pc:sldMk cId="482891038" sldId="908"/>
        </pc:sldMkLst>
      </pc:sldChg>
      <pc:sldChg chg="del">
        <pc:chgData name="Ogilvie, Ryan E. (JSC-EC511)" userId="ae2f609d-738f-450e-a0b6-1432d6763f42" providerId="ADAL" clId="{3D348011-CEE7-46DF-B50A-607B29619022}" dt="2026-04-21T19:13:39.117" v="197" actId="47"/>
        <pc:sldMkLst>
          <pc:docMk/>
          <pc:sldMk cId="3463897465" sldId="909"/>
        </pc:sldMkLst>
      </pc:sldChg>
      <pc:sldChg chg="del">
        <pc:chgData name="Ogilvie, Ryan E. (JSC-EC511)" userId="ae2f609d-738f-450e-a0b6-1432d6763f42" providerId="ADAL" clId="{3D348011-CEE7-46DF-B50A-607B29619022}" dt="2026-04-21T19:13:39.117" v="197" actId="47"/>
        <pc:sldMkLst>
          <pc:docMk/>
          <pc:sldMk cId="217138534" sldId="910"/>
        </pc:sldMkLst>
      </pc:sldChg>
      <pc:sldChg chg="del">
        <pc:chgData name="Ogilvie, Ryan E. (JSC-EC511)" userId="ae2f609d-738f-450e-a0b6-1432d6763f42" providerId="ADAL" clId="{3D348011-CEE7-46DF-B50A-607B29619022}" dt="2026-04-21T19:13:39.117" v="197" actId="47"/>
        <pc:sldMkLst>
          <pc:docMk/>
          <pc:sldMk cId="1547403502" sldId="911"/>
        </pc:sldMkLst>
      </pc:sldChg>
      <pc:sldChg chg="del">
        <pc:chgData name="Ogilvie, Ryan E. (JSC-EC511)" userId="ae2f609d-738f-450e-a0b6-1432d6763f42" providerId="ADAL" clId="{3D348011-CEE7-46DF-B50A-607B29619022}" dt="2026-04-21T19:13:39.117" v="197" actId="47"/>
        <pc:sldMkLst>
          <pc:docMk/>
          <pc:sldMk cId="8828804" sldId="912"/>
        </pc:sldMkLst>
      </pc:sldChg>
      <pc:sldChg chg="del">
        <pc:chgData name="Ogilvie, Ryan E. (JSC-EC511)" userId="ae2f609d-738f-450e-a0b6-1432d6763f42" providerId="ADAL" clId="{3D348011-CEE7-46DF-B50A-607B29619022}" dt="2026-04-21T19:13:39.117" v="197" actId="47"/>
        <pc:sldMkLst>
          <pc:docMk/>
          <pc:sldMk cId="387274991" sldId="913"/>
        </pc:sldMkLst>
      </pc:sldChg>
      <pc:sldChg chg="del">
        <pc:chgData name="Ogilvie, Ryan E. (JSC-EC511)" userId="ae2f609d-738f-450e-a0b6-1432d6763f42" providerId="ADAL" clId="{3D348011-CEE7-46DF-B50A-607B29619022}" dt="2026-04-21T19:13:39.117" v="197" actId="47"/>
        <pc:sldMkLst>
          <pc:docMk/>
          <pc:sldMk cId="2437247545" sldId="914"/>
        </pc:sldMkLst>
      </pc:sldChg>
      <pc:sldChg chg="addSp delSp modSp del mod modClrScheme chgLayout">
        <pc:chgData name="Ogilvie, Ryan E. (JSC-EC511)" userId="ae2f609d-738f-450e-a0b6-1432d6763f42" providerId="ADAL" clId="{3D348011-CEE7-46DF-B50A-607B29619022}" dt="2026-04-21T19:17:25.541" v="234" actId="47"/>
        <pc:sldMkLst>
          <pc:docMk/>
          <pc:sldMk cId="750727637" sldId="915"/>
        </pc:sldMkLst>
      </pc:sldChg>
      <pc:sldChg chg="modSp new del mod">
        <pc:chgData name="Ogilvie, Ryan E. (JSC-EC511)" userId="ae2f609d-738f-450e-a0b6-1432d6763f42" providerId="ADAL" clId="{3D348011-CEE7-46DF-B50A-607B29619022}" dt="2026-04-21T19:14:12.282" v="201" actId="47"/>
        <pc:sldMkLst>
          <pc:docMk/>
          <pc:sldMk cId="108389427" sldId="916"/>
        </pc:sldMkLst>
      </pc:sldChg>
      <pc:sldChg chg="addSp delSp modSp new del mod modClrScheme chgLayout">
        <pc:chgData name="Ogilvie, Ryan E. (JSC-EC511)" userId="ae2f609d-738f-450e-a0b6-1432d6763f42" providerId="ADAL" clId="{3D348011-CEE7-46DF-B50A-607B29619022}" dt="2026-04-21T20:09:53.162" v="330" actId="47"/>
        <pc:sldMkLst>
          <pc:docMk/>
          <pc:sldMk cId="3111817157" sldId="916"/>
        </pc:sldMkLst>
      </pc:sldChg>
      <pc:sldChg chg="del">
        <pc:chgData name="Ogilvie, Ryan E. (JSC-EC511)" userId="ae2f609d-738f-450e-a0b6-1432d6763f42" providerId="ADAL" clId="{3D348011-CEE7-46DF-B50A-607B29619022}" dt="2026-04-21T19:13:39.117" v="197" actId="47"/>
        <pc:sldMkLst>
          <pc:docMk/>
          <pc:sldMk cId="3176984141" sldId="916"/>
        </pc:sldMkLst>
      </pc:sldChg>
      <pc:sldChg chg="addSp modSp new del mod">
        <pc:chgData name="Ogilvie, Ryan E. (JSC-EC511)" userId="ae2f609d-738f-450e-a0b6-1432d6763f42" providerId="ADAL" clId="{3D348011-CEE7-46DF-B50A-607B29619022}" dt="2026-04-21T20:10:05.135" v="334" actId="47"/>
        <pc:sldMkLst>
          <pc:docMk/>
          <pc:sldMk cId="1939839695" sldId="917"/>
        </pc:sldMkLst>
      </pc:sldChg>
      <pc:sldChg chg="modSp new del mod">
        <pc:chgData name="Ogilvie, Ryan E. (JSC-EC511)" userId="ae2f609d-738f-450e-a0b6-1432d6763f42" providerId="ADAL" clId="{3D348011-CEE7-46DF-B50A-607B29619022}" dt="2026-04-21T20:17:31.039" v="596" actId="47"/>
        <pc:sldMkLst>
          <pc:docMk/>
          <pc:sldMk cId="1122560418" sldId="918"/>
        </pc:sldMkLst>
      </pc:sldChg>
      <pc:sldChg chg="new del">
        <pc:chgData name="Ogilvie, Ryan E. (JSC-EC511)" userId="ae2f609d-738f-450e-a0b6-1432d6763f42" providerId="ADAL" clId="{3D348011-CEE7-46DF-B50A-607B29619022}" dt="2026-04-21T19:19:00.791" v="264" actId="47"/>
        <pc:sldMkLst>
          <pc:docMk/>
          <pc:sldMk cId="2743843730" sldId="918"/>
        </pc:sldMkLst>
      </pc:sldChg>
      <pc:sldChg chg="new del">
        <pc:chgData name="Ogilvie, Ryan E. (JSC-EC511)" userId="ae2f609d-738f-450e-a0b6-1432d6763f42" providerId="ADAL" clId="{3D348011-CEE7-46DF-B50A-607B29619022}" dt="2026-04-21T19:19:00.791" v="264" actId="47"/>
        <pc:sldMkLst>
          <pc:docMk/>
          <pc:sldMk cId="1720980650" sldId="919"/>
        </pc:sldMkLst>
      </pc:sldChg>
      <pc:sldChg chg="addSp delSp modSp new mod">
        <pc:chgData name="Ogilvie, Ryan E. (JSC-EC511)" userId="ae2f609d-738f-450e-a0b6-1432d6763f42" providerId="ADAL" clId="{3D348011-CEE7-46DF-B50A-607B29619022}" dt="2026-06-12T20:34:35.339" v="12623" actId="1076"/>
        <pc:sldMkLst>
          <pc:docMk/>
          <pc:sldMk cId="2174912431" sldId="919"/>
        </pc:sldMkLst>
        <pc:spChg chg="mod">
          <ac:chgData name="Ogilvie, Ryan E. (JSC-EC511)" userId="ae2f609d-738f-450e-a0b6-1432d6763f42" providerId="ADAL" clId="{3D348011-CEE7-46DF-B50A-607B29619022}" dt="2026-06-12T20:34:35.339" v="12623" actId="1076"/>
          <ac:spMkLst>
            <pc:docMk/>
            <pc:sldMk cId="2174912431" sldId="919"/>
            <ac:spMk id="8" creationId="{F160512B-8605-583A-EDE2-6C2500F70418}"/>
          </ac:spMkLst>
        </pc:spChg>
      </pc:sldChg>
      <pc:sldChg chg="modSp new mod">
        <pc:chgData name="Ogilvie, Ryan E. (JSC-EC511)" userId="ae2f609d-738f-450e-a0b6-1432d6763f42" providerId="ADAL" clId="{3D348011-CEE7-46DF-B50A-607B29619022}" dt="2026-06-12T20:14:56.251" v="11910" actId="20577"/>
        <pc:sldMkLst>
          <pc:docMk/>
          <pc:sldMk cId="928101218" sldId="920"/>
        </pc:sldMkLst>
        <pc:spChg chg="mod">
          <ac:chgData name="Ogilvie, Ryan E. (JSC-EC511)" userId="ae2f609d-738f-450e-a0b6-1432d6763f42" providerId="ADAL" clId="{3D348011-CEE7-46DF-B50A-607B29619022}" dt="2026-06-09T14:54:24.716" v="610" actId="20577"/>
          <ac:spMkLst>
            <pc:docMk/>
            <pc:sldMk cId="928101218" sldId="920"/>
            <ac:spMk id="2" creationId="{8D21B520-29FB-DEA4-4388-960AC7DF91DD}"/>
          </ac:spMkLst>
        </pc:spChg>
        <pc:spChg chg="mod">
          <ac:chgData name="Ogilvie, Ryan E. (JSC-EC511)" userId="ae2f609d-738f-450e-a0b6-1432d6763f42" providerId="ADAL" clId="{3D348011-CEE7-46DF-B50A-607B29619022}" dt="2026-06-12T20:14:56.251" v="11910" actId="20577"/>
          <ac:spMkLst>
            <pc:docMk/>
            <pc:sldMk cId="928101218" sldId="920"/>
            <ac:spMk id="3" creationId="{79F8D523-6F0C-7150-D079-646512CC4486}"/>
          </ac:spMkLst>
        </pc:spChg>
      </pc:sldChg>
      <pc:sldChg chg="new del">
        <pc:chgData name="Ogilvie, Ryan E. (JSC-EC511)" userId="ae2f609d-738f-450e-a0b6-1432d6763f42" providerId="ADAL" clId="{3D348011-CEE7-46DF-B50A-607B29619022}" dt="2026-04-21T19:19:00.791" v="264" actId="47"/>
        <pc:sldMkLst>
          <pc:docMk/>
          <pc:sldMk cId="2017740640" sldId="920"/>
        </pc:sldMkLst>
      </pc:sldChg>
      <pc:sldChg chg="addSp delSp modSp new mod">
        <pc:chgData name="Ogilvie, Ryan E. (JSC-EC511)" userId="ae2f609d-738f-450e-a0b6-1432d6763f42" providerId="ADAL" clId="{3D348011-CEE7-46DF-B50A-607B29619022}" dt="2026-06-12T20:16:43.755" v="11987" actId="20577"/>
        <pc:sldMkLst>
          <pc:docMk/>
          <pc:sldMk cId="141871371" sldId="921"/>
        </pc:sldMkLst>
        <pc:spChg chg="mod">
          <ac:chgData name="Ogilvie, Ryan E. (JSC-EC511)" userId="ae2f609d-738f-450e-a0b6-1432d6763f42" providerId="ADAL" clId="{3D348011-CEE7-46DF-B50A-607B29619022}" dt="2026-06-09T14:55:17.449" v="640" actId="20577"/>
          <ac:spMkLst>
            <pc:docMk/>
            <pc:sldMk cId="141871371" sldId="921"/>
            <ac:spMk id="2" creationId="{06FD8E3D-BE9B-2636-70FA-FAA74AFB5E1C}"/>
          </ac:spMkLst>
        </pc:spChg>
        <pc:graphicFrameChg chg="add mod modGraphic">
          <ac:chgData name="Ogilvie, Ryan E. (JSC-EC511)" userId="ae2f609d-738f-450e-a0b6-1432d6763f42" providerId="ADAL" clId="{3D348011-CEE7-46DF-B50A-607B29619022}" dt="2026-06-12T20:16:43.755" v="11987" actId="20577"/>
          <ac:graphicFrameMkLst>
            <pc:docMk/>
            <pc:sldMk cId="141871371" sldId="921"/>
            <ac:graphicFrameMk id="6" creationId="{BCA05C6D-8A64-325C-C7AE-272CB00A8DE1}"/>
          </ac:graphicFrameMkLst>
        </pc:graphicFrameChg>
      </pc:sldChg>
      <pc:sldChg chg="new del">
        <pc:chgData name="Ogilvie, Ryan E. (JSC-EC511)" userId="ae2f609d-738f-450e-a0b6-1432d6763f42" providerId="ADAL" clId="{3D348011-CEE7-46DF-B50A-607B29619022}" dt="2026-04-21T19:19:00.791" v="264" actId="47"/>
        <pc:sldMkLst>
          <pc:docMk/>
          <pc:sldMk cId="989103490" sldId="921"/>
        </pc:sldMkLst>
      </pc:sldChg>
      <pc:sldChg chg="new del">
        <pc:chgData name="Ogilvie, Ryan E. (JSC-EC511)" userId="ae2f609d-738f-450e-a0b6-1432d6763f42" providerId="ADAL" clId="{3D348011-CEE7-46DF-B50A-607B29619022}" dt="2026-04-21T20:17:22.625" v="591" actId="47"/>
        <pc:sldMkLst>
          <pc:docMk/>
          <pc:sldMk cId="3478563489" sldId="921"/>
        </pc:sldMkLst>
      </pc:sldChg>
      <pc:sldChg chg="addSp delSp modSp new mod">
        <pc:chgData name="Ogilvie, Ryan E. (JSC-EC511)" userId="ae2f609d-738f-450e-a0b6-1432d6763f42" providerId="ADAL" clId="{3D348011-CEE7-46DF-B50A-607B29619022}" dt="2026-06-15T18:58:52.988" v="14618" actId="113"/>
        <pc:sldMkLst>
          <pc:docMk/>
          <pc:sldMk cId="755147672" sldId="922"/>
        </pc:sldMkLst>
        <pc:spChg chg="mod">
          <ac:chgData name="Ogilvie, Ryan E. (JSC-EC511)" userId="ae2f609d-738f-450e-a0b6-1432d6763f42" providerId="ADAL" clId="{3D348011-CEE7-46DF-B50A-607B29619022}" dt="2026-06-09T20:04:00.427" v="3906" actId="20577"/>
          <ac:spMkLst>
            <pc:docMk/>
            <pc:sldMk cId="755147672" sldId="922"/>
            <ac:spMk id="2" creationId="{74AE7C9D-0AB4-572C-85A0-21C21037BA57}"/>
          </ac:spMkLst>
        </pc:spChg>
        <pc:spChg chg="add mod">
          <ac:chgData name="Ogilvie, Ryan E. (JSC-EC511)" userId="ae2f609d-738f-450e-a0b6-1432d6763f42" providerId="ADAL" clId="{3D348011-CEE7-46DF-B50A-607B29619022}" dt="2026-06-15T18:58:42.182" v="14609" actId="113"/>
          <ac:spMkLst>
            <pc:docMk/>
            <pc:sldMk cId="755147672" sldId="922"/>
            <ac:spMk id="9" creationId="{69FBEF0D-0853-7D85-4A89-7DE7104C7D71}"/>
          </ac:spMkLst>
        </pc:spChg>
        <pc:spChg chg="add mod">
          <ac:chgData name="Ogilvie, Ryan E. (JSC-EC511)" userId="ae2f609d-738f-450e-a0b6-1432d6763f42" providerId="ADAL" clId="{3D348011-CEE7-46DF-B50A-607B29619022}" dt="2026-06-15T18:58:45.371" v="14610" actId="113"/>
          <ac:spMkLst>
            <pc:docMk/>
            <pc:sldMk cId="755147672" sldId="922"/>
            <ac:spMk id="10" creationId="{7B900D51-4694-9E91-223F-74F73DB2FDF9}"/>
          </ac:spMkLst>
        </pc:spChg>
        <pc:spChg chg="add mod">
          <ac:chgData name="Ogilvie, Ryan E. (JSC-EC511)" userId="ae2f609d-738f-450e-a0b6-1432d6763f42" providerId="ADAL" clId="{3D348011-CEE7-46DF-B50A-607B29619022}" dt="2026-06-15T18:58:52.988" v="14618" actId="113"/>
          <ac:spMkLst>
            <pc:docMk/>
            <pc:sldMk cId="755147672" sldId="922"/>
            <ac:spMk id="11" creationId="{66A477B2-99BC-2A4D-E36A-625050812CFA}"/>
          </ac:spMkLst>
        </pc:spChg>
        <pc:spChg chg="add mod">
          <ac:chgData name="Ogilvie, Ryan E. (JSC-EC511)" userId="ae2f609d-738f-450e-a0b6-1432d6763f42" providerId="ADAL" clId="{3D348011-CEE7-46DF-B50A-607B29619022}" dt="2026-06-15T18:58:33.148" v="14606" actId="113"/>
          <ac:spMkLst>
            <pc:docMk/>
            <pc:sldMk cId="755147672" sldId="922"/>
            <ac:spMk id="12" creationId="{FA5BB57D-04B7-C377-E8C1-CB6B19145047}"/>
          </ac:spMkLst>
        </pc:spChg>
        <pc:spChg chg="add mod">
          <ac:chgData name="Ogilvie, Ryan E. (JSC-EC511)" userId="ae2f609d-738f-450e-a0b6-1432d6763f42" providerId="ADAL" clId="{3D348011-CEE7-46DF-B50A-607B29619022}" dt="2026-06-15T18:58:36.046" v="14607" actId="113"/>
          <ac:spMkLst>
            <pc:docMk/>
            <pc:sldMk cId="755147672" sldId="922"/>
            <ac:spMk id="13" creationId="{AF5F62D3-AE5C-3F43-41A9-5B4A0340381E}"/>
          </ac:spMkLst>
        </pc:spChg>
        <pc:spChg chg="add mod">
          <ac:chgData name="Ogilvie, Ryan E. (JSC-EC511)" userId="ae2f609d-738f-450e-a0b6-1432d6763f42" providerId="ADAL" clId="{3D348011-CEE7-46DF-B50A-607B29619022}" dt="2026-06-15T18:58:39.109" v="14608" actId="113"/>
          <ac:spMkLst>
            <pc:docMk/>
            <pc:sldMk cId="755147672" sldId="922"/>
            <ac:spMk id="14" creationId="{4856A64B-EB67-4122-317A-096D7BBB4495}"/>
          </ac:spMkLst>
        </pc:spChg>
        <pc:graphicFrameChg chg="mod modGraphic">
          <ac:chgData name="Ogilvie, Ryan E. (JSC-EC511)" userId="ae2f609d-738f-450e-a0b6-1432d6763f42" providerId="ADAL" clId="{3D348011-CEE7-46DF-B50A-607B29619022}" dt="2026-06-12T20:17:03.541" v="12031" actId="20577"/>
          <ac:graphicFrameMkLst>
            <pc:docMk/>
            <pc:sldMk cId="755147672" sldId="922"/>
            <ac:graphicFrameMk id="7" creationId="{E7A342D3-8C45-3F79-CB64-74711829222F}"/>
          </ac:graphicFrameMkLst>
        </pc:graphicFrameChg>
        <pc:picChg chg="mod">
          <ac:chgData name="Ogilvie, Ryan E. (JSC-EC511)" userId="ae2f609d-738f-450e-a0b6-1432d6763f42" providerId="ADAL" clId="{3D348011-CEE7-46DF-B50A-607B29619022}" dt="2026-06-09T16:31:40.126" v="1232" actId="1076"/>
          <ac:picMkLst>
            <pc:docMk/>
            <pc:sldMk cId="755147672" sldId="922"/>
            <ac:picMk id="2065" creationId="{9BE10DE1-1B88-7D02-31AF-A53A340B5D1D}"/>
          </ac:picMkLst>
        </pc:picChg>
        <pc:picChg chg="add mod">
          <ac:chgData name="Ogilvie, Ryan E. (JSC-EC511)" userId="ae2f609d-738f-450e-a0b6-1432d6763f42" providerId="ADAL" clId="{3D348011-CEE7-46DF-B50A-607B29619022}" dt="2026-06-09T16:31:40.126" v="1232" actId="1076"/>
          <ac:picMkLst>
            <pc:docMk/>
            <pc:sldMk cId="755147672" sldId="922"/>
            <ac:picMk id="2066" creationId="{42684B09-E1A9-0098-8423-9EB0ABDA9595}"/>
          </ac:picMkLst>
        </pc:picChg>
        <pc:picChg chg="add mod">
          <ac:chgData name="Ogilvie, Ryan E. (JSC-EC511)" userId="ae2f609d-738f-450e-a0b6-1432d6763f42" providerId="ADAL" clId="{3D348011-CEE7-46DF-B50A-607B29619022}" dt="2026-06-09T16:31:40.126" v="1232" actId="1076"/>
          <ac:picMkLst>
            <pc:docMk/>
            <pc:sldMk cId="755147672" sldId="922"/>
            <ac:picMk id="2067" creationId="{1E22786A-876A-A9A3-8B6E-94ED4ADEBF7B}"/>
          </ac:picMkLst>
        </pc:picChg>
        <pc:picChg chg="add mod">
          <ac:chgData name="Ogilvie, Ryan E. (JSC-EC511)" userId="ae2f609d-738f-450e-a0b6-1432d6763f42" providerId="ADAL" clId="{3D348011-CEE7-46DF-B50A-607B29619022}" dt="2026-06-09T16:31:40.126" v="1232" actId="1076"/>
          <ac:picMkLst>
            <pc:docMk/>
            <pc:sldMk cId="755147672" sldId="922"/>
            <ac:picMk id="2068" creationId="{81D31662-66ED-8DD3-0AB0-807BF8D1B9B3}"/>
          </ac:picMkLst>
        </pc:picChg>
        <pc:picChg chg="add mod">
          <ac:chgData name="Ogilvie, Ryan E. (JSC-EC511)" userId="ae2f609d-738f-450e-a0b6-1432d6763f42" providerId="ADAL" clId="{3D348011-CEE7-46DF-B50A-607B29619022}" dt="2026-06-09T16:31:40.126" v="1232" actId="1076"/>
          <ac:picMkLst>
            <pc:docMk/>
            <pc:sldMk cId="755147672" sldId="922"/>
            <ac:picMk id="2069" creationId="{F4626484-C362-3FB0-AF5A-3141A5FADFC9}"/>
          </ac:picMkLst>
        </pc:picChg>
        <pc:picChg chg="add mod">
          <ac:chgData name="Ogilvie, Ryan E. (JSC-EC511)" userId="ae2f609d-738f-450e-a0b6-1432d6763f42" providerId="ADAL" clId="{3D348011-CEE7-46DF-B50A-607B29619022}" dt="2026-06-09T16:31:40.126" v="1232" actId="1076"/>
          <ac:picMkLst>
            <pc:docMk/>
            <pc:sldMk cId="755147672" sldId="922"/>
            <ac:picMk id="2070" creationId="{9B52FA04-F300-4040-959C-CE6007A1B121}"/>
          </ac:picMkLst>
        </pc:picChg>
      </pc:sldChg>
      <pc:sldChg chg="addSp delSp modSp new mod">
        <pc:chgData name="Ogilvie, Ryan E. (JSC-EC511)" userId="ae2f609d-738f-450e-a0b6-1432d6763f42" providerId="ADAL" clId="{3D348011-CEE7-46DF-B50A-607B29619022}" dt="2026-06-15T18:58:28.611" v="14605" actId="113"/>
        <pc:sldMkLst>
          <pc:docMk/>
          <pc:sldMk cId="371812857" sldId="923"/>
        </pc:sldMkLst>
        <pc:spChg chg="mod">
          <ac:chgData name="Ogilvie, Ryan E. (JSC-EC511)" userId="ae2f609d-738f-450e-a0b6-1432d6763f42" providerId="ADAL" clId="{3D348011-CEE7-46DF-B50A-607B29619022}" dt="2026-06-09T14:55:38.199" v="682" actId="20577"/>
          <ac:spMkLst>
            <pc:docMk/>
            <pc:sldMk cId="371812857" sldId="923"/>
            <ac:spMk id="2" creationId="{056A15B8-5E1C-FA87-E26C-CEE7A4283051}"/>
          </ac:spMkLst>
        </pc:spChg>
        <pc:spChg chg="add mod">
          <ac:chgData name="Ogilvie, Ryan E. (JSC-EC511)" userId="ae2f609d-738f-450e-a0b6-1432d6763f42" providerId="ADAL" clId="{3D348011-CEE7-46DF-B50A-607B29619022}" dt="2026-06-15T18:58:21.167" v="14601" actId="113"/>
          <ac:spMkLst>
            <pc:docMk/>
            <pc:sldMk cId="371812857" sldId="923"/>
            <ac:spMk id="12" creationId="{067C0127-FBAB-1717-69F0-5488C1C294AD}"/>
          </ac:spMkLst>
        </pc:spChg>
        <pc:spChg chg="add mod">
          <ac:chgData name="Ogilvie, Ryan E. (JSC-EC511)" userId="ae2f609d-738f-450e-a0b6-1432d6763f42" providerId="ADAL" clId="{3D348011-CEE7-46DF-B50A-607B29619022}" dt="2026-06-15T18:58:28.611" v="14605" actId="113"/>
          <ac:spMkLst>
            <pc:docMk/>
            <pc:sldMk cId="371812857" sldId="923"/>
            <ac:spMk id="13" creationId="{BBFC7A1C-5DA2-445A-2149-75BC55220F1A}"/>
          </ac:spMkLst>
        </pc:spChg>
        <pc:spChg chg="add mod">
          <ac:chgData name="Ogilvie, Ryan E. (JSC-EC511)" userId="ae2f609d-738f-450e-a0b6-1432d6763f42" providerId="ADAL" clId="{3D348011-CEE7-46DF-B50A-607B29619022}" dt="2026-06-15T18:58:26.268" v="14604" actId="113"/>
          <ac:spMkLst>
            <pc:docMk/>
            <pc:sldMk cId="371812857" sldId="923"/>
            <ac:spMk id="14" creationId="{DC4D4001-BD0A-537C-A3D2-3E45C66DC3A2}"/>
          </ac:spMkLst>
        </pc:spChg>
        <pc:spChg chg="add mod">
          <ac:chgData name="Ogilvie, Ryan E. (JSC-EC511)" userId="ae2f609d-738f-450e-a0b6-1432d6763f42" providerId="ADAL" clId="{3D348011-CEE7-46DF-B50A-607B29619022}" dt="2026-06-15T18:58:23.477" v="14603" actId="20577"/>
          <ac:spMkLst>
            <pc:docMk/>
            <pc:sldMk cId="371812857" sldId="923"/>
            <ac:spMk id="15" creationId="{52A7917F-E404-4033-CA4A-2055AAC67FFA}"/>
          </ac:spMkLst>
        </pc:spChg>
        <pc:spChg chg="add mod">
          <ac:chgData name="Ogilvie, Ryan E. (JSC-EC511)" userId="ae2f609d-738f-450e-a0b6-1432d6763f42" providerId="ADAL" clId="{3D348011-CEE7-46DF-B50A-607B29619022}" dt="2026-06-15T18:58:18.654" v="14600" actId="113"/>
          <ac:spMkLst>
            <pc:docMk/>
            <pc:sldMk cId="371812857" sldId="923"/>
            <ac:spMk id="16" creationId="{5939511A-0810-50AA-B13B-6D192D10300D}"/>
          </ac:spMkLst>
        </pc:spChg>
        <pc:graphicFrameChg chg="add mod modGraphic">
          <ac:chgData name="Ogilvie, Ryan E. (JSC-EC511)" userId="ae2f609d-738f-450e-a0b6-1432d6763f42" providerId="ADAL" clId="{3D348011-CEE7-46DF-B50A-607B29619022}" dt="2026-06-12T20:17:40.897" v="12057" actId="14734"/>
          <ac:graphicFrameMkLst>
            <pc:docMk/>
            <pc:sldMk cId="371812857" sldId="923"/>
            <ac:graphicFrameMk id="6" creationId="{008B9ED2-7C13-0E5F-DA68-93A2F84A8850}"/>
          </ac:graphicFrameMkLst>
        </pc:graphicFrameChg>
        <pc:picChg chg="add mod">
          <ac:chgData name="Ogilvie, Ryan E. (JSC-EC511)" userId="ae2f609d-738f-450e-a0b6-1432d6763f42" providerId="ADAL" clId="{3D348011-CEE7-46DF-B50A-607B29619022}" dt="2026-06-09T16:30:36.933" v="1201" actId="14100"/>
          <ac:picMkLst>
            <pc:docMk/>
            <pc:sldMk cId="371812857" sldId="923"/>
            <ac:picMk id="7" creationId="{10C636E2-A239-E6C9-B7DC-1B5453439C6B}"/>
          </ac:picMkLst>
        </pc:picChg>
        <pc:picChg chg="add mod">
          <ac:chgData name="Ogilvie, Ryan E. (JSC-EC511)" userId="ae2f609d-738f-450e-a0b6-1432d6763f42" providerId="ADAL" clId="{3D348011-CEE7-46DF-B50A-607B29619022}" dt="2026-06-09T16:30:38.524" v="1202" actId="14100"/>
          <ac:picMkLst>
            <pc:docMk/>
            <pc:sldMk cId="371812857" sldId="923"/>
            <ac:picMk id="8" creationId="{644612F1-969D-45C0-04F3-D5FD69DA9B5F}"/>
          </ac:picMkLst>
        </pc:picChg>
        <pc:picChg chg="add mod">
          <ac:chgData name="Ogilvie, Ryan E. (JSC-EC511)" userId="ae2f609d-738f-450e-a0b6-1432d6763f42" providerId="ADAL" clId="{3D348011-CEE7-46DF-B50A-607B29619022}" dt="2026-06-09T16:30:32.208" v="1198" actId="1076"/>
          <ac:picMkLst>
            <pc:docMk/>
            <pc:sldMk cId="371812857" sldId="923"/>
            <ac:picMk id="9" creationId="{F72AD19D-BC1A-C303-2E7B-98BFFB4A6BA4}"/>
          </ac:picMkLst>
        </pc:picChg>
        <pc:picChg chg="add mod">
          <ac:chgData name="Ogilvie, Ryan E. (JSC-EC511)" userId="ae2f609d-738f-450e-a0b6-1432d6763f42" providerId="ADAL" clId="{3D348011-CEE7-46DF-B50A-607B29619022}" dt="2026-06-09T16:35:36.758" v="1434" actId="1076"/>
          <ac:picMkLst>
            <pc:docMk/>
            <pc:sldMk cId="371812857" sldId="923"/>
            <ac:picMk id="10" creationId="{9E13D978-9694-60BC-6D81-CEC041130574}"/>
          </ac:picMkLst>
        </pc:picChg>
        <pc:picChg chg="add mod">
          <ac:chgData name="Ogilvie, Ryan E. (JSC-EC511)" userId="ae2f609d-738f-450e-a0b6-1432d6763f42" providerId="ADAL" clId="{3D348011-CEE7-46DF-B50A-607B29619022}" dt="2026-06-09T16:30:34.233" v="1199" actId="1076"/>
          <ac:picMkLst>
            <pc:docMk/>
            <pc:sldMk cId="371812857" sldId="923"/>
            <ac:picMk id="11" creationId="{BCD594DE-073C-2A2B-832D-20E1FA370D87}"/>
          </ac:picMkLst>
        </pc:picChg>
      </pc:sldChg>
      <pc:sldChg chg="addSp modSp new mod">
        <pc:chgData name="Ogilvie, Ryan E. (JSC-EC511)" userId="ae2f609d-738f-450e-a0b6-1432d6763f42" providerId="ADAL" clId="{3D348011-CEE7-46DF-B50A-607B29619022}" dt="2026-06-15T18:58:07.645" v="14598" actId="1076"/>
        <pc:sldMkLst>
          <pc:docMk/>
          <pc:sldMk cId="3216841985" sldId="924"/>
        </pc:sldMkLst>
        <pc:spChg chg="mod">
          <ac:chgData name="Ogilvie, Ryan E. (JSC-EC511)" userId="ae2f609d-738f-450e-a0b6-1432d6763f42" providerId="ADAL" clId="{3D348011-CEE7-46DF-B50A-607B29619022}" dt="2026-06-09T14:55:47.116" v="695" actId="20577"/>
          <ac:spMkLst>
            <pc:docMk/>
            <pc:sldMk cId="3216841985" sldId="924"/>
            <ac:spMk id="2" creationId="{DF63B99D-5632-F2BC-CF61-00C958C1E5FB}"/>
          </ac:spMkLst>
        </pc:spChg>
        <pc:spChg chg="mod">
          <ac:chgData name="Ogilvie, Ryan E. (JSC-EC511)" userId="ae2f609d-738f-450e-a0b6-1432d6763f42" providerId="ADAL" clId="{3D348011-CEE7-46DF-B50A-607B29619022}" dt="2026-06-09T20:06:14.346" v="4282" actId="27636"/>
          <ac:spMkLst>
            <pc:docMk/>
            <pc:sldMk cId="3216841985" sldId="924"/>
            <ac:spMk id="3" creationId="{424F1D63-2CC7-4A58-E7C0-620EA5694E58}"/>
          </ac:spMkLst>
        </pc:spChg>
        <pc:spChg chg="add mod">
          <ac:chgData name="Ogilvie, Ryan E. (JSC-EC511)" userId="ae2f609d-738f-450e-a0b6-1432d6763f42" providerId="ADAL" clId="{3D348011-CEE7-46DF-B50A-607B29619022}" dt="2026-06-15T18:58:07.645" v="14598" actId="1076"/>
          <ac:spMkLst>
            <pc:docMk/>
            <pc:sldMk cId="3216841985" sldId="924"/>
            <ac:spMk id="8" creationId="{4085710B-9E6A-56F1-8CBB-85C36E611715}"/>
          </ac:spMkLst>
        </pc:spChg>
        <pc:picChg chg="add mod">
          <ac:chgData name="Ogilvie, Ryan E. (JSC-EC511)" userId="ae2f609d-738f-450e-a0b6-1432d6763f42" providerId="ADAL" clId="{3D348011-CEE7-46DF-B50A-607B29619022}" dt="2026-06-11T21:45:10.710" v="11884" actId="1076"/>
          <ac:picMkLst>
            <pc:docMk/>
            <pc:sldMk cId="3216841985" sldId="924"/>
            <ac:picMk id="6" creationId="{893FEE9A-F3A4-6232-0300-AB7C53F38CF4}"/>
          </ac:picMkLst>
        </pc:picChg>
      </pc:sldChg>
      <pc:sldChg chg="modSp new mod">
        <pc:chgData name="Ogilvie, Ryan E. (JSC-EC511)" userId="ae2f609d-738f-450e-a0b6-1432d6763f42" providerId="ADAL" clId="{3D348011-CEE7-46DF-B50A-607B29619022}" dt="2026-06-12T20:16:06.075" v="11920" actId="20577"/>
        <pc:sldMkLst>
          <pc:docMk/>
          <pc:sldMk cId="1064394335" sldId="925"/>
        </pc:sldMkLst>
        <pc:spChg chg="mod">
          <ac:chgData name="Ogilvie, Ryan E. (JSC-EC511)" userId="ae2f609d-738f-450e-a0b6-1432d6763f42" providerId="ADAL" clId="{3D348011-CEE7-46DF-B50A-607B29619022}" dt="2026-06-09T14:56:17.993" v="761" actId="20577"/>
          <ac:spMkLst>
            <pc:docMk/>
            <pc:sldMk cId="1064394335" sldId="925"/>
            <ac:spMk id="2" creationId="{5413690A-4388-FD3F-E4D1-07ED4E9028E1}"/>
          </ac:spMkLst>
        </pc:spChg>
        <pc:spChg chg="mod">
          <ac:chgData name="Ogilvie, Ryan E. (JSC-EC511)" userId="ae2f609d-738f-450e-a0b6-1432d6763f42" providerId="ADAL" clId="{3D348011-CEE7-46DF-B50A-607B29619022}" dt="2026-06-12T20:16:06.075" v="11920" actId="20577"/>
          <ac:spMkLst>
            <pc:docMk/>
            <pc:sldMk cId="1064394335" sldId="925"/>
            <ac:spMk id="3" creationId="{1F185C5E-B0C4-C7DD-1A69-31026EBBD4D7}"/>
          </ac:spMkLst>
        </pc:spChg>
      </pc:sldChg>
      <pc:sldChg chg="modSp new mod">
        <pc:chgData name="Ogilvie, Ryan E. (JSC-EC511)" userId="ae2f609d-738f-450e-a0b6-1432d6763f42" providerId="ADAL" clId="{3D348011-CEE7-46DF-B50A-607B29619022}" dt="2026-06-12T20:23:16.018" v="12129" actId="20577"/>
        <pc:sldMkLst>
          <pc:docMk/>
          <pc:sldMk cId="140569590" sldId="926"/>
        </pc:sldMkLst>
        <pc:spChg chg="mod">
          <ac:chgData name="Ogilvie, Ryan E. (JSC-EC511)" userId="ae2f609d-738f-450e-a0b6-1432d6763f42" providerId="ADAL" clId="{3D348011-CEE7-46DF-B50A-607B29619022}" dt="2026-06-09T14:56:34.062" v="774" actId="20577"/>
          <ac:spMkLst>
            <pc:docMk/>
            <pc:sldMk cId="140569590" sldId="926"/>
            <ac:spMk id="2" creationId="{C82B3964-05EC-1D30-A07B-860D6324EF2F}"/>
          </ac:spMkLst>
        </pc:spChg>
        <pc:spChg chg="mod">
          <ac:chgData name="Ogilvie, Ryan E. (JSC-EC511)" userId="ae2f609d-738f-450e-a0b6-1432d6763f42" providerId="ADAL" clId="{3D348011-CEE7-46DF-B50A-607B29619022}" dt="2026-06-12T20:23:16.018" v="12129" actId="20577"/>
          <ac:spMkLst>
            <pc:docMk/>
            <pc:sldMk cId="140569590" sldId="926"/>
            <ac:spMk id="3" creationId="{D5111F12-F328-D143-47C8-B98F669D6E9E}"/>
          </ac:spMkLst>
        </pc:spChg>
      </pc:sldChg>
      <pc:sldChg chg="modSp new mod">
        <pc:chgData name="Ogilvie, Ryan E. (JSC-EC511)" userId="ae2f609d-738f-450e-a0b6-1432d6763f42" providerId="ADAL" clId="{3D348011-CEE7-46DF-B50A-607B29619022}" dt="2026-06-12T20:25:12.818" v="12178" actId="20577"/>
        <pc:sldMkLst>
          <pc:docMk/>
          <pc:sldMk cId="913773846" sldId="927"/>
        </pc:sldMkLst>
        <pc:spChg chg="mod">
          <ac:chgData name="Ogilvie, Ryan E. (JSC-EC511)" userId="ae2f609d-738f-450e-a0b6-1432d6763f42" providerId="ADAL" clId="{3D348011-CEE7-46DF-B50A-607B29619022}" dt="2026-06-09T14:56:47.740" v="812" actId="20577"/>
          <ac:spMkLst>
            <pc:docMk/>
            <pc:sldMk cId="913773846" sldId="927"/>
            <ac:spMk id="2" creationId="{E7026127-BFD2-3B73-9A67-24E052177B68}"/>
          </ac:spMkLst>
        </pc:spChg>
        <pc:spChg chg="mod">
          <ac:chgData name="Ogilvie, Ryan E. (JSC-EC511)" userId="ae2f609d-738f-450e-a0b6-1432d6763f42" providerId="ADAL" clId="{3D348011-CEE7-46DF-B50A-607B29619022}" dt="2026-06-12T20:25:12.818" v="12178" actId="20577"/>
          <ac:spMkLst>
            <pc:docMk/>
            <pc:sldMk cId="913773846" sldId="927"/>
            <ac:spMk id="3" creationId="{CA52A218-5475-F81C-24F0-E54228C01C83}"/>
          </ac:spMkLst>
        </pc:spChg>
      </pc:sldChg>
      <pc:sldChg chg="addSp delSp modSp new mod">
        <pc:chgData name="Ogilvie, Ryan E. (JSC-EC511)" userId="ae2f609d-738f-450e-a0b6-1432d6763f42" providerId="ADAL" clId="{3D348011-CEE7-46DF-B50A-607B29619022}" dt="2026-06-15T18:54:54.122" v="14565" actId="2711"/>
        <pc:sldMkLst>
          <pc:docMk/>
          <pc:sldMk cId="1236229525" sldId="928"/>
        </pc:sldMkLst>
        <pc:spChg chg="mod">
          <ac:chgData name="Ogilvie, Ryan E. (JSC-EC511)" userId="ae2f609d-738f-450e-a0b6-1432d6763f42" providerId="ADAL" clId="{3D348011-CEE7-46DF-B50A-607B29619022}" dt="2026-06-09T14:57:17.156" v="894" actId="20577"/>
          <ac:spMkLst>
            <pc:docMk/>
            <pc:sldMk cId="1236229525" sldId="928"/>
            <ac:spMk id="2" creationId="{27574C65-7BAE-CAE7-27D1-5FE9E6950655}"/>
          </ac:spMkLst>
        </pc:spChg>
        <pc:spChg chg="add del mod">
          <ac:chgData name="Ogilvie, Ryan E. (JSC-EC511)" userId="ae2f609d-738f-450e-a0b6-1432d6763f42" providerId="ADAL" clId="{3D348011-CEE7-46DF-B50A-607B29619022}" dt="2026-06-12T20:27:22.680" v="12277" actId="404"/>
          <ac:spMkLst>
            <pc:docMk/>
            <pc:sldMk cId="1236229525" sldId="928"/>
            <ac:spMk id="3" creationId="{564BD02E-C552-F227-D854-011A7CB1EAE8}"/>
          </ac:spMkLst>
        </pc:spChg>
        <pc:spChg chg="add mod">
          <ac:chgData name="Ogilvie, Ryan E. (JSC-EC511)" userId="ae2f609d-738f-450e-a0b6-1432d6763f42" providerId="ADAL" clId="{3D348011-CEE7-46DF-B50A-607B29619022}" dt="2026-06-15T18:54:54.122" v="14565" actId="2711"/>
          <ac:spMkLst>
            <pc:docMk/>
            <pc:sldMk cId="1236229525" sldId="928"/>
            <ac:spMk id="12" creationId="{4836B41F-D5AD-7C80-E420-AAF253FFAC8B}"/>
          </ac:spMkLst>
        </pc:spChg>
        <pc:spChg chg="add mod">
          <ac:chgData name="Ogilvie, Ryan E. (JSC-EC511)" userId="ae2f609d-738f-450e-a0b6-1432d6763f42" providerId="ADAL" clId="{3D348011-CEE7-46DF-B50A-607B29619022}" dt="2026-06-09T16:40:57.171" v="1562" actId="1076"/>
          <ac:spMkLst>
            <pc:docMk/>
            <pc:sldMk cId="1236229525" sldId="928"/>
            <ac:spMk id="15" creationId="{25E73EFB-16A9-559D-AC74-AE7A04834928}"/>
          </ac:spMkLst>
        </pc:spChg>
        <pc:spChg chg="add mod">
          <ac:chgData name="Ogilvie, Ryan E. (JSC-EC511)" userId="ae2f609d-738f-450e-a0b6-1432d6763f42" providerId="ADAL" clId="{3D348011-CEE7-46DF-B50A-607B29619022}" dt="2026-06-15T18:51:06.142" v="14562" actId="20577"/>
          <ac:spMkLst>
            <pc:docMk/>
            <pc:sldMk cId="1236229525" sldId="928"/>
            <ac:spMk id="16" creationId="{1A045FB4-1C68-26A5-3567-BCE40389E020}"/>
          </ac:spMkLst>
        </pc:spChg>
        <pc:graphicFrameChg chg="add mod modGraphic">
          <ac:chgData name="Ogilvie, Ryan E. (JSC-EC511)" userId="ae2f609d-738f-450e-a0b6-1432d6763f42" providerId="ADAL" clId="{3D348011-CEE7-46DF-B50A-607B29619022}" dt="2026-06-15T18:51:11.084" v="14563" actId="14100"/>
          <ac:graphicFrameMkLst>
            <pc:docMk/>
            <pc:sldMk cId="1236229525" sldId="928"/>
            <ac:graphicFrameMk id="9" creationId="{DCF6FBE1-4C58-BB4A-3E99-67E5829942E7}"/>
          </ac:graphicFrameMkLst>
        </pc:graphicFrameChg>
        <pc:graphicFrameChg chg="mod modGraphic">
          <ac:chgData name="Ogilvie, Ryan E. (JSC-EC511)" userId="ae2f609d-738f-450e-a0b6-1432d6763f42" providerId="ADAL" clId="{3D348011-CEE7-46DF-B50A-607B29619022}" dt="2026-06-09T20:22:32.188" v="5295"/>
          <ac:graphicFrameMkLst>
            <pc:docMk/>
            <pc:sldMk cId="1236229525" sldId="928"/>
            <ac:graphicFrameMk id="14" creationId="{1AC99AA0-5CE6-60CD-72B7-71A3D7573D22}"/>
          </ac:graphicFrameMkLst>
        </pc:graphicFrameChg>
        <pc:picChg chg="add mod">
          <ac:chgData name="Ogilvie, Ryan E. (JSC-EC511)" userId="ae2f609d-738f-450e-a0b6-1432d6763f42" providerId="ADAL" clId="{3D348011-CEE7-46DF-B50A-607B29619022}" dt="2026-06-09T16:42:27.409" v="1588" actId="1076"/>
          <ac:picMkLst>
            <pc:docMk/>
            <pc:sldMk cId="1236229525" sldId="928"/>
            <ac:picMk id="8" creationId="{513057AB-BA34-670B-9ECE-4FC4B2DFBBCB}"/>
          </ac:picMkLst>
        </pc:picChg>
        <pc:picChg chg="add mod">
          <ac:chgData name="Ogilvie, Ryan E. (JSC-EC511)" userId="ae2f609d-738f-450e-a0b6-1432d6763f42" providerId="ADAL" clId="{3D348011-CEE7-46DF-B50A-607B29619022}" dt="2026-06-10T15:01:57.608" v="5385" actId="1076"/>
          <ac:picMkLst>
            <pc:docMk/>
            <pc:sldMk cId="1236229525" sldId="928"/>
            <ac:picMk id="10" creationId="{F137356A-CE9D-FDD1-1C54-E709A9A135E5}"/>
          </ac:picMkLst>
        </pc:picChg>
        <pc:picChg chg="add mod">
          <ac:chgData name="Ogilvie, Ryan E. (JSC-EC511)" userId="ae2f609d-738f-450e-a0b6-1432d6763f42" providerId="ADAL" clId="{3D348011-CEE7-46DF-B50A-607B29619022}" dt="2026-06-15T18:50:59.165" v="14556" actId="1076"/>
          <ac:picMkLst>
            <pc:docMk/>
            <pc:sldMk cId="1236229525" sldId="928"/>
            <ac:picMk id="3083" creationId="{2B30B19A-6780-DBA7-AE06-A8BB551C5F03}"/>
          </ac:picMkLst>
        </pc:picChg>
        <pc:picChg chg="add mod">
          <ac:chgData name="Ogilvie, Ryan E. (JSC-EC511)" userId="ae2f609d-738f-450e-a0b6-1432d6763f42" providerId="ADAL" clId="{3D348011-CEE7-46DF-B50A-607B29619022}" dt="2026-06-15T18:50:53.654" v="14555" actId="1076"/>
          <ac:picMkLst>
            <pc:docMk/>
            <pc:sldMk cId="1236229525" sldId="928"/>
            <ac:picMk id="3084" creationId="{212E9C98-E9DB-CC22-78CC-8CE63B520DDB}"/>
          </ac:picMkLst>
        </pc:picChg>
        <pc:picChg chg="add mod">
          <ac:chgData name="Ogilvie, Ryan E. (JSC-EC511)" userId="ae2f609d-738f-450e-a0b6-1432d6763f42" providerId="ADAL" clId="{3D348011-CEE7-46DF-B50A-607B29619022}" dt="2026-06-15T18:51:15.950" v="14564" actId="1076"/>
          <ac:picMkLst>
            <pc:docMk/>
            <pc:sldMk cId="1236229525" sldId="928"/>
            <ac:picMk id="3085" creationId="{F96F4C0D-2DD6-76BC-58F7-BDFAD9E496E1}"/>
          </ac:picMkLst>
        </pc:picChg>
        <pc:picChg chg="add mod">
          <ac:chgData name="Ogilvie, Ryan E. (JSC-EC511)" userId="ae2f609d-738f-450e-a0b6-1432d6763f42" providerId="ADAL" clId="{3D348011-CEE7-46DF-B50A-607B29619022}" dt="2026-06-09T16:47:20.589" v="1643" actId="1076"/>
          <ac:picMkLst>
            <pc:docMk/>
            <pc:sldMk cId="1236229525" sldId="928"/>
            <ac:picMk id="3086" creationId="{83D3B772-D98C-A2F4-8818-3861BB0F5FDE}"/>
          </ac:picMkLst>
        </pc:picChg>
        <pc:picChg chg="add mod">
          <ac:chgData name="Ogilvie, Ryan E. (JSC-EC511)" userId="ae2f609d-738f-450e-a0b6-1432d6763f42" providerId="ADAL" clId="{3D348011-CEE7-46DF-B50A-607B29619022}" dt="2026-06-09T16:47:12.803" v="1640" actId="14100"/>
          <ac:picMkLst>
            <pc:docMk/>
            <pc:sldMk cId="1236229525" sldId="928"/>
            <ac:picMk id="3087" creationId="{9F2F56BD-013A-AAA8-8800-AB8136C7A3FD}"/>
          </ac:picMkLst>
        </pc:picChg>
        <pc:picChg chg="add mod">
          <ac:chgData name="Ogilvie, Ryan E. (JSC-EC511)" userId="ae2f609d-738f-450e-a0b6-1432d6763f42" providerId="ADAL" clId="{3D348011-CEE7-46DF-B50A-607B29619022}" dt="2026-06-09T16:47:24.620" v="1645" actId="14100"/>
          <ac:picMkLst>
            <pc:docMk/>
            <pc:sldMk cId="1236229525" sldId="928"/>
            <ac:picMk id="3088" creationId="{372A2AFD-6CD0-8C28-937E-C1C6AA171D12}"/>
          </ac:picMkLst>
        </pc:picChg>
        <pc:picChg chg="add mod">
          <ac:chgData name="Ogilvie, Ryan E. (JSC-EC511)" userId="ae2f609d-738f-450e-a0b6-1432d6763f42" providerId="ADAL" clId="{3D348011-CEE7-46DF-B50A-607B29619022}" dt="2026-06-09T16:47:30.791" v="1647" actId="14100"/>
          <ac:picMkLst>
            <pc:docMk/>
            <pc:sldMk cId="1236229525" sldId="928"/>
            <ac:picMk id="3089" creationId="{89A76E0D-709F-8A6D-2C69-20B3E06C747C}"/>
          </ac:picMkLst>
        </pc:picChg>
        <pc:picChg chg="add mod">
          <ac:chgData name="Ogilvie, Ryan E. (JSC-EC511)" userId="ae2f609d-738f-450e-a0b6-1432d6763f42" providerId="ADAL" clId="{3D348011-CEE7-46DF-B50A-607B29619022}" dt="2026-06-09T16:46:53.992" v="1634" actId="14100"/>
          <ac:picMkLst>
            <pc:docMk/>
            <pc:sldMk cId="1236229525" sldId="928"/>
            <ac:picMk id="3090" creationId="{BB593B2A-46FB-42DF-B21C-7FD648E4E6BD}"/>
          </ac:picMkLst>
        </pc:picChg>
        <pc:picChg chg="add mod">
          <ac:chgData name="Ogilvie, Ryan E. (JSC-EC511)" userId="ae2f609d-738f-450e-a0b6-1432d6763f42" providerId="ADAL" clId="{3D348011-CEE7-46DF-B50A-607B29619022}" dt="2026-06-09T16:46:37.492" v="1628" actId="1076"/>
          <ac:picMkLst>
            <pc:docMk/>
            <pc:sldMk cId="1236229525" sldId="928"/>
            <ac:picMk id="3091" creationId="{6AF4C71E-8374-10C4-2743-E0E0AABCAA3A}"/>
          </ac:picMkLst>
        </pc:picChg>
        <pc:picChg chg="add mod">
          <ac:chgData name="Ogilvie, Ryan E. (JSC-EC511)" userId="ae2f609d-738f-450e-a0b6-1432d6763f42" providerId="ADAL" clId="{3D348011-CEE7-46DF-B50A-607B29619022}" dt="2026-06-09T16:46:41.866" v="1630" actId="1076"/>
          <ac:picMkLst>
            <pc:docMk/>
            <pc:sldMk cId="1236229525" sldId="928"/>
            <ac:picMk id="3092" creationId="{959111ED-DDC4-0F5C-BF51-5F32BB906A4A}"/>
          </ac:picMkLst>
        </pc:picChg>
        <pc:picChg chg="add mod">
          <ac:chgData name="Ogilvie, Ryan E. (JSC-EC511)" userId="ae2f609d-738f-450e-a0b6-1432d6763f42" providerId="ADAL" clId="{3D348011-CEE7-46DF-B50A-607B29619022}" dt="2026-06-09T16:46:47.118" v="1632" actId="1076"/>
          <ac:picMkLst>
            <pc:docMk/>
            <pc:sldMk cId="1236229525" sldId="928"/>
            <ac:picMk id="3093" creationId="{2B7176E0-CFBE-184F-CA52-3A4364F00F9B}"/>
          </ac:picMkLst>
        </pc:picChg>
      </pc:sldChg>
      <pc:sldChg chg="addSp delSp modSp new mod">
        <pc:chgData name="Ogilvie, Ryan E. (JSC-EC511)" userId="ae2f609d-738f-450e-a0b6-1432d6763f42" providerId="ADAL" clId="{3D348011-CEE7-46DF-B50A-607B29619022}" dt="2026-06-15T18:55:13.326" v="14569" actId="2711"/>
        <pc:sldMkLst>
          <pc:docMk/>
          <pc:sldMk cId="174014025" sldId="929"/>
        </pc:sldMkLst>
        <pc:spChg chg="mod">
          <ac:chgData name="Ogilvie, Ryan E. (JSC-EC511)" userId="ae2f609d-738f-450e-a0b6-1432d6763f42" providerId="ADAL" clId="{3D348011-CEE7-46DF-B50A-607B29619022}" dt="2026-06-09T14:57:37.471" v="917" actId="20577"/>
          <ac:spMkLst>
            <pc:docMk/>
            <pc:sldMk cId="174014025" sldId="929"/>
            <ac:spMk id="2" creationId="{FDAB3915-6F7A-907C-41A2-5AEB01399E99}"/>
          </ac:spMkLst>
        </pc:spChg>
        <pc:spChg chg="add del mod">
          <ac:chgData name="Ogilvie, Ryan E. (JSC-EC511)" userId="ae2f609d-738f-450e-a0b6-1432d6763f42" providerId="ADAL" clId="{3D348011-CEE7-46DF-B50A-607B29619022}" dt="2026-06-15T18:49:44.529" v="14536" actId="20577"/>
          <ac:spMkLst>
            <pc:docMk/>
            <pc:sldMk cId="174014025" sldId="929"/>
            <ac:spMk id="3" creationId="{E9F04335-875E-725B-FE62-ADF10BFCD240}"/>
          </ac:spMkLst>
        </pc:spChg>
        <pc:spChg chg="add mod">
          <ac:chgData name="Ogilvie, Ryan E. (JSC-EC511)" userId="ae2f609d-738f-450e-a0b6-1432d6763f42" providerId="ADAL" clId="{3D348011-CEE7-46DF-B50A-607B29619022}" dt="2026-06-12T20:33:59.596" v="12609" actId="20577"/>
          <ac:spMkLst>
            <pc:docMk/>
            <pc:sldMk cId="174014025" sldId="929"/>
            <ac:spMk id="10" creationId="{42DE44A8-6C47-92E5-E0B7-50300C0BB1D7}"/>
          </ac:spMkLst>
        </pc:spChg>
        <pc:spChg chg="add mod">
          <ac:chgData name="Ogilvie, Ryan E. (JSC-EC511)" userId="ae2f609d-738f-450e-a0b6-1432d6763f42" providerId="ADAL" clId="{3D348011-CEE7-46DF-B50A-607B29619022}" dt="2026-06-15T18:55:00.709" v="14566" actId="113"/>
          <ac:spMkLst>
            <pc:docMk/>
            <pc:sldMk cId="174014025" sldId="929"/>
            <ac:spMk id="11" creationId="{202433B7-BD58-01DC-55D1-71EC13201653}"/>
          </ac:spMkLst>
        </pc:spChg>
        <pc:spChg chg="add mod">
          <ac:chgData name="Ogilvie, Ryan E. (JSC-EC511)" userId="ae2f609d-738f-450e-a0b6-1432d6763f42" providerId="ADAL" clId="{3D348011-CEE7-46DF-B50A-607B29619022}" dt="2026-06-15T18:55:03.988" v="14567" actId="113"/>
          <ac:spMkLst>
            <pc:docMk/>
            <pc:sldMk cId="174014025" sldId="929"/>
            <ac:spMk id="14" creationId="{887DE645-EFAF-4F5A-B375-9D57524FB843}"/>
          </ac:spMkLst>
        </pc:spChg>
        <pc:spChg chg="add mod">
          <ac:chgData name="Ogilvie, Ryan E. (JSC-EC511)" userId="ae2f609d-738f-450e-a0b6-1432d6763f42" providerId="ADAL" clId="{3D348011-CEE7-46DF-B50A-607B29619022}" dt="2026-06-15T18:55:13.326" v="14569" actId="2711"/>
          <ac:spMkLst>
            <pc:docMk/>
            <pc:sldMk cId="174014025" sldId="929"/>
            <ac:spMk id="17" creationId="{9FEFF2B4-5A4C-E33E-4AC3-6607D6E99CD4}"/>
          </ac:spMkLst>
        </pc:spChg>
        <pc:graphicFrameChg chg="add del mod modGraphic">
          <ac:chgData name="Ogilvie, Ryan E. (JSC-EC511)" userId="ae2f609d-738f-450e-a0b6-1432d6763f42" providerId="ADAL" clId="{3D348011-CEE7-46DF-B50A-607B29619022}" dt="2026-06-15T18:48:58.616" v="14458" actId="14100"/>
          <ac:graphicFrameMkLst>
            <pc:docMk/>
            <pc:sldMk cId="174014025" sldId="929"/>
            <ac:graphicFrameMk id="8" creationId="{CF0BD1A3-B7F6-D205-5DB3-5E4A0F9CABA7}"/>
          </ac:graphicFrameMkLst>
        </pc:graphicFrameChg>
        <pc:graphicFrameChg chg="add mod modGraphic">
          <ac:chgData name="Ogilvie, Ryan E. (JSC-EC511)" userId="ae2f609d-738f-450e-a0b6-1432d6763f42" providerId="ADAL" clId="{3D348011-CEE7-46DF-B50A-607B29619022}" dt="2026-06-10T21:45:44.120" v="6219" actId="14100"/>
          <ac:graphicFrameMkLst>
            <pc:docMk/>
            <pc:sldMk cId="174014025" sldId="929"/>
            <ac:graphicFrameMk id="15" creationId="{B0DF7D33-1E73-08BE-E10F-E2E88E47A03A}"/>
          </ac:graphicFrameMkLst>
        </pc:graphicFrameChg>
        <pc:picChg chg="add mod">
          <ac:chgData name="Ogilvie, Ryan E. (JSC-EC511)" userId="ae2f609d-738f-450e-a0b6-1432d6763f42" providerId="ADAL" clId="{3D348011-CEE7-46DF-B50A-607B29619022}" dt="2026-06-10T17:48:32.181" v="5410" actId="1076"/>
          <ac:picMkLst>
            <pc:docMk/>
            <pc:sldMk cId="174014025" sldId="929"/>
            <ac:picMk id="6" creationId="{0906A206-54D0-907E-429F-BC1F6BC8E359}"/>
          </ac:picMkLst>
        </pc:picChg>
        <pc:picChg chg="add mod modCrop">
          <ac:chgData name="Ogilvie, Ryan E. (JSC-EC511)" userId="ae2f609d-738f-450e-a0b6-1432d6763f42" providerId="ADAL" clId="{3D348011-CEE7-46DF-B50A-607B29619022}" dt="2026-06-10T21:45:20.926" v="6212" actId="1076"/>
          <ac:picMkLst>
            <pc:docMk/>
            <pc:sldMk cId="174014025" sldId="929"/>
            <ac:picMk id="13" creationId="{F9D7BCD4-016F-334D-0D48-77EDF9626FC9}"/>
          </ac:picMkLst>
        </pc:picChg>
      </pc:sldChg>
      <pc:sldChg chg="addSp delSp modSp new mod">
        <pc:chgData name="Ogilvie, Ryan E. (JSC-EC511)" userId="ae2f609d-738f-450e-a0b6-1432d6763f42" providerId="ADAL" clId="{3D348011-CEE7-46DF-B50A-607B29619022}" dt="2026-06-15T18:55:30.405" v="14572" actId="14100"/>
        <pc:sldMkLst>
          <pc:docMk/>
          <pc:sldMk cId="1251540500" sldId="930"/>
        </pc:sldMkLst>
        <pc:spChg chg="mod">
          <ac:chgData name="Ogilvie, Ryan E. (JSC-EC511)" userId="ae2f609d-738f-450e-a0b6-1432d6763f42" providerId="ADAL" clId="{3D348011-CEE7-46DF-B50A-607B29619022}" dt="2026-06-09T14:57:43.423" v="938" actId="20577"/>
          <ac:spMkLst>
            <pc:docMk/>
            <pc:sldMk cId="1251540500" sldId="930"/>
            <ac:spMk id="2" creationId="{89D05E1A-5BBD-EDDF-ED42-B4FF8D80D2B0}"/>
          </ac:spMkLst>
        </pc:spChg>
        <pc:spChg chg="add del mod">
          <ac:chgData name="Ogilvie, Ryan E. (JSC-EC511)" userId="ae2f609d-738f-450e-a0b6-1432d6763f42" providerId="ADAL" clId="{3D348011-CEE7-46DF-B50A-607B29619022}" dt="2026-06-15T18:50:16.667" v="14550" actId="20577"/>
          <ac:spMkLst>
            <pc:docMk/>
            <pc:sldMk cId="1251540500" sldId="930"/>
            <ac:spMk id="3" creationId="{2E74AC20-49A7-C171-4A11-69FE9D9510C2}"/>
          </ac:spMkLst>
        </pc:spChg>
        <pc:spChg chg="add mod">
          <ac:chgData name="Ogilvie, Ryan E. (JSC-EC511)" userId="ae2f609d-738f-450e-a0b6-1432d6763f42" providerId="ADAL" clId="{3D348011-CEE7-46DF-B50A-607B29619022}" dt="2026-06-12T20:33:43.374" v="12604" actId="20577"/>
          <ac:spMkLst>
            <pc:docMk/>
            <pc:sldMk cId="1251540500" sldId="930"/>
            <ac:spMk id="9" creationId="{C10AEA2A-7DB9-9460-65CB-D17271162B74}"/>
          </ac:spMkLst>
        </pc:spChg>
        <pc:spChg chg="add mod">
          <ac:chgData name="Ogilvie, Ryan E. (JSC-EC511)" userId="ae2f609d-738f-450e-a0b6-1432d6763f42" providerId="ADAL" clId="{3D348011-CEE7-46DF-B50A-607B29619022}" dt="2026-06-15T18:55:24.672" v="14571" actId="113"/>
          <ac:spMkLst>
            <pc:docMk/>
            <pc:sldMk cId="1251540500" sldId="930"/>
            <ac:spMk id="13" creationId="{86ECEA8D-9C50-7012-BDDD-A831EDF3F541}"/>
          </ac:spMkLst>
        </pc:spChg>
        <pc:spChg chg="add mod">
          <ac:chgData name="Ogilvie, Ryan E. (JSC-EC511)" userId="ae2f609d-738f-450e-a0b6-1432d6763f42" providerId="ADAL" clId="{3D348011-CEE7-46DF-B50A-607B29619022}" dt="2026-06-15T18:55:30.405" v="14572" actId="14100"/>
          <ac:spMkLst>
            <pc:docMk/>
            <pc:sldMk cId="1251540500" sldId="930"/>
            <ac:spMk id="14" creationId="{F84BCA99-A232-E0A7-739C-49CD8ECFAF3C}"/>
          </ac:spMkLst>
        </pc:spChg>
        <pc:picChg chg="add mod">
          <ac:chgData name="Ogilvie, Ryan E. (JSC-EC511)" userId="ae2f609d-738f-450e-a0b6-1432d6763f42" providerId="ADAL" clId="{3D348011-CEE7-46DF-B50A-607B29619022}" dt="2026-06-10T22:11:11.307" v="7905" actId="1076"/>
          <ac:picMkLst>
            <pc:docMk/>
            <pc:sldMk cId="1251540500" sldId="930"/>
            <ac:picMk id="6" creationId="{D03E6AC9-0136-4C73-57C8-ACE9BA8D22AE}"/>
          </ac:picMkLst>
        </pc:picChg>
        <pc:picChg chg="add mod">
          <ac:chgData name="Ogilvie, Ryan E. (JSC-EC511)" userId="ae2f609d-738f-450e-a0b6-1432d6763f42" providerId="ADAL" clId="{3D348011-CEE7-46DF-B50A-607B29619022}" dt="2026-06-10T22:10:59.656" v="7901" actId="1076"/>
          <ac:picMkLst>
            <pc:docMk/>
            <pc:sldMk cId="1251540500" sldId="930"/>
            <ac:picMk id="7" creationId="{646C4618-B940-8B50-F462-84E8B4209623}"/>
          </ac:picMkLst>
        </pc:picChg>
        <pc:picChg chg="add mod">
          <ac:chgData name="Ogilvie, Ryan E. (JSC-EC511)" userId="ae2f609d-738f-450e-a0b6-1432d6763f42" providerId="ADAL" clId="{3D348011-CEE7-46DF-B50A-607B29619022}" dt="2026-06-10T22:11:06.379" v="7903" actId="1076"/>
          <ac:picMkLst>
            <pc:docMk/>
            <pc:sldMk cId="1251540500" sldId="930"/>
            <ac:picMk id="12" creationId="{6EF2CF17-B6B9-FFCC-B5F8-79BBADEACAF2}"/>
          </ac:picMkLst>
        </pc:picChg>
      </pc:sldChg>
      <pc:sldChg chg="addSp modSp new mod">
        <pc:chgData name="Ogilvie, Ryan E. (JSC-EC511)" userId="ae2f609d-738f-450e-a0b6-1432d6763f42" providerId="ADAL" clId="{3D348011-CEE7-46DF-B50A-607B29619022}" dt="2026-06-12T20:37:59.705" v="12703" actId="20577"/>
        <pc:sldMkLst>
          <pc:docMk/>
          <pc:sldMk cId="2499696749" sldId="931"/>
        </pc:sldMkLst>
        <pc:spChg chg="mod">
          <ac:chgData name="Ogilvie, Ryan E. (JSC-EC511)" userId="ae2f609d-738f-450e-a0b6-1432d6763f42" providerId="ADAL" clId="{3D348011-CEE7-46DF-B50A-607B29619022}" dt="2026-06-09T16:50:45.831" v="1730" actId="1076"/>
          <ac:spMkLst>
            <pc:docMk/>
            <pc:sldMk cId="2499696749" sldId="931"/>
            <ac:spMk id="2" creationId="{2B695D2B-88E0-B5AF-7102-DBF8EC76B3ED}"/>
          </ac:spMkLst>
        </pc:spChg>
        <pc:spChg chg="mod">
          <ac:chgData name="Ogilvie, Ryan E. (JSC-EC511)" userId="ae2f609d-738f-450e-a0b6-1432d6763f42" providerId="ADAL" clId="{3D348011-CEE7-46DF-B50A-607B29619022}" dt="2026-06-12T20:37:59.705" v="12703" actId="20577"/>
          <ac:spMkLst>
            <pc:docMk/>
            <pc:sldMk cId="2499696749" sldId="931"/>
            <ac:spMk id="3" creationId="{680BCEBB-2B26-4422-558C-B39B5C32A197}"/>
          </ac:spMkLst>
        </pc:spChg>
        <pc:spChg chg="add mod">
          <ac:chgData name="Ogilvie, Ryan E. (JSC-EC511)" userId="ae2f609d-738f-450e-a0b6-1432d6763f42" providerId="ADAL" clId="{3D348011-CEE7-46DF-B50A-607B29619022}" dt="2026-06-12T20:37:12.304" v="12671" actId="1076"/>
          <ac:spMkLst>
            <pc:docMk/>
            <pc:sldMk cId="2499696749" sldId="931"/>
            <ac:spMk id="9" creationId="{3B2E8260-1E51-08C1-1041-F6813D3F1D78}"/>
          </ac:spMkLst>
        </pc:spChg>
        <pc:graphicFrameChg chg="add mod modGraphic">
          <ac:chgData name="Ogilvie, Ryan E. (JSC-EC511)" userId="ae2f609d-738f-450e-a0b6-1432d6763f42" providerId="ADAL" clId="{3D348011-CEE7-46DF-B50A-607B29619022}" dt="2026-06-12T20:36:47.904" v="12657" actId="1076"/>
          <ac:graphicFrameMkLst>
            <pc:docMk/>
            <pc:sldMk cId="2499696749" sldId="931"/>
            <ac:graphicFrameMk id="6" creationId="{BC7B2C48-6611-09CC-3C87-FB1EBCE5877A}"/>
          </ac:graphicFrameMkLst>
        </pc:graphicFrameChg>
        <pc:graphicFrameChg chg="add mod modGraphic">
          <ac:chgData name="Ogilvie, Ryan E. (JSC-EC511)" userId="ae2f609d-738f-450e-a0b6-1432d6763f42" providerId="ADAL" clId="{3D348011-CEE7-46DF-B50A-607B29619022}" dt="2026-06-12T20:36:23.432" v="12651" actId="14100"/>
          <ac:graphicFrameMkLst>
            <pc:docMk/>
            <pc:sldMk cId="2499696749" sldId="931"/>
            <ac:graphicFrameMk id="7" creationId="{00B4E9BC-836D-2F26-C8DD-F4189C821BC9}"/>
          </ac:graphicFrameMkLst>
        </pc:graphicFrameChg>
        <pc:picChg chg="add mod">
          <ac:chgData name="Ogilvie, Ryan E. (JSC-EC511)" userId="ae2f609d-738f-450e-a0b6-1432d6763f42" providerId="ADAL" clId="{3D348011-CEE7-46DF-B50A-607B29619022}" dt="2026-06-12T20:37:22.135" v="12677" actId="1076"/>
          <ac:picMkLst>
            <pc:docMk/>
            <pc:sldMk cId="2499696749" sldId="931"/>
            <ac:picMk id="7169" creationId="{F980FCD6-0E02-8BE3-3559-7BEEBF619830}"/>
          </ac:picMkLst>
        </pc:picChg>
        <pc:picChg chg="add mod">
          <ac:chgData name="Ogilvie, Ryan E. (JSC-EC511)" userId="ae2f609d-738f-450e-a0b6-1432d6763f42" providerId="ADAL" clId="{3D348011-CEE7-46DF-B50A-607B29619022}" dt="2026-06-12T20:37:19.666" v="12674" actId="14100"/>
          <ac:picMkLst>
            <pc:docMk/>
            <pc:sldMk cId="2499696749" sldId="931"/>
            <ac:picMk id="7170" creationId="{49FE4D87-2199-A85A-9849-46F6C1CF80B4}"/>
          </ac:picMkLst>
        </pc:picChg>
        <pc:picChg chg="add mod">
          <ac:chgData name="Ogilvie, Ryan E. (JSC-EC511)" userId="ae2f609d-738f-450e-a0b6-1432d6763f42" providerId="ADAL" clId="{3D348011-CEE7-46DF-B50A-607B29619022}" dt="2026-06-12T20:37:18.240" v="12673" actId="14100"/>
          <ac:picMkLst>
            <pc:docMk/>
            <pc:sldMk cId="2499696749" sldId="931"/>
            <ac:picMk id="7171" creationId="{87810682-9320-941E-5BFB-663EF413575C}"/>
          </ac:picMkLst>
        </pc:picChg>
        <pc:picChg chg="add mod">
          <ac:chgData name="Ogilvie, Ryan E. (JSC-EC511)" userId="ae2f609d-738f-450e-a0b6-1432d6763f42" providerId="ADAL" clId="{3D348011-CEE7-46DF-B50A-607B29619022}" dt="2026-06-12T20:37:30.045" v="12681" actId="1076"/>
          <ac:picMkLst>
            <pc:docMk/>
            <pc:sldMk cId="2499696749" sldId="931"/>
            <ac:picMk id="7172" creationId="{FB457F2B-EF4F-3262-6729-6E278289184A}"/>
          </ac:picMkLst>
        </pc:picChg>
        <pc:picChg chg="add mod">
          <ac:chgData name="Ogilvie, Ryan E. (JSC-EC511)" userId="ae2f609d-738f-450e-a0b6-1432d6763f42" providerId="ADAL" clId="{3D348011-CEE7-46DF-B50A-607B29619022}" dt="2026-06-12T20:37:28.546" v="12680" actId="1076"/>
          <ac:picMkLst>
            <pc:docMk/>
            <pc:sldMk cId="2499696749" sldId="931"/>
            <ac:picMk id="7173" creationId="{1A7388D3-F8AE-DDA9-3F60-38AC164E47E3}"/>
          </ac:picMkLst>
        </pc:picChg>
        <pc:picChg chg="add mod">
          <ac:chgData name="Ogilvie, Ryan E. (JSC-EC511)" userId="ae2f609d-738f-450e-a0b6-1432d6763f42" providerId="ADAL" clId="{3D348011-CEE7-46DF-B50A-607B29619022}" dt="2026-06-12T20:37:16.631" v="12672" actId="14100"/>
          <ac:picMkLst>
            <pc:docMk/>
            <pc:sldMk cId="2499696749" sldId="931"/>
            <ac:picMk id="7174" creationId="{2D0428CA-B3A4-EB25-4048-932A038424A8}"/>
          </ac:picMkLst>
        </pc:picChg>
      </pc:sldChg>
      <pc:sldChg chg="addSp modSp new mod">
        <pc:chgData name="Ogilvie, Ryan E. (JSC-EC511)" userId="ae2f609d-738f-450e-a0b6-1432d6763f42" providerId="ADAL" clId="{3D348011-CEE7-46DF-B50A-607B29619022}" dt="2026-06-15T18:59:28.822" v="14622" actId="14100"/>
        <pc:sldMkLst>
          <pc:docMk/>
          <pc:sldMk cId="601032233" sldId="932"/>
        </pc:sldMkLst>
        <pc:spChg chg="mod">
          <ac:chgData name="Ogilvie, Ryan E. (JSC-EC511)" userId="ae2f609d-738f-450e-a0b6-1432d6763f42" providerId="ADAL" clId="{3D348011-CEE7-46DF-B50A-607B29619022}" dt="2026-06-09T14:58:00.604" v="986" actId="20577"/>
          <ac:spMkLst>
            <pc:docMk/>
            <pc:sldMk cId="601032233" sldId="932"/>
            <ac:spMk id="2" creationId="{B449CA92-8ADA-56B8-0847-BF94325975E1}"/>
          </ac:spMkLst>
        </pc:spChg>
        <pc:spChg chg="mod">
          <ac:chgData name="Ogilvie, Ryan E. (JSC-EC511)" userId="ae2f609d-738f-450e-a0b6-1432d6763f42" providerId="ADAL" clId="{3D348011-CEE7-46DF-B50A-607B29619022}" dt="2026-06-12T20:56:56.289" v="14334" actId="20577"/>
          <ac:spMkLst>
            <pc:docMk/>
            <pc:sldMk cId="601032233" sldId="932"/>
            <ac:spMk id="3" creationId="{4826EA4E-FDF8-3DF4-A599-8E226B472742}"/>
          </ac:spMkLst>
        </pc:spChg>
        <pc:spChg chg="add mod">
          <ac:chgData name="Ogilvie, Ryan E. (JSC-EC511)" userId="ae2f609d-738f-450e-a0b6-1432d6763f42" providerId="ADAL" clId="{3D348011-CEE7-46DF-B50A-607B29619022}" dt="2026-06-12T20:46:12.867" v="13442" actId="1076"/>
          <ac:spMkLst>
            <pc:docMk/>
            <pc:sldMk cId="601032233" sldId="932"/>
            <ac:spMk id="7" creationId="{FDDC3D3A-C5F6-5798-A8EA-E83382A7789D}"/>
          </ac:spMkLst>
        </pc:spChg>
        <pc:spChg chg="add mod">
          <ac:chgData name="Ogilvie, Ryan E. (JSC-EC511)" userId="ae2f609d-738f-450e-a0b6-1432d6763f42" providerId="ADAL" clId="{3D348011-CEE7-46DF-B50A-607B29619022}" dt="2026-06-15T18:59:21.107" v="14620" actId="113"/>
          <ac:spMkLst>
            <pc:docMk/>
            <pc:sldMk cId="601032233" sldId="932"/>
            <ac:spMk id="11" creationId="{47B10292-B7EB-5097-DDCE-506CE1D2BF24}"/>
          </ac:spMkLst>
        </pc:spChg>
        <pc:spChg chg="add mod">
          <ac:chgData name="Ogilvie, Ryan E. (JSC-EC511)" userId="ae2f609d-738f-450e-a0b6-1432d6763f42" providerId="ADAL" clId="{3D348011-CEE7-46DF-B50A-607B29619022}" dt="2026-06-15T18:59:28.822" v="14622" actId="14100"/>
          <ac:spMkLst>
            <pc:docMk/>
            <pc:sldMk cId="601032233" sldId="932"/>
            <ac:spMk id="13" creationId="{DFB54273-73F0-754A-2256-7FDCE041E8E0}"/>
          </ac:spMkLst>
        </pc:spChg>
        <pc:graphicFrameChg chg="add mod modGraphic">
          <ac:chgData name="Ogilvie, Ryan E. (JSC-EC511)" userId="ae2f609d-738f-450e-a0b6-1432d6763f42" providerId="ADAL" clId="{3D348011-CEE7-46DF-B50A-607B29619022}" dt="2026-06-12T20:46:09.036" v="13441" actId="14100"/>
          <ac:graphicFrameMkLst>
            <pc:docMk/>
            <pc:sldMk cId="601032233" sldId="932"/>
            <ac:graphicFrameMk id="6" creationId="{74A2DF0F-7652-F3C2-3889-FA3A40C0B44C}"/>
          </ac:graphicFrameMkLst>
        </pc:graphicFrameChg>
        <pc:picChg chg="add mod">
          <ac:chgData name="Ogilvie, Ryan E. (JSC-EC511)" userId="ae2f609d-738f-450e-a0b6-1432d6763f42" providerId="ADAL" clId="{3D348011-CEE7-46DF-B50A-607B29619022}" dt="2026-06-12T20:46:19.591" v="13445" actId="1076"/>
          <ac:picMkLst>
            <pc:docMk/>
            <pc:sldMk cId="601032233" sldId="932"/>
            <ac:picMk id="8" creationId="{F2C09C90-316F-CB7C-B106-C174C76DC72C}"/>
          </ac:picMkLst>
        </pc:picChg>
        <pc:picChg chg="add mod">
          <ac:chgData name="Ogilvie, Ryan E. (JSC-EC511)" userId="ae2f609d-738f-450e-a0b6-1432d6763f42" providerId="ADAL" clId="{3D348011-CEE7-46DF-B50A-607B29619022}" dt="2026-06-12T20:46:21.418" v="13446" actId="1076"/>
          <ac:picMkLst>
            <pc:docMk/>
            <pc:sldMk cId="601032233" sldId="932"/>
            <ac:picMk id="9" creationId="{CCC8407D-CBC7-9152-660D-3DDB9AC43B56}"/>
          </ac:picMkLst>
        </pc:picChg>
      </pc:sldChg>
      <pc:sldChg chg="addSp delSp modSp new mod">
        <pc:chgData name="Ogilvie, Ryan E. (JSC-EC511)" userId="ae2f609d-738f-450e-a0b6-1432d6763f42" providerId="ADAL" clId="{3D348011-CEE7-46DF-B50A-607B29619022}" dt="2026-06-15T19:00:51.572" v="14651" actId="20577"/>
        <pc:sldMkLst>
          <pc:docMk/>
          <pc:sldMk cId="4206786808" sldId="933"/>
        </pc:sldMkLst>
        <pc:spChg chg="mod">
          <ac:chgData name="Ogilvie, Ryan E. (JSC-EC511)" userId="ae2f609d-738f-450e-a0b6-1432d6763f42" providerId="ADAL" clId="{3D348011-CEE7-46DF-B50A-607B29619022}" dt="2026-06-09T14:58:16.448" v="1034" actId="20577"/>
          <ac:spMkLst>
            <pc:docMk/>
            <pc:sldMk cId="4206786808" sldId="933"/>
            <ac:spMk id="2" creationId="{B436BA43-5F24-0AB4-980E-2689A41C494A}"/>
          </ac:spMkLst>
        </pc:spChg>
        <pc:spChg chg="mod">
          <ac:chgData name="Ogilvie, Ryan E. (JSC-EC511)" userId="ae2f609d-738f-450e-a0b6-1432d6763f42" providerId="ADAL" clId="{3D348011-CEE7-46DF-B50A-607B29619022}" dt="2026-06-15T19:00:51.572" v="14651" actId="20577"/>
          <ac:spMkLst>
            <pc:docMk/>
            <pc:sldMk cId="4206786808" sldId="933"/>
            <ac:spMk id="3" creationId="{4B0F4802-B771-978D-271F-FC494DEC9157}"/>
          </ac:spMkLst>
        </pc:spChg>
        <pc:spChg chg="add mod">
          <ac:chgData name="Ogilvie, Ryan E. (JSC-EC511)" userId="ae2f609d-738f-450e-a0b6-1432d6763f42" providerId="ADAL" clId="{3D348011-CEE7-46DF-B50A-607B29619022}" dt="2026-06-11T21:23:35.847" v="8680" actId="14100"/>
          <ac:spMkLst>
            <pc:docMk/>
            <pc:sldMk cId="4206786808" sldId="933"/>
            <ac:spMk id="24" creationId="{D877DCCA-BA67-AD2B-E56C-28097CBEE949}"/>
          </ac:spMkLst>
        </pc:spChg>
        <pc:spChg chg="add mod">
          <ac:chgData name="Ogilvie, Ryan E. (JSC-EC511)" userId="ae2f609d-738f-450e-a0b6-1432d6763f42" providerId="ADAL" clId="{3D348011-CEE7-46DF-B50A-607B29619022}" dt="2026-06-11T21:23:32.146" v="8679" actId="122"/>
          <ac:spMkLst>
            <pc:docMk/>
            <pc:sldMk cId="4206786808" sldId="933"/>
            <ac:spMk id="26" creationId="{D301D401-EF00-1D48-D99D-237AF4BC1E99}"/>
          </ac:spMkLst>
        </pc:spChg>
        <pc:spChg chg="add mod">
          <ac:chgData name="Ogilvie, Ryan E. (JSC-EC511)" userId="ae2f609d-738f-450e-a0b6-1432d6763f42" providerId="ADAL" clId="{3D348011-CEE7-46DF-B50A-607B29619022}" dt="2026-06-15T19:00:27.002" v="14649" actId="1076"/>
          <ac:spMkLst>
            <pc:docMk/>
            <pc:sldMk cId="4206786808" sldId="933"/>
            <ac:spMk id="27" creationId="{3B55A599-1805-2566-D290-FFB33E433ADF}"/>
          </ac:spMkLst>
        </pc:spChg>
        <pc:picChg chg="add mod">
          <ac:chgData name="Ogilvie, Ryan E. (JSC-EC511)" userId="ae2f609d-738f-450e-a0b6-1432d6763f42" providerId="ADAL" clId="{3D348011-CEE7-46DF-B50A-607B29619022}" dt="2026-06-11T21:23:26.950" v="8677" actId="1076"/>
          <ac:picMkLst>
            <pc:docMk/>
            <pc:sldMk cId="4206786808" sldId="933"/>
            <ac:picMk id="6" creationId="{E3D62E2A-026F-6D49-F01A-CC0DE76CD7F2}"/>
          </ac:picMkLst>
        </pc:picChg>
        <pc:picChg chg="add mod">
          <ac:chgData name="Ogilvie, Ryan E. (JSC-EC511)" userId="ae2f609d-738f-450e-a0b6-1432d6763f42" providerId="ADAL" clId="{3D348011-CEE7-46DF-B50A-607B29619022}" dt="2026-06-11T21:22:51.265" v="8644" actId="14100"/>
          <ac:picMkLst>
            <pc:docMk/>
            <pc:sldMk cId="4206786808" sldId="933"/>
            <ac:picMk id="21" creationId="{C7306D82-21C8-ED83-5E46-EA50FE5B84ED}"/>
          </ac:picMkLst>
        </pc:picChg>
        <pc:picChg chg="add mod">
          <ac:chgData name="Ogilvie, Ryan E. (JSC-EC511)" userId="ae2f609d-738f-450e-a0b6-1432d6763f42" providerId="ADAL" clId="{3D348011-CEE7-46DF-B50A-607B29619022}" dt="2026-06-11T21:22:58.866" v="8648" actId="14100"/>
          <ac:picMkLst>
            <pc:docMk/>
            <pc:sldMk cId="4206786808" sldId="933"/>
            <ac:picMk id="22" creationId="{67823885-E66E-9C7C-E54C-681DAF24BE44}"/>
          </ac:picMkLst>
        </pc:picChg>
      </pc:sldChg>
      <pc:sldChg chg="addSp delSp modSp new mod">
        <pc:chgData name="Ogilvie, Ryan E. (JSC-EC511)" userId="ae2f609d-738f-450e-a0b6-1432d6763f42" providerId="ADAL" clId="{3D348011-CEE7-46DF-B50A-607B29619022}" dt="2026-06-12T20:54:25.932" v="14105" actId="20577"/>
        <pc:sldMkLst>
          <pc:docMk/>
          <pc:sldMk cId="1138968893" sldId="934"/>
        </pc:sldMkLst>
        <pc:spChg chg="mod">
          <ac:chgData name="Ogilvie, Ryan E. (JSC-EC511)" userId="ae2f609d-738f-450e-a0b6-1432d6763f42" providerId="ADAL" clId="{3D348011-CEE7-46DF-B50A-607B29619022}" dt="2026-06-09T14:58:23.004" v="1049" actId="20577"/>
          <ac:spMkLst>
            <pc:docMk/>
            <pc:sldMk cId="1138968893" sldId="934"/>
            <ac:spMk id="2" creationId="{7A66AFED-D05F-74CE-FD8A-D3FE0EFAEA4A}"/>
          </ac:spMkLst>
        </pc:spChg>
        <pc:spChg chg="mod">
          <ac:chgData name="Ogilvie, Ryan E. (JSC-EC511)" userId="ae2f609d-738f-450e-a0b6-1432d6763f42" providerId="ADAL" clId="{3D348011-CEE7-46DF-B50A-607B29619022}" dt="2026-06-12T20:54:25.932" v="14105" actId="20577"/>
          <ac:spMkLst>
            <pc:docMk/>
            <pc:sldMk cId="1138968893" sldId="934"/>
            <ac:spMk id="3" creationId="{68CCA152-B88C-D2B4-C7BD-1FD7EC574BD1}"/>
          </ac:spMkLst>
        </pc:spChg>
      </pc:sldChg>
      <pc:sldChg chg="modSp new mod">
        <pc:chgData name="Ogilvie, Ryan E. (JSC-EC511)" userId="ae2f609d-738f-450e-a0b6-1432d6763f42" providerId="ADAL" clId="{3D348011-CEE7-46DF-B50A-607B29619022}" dt="2026-06-15T19:00:39.079" v="14650" actId="20577"/>
        <pc:sldMkLst>
          <pc:docMk/>
          <pc:sldMk cId="1048022097" sldId="935"/>
        </pc:sldMkLst>
        <pc:spChg chg="mod">
          <ac:chgData name="Ogilvie, Ryan E. (JSC-EC511)" userId="ae2f609d-738f-450e-a0b6-1432d6763f42" providerId="ADAL" clId="{3D348011-CEE7-46DF-B50A-607B29619022}" dt="2026-06-09T15:00:28.818" v="1078" actId="20577"/>
          <ac:spMkLst>
            <pc:docMk/>
            <pc:sldMk cId="1048022097" sldId="935"/>
            <ac:spMk id="2" creationId="{79251C07-C98F-713A-3DC0-EDED4F7AE391}"/>
          </ac:spMkLst>
        </pc:spChg>
        <pc:spChg chg="mod">
          <ac:chgData name="Ogilvie, Ryan E. (JSC-EC511)" userId="ae2f609d-738f-450e-a0b6-1432d6763f42" providerId="ADAL" clId="{3D348011-CEE7-46DF-B50A-607B29619022}" dt="2026-06-15T19:00:39.079" v="14650" actId="20577"/>
          <ac:spMkLst>
            <pc:docMk/>
            <pc:sldMk cId="1048022097" sldId="935"/>
            <ac:spMk id="3" creationId="{48EB3D03-582E-F734-00E5-54A52243587F}"/>
          </ac:spMkLst>
        </pc:spChg>
      </pc:sldChg>
      <pc:sldMasterChg chg="modSldLayout">
        <pc:chgData name="Ogilvie, Ryan E. (JSC-EC511)" userId="ae2f609d-738f-450e-a0b6-1432d6763f42" providerId="ADAL" clId="{3D348011-CEE7-46DF-B50A-607B29619022}" dt="2026-04-21T20:17:11.050" v="588" actId="20577"/>
        <pc:sldMasterMkLst>
          <pc:docMk/>
          <pc:sldMasterMk cId="2290013322" sldId="2147483697"/>
        </pc:sldMasterMkLst>
        <pc:sldLayoutChg chg="modSp mod">
          <pc:chgData name="Ogilvie, Ryan E. (JSC-EC511)" userId="ae2f609d-738f-450e-a0b6-1432d6763f42" providerId="ADAL" clId="{3D348011-CEE7-46DF-B50A-607B29619022}" dt="2026-04-21T20:17:11.050" v="588" actId="20577"/>
          <pc:sldLayoutMkLst>
            <pc:docMk/>
            <pc:sldMasterMk cId="2290013322" sldId="2147483697"/>
            <pc:sldLayoutMk cId="2804387841" sldId="214748369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CA528-34CC-45A9-B9EB-020983F09ADC}" type="datetimeFigureOut">
              <a:rPr lang="en-US" smtClean="0"/>
              <a:t>6/15/2026</a:t>
            </a:fld>
            <a:endParaRPr lang="en-US"/>
          </a:p>
        </p:txBody>
      </p:sp>
      <p:sp>
        <p:nvSpPr>
          <p:cNvPr id="4" name="Slide Image Placeholder 3"/>
          <p:cNvSpPr>
            <a:spLocks noGrp="1" noRot="1" noChangeAspect="1"/>
          </p:cNvSpPr>
          <p:nvPr>
            <p:ph type="sldImg" idx="2"/>
          </p:nvPr>
        </p:nvSpPr>
        <p:spPr>
          <a:xfrm>
            <a:off x="903288" y="1143000"/>
            <a:ext cx="5051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A3F312-59C9-4752-B5D6-BC91046C5EDE}" type="slidenum">
              <a:rPr lang="en-US" smtClean="0"/>
              <a:t>‹#›</a:t>
            </a:fld>
            <a:endParaRPr lang="en-US"/>
          </a:p>
        </p:txBody>
      </p:sp>
    </p:spTree>
    <p:extLst>
      <p:ext uri="{BB962C8B-B14F-4D97-AF65-F5344CB8AC3E}">
        <p14:creationId xmlns:p14="http://schemas.microsoft.com/office/powerpoint/2010/main" val="3595214921"/>
      </p:ext>
    </p:extLst>
  </p:cSld>
  <p:clrMap bg1="lt1" tx1="dk1" bg2="lt2" tx2="dk2" accent1="accent1" accent2="accent2" accent3="accent3" accent4="accent4" accent5="accent5" accent6="accent6" hlink="hlink" folHlink="folHlink"/>
  <p:notesStyle>
    <a:lvl1pPr marL="0" algn="l" defTabSz="1272845" rtl="0" eaLnBrk="1" latinLnBrk="0" hangingPunct="1">
      <a:defRPr sz="1670" kern="1200">
        <a:solidFill>
          <a:schemeClr val="tx1"/>
        </a:solidFill>
        <a:latin typeface="+mn-lt"/>
        <a:ea typeface="+mn-ea"/>
        <a:cs typeface="+mn-cs"/>
      </a:defRPr>
    </a:lvl1pPr>
    <a:lvl2pPr marL="636422" algn="l" defTabSz="1272845" rtl="0" eaLnBrk="1" latinLnBrk="0" hangingPunct="1">
      <a:defRPr sz="1670" kern="1200">
        <a:solidFill>
          <a:schemeClr val="tx1"/>
        </a:solidFill>
        <a:latin typeface="+mn-lt"/>
        <a:ea typeface="+mn-ea"/>
        <a:cs typeface="+mn-cs"/>
      </a:defRPr>
    </a:lvl2pPr>
    <a:lvl3pPr marL="1272845" algn="l" defTabSz="1272845" rtl="0" eaLnBrk="1" latinLnBrk="0" hangingPunct="1">
      <a:defRPr sz="1670" kern="1200">
        <a:solidFill>
          <a:schemeClr val="tx1"/>
        </a:solidFill>
        <a:latin typeface="+mn-lt"/>
        <a:ea typeface="+mn-ea"/>
        <a:cs typeface="+mn-cs"/>
      </a:defRPr>
    </a:lvl3pPr>
    <a:lvl4pPr marL="1909267" algn="l" defTabSz="1272845" rtl="0" eaLnBrk="1" latinLnBrk="0" hangingPunct="1">
      <a:defRPr sz="1670" kern="1200">
        <a:solidFill>
          <a:schemeClr val="tx1"/>
        </a:solidFill>
        <a:latin typeface="+mn-lt"/>
        <a:ea typeface="+mn-ea"/>
        <a:cs typeface="+mn-cs"/>
      </a:defRPr>
    </a:lvl4pPr>
    <a:lvl5pPr marL="2545690" algn="l" defTabSz="1272845" rtl="0" eaLnBrk="1" latinLnBrk="0" hangingPunct="1">
      <a:defRPr sz="1670" kern="1200">
        <a:solidFill>
          <a:schemeClr val="tx1"/>
        </a:solidFill>
        <a:latin typeface="+mn-lt"/>
        <a:ea typeface="+mn-ea"/>
        <a:cs typeface="+mn-cs"/>
      </a:defRPr>
    </a:lvl5pPr>
    <a:lvl6pPr marL="3182112" algn="l" defTabSz="1272845" rtl="0" eaLnBrk="1" latinLnBrk="0" hangingPunct="1">
      <a:defRPr sz="1670" kern="1200">
        <a:solidFill>
          <a:schemeClr val="tx1"/>
        </a:solidFill>
        <a:latin typeface="+mn-lt"/>
        <a:ea typeface="+mn-ea"/>
        <a:cs typeface="+mn-cs"/>
      </a:defRPr>
    </a:lvl6pPr>
    <a:lvl7pPr marL="3818534" algn="l" defTabSz="1272845" rtl="0" eaLnBrk="1" latinLnBrk="0" hangingPunct="1">
      <a:defRPr sz="1670" kern="1200">
        <a:solidFill>
          <a:schemeClr val="tx1"/>
        </a:solidFill>
        <a:latin typeface="+mn-lt"/>
        <a:ea typeface="+mn-ea"/>
        <a:cs typeface="+mn-cs"/>
      </a:defRPr>
    </a:lvl7pPr>
    <a:lvl8pPr marL="4454957" algn="l" defTabSz="1272845" rtl="0" eaLnBrk="1" latinLnBrk="0" hangingPunct="1">
      <a:defRPr sz="1670" kern="1200">
        <a:solidFill>
          <a:schemeClr val="tx1"/>
        </a:solidFill>
        <a:latin typeface="+mn-lt"/>
        <a:ea typeface="+mn-ea"/>
        <a:cs typeface="+mn-cs"/>
      </a:defRPr>
    </a:lvl8pPr>
    <a:lvl9pPr marL="5091379" algn="l" defTabSz="1272845" rtl="0" eaLnBrk="1" latinLnBrk="0" hangingPunct="1">
      <a:defRPr sz="167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Picture 196"/>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3" y="13411"/>
            <a:ext cx="16458795" cy="10064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8640" y="3386586"/>
            <a:ext cx="14607540" cy="2424941"/>
          </a:xfrm>
        </p:spPr>
        <p:txBody>
          <a:bodyPr/>
          <a:lstStyle>
            <a:lvl1pP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1" y="5811528"/>
            <a:ext cx="11826730" cy="1045497"/>
          </a:xfrm>
          <a:gradFill flip="none" rotWithShape="1">
            <a:gsLst>
              <a:gs pos="0">
                <a:schemeClr val="tx1">
                  <a:alpha val="58000"/>
                </a:schemeClr>
              </a:gs>
              <a:gs pos="50000">
                <a:schemeClr val="bg1">
                  <a:lumMod val="50000"/>
                  <a:shade val="67500"/>
                  <a:satMod val="115000"/>
                  <a:alpha val="48000"/>
                </a:schemeClr>
              </a:gs>
              <a:gs pos="100000">
                <a:schemeClr val="bg1">
                  <a:lumMod val="50000"/>
                  <a:shade val="100000"/>
                  <a:satMod val="115000"/>
                </a:schemeClr>
              </a:gs>
            </a:gsLst>
            <a:lin ang="2700000" scaled="1"/>
            <a:tileRect/>
          </a:gradFill>
        </p:spPr>
        <p:txBody>
          <a:bodyPr/>
          <a:lstStyle>
            <a:lvl1pPr marL="0" indent="0" algn="ctr">
              <a:buNone/>
              <a:defRPr>
                <a:solidFill>
                  <a:schemeClr val="bg1">
                    <a:lumMod val="75000"/>
                  </a:schemeClr>
                </a:solidFill>
                <a:effectLst>
                  <a:outerShdw blurRad="38100" dist="38100" dir="2700000" algn="tl">
                    <a:srgbClr val="000000">
                      <a:alpha val="43137"/>
                    </a:srgbClr>
                  </a:outerShdw>
                </a:effectLst>
              </a:defRPr>
            </a:lvl1pPr>
            <a:lvl2pPr marL="617205" indent="0" algn="ctr">
              <a:buNone/>
              <a:defRPr>
                <a:solidFill>
                  <a:schemeClr val="bg1"/>
                </a:solidFill>
              </a:defRPr>
            </a:lvl2pPr>
            <a:lvl3pPr marL="1234409" indent="0" algn="ctr">
              <a:buNone/>
              <a:defRPr>
                <a:solidFill>
                  <a:schemeClr val="tx1">
                    <a:tint val="75000"/>
                  </a:schemeClr>
                </a:solidFill>
              </a:defRPr>
            </a:lvl3pPr>
            <a:lvl4pPr marL="1851614" indent="0" algn="ctr">
              <a:buNone/>
              <a:defRPr>
                <a:solidFill>
                  <a:schemeClr val="tx1">
                    <a:tint val="75000"/>
                  </a:schemeClr>
                </a:solidFill>
              </a:defRPr>
            </a:lvl4pPr>
            <a:lvl5pPr marL="2468818" indent="0" algn="ctr">
              <a:buNone/>
              <a:defRPr>
                <a:solidFill>
                  <a:schemeClr val="tx1">
                    <a:tint val="75000"/>
                  </a:schemeClr>
                </a:solidFill>
              </a:defRPr>
            </a:lvl5pPr>
            <a:lvl6pPr marL="3086023" indent="0" algn="ctr">
              <a:buNone/>
              <a:defRPr>
                <a:solidFill>
                  <a:schemeClr val="tx1">
                    <a:tint val="75000"/>
                  </a:schemeClr>
                </a:solidFill>
              </a:defRPr>
            </a:lvl6pPr>
            <a:lvl7pPr marL="3703227" indent="0" algn="ctr">
              <a:buNone/>
              <a:defRPr>
                <a:solidFill>
                  <a:schemeClr val="tx1">
                    <a:tint val="75000"/>
                  </a:schemeClr>
                </a:solidFill>
              </a:defRPr>
            </a:lvl7pPr>
            <a:lvl8pPr marL="4320432" indent="0" algn="ctr">
              <a:buNone/>
              <a:defRPr>
                <a:solidFill>
                  <a:schemeClr val="tx1">
                    <a:tint val="75000"/>
                  </a:schemeClr>
                </a:solidFill>
              </a:defRPr>
            </a:lvl8pPr>
            <a:lvl9pPr marL="4937637" indent="0" algn="ctr">
              <a:buNone/>
              <a:defRPr>
                <a:solidFill>
                  <a:schemeClr val="tx1">
                    <a:tint val="75000"/>
                  </a:schemeClr>
                </a:solidFill>
              </a:defRPr>
            </a:lvl9pPr>
          </a:lstStyle>
          <a:p>
            <a:pPr lvl="1"/>
            <a:r>
              <a:rPr lang="en-US"/>
              <a:t>Click to edit Master subtitle style</a:t>
            </a:r>
          </a:p>
        </p:txBody>
      </p:sp>
      <p:pic>
        <p:nvPicPr>
          <p:cNvPr id="4" name="Picture 3" descr="A logo with white text and red swoosh&#10;&#10;Description automatically generated">
            <a:extLst>
              <a:ext uri="{FF2B5EF4-FFF2-40B4-BE49-F238E27FC236}">
                <a16:creationId xmlns:a16="http://schemas.microsoft.com/office/drawing/2014/main" id="{32418D5F-5EF6-BFDA-B05C-32754074C1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951529" y="-82835"/>
            <a:ext cx="1507671" cy="1507671"/>
          </a:xfrm>
          <a:prstGeom prst="rect">
            <a:avLst/>
          </a:prstGeom>
        </p:spPr>
      </p:pic>
      <p:pic>
        <p:nvPicPr>
          <p:cNvPr id="5" name="Picture 4" descr="A logo of an astronaut on a surface&#10;&#10;Description automatically generated">
            <a:extLst>
              <a:ext uri="{FF2B5EF4-FFF2-40B4-BE49-F238E27FC236}">
                <a16:creationId xmlns:a16="http://schemas.microsoft.com/office/drawing/2014/main" id="{E6C70844-4ED9-7454-E9BE-52CA84FCC4F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4069" y="392090"/>
            <a:ext cx="3653188" cy="3653188"/>
          </a:xfrm>
          <a:prstGeom prst="rect">
            <a:avLst/>
          </a:prstGeom>
        </p:spPr>
      </p:pic>
    </p:spTree>
    <p:extLst>
      <p:ext uri="{BB962C8B-B14F-4D97-AF65-F5344CB8AC3E}">
        <p14:creationId xmlns:p14="http://schemas.microsoft.com/office/powerpoint/2010/main" val="1881228173"/>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1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8688F6AE-1C29-4FE7-9CFE-52BEFC1A9819}" type="slidenum">
              <a:rPr lang="en-US"/>
              <a:pPr>
                <a:defRPr/>
              </a:pPr>
              <a:t>‹#›</a:t>
            </a:fld>
            <a:endParaRPr lang="en-US"/>
          </a:p>
        </p:txBody>
      </p:sp>
    </p:spTree>
    <p:extLst>
      <p:ext uri="{BB962C8B-B14F-4D97-AF65-F5344CB8AC3E}">
        <p14:creationId xmlns:p14="http://schemas.microsoft.com/office/powerpoint/2010/main" val="189186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32920" y="1564640"/>
            <a:ext cx="4114800" cy="782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1480" y="1564640"/>
            <a:ext cx="11247120" cy="78232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DEA99044-6B6F-4EC9-9F0E-521520A2A724}" type="slidenum">
              <a:rPr lang="en-US"/>
              <a:pPr>
                <a:defRPr/>
              </a:pPr>
              <a:t>‹#›</a:t>
            </a:fld>
            <a:endParaRPr lang="en-US"/>
          </a:p>
        </p:txBody>
      </p:sp>
    </p:spTree>
    <p:extLst>
      <p:ext uri="{BB962C8B-B14F-4D97-AF65-F5344CB8AC3E}">
        <p14:creationId xmlns:p14="http://schemas.microsoft.com/office/powerpoint/2010/main" val="559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780"/>
            </a:lvl1pPr>
            <a:lvl2pPr>
              <a:defRPr sz="3240"/>
            </a:lvl2pPr>
            <a:lvl3pPr>
              <a:defRPr sz="2700"/>
            </a:lvl3pPr>
            <a:lvl4pPr>
              <a:defRPr sz="2430"/>
            </a:lvl4pPr>
            <a:lvl5pPr>
              <a:defRPr sz="243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a:xfrm>
            <a:off x="5298141" y="9492182"/>
            <a:ext cx="5925671" cy="535517"/>
          </a:xfrm>
        </p:spPr>
        <p:txBody>
          <a:bodyPr/>
          <a:lstStyle>
            <a:lvl1pPr eaLnBrk="0" fontAlgn="base" hangingPunct="0">
              <a:spcBef>
                <a:spcPct val="0"/>
              </a:spcBef>
              <a:spcAft>
                <a:spcPct val="0"/>
              </a:spcAft>
              <a:defRPr>
                <a:latin typeface="Calibri" charset="0"/>
              </a:defRPr>
            </a:lvl1pPr>
          </a:lstStyle>
          <a:p>
            <a:pPr>
              <a:defRPr/>
            </a:pPr>
            <a:r>
              <a:rPr lang="en-US" dirty="0"/>
              <a:t>International Conference on Environmental Systems ICES-2026-128</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457B86A9-9655-49AA-8089-11BD692C9E90}" type="slidenum">
              <a:rPr lang="en-US"/>
              <a:pPr>
                <a:defRPr/>
              </a:pPr>
              <a:t>‹#›</a:t>
            </a:fld>
            <a:endParaRPr lang="en-US"/>
          </a:p>
        </p:txBody>
      </p:sp>
    </p:spTree>
    <p:extLst>
      <p:ext uri="{BB962C8B-B14F-4D97-AF65-F5344CB8AC3E}">
        <p14:creationId xmlns:p14="http://schemas.microsoft.com/office/powerpoint/2010/main" val="2804387841"/>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1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00163" y="6463461"/>
            <a:ext cx="13990320" cy="199771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1300163" y="4263180"/>
            <a:ext cx="13990320" cy="2200274"/>
          </a:xfrm>
        </p:spPr>
        <p:txBody>
          <a:bodyPr anchor="b"/>
          <a:lstStyle>
            <a:lvl1pPr marL="0" indent="0">
              <a:buNone/>
              <a:defRPr sz="8100">
                <a:solidFill>
                  <a:schemeClr val="tx1">
                    <a:tint val="75000"/>
                  </a:schemeClr>
                </a:solidFill>
              </a:defRPr>
            </a:lvl1pPr>
            <a:lvl2pPr marL="617205" indent="0">
              <a:buNone/>
              <a:defRPr sz="2430">
                <a:solidFill>
                  <a:schemeClr val="tx1">
                    <a:tint val="75000"/>
                  </a:schemeClr>
                </a:solidFill>
              </a:defRPr>
            </a:lvl2pPr>
            <a:lvl3pPr marL="1234409" indent="0">
              <a:buNone/>
              <a:defRPr sz="2160">
                <a:solidFill>
                  <a:schemeClr val="tx1">
                    <a:tint val="75000"/>
                  </a:schemeClr>
                </a:solidFill>
              </a:defRPr>
            </a:lvl3pPr>
            <a:lvl4pPr marL="1851614" indent="0">
              <a:buNone/>
              <a:defRPr sz="1890">
                <a:solidFill>
                  <a:schemeClr val="tx1">
                    <a:tint val="75000"/>
                  </a:schemeClr>
                </a:solidFill>
              </a:defRPr>
            </a:lvl4pPr>
            <a:lvl5pPr marL="2468818" indent="0">
              <a:buNone/>
              <a:defRPr sz="1890">
                <a:solidFill>
                  <a:schemeClr val="tx1">
                    <a:tint val="75000"/>
                  </a:schemeClr>
                </a:solidFill>
              </a:defRPr>
            </a:lvl5pPr>
            <a:lvl6pPr marL="3086023" indent="0">
              <a:buNone/>
              <a:defRPr sz="1890">
                <a:solidFill>
                  <a:schemeClr val="tx1">
                    <a:tint val="75000"/>
                  </a:schemeClr>
                </a:solidFill>
              </a:defRPr>
            </a:lvl6pPr>
            <a:lvl7pPr marL="3703227" indent="0">
              <a:buNone/>
              <a:defRPr sz="1890">
                <a:solidFill>
                  <a:schemeClr val="tx1">
                    <a:tint val="75000"/>
                  </a:schemeClr>
                </a:solidFill>
              </a:defRPr>
            </a:lvl7pPr>
            <a:lvl8pPr marL="4320432" indent="0">
              <a:buNone/>
              <a:defRPr sz="1890">
                <a:solidFill>
                  <a:schemeClr val="tx1">
                    <a:tint val="75000"/>
                  </a:schemeClr>
                </a:solidFill>
              </a:defRPr>
            </a:lvl8pPr>
            <a:lvl9pPr marL="4937637" indent="0">
              <a:buNone/>
              <a:defRPr sz="189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136DBAAB-C12D-4154-ADF3-064A3B13341A}" type="slidenum">
              <a:rPr lang="en-US"/>
              <a:pPr>
                <a:defRPr/>
              </a:pPr>
              <a:t>‹#›</a:t>
            </a:fld>
            <a:endParaRPr lang="en-US"/>
          </a:p>
        </p:txBody>
      </p:sp>
    </p:spTree>
    <p:extLst>
      <p:ext uri="{BB962C8B-B14F-4D97-AF65-F5344CB8AC3E}">
        <p14:creationId xmlns:p14="http://schemas.microsoft.com/office/powerpoint/2010/main" val="262611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1480" y="1676400"/>
            <a:ext cx="7680960" cy="7711440"/>
          </a:xfrm>
        </p:spPr>
        <p:txBody>
          <a:bodyPr>
            <a:normAutofit/>
          </a:bodyPr>
          <a:lstStyle>
            <a:lvl1pPr>
              <a:defRPr sz="3780"/>
            </a:lvl1pPr>
            <a:lvl2pPr>
              <a:defRPr sz="3240"/>
            </a:lvl2pPr>
            <a:lvl3pPr>
              <a:defRPr sz="2700"/>
            </a:lvl3pPr>
            <a:lvl4pPr>
              <a:defRPr sz="2430"/>
            </a:lvl4pPr>
            <a:lvl5pPr>
              <a:defRPr sz="2430"/>
            </a:lvl5pPr>
            <a:lvl6pPr>
              <a:defRPr sz="2430"/>
            </a:lvl6pPr>
            <a:lvl7pPr>
              <a:defRPr sz="2430"/>
            </a:lvl7pPr>
            <a:lvl8pPr>
              <a:defRPr sz="2430"/>
            </a:lvl8pPr>
            <a:lvl9pPr>
              <a:defRPr sz="24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66760" y="1676400"/>
            <a:ext cx="7680960" cy="7711440"/>
          </a:xfrm>
        </p:spPr>
        <p:txBody>
          <a:bodyPr>
            <a:normAutofit/>
          </a:bodyPr>
          <a:lstStyle>
            <a:lvl1pPr>
              <a:defRPr sz="3780"/>
            </a:lvl1pPr>
            <a:lvl2pPr>
              <a:defRPr sz="3240"/>
            </a:lvl2pPr>
            <a:lvl3pPr>
              <a:defRPr sz="2700"/>
            </a:lvl3pPr>
            <a:lvl4pPr>
              <a:defRPr sz="2430"/>
            </a:lvl4pPr>
            <a:lvl5pPr>
              <a:defRPr sz="2430"/>
            </a:lvl5pPr>
            <a:lvl6pPr>
              <a:defRPr sz="2430"/>
            </a:lvl6pPr>
            <a:lvl7pPr>
              <a:defRPr sz="2430"/>
            </a:lvl7pPr>
            <a:lvl8pPr>
              <a:defRPr sz="2430"/>
            </a:lvl8pPr>
            <a:lvl9pPr>
              <a:defRPr sz="24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9BBEA4FC-8AF0-4D1B-9396-58490D864F03}" type="slidenum">
              <a:rPr lang="en-US"/>
              <a:pPr>
                <a:defRPr/>
              </a:pPr>
              <a:t>‹#›</a:t>
            </a:fld>
            <a:endParaRPr lang="en-US"/>
          </a:p>
        </p:txBody>
      </p:sp>
    </p:spTree>
    <p:extLst>
      <p:ext uri="{BB962C8B-B14F-4D97-AF65-F5344CB8AC3E}">
        <p14:creationId xmlns:p14="http://schemas.microsoft.com/office/powerpoint/2010/main" val="87323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11481" y="1564640"/>
            <a:ext cx="7683818" cy="938318"/>
          </a:xfrm>
        </p:spPr>
        <p:txBody>
          <a:bodyPr anchor="b"/>
          <a:lstStyle>
            <a:lvl1pPr marL="0" indent="0">
              <a:buNone/>
              <a:defRPr sz="3240" b="1"/>
            </a:lvl1pPr>
            <a:lvl2pPr marL="617205" indent="0">
              <a:buNone/>
              <a:defRPr sz="2700" b="1"/>
            </a:lvl2pPr>
            <a:lvl3pPr marL="1234409" indent="0">
              <a:buNone/>
              <a:defRPr sz="2430" b="1"/>
            </a:lvl3pPr>
            <a:lvl4pPr marL="1851614" indent="0">
              <a:buNone/>
              <a:defRPr sz="2160" b="1"/>
            </a:lvl4pPr>
            <a:lvl5pPr marL="2468818" indent="0">
              <a:buNone/>
              <a:defRPr sz="2160" b="1"/>
            </a:lvl5pPr>
            <a:lvl6pPr marL="3086023" indent="0">
              <a:buNone/>
              <a:defRPr sz="2160" b="1"/>
            </a:lvl6pPr>
            <a:lvl7pPr marL="3703227" indent="0">
              <a:buNone/>
              <a:defRPr sz="2160" b="1"/>
            </a:lvl7pPr>
            <a:lvl8pPr marL="4320432" indent="0">
              <a:buNone/>
              <a:defRPr sz="2160" b="1"/>
            </a:lvl8pPr>
            <a:lvl9pPr marL="4937637" indent="0">
              <a:buNone/>
              <a:defRPr sz="2160" b="1"/>
            </a:lvl9pPr>
          </a:lstStyle>
          <a:p>
            <a:pPr lvl="0"/>
            <a:r>
              <a:rPr lang="en-US"/>
              <a:t>Click to edit Master text styles</a:t>
            </a:r>
          </a:p>
        </p:txBody>
      </p:sp>
      <p:sp>
        <p:nvSpPr>
          <p:cNvPr id="4" name="Content Placeholder 3"/>
          <p:cNvSpPr>
            <a:spLocks noGrp="1"/>
          </p:cNvSpPr>
          <p:nvPr>
            <p:ph sz="half" idx="2"/>
          </p:nvPr>
        </p:nvSpPr>
        <p:spPr>
          <a:xfrm>
            <a:off x="411481" y="2570480"/>
            <a:ext cx="7683818" cy="6817360"/>
          </a:xfrm>
        </p:spPr>
        <p:txBody>
          <a:bodyPr>
            <a:normAutofit/>
          </a:bodyPr>
          <a:lstStyle>
            <a:lvl1pPr>
              <a:defRPr sz="3240"/>
            </a:lvl1pPr>
            <a:lvl2pPr>
              <a:defRPr sz="2700"/>
            </a:lvl2pPr>
            <a:lvl3pPr>
              <a:defRPr sz="243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361050" y="1564640"/>
            <a:ext cx="7686675" cy="938318"/>
          </a:xfrm>
        </p:spPr>
        <p:txBody>
          <a:bodyPr anchor="b"/>
          <a:lstStyle>
            <a:lvl1pPr marL="0" indent="0">
              <a:buNone/>
              <a:defRPr sz="3240" b="1"/>
            </a:lvl1pPr>
            <a:lvl2pPr marL="617205" indent="0">
              <a:buNone/>
              <a:defRPr sz="2700" b="1"/>
            </a:lvl2pPr>
            <a:lvl3pPr marL="1234409" indent="0">
              <a:buNone/>
              <a:defRPr sz="2430" b="1"/>
            </a:lvl3pPr>
            <a:lvl4pPr marL="1851614" indent="0">
              <a:buNone/>
              <a:defRPr sz="2160" b="1"/>
            </a:lvl4pPr>
            <a:lvl5pPr marL="2468818" indent="0">
              <a:buNone/>
              <a:defRPr sz="2160" b="1"/>
            </a:lvl5pPr>
            <a:lvl6pPr marL="3086023" indent="0">
              <a:buNone/>
              <a:defRPr sz="2160" b="1"/>
            </a:lvl6pPr>
            <a:lvl7pPr marL="3703227" indent="0">
              <a:buNone/>
              <a:defRPr sz="2160" b="1"/>
            </a:lvl7pPr>
            <a:lvl8pPr marL="4320432" indent="0">
              <a:buNone/>
              <a:defRPr sz="2160" b="1"/>
            </a:lvl8pPr>
            <a:lvl9pPr marL="4937637" indent="0">
              <a:buNone/>
              <a:defRPr sz="2160" b="1"/>
            </a:lvl9pPr>
          </a:lstStyle>
          <a:p>
            <a:pPr lvl="0"/>
            <a:r>
              <a:rPr lang="en-US"/>
              <a:t>Click to edit Master text styles</a:t>
            </a:r>
          </a:p>
        </p:txBody>
      </p:sp>
      <p:sp>
        <p:nvSpPr>
          <p:cNvPr id="6" name="Content Placeholder 5"/>
          <p:cNvSpPr>
            <a:spLocks noGrp="1"/>
          </p:cNvSpPr>
          <p:nvPr>
            <p:ph sz="quarter" idx="4"/>
          </p:nvPr>
        </p:nvSpPr>
        <p:spPr>
          <a:xfrm>
            <a:off x="8361050" y="2570480"/>
            <a:ext cx="7686675" cy="6817360"/>
          </a:xfrm>
        </p:spPr>
        <p:txBody>
          <a:bodyPr>
            <a:normAutofit/>
          </a:bodyPr>
          <a:lstStyle>
            <a:lvl1pPr>
              <a:defRPr sz="3240"/>
            </a:lvl1pPr>
            <a:lvl2pPr>
              <a:defRPr sz="2700"/>
            </a:lvl2pPr>
            <a:lvl3pPr>
              <a:defRPr sz="243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036DF23D-5197-46FD-89DE-8B65DB7AE804}" type="slidenum">
              <a:rPr lang="en-US"/>
              <a:pPr>
                <a:defRPr/>
              </a:pPr>
              <a:t>‹#›</a:t>
            </a:fld>
            <a:endParaRPr lang="en-US"/>
          </a:p>
        </p:txBody>
      </p:sp>
    </p:spTree>
    <p:extLst>
      <p:ext uri="{BB962C8B-B14F-4D97-AF65-F5344CB8AC3E}">
        <p14:creationId xmlns:p14="http://schemas.microsoft.com/office/powerpoint/2010/main" val="51515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B0FAE6A3-6A94-4213-B556-372E714450EB}" type="slidenum">
              <a:rPr lang="en-US"/>
              <a:pPr>
                <a:defRPr/>
              </a:pPr>
              <a:t>‹#›</a:t>
            </a:fld>
            <a:endParaRPr lang="en-US"/>
          </a:p>
        </p:txBody>
      </p:sp>
    </p:spTree>
    <p:extLst>
      <p:ext uri="{BB962C8B-B14F-4D97-AF65-F5344CB8AC3E}">
        <p14:creationId xmlns:p14="http://schemas.microsoft.com/office/powerpoint/2010/main" val="1697724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CC14B83F-AE75-45ED-A824-985A836FFCC1}" type="slidenum">
              <a:rPr lang="en-US"/>
              <a:pPr>
                <a:defRPr/>
              </a:pPr>
              <a:t>‹#›</a:t>
            </a:fld>
            <a:endParaRPr lang="en-US"/>
          </a:p>
        </p:txBody>
      </p:sp>
    </p:spTree>
    <p:extLst>
      <p:ext uri="{BB962C8B-B14F-4D97-AF65-F5344CB8AC3E}">
        <p14:creationId xmlns:p14="http://schemas.microsoft.com/office/powerpoint/2010/main" val="316673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1484" y="1564640"/>
            <a:ext cx="5826443" cy="1452880"/>
          </a:xfrm>
        </p:spPr>
        <p:txBody>
          <a:bodyPr anchor="b"/>
          <a:lstStyle>
            <a:lvl1pPr algn="l">
              <a:defRPr sz="2700" b="1">
                <a:solidFill>
                  <a:schemeClr val="tx1"/>
                </a:solidFill>
              </a:defRPr>
            </a:lvl1pPr>
          </a:lstStyle>
          <a:p>
            <a:r>
              <a:rPr lang="en-US"/>
              <a:t>Click to edit Master title style</a:t>
            </a:r>
          </a:p>
        </p:txBody>
      </p:sp>
      <p:sp>
        <p:nvSpPr>
          <p:cNvPr id="3" name="Content Placeholder 2"/>
          <p:cNvSpPr>
            <a:spLocks noGrp="1"/>
          </p:cNvSpPr>
          <p:nvPr>
            <p:ph idx="1"/>
          </p:nvPr>
        </p:nvSpPr>
        <p:spPr>
          <a:xfrm>
            <a:off x="6435090" y="1564640"/>
            <a:ext cx="9612630" cy="7934960"/>
          </a:xfrm>
        </p:spPr>
        <p:txBody>
          <a:bodyPr>
            <a:normAutofit/>
          </a:bodyPr>
          <a:lstStyle>
            <a:lvl1pPr>
              <a:defRPr sz="4320"/>
            </a:lvl1pPr>
            <a:lvl2pPr>
              <a:defRPr sz="3780"/>
            </a:lvl2pPr>
            <a:lvl3pPr>
              <a:defRPr sz="324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1484" y="3017520"/>
            <a:ext cx="5826443" cy="6482080"/>
          </a:xfrm>
        </p:spPr>
        <p:txBody>
          <a:bodyPr/>
          <a:lstStyle>
            <a:lvl1pPr marL="0" indent="0">
              <a:buNone/>
              <a:defRPr sz="1890"/>
            </a:lvl1pPr>
            <a:lvl2pPr marL="617205" indent="0">
              <a:buNone/>
              <a:defRPr sz="1620"/>
            </a:lvl2pPr>
            <a:lvl3pPr marL="1234409" indent="0">
              <a:buNone/>
              <a:defRPr sz="1350"/>
            </a:lvl3pPr>
            <a:lvl4pPr marL="1851614" indent="0">
              <a:buNone/>
              <a:defRPr sz="1215"/>
            </a:lvl4pPr>
            <a:lvl5pPr marL="2468818" indent="0">
              <a:buNone/>
              <a:defRPr sz="1215"/>
            </a:lvl5pPr>
            <a:lvl6pPr marL="3086023" indent="0">
              <a:buNone/>
              <a:defRPr sz="1215"/>
            </a:lvl6pPr>
            <a:lvl7pPr marL="3703227" indent="0">
              <a:buNone/>
              <a:defRPr sz="1215"/>
            </a:lvl7pPr>
            <a:lvl8pPr marL="4320432" indent="0">
              <a:buNone/>
              <a:defRPr sz="1215"/>
            </a:lvl8pPr>
            <a:lvl9pPr marL="4937637" indent="0">
              <a:buNone/>
              <a:defRPr sz="121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Footer Placeholder 5"/>
          <p:cNvSpPr>
            <a:spLocks noGrp="1"/>
          </p:cNvSpPr>
          <p:nvPr>
            <p:ph type="ftr" sz="quarter" idx="11"/>
          </p:nvPr>
        </p:nvSpPr>
        <p:spPr>
          <a:xfrm>
            <a:off x="5623560" y="9498726"/>
            <a:ext cx="5212080" cy="535517"/>
          </a:xfrm>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E4660925-0BA9-417D-9F21-5EC149480C69}" type="slidenum">
              <a:rPr lang="en-US"/>
              <a:pPr>
                <a:defRPr/>
              </a:pPr>
              <a:t>‹#›</a:t>
            </a:fld>
            <a:endParaRPr lang="en-US"/>
          </a:p>
        </p:txBody>
      </p:sp>
    </p:spTree>
    <p:extLst>
      <p:ext uri="{BB962C8B-B14F-4D97-AF65-F5344CB8AC3E}">
        <p14:creationId xmlns:p14="http://schemas.microsoft.com/office/powerpoint/2010/main" val="369043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26118" y="7040880"/>
            <a:ext cx="9875520" cy="831216"/>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3226118" y="1676406"/>
            <a:ext cx="9875520" cy="5257377"/>
          </a:xfrm>
        </p:spPr>
        <p:txBody>
          <a:bodyPr rtlCol="0">
            <a:normAutofit/>
          </a:bodyPr>
          <a:lstStyle>
            <a:lvl1pPr marL="0" indent="0">
              <a:buNone/>
              <a:defRPr sz="4320"/>
            </a:lvl1pPr>
            <a:lvl2pPr marL="617205" indent="0">
              <a:buNone/>
              <a:defRPr sz="3780"/>
            </a:lvl2pPr>
            <a:lvl3pPr marL="1234409" indent="0">
              <a:buNone/>
              <a:defRPr sz="3240"/>
            </a:lvl3pPr>
            <a:lvl4pPr marL="1851614" indent="0">
              <a:buNone/>
              <a:defRPr sz="2700"/>
            </a:lvl4pPr>
            <a:lvl5pPr marL="2468818" indent="0">
              <a:buNone/>
              <a:defRPr sz="2700"/>
            </a:lvl5pPr>
            <a:lvl6pPr marL="3086023" indent="0">
              <a:buNone/>
              <a:defRPr sz="2700"/>
            </a:lvl6pPr>
            <a:lvl7pPr marL="3703227" indent="0">
              <a:buNone/>
              <a:defRPr sz="2700"/>
            </a:lvl7pPr>
            <a:lvl8pPr marL="4320432" indent="0">
              <a:buNone/>
              <a:defRPr sz="2700"/>
            </a:lvl8pPr>
            <a:lvl9pPr marL="4937637" indent="0">
              <a:buNone/>
              <a:defRPr sz="2700"/>
            </a:lvl9pPr>
          </a:lstStyle>
          <a:p>
            <a:pPr lvl="0"/>
            <a:r>
              <a:rPr lang="en-US" noProof="0"/>
              <a:t>Click icon to add picture</a:t>
            </a:r>
          </a:p>
        </p:txBody>
      </p:sp>
      <p:sp>
        <p:nvSpPr>
          <p:cNvPr id="4" name="Text Placeholder 3"/>
          <p:cNvSpPr>
            <a:spLocks noGrp="1"/>
          </p:cNvSpPr>
          <p:nvPr>
            <p:ph type="body" sz="half" idx="2"/>
          </p:nvPr>
        </p:nvSpPr>
        <p:spPr>
          <a:xfrm>
            <a:off x="3226118" y="7872096"/>
            <a:ext cx="9875520" cy="1180464"/>
          </a:xfrm>
        </p:spPr>
        <p:txBody>
          <a:bodyPr/>
          <a:lstStyle>
            <a:lvl1pPr marL="0" indent="0">
              <a:buNone/>
              <a:defRPr sz="1890"/>
            </a:lvl1pPr>
            <a:lvl2pPr marL="617205" indent="0">
              <a:buNone/>
              <a:defRPr sz="1620"/>
            </a:lvl2pPr>
            <a:lvl3pPr marL="1234409" indent="0">
              <a:buNone/>
              <a:defRPr sz="1350"/>
            </a:lvl3pPr>
            <a:lvl4pPr marL="1851614" indent="0">
              <a:buNone/>
              <a:defRPr sz="1215"/>
            </a:lvl4pPr>
            <a:lvl5pPr marL="2468818" indent="0">
              <a:buNone/>
              <a:defRPr sz="1215"/>
            </a:lvl5pPr>
            <a:lvl6pPr marL="3086023" indent="0">
              <a:buNone/>
              <a:defRPr sz="1215"/>
            </a:lvl6pPr>
            <a:lvl7pPr marL="3703227" indent="0">
              <a:buNone/>
              <a:defRPr sz="1215"/>
            </a:lvl7pPr>
            <a:lvl8pPr marL="4320432" indent="0">
              <a:buNone/>
              <a:defRPr sz="1215"/>
            </a:lvl8pPr>
            <a:lvl9pPr marL="4937637" indent="0">
              <a:buNone/>
              <a:defRPr sz="121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Footer Placeholder 5"/>
          <p:cNvSpPr>
            <a:spLocks noGrp="1"/>
          </p:cNvSpPr>
          <p:nvPr>
            <p:ph type="ftr" sz="quarter" idx="11"/>
          </p:nvPr>
        </p:nvSpPr>
        <p:spPr>
          <a:xfrm>
            <a:off x="5621978" y="9498726"/>
            <a:ext cx="5212080" cy="535517"/>
          </a:xfrm>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0DECB48B-F610-4D0C-91E4-23C1FA346856}" type="slidenum">
              <a:rPr lang="en-US"/>
              <a:pPr>
                <a:defRPr/>
              </a:pPr>
              <a:t>‹#›</a:t>
            </a:fld>
            <a:endParaRPr lang="en-US"/>
          </a:p>
        </p:txBody>
      </p:sp>
    </p:spTree>
    <p:extLst>
      <p:ext uri="{BB962C8B-B14F-4D97-AF65-F5344CB8AC3E}">
        <p14:creationId xmlns:p14="http://schemas.microsoft.com/office/powerpoint/2010/main" val="445152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C8DCDA0-A21E-641C-87F6-5039D19ED44A}"/>
              </a:ext>
            </a:extLst>
          </p:cNvPr>
          <p:cNvPicPr>
            <a:picLocks noChangeAspect="1"/>
          </p:cNvPicPr>
          <p:nvPr userDrawn="1"/>
        </p:nvPicPr>
        <p:blipFill rotWithShape="1">
          <a:blip r:embed="rId13"/>
          <a:srcRect t="1" r="861" b="16069"/>
          <a:stretch/>
        </p:blipFill>
        <p:spPr>
          <a:xfrm>
            <a:off x="0" y="-3717"/>
            <a:ext cx="16459200" cy="1342638"/>
          </a:xfrm>
          <a:prstGeom prst="rect">
            <a:avLst/>
          </a:prstGeom>
        </p:spPr>
      </p:pic>
      <p:sp>
        <p:nvSpPr>
          <p:cNvPr id="2" name="Rectangle 1">
            <a:extLst>
              <a:ext uri="{FF2B5EF4-FFF2-40B4-BE49-F238E27FC236}">
                <a16:creationId xmlns:a16="http://schemas.microsoft.com/office/drawing/2014/main" id="{8E7C6142-D955-0638-AFF5-57824B24E170}"/>
              </a:ext>
            </a:extLst>
          </p:cNvPr>
          <p:cNvSpPr/>
          <p:nvPr userDrawn="1"/>
        </p:nvSpPr>
        <p:spPr>
          <a:xfrm>
            <a:off x="11122" y="12074"/>
            <a:ext cx="16455085" cy="1311965"/>
          </a:xfrm>
          <a:prstGeom prst="rect">
            <a:avLst/>
          </a:prstGeom>
          <a:solidFill>
            <a:srgbClr val="0F243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p:cNvPicPr preferRelativeResize="0">
            <a:picLocks noChangeAspect="1" noChangeArrowheads="1"/>
          </p:cNvPicPr>
          <p:nvPr userDrawn="1"/>
        </p:nvPicPr>
        <p:blipFill rotWithShape="1">
          <a:blip r:embed="rId14" cstate="print">
            <a:lum bright="70000" contrast="-70000"/>
            <a:extLst>
              <a:ext uri="{28A0092B-C50C-407E-A947-70E740481C1C}">
                <a14:useLocalDpi xmlns:a14="http://schemas.microsoft.com/office/drawing/2010/main"/>
              </a:ext>
            </a:extLst>
          </a:blip>
          <a:srcRect/>
          <a:stretch/>
        </p:blipFill>
        <p:spPr bwMode="auto">
          <a:xfrm>
            <a:off x="0" y="1342002"/>
            <a:ext cx="16455085" cy="872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type="body" idx="1"/>
          </p:nvPr>
        </p:nvSpPr>
        <p:spPr bwMode="auto">
          <a:xfrm>
            <a:off x="411480" y="1676400"/>
            <a:ext cx="15636240" cy="771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1123" y="9510809"/>
            <a:ext cx="3840480" cy="535517"/>
          </a:xfrm>
          <a:prstGeom prst="rect">
            <a:avLst/>
          </a:prstGeom>
        </p:spPr>
        <p:txBody>
          <a:bodyPr vert="horz" lIns="91440" tIns="45720" rIns="91440" bIns="45720" rtlCol="0" anchor="ctr"/>
          <a:lstStyle>
            <a:lvl1pPr algn="l" eaLnBrk="1" fontAlgn="auto" hangingPunct="1">
              <a:spcBef>
                <a:spcPts val="0"/>
              </a:spcBef>
              <a:spcAft>
                <a:spcPts val="0"/>
              </a:spcAft>
              <a:defRPr sz="1620">
                <a:solidFill>
                  <a:schemeClr val="accent5">
                    <a:lumMod val="75000"/>
                  </a:schemeClr>
                </a:solidFill>
                <a:latin typeface="Calibri"/>
              </a:defRPr>
            </a:lvl1pPr>
          </a:lstStyle>
          <a:p>
            <a:pPr>
              <a:defRPr/>
            </a:pPr>
            <a:endParaRPr lang="en-US"/>
          </a:p>
        </p:txBody>
      </p:sp>
      <p:sp>
        <p:nvSpPr>
          <p:cNvPr id="5" name="Footer Placeholder 4"/>
          <p:cNvSpPr>
            <a:spLocks noGrp="1"/>
          </p:cNvSpPr>
          <p:nvPr>
            <p:ph type="ftr" sz="quarter" idx="3"/>
          </p:nvPr>
        </p:nvSpPr>
        <p:spPr>
          <a:xfrm>
            <a:off x="5623560" y="9492182"/>
            <a:ext cx="5212080" cy="535517"/>
          </a:xfrm>
          <a:prstGeom prst="rect">
            <a:avLst/>
          </a:prstGeom>
        </p:spPr>
        <p:txBody>
          <a:bodyPr vert="horz" lIns="91440" tIns="45720" rIns="91440" bIns="45720" rtlCol="0" anchor="ctr"/>
          <a:lstStyle>
            <a:lvl1pPr algn="ctr" eaLnBrk="1" fontAlgn="auto" hangingPunct="1">
              <a:spcBef>
                <a:spcPts val="0"/>
              </a:spcBef>
              <a:spcAft>
                <a:spcPts val="0"/>
              </a:spcAft>
              <a:defRPr sz="1620">
                <a:solidFill>
                  <a:schemeClr val="accent5">
                    <a:lumMod val="75000"/>
                  </a:schemeClr>
                </a:solidFill>
                <a:latin typeface="Calibri"/>
              </a:defRPr>
            </a:lvl1pPr>
          </a:lstStyle>
          <a:p>
            <a:pPr>
              <a:defRPr/>
            </a:pPr>
            <a:endParaRPr lang="en-US"/>
          </a:p>
        </p:txBody>
      </p:sp>
      <p:sp>
        <p:nvSpPr>
          <p:cNvPr id="6" name="Slide Number Placeholder 5"/>
          <p:cNvSpPr>
            <a:spLocks noGrp="1"/>
          </p:cNvSpPr>
          <p:nvPr>
            <p:ph type="sldNum" sz="quarter" idx="4"/>
          </p:nvPr>
        </p:nvSpPr>
        <p:spPr>
          <a:xfrm>
            <a:off x="12604433" y="9498726"/>
            <a:ext cx="3840480" cy="535517"/>
          </a:xfrm>
          <a:prstGeom prst="rect">
            <a:avLst/>
          </a:prstGeom>
        </p:spPr>
        <p:txBody>
          <a:bodyPr vert="horz" lIns="91440" tIns="45720" rIns="91440" bIns="45720" rtlCol="0" anchor="ctr"/>
          <a:lstStyle>
            <a:lvl1pPr algn="r" eaLnBrk="1" fontAlgn="auto" hangingPunct="1">
              <a:spcBef>
                <a:spcPts val="0"/>
              </a:spcBef>
              <a:spcAft>
                <a:spcPts val="0"/>
              </a:spcAft>
              <a:defRPr sz="1620">
                <a:solidFill>
                  <a:schemeClr val="accent5">
                    <a:lumMod val="75000"/>
                  </a:schemeClr>
                </a:solidFill>
                <a:latin typeface="Calibri"/>
              </a:defRPr>
            </a:lvl1pPr>
          </a:lstStyle>
          <a:p>
            <a:pPr>
              <a:defRPr/>
            </a:pPr>
            <a:fld id="{C81742FC-0631-4BCD-984B-F873A515A068}" type="slidenum">
              <a:rPr lang="en-US"/>
              <a:pPr>
                <a:defRPr/>
              </a:pPr>
              <a:t>‹#›</a:t>
            </a:fld>
            <a:endParaRPr lang="en-US"/>
          </a:p>
        </p:txBody>
      </p:sp>
      <p:pic>
        <p:nvPicPr>
          <p:cNvPr id="3" name="Picture 2" descr="A logo with white text and red swoosh&#10;&#10;Description automatically generated">
            <a:extLst>
              <a:ext uri="{FF2B5EF4-FFF2-40B4-BE49-F238E27FC236}">
                <a16:creationId xmlns:a16="http://schemas.microsoft.com/office/drawing/2014/main" id="{A4687C94-29E9-ECB7-4C68-F114CE33916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951529" y="-82835"/>
            <a:ext cx="1507671" cy="1507671"/>
          </a:xfrm>
          <a:prstGeom prst="rect">
            <a:avLst/>
          </a:prstGeom>
        </p:spPr>
      </p:pic>
      <p:sp>
        <p:nvSpPr>
          <p:cNvPr id="1030" name="Title Placeholder 1"/>
          <p:cNvSpPr>
            <a:spLocks noGrp="1"/>
          </p:cNvSpPr>
          <p:nvPr>
            <p:ph type="title"/>
          </p:nvPr>
        </p:nvSpPr>
        <p:spPr bwMode="auto">
          <a:xfrm>
            <a:off x="1400163" y="254000"/>
            <a:ext cx="13927468"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pic>
        <p:nvPicPr>
          <p:cNvPr id="12" name="Picture 11" descr="A logo of an astronaut on a surface&#10;&#10;Description automatically generated">
            <a:extLst>
              <a:ext uri="{FF2B5EF4-FFF2-40B4-BE49-F238E27FC236}">
                <a16:creationId xmlns:a16="http://schemas.microsoft.com/office/drawing/2014/main" id="{E359B4DB-A73B-DA8D-B189-2908B7E19955}"/>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8581" y="111760"/>
            <a:ext cx="1143000" cy="1143000"/>
          </a:xfrm>
          <a:prstGeom prst="rect">
            <a:avLst/>
          </a:prstGeom>
          <a:ln w="12700">
            <a:noFill/>
          </a:ln>
          <a:effectLst>
            <a:glow rad="50800">
              <a:schemeClr val="bg1">
                <a:alpha val="90000"/>
              </a:schemeClr>
            </a:glow>
            <a:outerShdw dist="50800" dir="600000" sx="1000" sy="1000" algn="ctr" rotWithShape="0">
              <a:srgbClr val="000000">
                <a:alpha val="47000"/>
              </a:srgbClr>
            </a:outerShdw>
          </a:effectLst>
        </p:spPr>
      </p:pic>
    </p:spTree>
    <p:extLst>
      <p:ext uri="{BB962C8B-B14F-4D97-AF65-F5344CB8AC3E}">
        <p14:creationId xmlns:p14="http://schemas.microsoft.com/office/powerpoint/2010/main" val="229001332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dt="0"/>
  <p:txStyles>
    <p:titleStyle>
      <a:lvl1pPr algn="l" rtl="0" eaLnBrk="0" fontAlgn="base" hangingPunct="0">
        <a:spcBef>
          <a:spcPct val="0"/>
        </a:spcBef>
        <a:spcAft>
          <a:spcPct val="0"/>
        </a:spcAft>
        <a:defRPr sz="5940" kern="1200">
          <a:solidFill>
            <a:schemeClr val="bg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5940">
          <a:solidFill>
            <a:schemeClr val="bg1"/>
          </a:solidFill>
          <a:latin typeface="Calibri" panose="020F0502020204030204" pitchFamily="34" charset="0"/>
        </a:defRPr>
      </a:lvl2pPr>
      <a:lvl3pPr algn="l" rtl="0" eaLnBrk="0" fontAlgn="base" hangingPunct="0">
        <a:spcBef>
          <a:spcPct val="0"/>
        </a:spcBef>
        <a:spcAft>
          <a:spcPct val="0"/>
        </a:spcAft>
        <a:defRPr sz="5940">
          <a:solidFill>
            <a:schemeClr val="bg1"/>
          </a:solidFill>
          <a:latin typeface="Calibri" panose="020F0502020204030204" pitchFamily="34" charset="0"/>
        </a:defRPr>
      </a:lvl3pPr>
      <a:lvl4pPr algn="l" rtl="0" eaLnBrk="0" fontAlgn="base" hangingPunct="0">
        <a:spcBef>
          <a:spcPct val="0"/>
        </a:spcBef>
        <a:spcAft>
          <a:spcPct val="0"/>
        </a:spcAft>
        <a:defRPr sz="5940">
          <a:solidFill>
            <a:schemeClr val="bg1"/>
          </a:solidFill>
          <a:latin typeface="Calibri" panose="020F0502020204030204" pitchFamily="34" charset="0"/>
        </a:defRPr>
      </a:lvl4pPr>
      <a:lvl5pPr algn="l" rtl="0" eaLnBrk="0" fontAlgn="base" hangingPunct="0">
        <a:spcBef>
          <a:spcPct val="0"/>
        </a:spcBef>
        <a:spcAft>
          <a:spcPct val="0"/>
        </a:spcAft>
        <a:defRPr sz="5940">
          <a:solidFill>
            <a:schemeClr val="bg1"/>
          </a:solidFill>
          <a:latin typeface="Calibri" panose="020F0502020204030204" pitchFamily="34" charset="0"/>
        </a:defRPr>
      </a:lvl5pPr>
      <a:lvl6pPr marL="617205" algn="ctr" rtl="0" fontAlgn="base">
        <a:spcBef>
          <a:spcPct val="0"/>
        </a:spcBef>
        <a:spcAft>
          <a:spcPct val="0"/>
        </a:spcAft>
        <a:defRPr sz="5940">
          <a:solidFill>
            <a:srgbClr val="B9CDE5"/>
          </a:solidFill>
          <a:latin typeface="Calibri" panose="020F0502020204030204" pitchFamily="34" charset="0"/>
        </a:defRPr>
      </a:lvl6pPr>
      <a:lvl7pPr marL="1234409" algn="ctr" rtl="0" fontAlgn="base">
        <a:spcBef>
          <a:spcPct val="0"/>
        </a:spcBef>
        <a:spcAft>
          <a:spcPct val="0"/>
        </a:spcAft>
        <a:defRPr sz="5940">
          <a:solidFill>
            <a:srgbClr val="B9CDE5"/>
          </a:solidFill>
          <a:latin typeface="Calibri" panose="020F0502020204030204" pitchFamily="34" charset="0"/>
        </a:defRPr>
      </a:lvl7pPr>
      <a:lvl8pPr marL="1851614" algn="ctr" rtl="0" fontAlgn="base">
        <a:spcBef>
          <a:spcPct val="0"/>
        </a:spcBef>
        <a:spcAft>
          <a:spcPct val="0"/>
        </a:spcAft>
        <a:defRPr sz="5940">
          <a:solidFill>
            <a:srgbClr val="B9CDE5"/>
          </a:solidFill>
          <a:latin typeface="Calibri" panose="020F0502020204030204" pitchFamily="34" charset="0"/>
        </a:defRPr>
      </a:lvl8pPr>
      <a:lvl9pPr marL="2468818" algn="ctr" rtl="0" fontAlgn="base">
        <a:spcBef>
          <a:spcPct val="0"/>
        </a:spcBef>
        <a:spcAft>
          <a:spcPct val="0"/>
        </a:spcAft>
        <a:defRPr sz="5940">
          <a:solidFill>
            <a:srgbClr val="B9CDE5"/>
          </a:solidFill>
          <a:latin typeface="Calibri" panose="020F0502020204030204" pitchFamily="34" charset="0"/>
        </a:defRPr>
      </a:lvl9pPr>
    </p:titleStyle>
    <p:bodyStyle>
      <a:lvl1pPr marL="310746" indent="-310746" algn="l" rtl="0" eaLnBrk="0" fontAlgn="base" hangingPunct="0">
        <a:spcBef>
          <a:spcPct val="20000"/>
        </a:spcBef>
        <a:spcAft>
          <a:spcPct val="0"/>
        </a:spcAft>
        <a:buClr>
          <a:srgbClr val="4BACC6"/>
        </a:buClr>
        <a:buFont typeface="Arial" panose="020B0604020202020204" pitchFamily="34" charset="0"/>
        <a:buChar char="•"/>
        <a:defRPr sz="4320" kern="1200">
          <a:solidFill>
            <a:srgbClr val="215968"/>
          </a:solidFill>
          <a:latin typeface="+mn-lt"/>
          <a:ea typeface="+mn-ea"/>
          <a:cs typeface="+mn-cs"/>
        </a:defRPr>
      </a:lvl1pPr>
      <a:lvl2pPr marL="1002958" indent="-385754" algn="l" rtl="0" eaLnBrk="0" fontAlgn="base" hangingPunct="0">
        <a:spcBef>
          <a:spcPct val="20000"/>
        </a:spcBef>
        <a:spcAft>
          <a:spcPct val="0"/>
        </a:spcAft>
        <a:buClr>
          <a:srgbClr val="E46C0A"/>
        </a:buClr>
        <a:buFont typeface="Arial" panose="020B0604020202020204" pitchFamily="34" charset="0"/>
        <a:buChar char="–"/>
        <a:defRPr sz="3780" kern="1200">
          <a:solidFill>
            <a:srgbClr val="215968"/>
          </a:solidFill>
          <a:latin typeface="+mn-lt"/>
          <a:ea typeface="+mn-ea"/>
          <a:cs typeface="+mn-cs"/>
        </a:defRPr>
      </a:lvl2pPr>
      <a:lvl3pPr marL="1543011" indent="-308602" algn="l" rtl="0" eaLnBrk="0" fontAlgn="base" hangingPunct="0">
        <a:spcBef>
          <a:spcPct val="20000"/>
        </a:spcBef>
        <a:spcAft>
          <a:spcPct val="0"/>
        </a:spcAft>
        <a:buClr>
          <a:srgbClr val="984807"/>
        </a:buClr>
        <a:buFont typeface="Wingdings" panose="05000000000000000000" pitchFamily="2" charset="2"/>
        <a:buChar char="§"/>
        <a:defRPr sz="3240" kern="1200">
          <a:solidFill>
            <a:srgbClr val="215968"/>
          </a:solidFill>
          <a:latin typeface="+mn-lt"/>
          <a:ea typeface="+mn-ea"/>
          <a:cs typeface="+mn-cs"/>
        </a:defRPr>
      </a:lvl3pPr>
      <a:lvl4pPr marL="2160216" indent="-308602" algn="l" rtl="0" eaLnBrk="0" fontAlgn="base" hangingPunct="0">
        <a:spcBef>
          <a:spcPct val="20000"/>
        </a:spcBef>
        <a:spcAft>
          <a:spcPct val="0"/>
        </a:spcAft>
        <a:buClr>
          <a:schemeClr val="tx1"/>
        </a:buClr>
        <a:buFont typeface="Arial" panose="020B0604020202020204" pitchFamily="34" charset="0"/>
        <a:buChar char="–"/>
        <a:defRPr sz="2700" kern="1200">
          <a:solidFill>
            <a:srgbClr val="215968"/>
          </a:solidFill>
          <a:latin typeface="+mn-lt"/>
          <a:ea typeface="+mn-ea"/>
          <a:cs typeface="+mn-cs"/>
        </a:defRPr>
      </a:lvl4pPr>
      <a:lvl5pPr marL="2777421" indent="-308602" algn="l" rtl="0" eaLnBrk="0" fontAlgn="base" hangingPunct="0">
        <a:spcBef>
          <a:spcPct val="20000"/>
        </a:spcBef>
        <a:spcAft>
          <a:spcPct val="0"/>
        </a:spcAft>
        <a:buClr>
          <a:schemeClr val="tx1"/>
        </a:buClr>
        <a:buFont typeface="Arial" panose="020B0604020202020204" pitchFamily="34" charset="0"/>
        <a:buChar char="»"/>
        <a:defRPr sz="2700" kern="1200">
          <a:solidFill>
            <a:srgbClr val="215968"/>
          </a:solidFill>
          <a:latin typeface="+mn-lt"/>
          <a:ea typeface="+mn-ea"/>
          <a:cs typeface="+mn-cs"/>
        </a:defRPr>
      </a:lvl5pPr>
      <a:lvl6pPr marL="3394625"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011830"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29034"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46239"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34409" rtl="0" eaLnBrk="1" latinLnBrk="0" hangingPunct="1">
        <a:defRPr sz="2430" kern="1200">
          <a:solidFill>
            <a:schemeClr val="tx1"/>
          </a:solidFill>
          <a:latin typeface="+mn-lt"/>
          <a:ea typeface="+mn-ea"/>
          <a:cs typeface="+mn-cs"/>
        </a:defRPr>
      </a:lvl1pPr>
      <a:lvl2pPr marL="617205" algn="l" defTabSz="1234409" rtl="0" eaLnBrk="1" latinLnBrk="0" hangingPunct="1">
        <a:defRPr sz="2430" kern="1200">
          <a:solidFill>
            <a:schemeClr val="tx1"/>
          </a:solidFill>
          <a:latin typeface="+mn-lt"/>
          <a:ea typeface="+mn-ea"/>
          <a:cs typeface="+mn-cs"/>
        </a:defRPr>
      </a:lvl2pPr>
      <a:lvl3pPr marL="1234409" algn="l" defTabSz="1234409" rtl="0" eaLnBrk="1" latinLnBrk="0" hangingPunct="1">
        <a:defRPr sz="2430" kern="1200">
          <a:solidFill>
            <a:schemeClr val="tx1"/>
          </a:solidFill>
          <a:latin typeface="+mn-lt"/>
          <a:ea typeface="+mn-ea"/>
          <a:cs typeface="+mn-cs"/>
        </a:defRPr>
      </a:lvl3pPr>
      <a:lvl4pPr marL="1851614" algn="l" defTabSz="1234409" rtl="0" eaLnBrk="1" latinLnBrk="0" hangingPunct="1">
        <a:defRPr sz="2430" kern="1200">
          <a:solidFill>
            <a:schemeClr val="tx1"/>
          </a:solidFill>
          <a:latin typeface="+mn-lt"/>
          <a:ea typeface="+mn-ea"/>
          <a:cs typeface="+mn-cs"/>
        </a:defRPr>
      </a:lvl4pPr>
      <a:lvl5pPr marL="2468818" algn="l" defTabSz="1234409" rtl="0" eaLnBrk="1" latinLnBrk="0" hangingPunct="1">
        <a:defRPr sz="2430" kern="1200">
          <a:solidFill>
            <a:schemeClr val="tx1"/>
          </a:solidFill>
          <a:latin typeface="+mn-lt"/>
          <a:ea typeface="+mn-ea"/>
          <a:cs typeface="+mn-cs"/>
        </a:defRPr>
      </a:lvl5pPr>
      <a:lvl6pPr marL="3086023" algn="l" defTabSz="1234409" rtl="0" eaLnBrk="1" latinLnBrk="0" hangingPunct="1">
        <a:defRPr sz="2430" kern="1200">
          <a:solidFill>
            <a:schemeClr val="tx1"/>
          </a:solidFill>
          <a:latin typeface="+mn-lt"/>
          <a:ea typeface="+mn-ea"/>
          <a:cs typeface="+mn-cs"/>
        </a:defRPr>
      </a:lvl6pPr>
      <a:lvl7pPr marL="3703227" algn="l" defTabSz="1234409" rtl="0" eaLnBrk="1" latinLnBrk="0" hangingPunct="1">
        <a:defRPr sz="2430" kern="1200">
          <a:solidFill>
            <a:schemeClr val="tx1"/>
          </a:solidFill>
          <a:latin typeface="+mn-lt"/>
          <a:ea typeface="+mn-ea"/>
          <a:cs typeface="+mn-cs"/>
        </a:defRPr>
      </a:lvl7pPr>
      <a:lvl8pPr marL="4320432" algn="l" defTabSz="1234409" rtl="0" eaLnBrk="1" latinLnBrk="0" hangingPunct="1">
        <a:defRPr sz="2430" kern="1200">
          <a:solidFill>
            <a:schemeClr val="tx1"/>
          </a:solidFill>
          <a:latin typeface="+mn-lt"/>
          <a:ea typeface="+mn-ea"/>
          <a:cs typeface="+mn-cs"/>
        </a:defRPr>
      </a:lvl8pPr>
      <a:lvl9pPr marL="4937637" algn="l" defTabSz="1234409" rtl="0" eaLnBrk="1" latinLnBrk="0" hangingPunct="1">
        <a:defRPr sz="24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51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ryan.e.ogilvie@nas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emf"/><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D488-B077-ED98-A377-CB3566DF5A3A}"/>
              </a:ext>
            </a:extLst>
          </p:cNvPr>
          <p:cNvSpPr>
            <a:spLocks noGrp="1"/>
          </p:cNvSpPr>
          <p:nvPr>
            <p:ph type="ctrTitle"/>
          </p:nvPr>
        </p:nvSpPr>
        <p:spPr>
          <a:xfrm>
            <a:off x="336231" y="3932145"/>
            <a:ext cx="15786735" cy="2228510"/>
          </a:xfrm>
        </p:spPr>
        <p:txBody>
          <a:bodyPr/>
          <a:lstStyle/>
          <a:p>
            <a:pPr algn="ctr"/>
            <a:r>
              <a:rPr lang="en-US" dirty="0"/>
              <a:t>Advanced Materials Testing Plan for the Space Suit </a:t>
            </a:r>
            <a:br>
              <a:rPr lang="en-US" dirty="0"/>
            </a:br>
            <a:r>
              <a:rPr lang="en-US" dirty="0"/>
              <a:t>Portable Life Support System</a:t>
            </a:r>
            <a:endParaRPr lang="en-US" i="1" dirty="0"/>
          </a:p>
        </p:txBody>
      </p:sp>
      <p:sp>
        <p:nvSpPr>
          <p:cNvPr id="3" name="Subtitle 2">
            <a:extLst>
              <a:ext uri="{FF2B5EF4-FFF2-40B4-BE49-F238E27FC236}">
                <a16:creationId xmlns:a16="http://schemas.microsoft.com/office/drawing/2014/main" id="{989E52D9-4C10-B7FC-1A86-3E562723DC4D}"/>
              </a:ext>
            </a:extLst>
          </p:cNvPr>
          <p:cNvSpPr>
            <a:spLocks noGrp="1"/>
          </p:cNvSpPr>
          <p:nvPr>
            <p:ph type="subTitle" idx="1"/>
          </p:nvPr>
        </p:nvSpPr>
        <p:spPr>
          <a:xfrm>
            <a:off x="0" y="6382327"/>
            <a:ext cx="16459199" cy="2538390"/>
          </a:xfrm>
        </p:spPr>
        <p:txBody>
          <a:bodyPr/>
          <a:lstStyle/>
          <a:p>
            <a:r>
              <a:rPr lang="en-US" sz="4400" dirty="0"/>
              <a:t>Ryan Ogilvie and Sean Miller</a:t>
            </a:r>
          </a:p>
          <a:p>
            <a:r>
              <a:rPr lang="en-US" sz="2400" dirty="0"/>
              <a:t>NASA Johnson Space Center, Houston, Texas</a:t>
            </a:r>
          </a:p>
          <a:p>
            <a:pPr marL="0" marR="0" lvl="0" indent="0" algn="ctr" defTabSz="914400" rtl="0" eaLnBrk="0" fontAlgn="base" latinLnBrk="0" hangingPunct="0">
              <a:lnSpc>
                <a:spcPct val="100000"/>
              </a:lnSpc>
              <a:spcBef>
                <a:spcPct val="20000"/>
              </a:spcBef>
              <a:spcAft>
                <a:spcPct val="0"/>
              </a:spcAft>
              <a:buClr>
                <a:srgbClr val="4BACC6"/>
              </a:buClr>
              <a:buSzTx/>
              <a:buFont typeface="Arial" panose="020B0604020202020204" pitchFamily="34" charset="0"/>
              <a:buNone/>
              <a:tabLst/>
              <a:defRPr/>
            </a:pPr>
            <a:r>
              <a:rPr kumimoji="0" lang="en-US" sz="4400" b="0" i="0" u="none" strike="noStrike" kern="1200" cap="none" spc="0" normalizeH="0" baseline="0" noProof="0" dirty="0">
                <a:ln>
                  <a:noFill/>
                </a:ln>
                <a:solidFill>
                  <a:prstClr val="white">
                    <a:lumMod val="75000"/>
                  </a:prstClr>
                </a:solidFill>
                <a:effectLst>
                  <a:outerShdw blurRad="38100" dist="38100" dir="2700000" algn="tl">
                    <a:srgbClr val="000000">
                      <a:alpha val="43137"/>
                    </a:srgbClr>
                  </a:outerShdw>
                </a:effectLst>
                <a:uLnTx/>
                <a:uFillTx/>
                <a:latin typeface="Calibri"/>
                <a:ea typeface="+mn-ea"/>
                <a:cs typeface="+mn-cs"/>
              </a:rPr>
              <a:t>Jennifer Chavez</a:t>
            </a:r>
          </a:p>
          <a:p>
            <a:pPr marL="0" marR="0" lvl="0" indent="0" algn="ctr" defTabSz="914400" rtl="0" eaLnBrk="0" fontAlgn="base" latinLnBrk="0" hangingPunct="0">
              <a:lnSpc>
                <a:spcPct val="100000"/>
              </a:lnSpc>
              <a:spcBef>
                <a:spcPct val="20000"/>
              </a:spcBef>
              <a:spcAft>
                <a:spcPct val="0"/>
              </a:spcAft>
              <a:buClr>
                <a:srgbClr val="4BACC6"/>
              </a:buClr>
              <a:buSzTx/>
              <a:buFont typeface="Arial" panose="020B0604020202020204" pitchFamily="34" charset="0"/>
              <a:buNone/>
              <a:tabLst/>
              <a:defRPr/>
            </a:pPr>
            <a:r>
              <a:rPr kumimoji="0" lang="en-US" sz="2400" b="0" i="0" u="none" strike="noStrike" kern="1200" cap="none" spc="0" normalizeH="0" baseline="0" noProof="0" dirty="0">
                <a:ln>
                  <a:noFill/>
                </a:ln>
                <a:solidFill>
                  <a:prstClr val="white">
                    <a:lumMod val="75000"/>
                  </a:prstClr>
                </a:solidFill>
                <a:effectLst>
                  <a:outerShdw blurRad="38100" dist="38100" dir="2700000" algn="tl">
                    <a:srgbClr val="000000">
                      <a:alpha val="43137"/>
                    </a:srgbClr>
                  </a:outerShdw>
                </a:effectLst>
                <a:uLnTx/>
                <a:uFillTx/>
                <a:latin typeface="Calibri"/>
                <a:ea typeface="+mn-ea"/>
                <a:cs typeface="+mn-cs"/>
              </a:rPr>
              <a:t>Amentum, Houston, TX</a:t>
            </a:r>
          </a:p>
          <a:p>
            <a:endParaRPr lang="en-US" sz="2400" dirty="0"/>
          </a:p>
        </p:txBody>
      </p:sp>
      <p:sp>
        <p:nvSpPr>
          <p:cNvPr id="4" name="Title 4">
            <a:extLst>
              <a:ext uri="{FF2B5EF4-FFF2-40B4-BE49-F238E27FC236}">
                <a16:creationId xmlns:a16="http://schemas.microsoft.com/office/drawing/2014/main" id="{9AB9B6D0-B76C-FE20-90E0-F12E726A8885}"/>
              </a:ext>
            </a:extLst>
          </p:cNvPr>
          <p:cNvSpPr txBox="1">
            <a:spLocks/>
          </p:cNvSpPr>
          <p:nvPr/>
        </p:nvSpPr>
        <p:spPr bwMode="auto">
          <a:xfrm>
            <a:off x="4335780" y="0"/>
            <a:ext cx="10820400" cy="149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bg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4400">
                <a:solidFill>
                  <a:schemeClr val="bg1"/>
                </a:solidFill>
                <a:latin typeface="Calibri" panose="020F0502020204030204" pitchFamily="34" charset="0"/>
              </a:defRPr>
            </a:lvl2pPr>
            <a:lvl3pPr algn="l" rtl="0" eaLnBrk="0" fontAlgn="base" hangingPunct="0">
              <a:spcBef>
                <a:spcPct val="0"/>
              </a:spcBef>
              <a:spcAft>
                <a:spcPct val="0"/>
              </a:spcAft>
              <a:defRPr sz="4400">
                <a:solidFill>
                  <a:schemeClr val="bg1"/>
                </a:solidFill>
                <a:latin typeface="Calibri" panose="020F0502020204030204" pitchFamily="34" charset="0"/>
              </a:defRPr>
            </a:lvl3pPr>
            <a:lvl4pPr algn="l" rtl="0" eaLnBrk="0" fontAlgn="base" hangingPunct="0">
              <a:spcBef>
                <a:spcPct val="0"/>
              </a:spcBef>
              <a:spcAft>
                <a:spcPct val="0"/>
              </a:spcAft>
              <a:defRPr sz="4400">
                <a:solidFill>
                  <a:schemeClr val="bg1"/>
                </a:solidFill>
                <a:latin typeface="Calibri" panose="020F0502020204030204" pitchFamily="34" charset="0"/>
              </a:defRPr>
            </a:lvl4pPr>
            <a:lvl5pPr algn="l" rtl="0" eaLnBrk="0" fontAlgn="base" hangingPunct="0">
              <a:spcBef>
                <a:spcPct val="0"/>
              </a:spcBef>
              <a:spcAft>
                <a:spcPct val="0"/>
              </a:spcAft>
              <a:defRPr sz="4400">
                <a:solidFill>
                  <a:schemeClr val="bg1"/>
                </a:solidFill>
                <a:latin typeface="Calibri" panose="020F0502020204030204" pitchFamily="34" charset="0"/>
              </a:defRPr>
            </a:lvl5pPr>
            <a:lvl6pPr marL="457200" algn="ctr" rtl="0" fontAlgn="base">
              <a:spcBef>
                <a:spcPct val="0"/>
              </a:spcBef>
              <a:spcAft>
                <a:spcPct val="0"/>
              </a:spcAft>
              <a:defRPr sz="4400">
                <a:solidFill>
                  <a:srgbClr val="B9CDE5"/>
                </a:solidFill>
                <a:latin typeface="Calibri" panose="020F0502020204030204" pitchFamily="34" charset="0"/>
              </a:defRPr>
            </a:lvl6pPr>
            <a:lvl7pPr marL="914400" algn="ctr" rtl="0" fontAlgn="base">
              <a:spcBef>
                <a:spcPct val="0"/>
              </a:spcBef>
              <a:spcAft>
                <a:spcPct val="0"/>
              </a:spcAft>
              <a:defRPr sz="4400">
                <a:solidFill>
                  <a:srgbClr val="B9CDE5"/>
                </a:solidFill>
                <a:latin typeface="Calibri" panose="020F0502020204030204" pitchFamily="34" charset="0"/>
              </a:defRPr>
            </a:lvl7pPr>
            <a:lvl8pPr marL="1371600" algn="ctr" rtl="0" fontAlgn="base">
              <a:spcBef>
                <a:spcPct val="0"/>
              </a:spcBef>
              <a:spcAft>
                <a:spcPct val="0"/>
              </a:spcAft>
              <a:defRPr sz="4400">
                <a:solidFill>
                  <a:srgbClr val="B9CDE5"/>
                </a:solidFill>
                <a:latin typeface="Calibri" panose="020F0502020204030204" pitchFamily="34" charset="0"/>
              </a:defRPr>
            </a:lvl8pPr>
            <a:lvl9pPr marL="1828800" algn="ctr" rtl="0" fontAlgn="base">
              <a:spcBef>
                <a:spcPct val="0"/>
              </a:spcBef>
              <a:spcAft>
                <a:spcPct val="0"/>
              </a:spcAft>
              <a:defRPr sz="4400">
                <a:solidFill>
                  <a:srgbClr val="B9CDE5"/>
                </a:solidFill>
                <a:latin typeface="Calibri" panose="020F0502020204030204" pitchFamily="34" charset="0"/>
              </a:defRPr>
            </a:lvl9pPr>
          </a:lstStyle>
          <a:p>
            <a:pPr algn="r"/>
            <a:r>
              <a:rPr lang="en-US" sz="2800" dirty="0"/>
              <a:t>55th International Conference on Environmental Systems</a:t>
            </a:r>
          </a:p>
          <a:p>
            <a:pPr algn="r"/>
            <a:r>
              <a:rPr lang="en-US" sz="2800" dirty="0"/>
              <a:t>12-16 July 2026, Rio Grande, Puerto Rico</a:t>
            </a:r>
          </a:p>
          <a:p>
            <a:pPr algn="r"/>
            <a:r>
              <a:rPr lang="en-US" sz="2800" dirty="0"/>
              <a:t>ICES-2026-128</a:t>
            </a:r>
          </a:p>
        </p:txBody>
      </p:sp>
      <p:sp>
        <p:nvSpPr>
          <p:cNvPr id="5" name="TextBox 4">
            <a:extLst>
              <a:ext uri="{FF2B5EF4-FFF2-40B4-BE49-F238E27FC236}">
                <a16:creationId xmlns:a16="http://schemas.microsoft.com/office/drawing/2014/main" id="{19D3682E-4247-9221-FA5D-1318BD667C40}"/>
              </a:ext>
            </a:extLst>
          </p:cNvPr>
          <p:cNvSpPr txBox="1"/>
          <p:nvPr/>
        </p:nvSpPr>
        <p:spPr>
          <a:xfrm>
            <a:off x="1708389" y="9242612"/>
            <a:ext cx="13042417" cy="646331"/>
          </a:xfrm>
          <a:prstGeom prst="rect">
            <a:avLst/>
          </a:prstGeom>
          <a:noFill/>
        </p:spPr>
        <p:txBody>
          <a:bodyPr wrap="square" rtlCol="0">
            <a:spAutoFit/>
          </a:bodyPr>
          <a:lstStyle/>
          <a:p>
            <a:pPr algn="ctr"/>
            <a:r>
              <a:rPr lang="en-US" b="0" i="0" dirty="0">
                <a:solidFill>
                  <a:schemeClr val="bg1"/>
                </a:solidFill>
                <a:effectLst/>
                <a:latin typeface="Roboto" panose="02000000000000000000" pitchFamily="2" charset="0"/>
              </a:rPr>
              <a:t>Trade names and trademarks and company names are used in this report for identification only. Their usage does</a:t>
            </a:r>
          </a:p>
          <a:p>
            <a:pPr algn="ctr"/>
            <a:r>
              <a:rPr lang="en-US" b="0" i="0" dirty="0">
                <a:solidFill>
                  <a:schemeClr val="bg1"/>
                </a:solidFill>
                <a:effectLst/>
                <a:latin typeface="Roboto" panose="02000000000000000000" pitchFamily="2" charset="0"/>
              </a:rPr>
              <a:t>not constitute an official endorsement, either expressed or implied, by the National Aeronautics and Space Administration.</a:t>
            </a:r>
            <a:endParaRPr lang="en-US" dirty="0">
              <a:solidFill>
                <a:schemeClr val="bg1"/>
              </a:solidFill>
            </a:endParaRPr>
          </a:p>
        </p:txBody>
      </p:sp>
    </p:spTree>
    <p:extLst>
      <p:ext uri="{BB962C8B-B14F-4D97-AF65-F5344CB8AC3E}">
        <p14:creationId xmlns:p14="http://schemas.microsoft.com/office/powerpoint/2010/main" val="423680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4C65-7BAE-CAE7-27D1-5FE9E6950655}"/>
              </a:ext>
            </a:extLst>
          </p:cNvPr>
          <p:cNvSpPr>
            <a:spLocks noGrp="1"/>
          </p:cNvSpPr>
          <p:nvPr>
            <p:ph type="title"/>
          </p:nvPr>
        </p:nvSpPr>
        <p:spPr/>
        <p:txBody>
          <a:bodyPr/>
          <a:lstStyle/>
          <a:p>
            <a:r>
              <a:rPr lang="en-US" dirty="0"/>
              <a:t>Plating Preliminary Results</a:t>
            </a:r>
          </a:p>
        </p:txBody>
      </p:sp>
      <p:sp>
        <p:nvSpPr>
          <p:cNvPr id="3" name="Content Placeholder 2">
            <a:extLst>
              <a:ext uri="{FF2B5EF4-FFF2-40B4-BE49-F238E27FC236}">
                <a16:creationId xmlns:a16="http://schemas.microsoft.com/office/drawing/2014/main" id="{564BD02E-C552-F227-D854-011A7CB1EAE8}"/>
              </a:ext>
            </a:extLst>
          </p:cNvPr>
          <p:cNvSpPr>
            <a:spLocks noGrp="1"/>
          </p:cNvSpPr>
          <p:nvPr>
            <p:ph idx="1"/>
          </p:nvPr>
        </p:nvSpPr>
        <p:spPr>
          <a:xfrm>
            <a:off x="411480" y="1676401"/>
            <a:ext cx="7092886" cy="2588277"/>
          </a:xfrm>
        </p:spPr>
        <p:txBody>
          <a:bodyPr>
            <a:noAutofit/>
          </a:bodyPr>
          <a:lstStyle/>
          <a:p>
            <a:r>
              <a:rPr lang="en-US" sz="2400" dirty="0"/>
              <a:t>Multiple vendors were tested for plating thermoplastics</a:t>
            </a:r>
          </a:p>
          <a:p>
            <a:pPr lvl="1"/>
            <a:r>
              <a:rPr lang="en-US" sz="2000" dirty="0"/>
              <a:t>Electroless nickel was applied at a 0.003” thickness</a:t>
            </a:r>
          </a:p>
          <a:p>
            <a:pPr lvl="1"/>
            <a:r>
              <a:rPr lang="en-US" sz="2000" dirty="0"/>
              <a:t>An underlayer of copper is common for electroless nickel plating</a:t>
            </a:r>
          </a:p>
          <a:p>
            <a:pPr lvl="1"/>
            <a:r>
              <a:rPr lang="en-US" sz="2000" dirty="0"/>
              <a:t>Sanding on 3D printing prior to plating substantially improved results</a:t>
            </a:r>
          </a:p>
          <a:p>
            <a:endParaRPr lang="en-US" sz="2400" dirty="0"/>
          </a:p>
        </p:txBody>
      </p:sp>
      <p:sp>
        <p:nvSpPr>
          <p:cNvPr id="4" name="Footer Placeholder 3">
            <a:extLst>
              <a:ext uri="{FF2B5EF4-FFF2-40B4-BE49-F238E27FC236}">
                <a16:creationId xmlns:a16="http://schemas.microsoft.com/office/drawing/2014/main" id="{CFEF8FF1-E2E9-C576-4EBE-06210084D0BC}"/>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0B0F0A41-B2AA-736C-0E05-43140E5E3C64}"/>
              </a:ext>
            </a:extLst>
          </p:cNvPr>
          <p:cNvSpPr>
            <a:spLocks noGrp="1"/>
          </p:cNvSpPr>
          <p:nvPr>
            <p:ph type="sldNum" sz="quarter" idx="12"/>
          </p:nvPr>
        </p:nvSpPr>
        <p:spPr/>
        <p:txBody>
          <a:bodyPr/>
          <a:lstStyle/>
          <a:p>
            <a:pPr>
              <a:defRPr/>
            </a:pPr>
            <a:fld id="{457B86A9-9655-49AA-8089-11BD692C9E90}" type="slidenum">
              <a:rPr lang="en-US" smtClean="0"/>
              <a:pPr>
                <a:defRPr/>
              </a:pPr>
              <a:t>10</a:t>
            </a:fld>
            <a:endParaRPr lang="en-US"/>
          </a:p>
        </p:txBody>
      </p:sp>
      <p:pic>
        <p:nvPicPr>
          <p:cNvPr id="8" name="Picture 7">
            <a:extLst>
              <a:ext uri="{FF2B5EF4-FFF2-40B4-BE49-F238E27FC236}">
                <a16:creationId xmlns:a16="http://schemas.microsoft.com/office/drawing/2014/main" id="{513057AB-BA34-670B-9ECE-4FC4B2DFBBCB}"/>
              </a:ext>
            </a:extLst>
          </p:cNvPr>
          <p:cNvPicPr>
            <a:picLocks noChangeAspect="1"/>
          </p:cNvPicPr>
          <p:nvPr/>
        </p:nvPicPr>
        <p:blipFill>
          <a:blip r:embed="rId2"/>
          <a:stretch>
            <a:fillRect/>
          </a:stretch>
        </p:blipFill>
        <p:spPr>
          <a:xfrm>
            <a:off x="7761892" y="1482486"/>
            <a:ext cx="8238652" cy="4047309"/>
          </a:xfrm>
          <a:prstGeom prst="rect">
            <a:avLst/>
          </a:prstGeom>
        </p:spPr>
      </p:pic>
      <p:graphicFrame>
        <p:nvGraphicFramePr>
          <p:cNvPr id="9" name="Table 8">
            <a:extLst>
              <a:ext uri="{FF2B5EF4-FFF2-40B4-BE49-F238E27FC236}">
                <a16:creationId xmlns:a16="http://schemas.microsoft.com/office/drawing/2014/main" id="{DCF6FBE1-4C58-BB4A-3E99-67E5829942E7}"/>
              </a:ext>
            </a:extLst>
          </p:cNvPr>
          <p:cNvGraphicFramePr>
            <a:graphicFrameLocks noGrp="1"/>
          </p:cNvGraphicFramePr>
          <p:nvPr>
            <p:extLst>
              <p:ext uri="{D42A27DB-BD31-4B8C-83A1-F6EECF244321}">
                <p14:modId xmlns:p14="http://schemas.microsoft.com/office/powerpoint/2010/main" val="92674260"/>
              </p:ext>
            </p:extLst>
          </p:nvPr>
        </p:nvGraphicFramePr>
        <p:xfrm>
          <a:off x="1836220" y="8169983"/>
          <a:ext cx="5925671" cy="1411771"/>
        </p:xfrm>
        <a:graphic>
          <a:graphicData uri="http://schemas.openxmlformats.org/drawingml/2006/table">
            <a:tbl>
              <a:tblPr firstRow="1" firstCol="1" bandRow="1">
                <a:tableStyleId>{2D5ABB26-0587-4C30-8999-92F81FD0307C}</a:tableStyleId>
              </a:tblPr>
              <a:tblGrid>
                <a:gridCol w="1974757">
                  <a:extLst>
                    <a:ext uri="{9D8B030D-6E8A-4147-A177-3AD203B41FA5}">
                      <a16:colId xmlns:a16="http://schemas.microsoft.com/office/drawing/2014/main" val="804147035"/>
                    </a:ext>
                  </a:extLst>
                </a:gridCol>
                <a:gridCol w="1975457">
                  <a:extLst>
                    <a:ext uri="{9D8B030D-6E8A-4147-A177-3AD203B41FA5}">
                      <a16:colId xmlns:a16="http://schemas.microsoft.com/office/drawing/2014/main" val="1437169526"/>
                    </a:ext>
                  </a:extLst>
                </a:gridCol>
                <a:gridCol w="1975457">
                  <a:extLst>
                    <a:ext uri="{9D8B030D-6E8A-4147-A177-3AD203B41FA5}">
                      <a16:colId xmlns:a16="http://schemas.microsoft.com/office/drawing/2014/main" val="2654082568"/>
                    </a:ext>
                  </a:extLst>
                </a:gridCol>
              </a:tblGrid>
              <a:tr h="1184524">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2661989332"/>
                  </a:ext>
                </a:extLst>
              </a:tr>
              <a:tr h="227247">
                <a:tc>
                  <a:txBody>
                    <a:bodyPr/>
                    <a:lstStyle/>
                    <a:p>
                      <a:pPr marL="0" marR="0" algn="ctr">
                        <a:buNone/>
                      </a:pPr>
                      <a:r>
                        <a:rPr lang="en-US" sz="1400" b="1" dirty="0">
                          <a:effectLst/>
                        </a:rPr>
                        <a:t>Ultem 9085</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400" b="1" dirty="0">
                          <a:effectLst/>
                        </a:rPr>
                        <a:t>PEEK 30% GF</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400" b="1" dirty="0">
                          <a:effectLst/>
                        </a:rPr>
                        <a:t>Windform SP unfinished</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04093504"/>
                  </a:ext>
                </a:extLst>
              </a:tr>
            </a:tbl>
          </a:graphicData>
        </a:graphic>
      </p:graphicFrame>
      <p:pic>
        <p:nvPicPr>
          <p:cNvPr id="3085" name="Picture 3">
            <a:extLst>
              <a:ext uri="{FF2B5EF4-FFF2-40B4-BE49-F238E27FC236}">
                <a16:creationId xmlns:a16="http://schemas.microsoft.com/office/drawing/2014/main" id="{F96F4C0D-2DD6-76BC-58F7-BDFAD9E496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126" y="8320886"/>
            <a:ext cx="1388580" cy="103841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4">
            <a:extLst>
              <a:ext uri="{FF2B5EF4-FFF2-40B4-BE49-F238E27FC236}">
                <a16:creationId xmlns:a16="http://schemas.microsoft.com/office/drawing/2014/main" id="{212E9C98-E9DB-CC22-78CC-8CE63B520D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8941" y="8320886"/>
            <a:ext cx="1380621" cy="1038416"/>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5">
            <a:extLst>
              <a:ext uri="{FF2B5EF4-FFF2-40B4-BE49-F238E27FC236}">
                <a16:creationId xmlns:a16="http://schemas.microsoft.com/office/drawing/2014/main" id="{2B30B19A-6780-DBA7-AE06-A8BB551C5F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1876" y="8323751"/>
            <a:ext cx="1380735" cy="10355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F137356A-CE9D-FDD1-1C54-E709A9A135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964" t="3105" r="20016" b="9473"/>
          <a:stretch/>
        </p:blipFill>
        <p:spPr bwMode="auto">
          <a:xfrm flipH="1">
            <a:off x="5723324" y="4740531"/>
            <a:ext cx="1781042" cy="3011625"/>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4836B41F-D5AD-7C80-E420-AAF253FFAC8B}"/>
              </a:ext>
            </a:extLst>
          </p:cNvPr>
          <p:cNvSpPr txBox="1"/>
          <p:nvPr/>
        </p:nvSpPr>
        <p:spPr>
          <a:xfrm>
            <a:off x="5431849" y="7752156"/>
            <a:ext cx="2254418" cy="369332"/>
          </a:xfrm>
          <a:prstGeom prst="rect">
            <a:avLst/>
          </a:prstGeom>
          <a:noFill/>
        </p:spPr>
        <p:txBody>
          <a:bodyPr wrap="square">
            <a:spAutoFit/>
          </a:bodyPr>
          <a:lstStyle/>
          <a:p>
            <a:pPr marL="0" marR="0" algn="just">
              <a:buNone/>
              <a:tabLst>
                <a:tab pos="2971800" algn="ctr"/>
                <a:tab pos="5943600" algn="r"/>
              </a:tabLst>
            </a:pPr>
            <a:r>
              <a:rPr lang="en-US" sz="1800" b="1" dirty="0">
                <a:effectLst/>
                <a:ea typeface="Times New Roman" panose="02020603050405020304" pitchFamily="18" charset="0"/>
              </a:rPr>
              <a:t>Cut plated samples</a:t>
            </a:r>
          </a:p>
        </p:txBody>
      </p:sp>
      <p:graphicFrame>
        <p:nvGraphicFramePr>
          <p:cNvPr id="14" name="Table 13">
            <a:extLst>
              <a:ext uri="{FF2B5EF4-FFF2-40B4-BE49-F238E27FC236}">
                <a16:creationId xmlns:a16="http://schemas.microsoft.com/office/drawing/2014/main" id="{1AC99AA0-5CE6-60CD-72B7-71A3D7573D22}"/>
              </a:ext>
            </a:extLst>
          </p:cNvPr>
          <p:cNvGraphicFramePr>
            <a:graphicFrameLocks noGrp="1"/>
          </p:cNvGraphicFramePr>
          <p:nvPr>
            <p:extLst>
              <p:ext uri="{D42A27DB-BD31-4B8C-83A1-F6EECF244321}">
                <p14:modId xmlns:p14="http://schemas.microsoft.com/office/powerpoint/2010/main" val="2203681631"/>
              </p:ext>
            </p:extLst>
          </p:nvPr>
        </p:nvGraphicFramePr>
        <p:xfrm>
          <a:off x="7761892" y="5640680"/>
          <a:ext cx="8238652" cy="3899560"/>
        </p:xfrm>
        <a:graphic>
          <a:graphicData uri="http://schemas.openxmlformats.org/drawingml/2006/table">
            <a:tbl>
              <a:tblPr firstRow="1" bandRow="1">
                <a:tableStyleId>{5C22544A-7EE6-4342-B048-85BDC9FD1C3A}</a:tableStyleId>
              </a:tblPr>
              <a:tblGrid>
                <a:gridCol w="2059663">
                  <a:extLst>
                    <a:ext uri="{9D8B030D-6E8A-4147-A177-3AD203B41FA5}">
                      <a16:colId xmlns:a16="http://schemas.microsoft.com/office/drawing/2014/main" val="1280755318"/>
                    </a:ext>
                  </a:extLst>
                </a:gridCol>
                <a:gridCol w="2059663">
                  <a:extLst>
                    <a:ext uri="{9D8B030D-6E8A-4147-A177-3AD203B41FA5}">
                      <a16:colId xmlns:a16="http://schemas.microsoft.com/office/drawing/2014/main" val="4209770594"/>
                    </a:ext>
                  </a:extLst>
                </a:gridCol>
                <a:gridCol w="2059663">
                  <a:extLst>
                    <a:ext uri="{9D8B030D-6E8A-4147-A177-3AD203B41FA5}">
                      <a16:colId xmlns:a16="http://schemas.microsoft.com/office/drawing/2014/main" val="2372161352"/>
                    </a:ext>
                  </a:extLst>
                </a:gridCol>
                <a:gridCol w="2059663">
                  <a:extLst>
                    <a:ext uri="{9D8B030D-6E8A-4147-A177-3AD203B41FA5}">
                      <a16:colId xmlns:a16="http://schemas.microsoft.com/office/drawing/2014/main" val="1739475219"/>
                    </a:ext>
                  </a:extLst>
                </a:gridCol>
              </a:tblGrid>
              <a:tr h="272440">
                <a:tc gridSpan="4">
                  <a:txBody>
                    <a:bodyPr/>
                    <a:lstStyle/>
                    <a:p>
                      <a:pPr marL="0" marR="0" lvl="0" indent="0" algn="ctr" defTabSz="1234409" rtl="0" eaLnBrk="1" fontAlgn="auto" latinLnBrk="0" hangingPunct="1">
                        <a:lnSpc>
                          <a:spcPct val="100000"/>
                        </a:lnSpc>
                        <a:spcBef>
                          <a:spcPts val="0"/>
                        </a:spcBef>
                        <a:spcAft>
                          <a:spcPts val="0"/>
                        </a:spcAft>
                        <a:buClrTx/>
                        <a:buSzTx/>
                        <a:buFontTx/>
                        <a:buNone/>
                        <a:tabLst>
                          <a:tab pos="182880" algn="l"/>
                        </a:tabLst>
                        <a:defRPr/>
                      </a:pPr>
                      <a:r>
                        <a:rPr lang="en-US" sz="900" b="1" dirty="0">
                          <a:solidFill>
                            <a:schemeClr val="bg1"/>
                          </a:solidFill>
                          <a:effectLst/>
                        </a:rPr>
                        <a:t>Machined Plastics</a:t>
                      </a:r>
                      <a:endParaRPr lang="en-US" sz="900" b="1"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55324022"/>
                  </a:ext>
                </a:extLst>
              </a:tr>
              <a:tr h="1470660">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512636468"/>
                  </a:ext>
                </a:extLst>
              </a:tr>
              <a:tr h="350999">
                <a:tc>
                  <a:txBody>
                    <a:bodyPr/>
                    <a:lstStyle/>
                    <a:p>
                      <a:pPr marL="0" marR="0" indent="0" algn="ctr">
                        <a:buNone/>
                        <a:tabLst>
                          <a:tab pos="182880" algn="l"/>
                        </a:tabLst>
                      </a:pPr>
                      <a:r>
                        <a:rPr lang="en-US" sz="900" dirty="0">
                          <a:effectLst/>
                        </a:rPr>
                        <a:t>SAT Plating, Peek 30% GF</a:t>
                      </a:r>
                      <a:endParaRPr lang="en-US" sz="9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indent="0" algn="ctr">
                        <a:buNone/>
                        <a:tabLst>
                          <a:tab pos="182880" algn="l"/>
                        </a:tabLst>
                      </a:pPr>
                      <a:r>
                        <a:rPr lang="en-US" sz="900" dirty="0">
                          <a:effectLst/>
                        </a:rPr>
                        <a:t>SAT Plating, Ultem 1000</a:t>
                      </a:r>
                      <a:endParaRPr lang="en-US" sz="9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indent="0" algn="ctr">
                        <a:buNone/>
                        <a:tabLst>
                          <a:tab pos="182880" algn="l"/>
                        </a:tabLst>
                      </a:pPr>
                      <a:r>
                        <a:rPr lang="en-US" sz="900" dirty="0">
                          <a:effectLst/>
                        </a:rPr>
                        <a:t>Repliform, Peek 30% GF</a:t>
                      </a:r>
                      <a:endParaRPr lang="en-US" sz="9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indent="0" algn="ctr">
                        <a:buNone/>
                        <a:tabLst>
                          <a:tab pos="182880" algn="l"/>
                        </a:tabLst>
                      </a:pPr>
                      <a:r>
                        <a:rPr lang="en-US" sz="900" dirty="0">
                          <a:effectLst/>
                        </a:rPr>
                        <a:t>Repliform, Ultem 1000</a:t>
                      </a:r>
                      <a:endParaRPr lang="en-US" sz="9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659415492"/>
                  </a:ext>
                </a:extLst>
              </a:tr>
              <a:tr h="253763">
                <a:tc gridSpan="4">
                  <a:txBody>
                    <a:bodyPr/>
                    <a:lstStyle/>
                    <a:p>
                      <a:pPr marL="0" marR="0" indent="0" algn="ctr">
                        <a:buNone/>
                        <a:tabLst>
                          <a:tab pos="182880" algn="l"/>
                        </a:tabLst>
                      </a:pPr>
                      <a:r>
                        <a:rPr lang="en-US" sz="900" b="1" dirty="0">
                          <a:solidFill>
                            <a:schemeClr val="bg1"/>
                          </a:solidFill>
                          <a:effectLst/>
                        </a:rPr>
                        <a:t>Additive Manufactured (AM) </a:t>
                      </a:r>
                      <a:endParaRPr lang="en-US" sz="900" b="1"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02027190"/>
                  </a:ext>
                </a:extLst>
              </a:tr>
              <a:tr h="1277378">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tc>
                  <a:txBody>
                    <a:bodyPr/>
                    <a:lstStyle/>
                    <a:p>
                      <a:pPr>
                        <a:buNone/>
                      </a:pPr>
                      <a:endParaRPr lang="en-US" sz="1000" dirty="0">
                        <a:effectLst/>
                        <a:latin typeface="Times New Roman" panose="02020603050405020304" pitchFamily="18" charset="0"/>
                      </a:endParaRPr>
                    </a:p>
                  </a:txBody>
                  <a:tcPr marL="68580" marR="68580" marT="0" marB="0" anchor="ctr"/>
                </a:tc>
                <a:extLst>
                  <a:ext uri="{0D108BD9-81ED-4DB2-BD59-A6C34878D82A}">
                    <a16:rowId xmlns:a16="http://schemas.microsoft.com/office/drawing/2014/main" val="1948786051"/>
                  </a:ext>
                </a:extLst>
              </a:tr>
              <a:tr h="206122">
                <a:tc>
                  <a:txBody>
                    <a:bodyPr/>
                    <a:lstStyle/>
                    <a:p>
                      <a:pPr marL="0" marR="0" indent="0" algn="ctr">
                        <a:buNone/>
                        <a:tabLst>
                          <a:tab pos="182880" algn="l"/>
                        </a:tabLst>
                      </a:pPr>
                      <a:r>
                        <a:rPr lang="en-US" sz="900">
                          <a:effectLst/>
                        </a:rPr>
                        <a:t>Repliform, Windform SP</a:t>
                      </a:r>
                      <a:br>
                        <a:rPr lang="en-US" sz="900">
                          <a:effectLst/>
                        </a:rPr>
                      </a:br>
                      <a:r>
                        <a:rPr lang="en-US" sz="900">
                          <a:effectLst/>
                        </a:rPr>
                        <a:t>Unfinished</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dirty="0">
                          <a:effectLst/>
                        </a:rPr>
                        <a:t>Repliform, Windform SP</a:t>
                      </a:r>
                      <a:br>
                        <a:rPr lang="en-US" sz="900" dirty="0">
                          <a:effectLst/>
                        </a:rPr>
                      </a:br>
                      <a:r>
                        <a:rPr lang="en-US" sz="900" dirty="0">
                          <a:effectLst/>
                        </a:rPr>
                        <a:t>S1 Sanding Finish</a:t>
                      </a:r>
                      <a:endParaRPr lang="en-US" sz="9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dirty="0">
                          <a:effectLst/>
                        </a:rPr>
                        <a:t>Repliform, Ultem 9085</a:t>
                      </a:r>
                    </a:p>
                    <a:p>
                      <a:pPr marL="0" marR="0" indent="0" algn="ctr">
                        <a:buNone/>
                        <a:tabLst>
                          <a:tab pos="182880" algn="l"/>
                        </a:tabLst>
                      </a:pPr>
                      <a:r>
                        <a:rPr lang="en-US" sz="900" dirty="0">
                          <a:effectLst/>
                        </a:rPr>
                        <a:t>(View 1)</a:t>
                      </a:r>
                      <a:endParaRPr lang="en-US" sz="9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dirty="0">
                          <a:effectLst/>
                        </a:rPr>
                        <a:t>Repliform, Ultem 9085</a:t>
                      </a:r>
                    </a:p>
                    <a:p>
                      <a:pPr marL="0" marR="0" indent="0" algn="ctr">
                        <a:buNone/>
                        <a:tabLst>
                          <a:tab pos="182880" algn="l"/>
                        </a:tabLst>
                      </a:pPr>
                      <a:r>
                        <a:rPr lang="en-US" sz="900" dirty="0">
                          <a:effectLst/>
                        </a:rPr>
                        <a:t>(View 2)</a:t>
                      </a:r>
                      <a:endParaRPr lang="en-US"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5294734"/>
                  </a:ext>
                </a:extLst>
              </a:tr>
            </a:tbl>
          </a:graphicData>
        </a:graphic>
      </p:graphicFrame>
      <p:pic>
        <p:nvPicPr>
          <p:cNvPr id="3093" name="Picture 22" descr="A picture containing text, ground, outdoor&#10;&#10;Description automatically generated">
            <a:extLst>
              <a:ext uri="{FF2B5EF4-FFF2-40B4-BE49-F238E27FC236}">
                <a16:creationId xmlns:a16="http://schemas.microsoft.com/office/drawing/2014/main" id="{2B7176E0-CFBE-184F-CA52-3A4364F00F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11919" b="12433"/>
          <a:stretch>
            <a:fillRect/>
          </a:stretch>
        </p:blipFill>
        <p:spPr bwMode="auto">
          <a:xfrm>
            <a:off x="7835604" y="6116374"/>
            <a:ext cx="1916958" cy="1062098"/>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34">
            <a:extLst>
              <a:ext uri="{FF2B5EF4-FFF2-40B4-BE49-F238E27FC236}">
                <a16:creationId xmlns:a16="http://schemas.microsoft.com/office/drawing/2014/main" id="{959111ED-DDC4-0F5C-BF51-5F32BB906A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1794" b="13284"/>
          <a:stretch>
            <a:fillRect/>
          </a:stretch>
        </p:blipFill>
        <p:spPr bwMode="auto">
          <a:xfrm>
            <a:off x="9927532" y="6109341"/>
            <a:ext cx="1916958" cy="1054970"/>
          </a:xfrm>
          <a:prstGeom prst="rect">
            <a:avLst/>
          </a:prstGeom>
          <a:noFill/>
          <a:extLst>
            <a:ext uri="{909E8E84-426E-40DD-AFC4-6F175D3DCCD1}">
              <a14:hiddenFill xmlns:a14="http://schemas.microsoft.com/office/drawing/2010/main">
                <a:solidFill>
                  <a:srgbClr val="FFFFFF"/>
                </a:solidFill>
              </a14:hiddenFill>
            </a:ext>
          </a:extLst>
        </p:spPr>
      </p:pic>
      <p:pic>
        <p:nvPicPr>
          <p:cNvPr id="3091" name="Picture 28">
            <a:extLst>
              <a:ext uri="{FF2B5EF4-FFF2-40B4-BE49-F238E27FC236}">
                <a16:creationId xmlns:a16="http://schemas.microsoft.com/office/drawing/2014/main" id="{6AF4C71E-8374-10C4-2743-E0E0AABCAA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10876" b="14310"/>
          <a:stretch>
            <a:fillRect/>
          </a:stretch>
        </p:blipFill>
        <p:spPr bwMode="auto">
          <a:xfrm>
            <a:off x="11953898" y="6116374"/>
            <a:ext cx="1916958" cy="1047937"/>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40">
            <a:extLst>
              <a:ext uri="{FF2B5EF4-FFF2-40B4-BE49-F238E27FC236}">
                <a16:creationId xmlns:a16="http://schemas.microsoft.com/office/drawing/2014/main" id="{BB593B2A-46FB-42DF-B21C-7FD648E4E6B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t="7747" b="12343"/>
          <a:stretch>
            <a:fillRect/>
          </a:stretch>
        </p:blipFill>
        <p:spPr bwMode="auto">
          <a:xfrm>
            <a:off x="14023881" y="6109340"/>
            <a:ext cx="1789161" cy="1047937"/>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15" descr="A picture containing outdoor&#10;&#10;Description automatically generated">
            <a:extLst>
              <a:ext uri="{FF2B5EF4-FFF2-40B4-BE49-F238E27FC236}">
                <a16:creationId xmlns:a16="http://schemas.microsoft.com/office/drawing/2014/main" id="{89A76E0D-709F-8A6D-2C69-20B3E06C747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t="9094" b="12442"/>
          <a:stretch>
            <a:fillRect/>
          </a:stretch>
        </p:blipFill>
        <p:spPr bwMode="auto">
          <a:xfrm>
            <a:off x="7873768" y="8032686"/>
            <a:ext cx="1831040" cy="105497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A rocket blasting off&#10;&#10;AI-generated content may be incorrect.">
            <a:extLst>
              <a:ext uri="{FF2B5EF4-FFF2-40B4-BE49-F238E27FC236}">
                <a16:creationId xmlns:a16="http://schemas.microsoft.com/office/drawing/2014/main" id="{372A2AFD-6CD0-8C28-937E-C1C6AA171D1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t="11871" b="13396"/>
          <a:stretch>
            <a:fillRect/>
          </a:stretch>
        </p:blipFill>
        <p:spPr bwMode="auto">
          <a:xfrm>
            <a:off x="9892308" y="8032686"/>
            <a:ext cx="1928049" cy="1054970"/>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4">
            <a:extLst>
              <a:ext uri="{FF2B5EF4-FFF2-40B4-BE49-F238E27FC236}">
                <a16:creationId xmlns:a16="http://schemas.microsoft.com/office/drawing/2014/main" id="{9F2F56BD-013A-AAA8-8800-AB8136C7A3F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t="18654" b="3360"/>
          <a:stretch>
            <a:fillRect/>
          </a:stretch>
        </p:blipFill>
        <p:spPr bwMode="auto">
          <a:xfrm>
            <a:off x="12007858" y="8021548"/>
            <a:ext cx="1862998" cy="106632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6">
            <a:extLst>
              <a:ext uri="{FF2B5EF4-FFF2-40B4-BE49-F238E27FC236}">
                <a16:creationId xmlns:a16="http://schemas.microsoft.com/office/drawing/2014/main" id="{83D3B772-D98C-A2F4-8818-3861BB0F5FD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25655" r="23895" b="-1518"/>
          <a:stretch>
            <a:fillRect/>
          </a:stretch>
        </p:blipFill>
        <p:spPr bwMode="auto">
          <a:xfrm rot="-5400000">
            <a:off x="14464342" y="7770439"/>
            <a:ext cx="1086453" cy="161094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2">
            <a:extLst>
              <a:ext uri="{FF2B5EF4-FFF2-40B4-BE49-F238E27FC236}">
                <a16:creationId xmlns:a16="http://schemas.microsoft.com/office/drawing/2014/main" id="{25E73EFB-16A9-559D-AC74-AE7A04834928}"/>
              </a:ext>
            </a:extLst>
          </p:cNvPr>
          <p:cNvSpPr>
            <a:spLocks noChangeArrowheads="1"/>
          </p:cNvSpPr>
          <p:nvPr/>
        </p:nvSpPr>
        <p:spPr bwMode="auto">
          <a:xfrm>
            <a:off x="6630757" y="1774196"/>
            <a:ext cx="1645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2563" algn="l"/>
              </a:tabLst>
              <a:defRPr>
                <a:solidFill>
                  <a:schemeClr val="tx1"/>
                </a:solidFill>
                <a:latin typeface="Arial" panose="020B0604020202020204" pitchFamily="34" charset="0"/>
              </a:defRPr>
            </a:lvl1pPr>
            <a:lvl2pPr eaLnBrk="0" fontAlgn="base" hangingPunct="0">
              <a:spcBef>
                <a:spcPct val="0"/>
              </a:spcBef>
              <a:spcAft>
                <a:spcPct val="0"/>
              </a:spcAft>
              <a:tabLst>
                <a:tab pos="182563" algn="l"/>
              </a:tabLst>
              <a:defRPr>
                <a:solidFill>
                  <a:schemeClr val="tx1"/>
                </a:solidFill>
                <a:latin typeface="Arial" panose="020B0604020202020204" pitchFamily="34" charset="0"/>
              </a:defRPr>
            </a:lvl2pPr>
            <a:lvl3pPr eaLnBrk="0" fontAlgn="base" hangingPunct="0">
              <a:spcBef>
                <a:spcPct val="0"/>
              </a:spcBef>
              <a:spcAft>
                <a:spcPct val="0"/>
              </a:spcAft>
              <a:tabLst>
                <a:tab pos="182563" algn="l"/>
              </a:tabLst>
              <a:defRPr>
                <a:solidFill>
                  <a:schemeClr val="tx1"/>
                </a:solidFill>
                <a:latin typeface="Arial" panose="020B0604020202020204" pitchFamily="34" charset="0"/>
              </a:defRPr>
            </a:lvl3pPr>
            <a:lvl4pPr eaLnBrk="0" fontAlgn="base" hangingPunct="0">
              <a:spcBef>
                <a:spcPct val="0"/>
              </a:spcBef>
              <a:spcAft>
                <a:spcPct val="0"/>
              </a:spcAft>
              <a:tabLst>
                <a:tab pos="182563" algn="l"/>
              </a:tabLst>
              <a:defRPr>
                <a:solidFill>
                  <a:schemeClr val="tx1"/>
                </a:solidFill>
                <a:latin typeface="Arial" panose="020B0604020202020204" pitchFamily="34" charset="0"/>
              </a:defRPr>
            </a:lvl4pPr>
            <a:lvl5pPr eaLnBrk="0" fontAlgn="base" hangingPunct="0">
              <a:spcBef>
                <a:spcPct val="0"/>
              </a:spcBef>
              <a:spcAft>
                <a:spcPct val="0"/>
              </a:spcAft>
              <a:tabLst>
                <a:tab pos="182563" algn="l"/>
              </a:tabLst>
              <a:defRPr>
                <a:solidFill>
                  <a:schemeClr val="tx1"/>
                </a:solidFill>
                <a:latin typeface="Arial" panose="020B0604020202020204" pitchFamily="34" charset="0"/>
              </a:defRPr>
            </a:lvl5pPr>
            <a:lvl6pPr eaLnBrk="0" fontAlgn="base" hangingPunct="0">
              <a:spcBef>
                <a:spcPct val="0"/>
              </a:spcBef>
              <a:spcAft>
                <a:spcPct val="0"/>
              </a:spcAft>
              <a:tabLst>
                <a:tab pos="182563" algn="l"/>
              </a:tabLst>
              <a:defRPr>
                <a:solidFill>
                  <a:schemeClr val="tx1"/>
                </a:solidFill>
                <a:latin typeface="Arial" panose="020B0604020202020204" pitchFamily="34" charset="0"/>
              </a:defRPr>
            </a:lvl6pPr>
            <a:lvl7pPr eaLnBrk="0" fontAlgn="base" hangingPunct="0">
              <a:spcBef>
                <a:spcPct val="0"/>
              </a:spcBef>
              <a:spcAft>
                <a:spcPct val="0"/>
              </a:spcAft>
              <a:tabLst>
                <a:tab pos="182563" algn="l"/>
              </a:tabLst>
              <a:defRPr>
                <a:solidFill>
                  <a:schemeClr val="tx1"/>
                </a:solidFill>
                <a:latin typeface="Arial" panose="020B0604020202020204" pitchFamily="34" charset="0"/>
              </a:defRPr>
            </a:lvl7pPr>
            <a:lvl8pPr eaLnBrk="0" fontAlgn="base" hangingPunct="0">
              <a:spcBef>
                <a:spcPct val="0"/>
              </a:spcBef>
              <a:spcAft>
                <a:spcPct val="0"/>
              </a:spcAft>
              <a:tabLst>
                <a:tab pos="182563" algn="l"/>
              </a:tabLst>
              <a:defRPr>
                <a:solidFill>
                  <a:schemeClr val="tx1"/>
                </a:solidFill>
                <a:latin typeface="Arial" panose="020B0604020202020204" pitchFamily="34" charset="0"/>
              </a:defRPr>
            </a:lvl8pPr>
            <a:lvl9pPr eaLnBrk="0" fontAlgn="base" hangingPunct="0">
              <a:spcBef>
                <a:spcPct val="0"/>
              </a:spcBef>
              <a:spcAft>
                <a:spcPct val="0"/>
              </a:spcAft>
              <a:tabLst>
                <a:tab pos="1825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2563" algn="l"/>
              </a:tabLst>
            </a:pPr>
            <a:br>
              <a:rPr kumimoji="0" lang="en-US" altLang="en-US" sz="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825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Content Placeholder 2">
            <a:extLst>
              <a:ext uri="{FF2B5EF4-FFF2-40B4-BE49-F238E27FC236}">
                <a16:creationId xmlns:a16="http://schemas.microsoft.com/office/drawing/2014/main" id="{1A045FB4-1C68-26A5-3567-BCE40389E020}"/>
              </a:ext>
            </a:extLst>
          </p:cNvPr>
          <p:cNvSpPr txBox="1">
            <a:spLocks/>
          </p:cNvSpPr>
          <p:nvPr/>
        </p:nvSpPr>
        <p:spPr bwMode="auto">
          <a:xfrm>
            <a:off x="411480" y="4150446"/>
            <a:ext cx="5322903" cy="4037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10746" indent="-310746" algn="l" rtl="0" eaLnBrk="0" fontAlgn="base" hangingPunct="0">
              <a:spcBef>
                <a:spcPct val="20000"/>
              </a:spcBef>
              <a:spcAft>
                <a:spcPct val="0"/>
              </a:spcAft>
              <a:buClr>
                <a:srgbClr val="4BACC6"/>
              </a:buClr>
              <a:buFont typeface="Arial" panose="020B0604020202020204" pitchFamily="34" charset="0"/>
              <a:buChar char="•"/>
              <a:defRPr sz="3780" kern="1200">
                <a:solidFill>
                  <a:srgbClr val="215968"/>
                </a:solidFill>
                <a:latin typeface="+mn-lt"/>
                <a:ea typeface="+mn-ea"/>
                <a:cs typeface="+mn-cs"/>
              </a:defRPr>
            </a:lvl1pPr>
            <a:lvl2pPr marL="1002958" indent="-385754" algn="l" rtl="0" eaLnBrk="0" fontAlgn="base" hangingPunct="0">
              <a:spcBef>
                <a:spcPct val="20000"/>
              </a:spcBef>
              <a:spcAft>
                <a:spcPct val="0"/>
              </a:spcAft>
              <a:buClr>
                <a:srgbClr val="E46C0A"/>
              </a:buClr>
              <a:buFont typeface="Arial" panose="020B0604020202020204" pitchFamily="34" charset="0"/>
              <a:buChar char="–"/>
              <a:defRPr sz="3240" kern="1200">
                <a:solidFill>
                  <a:srgbClr val="215968"/>
                </a:solidFill>
                <a:latin typeface="+mn-lt"/>
                <a:ea typeface="+mn-ea"/>
                <a:cs typeface="+mn-cs"/>
              </a:defRPr>
            </a:lvl2pPr>
            <a:lvl3pPr marL="1543011" indent="-308602" algn="l" rtl="0" eaLnBrk="0" fontAlgn="base" hangingPunct="0">
              <a:spcBef>
                <a:spcPct val="20000"/>
              </a:spcBef>
              <a:spcAft>
                <a:spcPct val="0"/>
              </a:spcAft>
              <a:buClr>
                <a:srgbClr val="984807"/>
              </a:buClr>
              <a:buFont typeface="Wingdings" panose="05000000000000000000" pitchFamily="2" charset="2"/>
              <a:buChar char="§"/>
              <a:defRPr sz="2700" kern="1200">
                <a:solidFill>
                  <a:srgbClr val="215968"/>
                </a:solidFill>
                <a:latin typeface="+mn-lt"/>
                <a:ea typeface="+mn-ea"/>
                <a:cs typeface="+mn-cs"/>
              </a:defRPr>
            </a:lvl3pPr>
            <a:lvl4pPr marL="2160216" indent="-308602" algn="l" rtl="0" eaLnBrk="0" fontAlgn="base" hangingPunct="0">
              <a:spcBef>
                <a:spcPct val="20000"/>
              </a:spcBef>
              <a:spcAft>
                <a:spcPct val="0"/>
              </a:spcAft>
              <a:buClr>
                <a:schemeClr val="tx1"/>
              </a:buClr>
              <a:buFont typeface="Arial" panose="020B0604020202020204" pitchFamily="34" charset="0"/>
              <a:buChar char="–"/>
              <a:defRPr sz="2430" kern="1200">
                <a:solidFill>
                  <a:srgbClr val="215968"/>
                </a:solidFill>
                <a:latin typeface="+mn-lt"/>
                <a:ea typeface="+mn-ea"/>
                <a:cs typeface="+mn-cs"/>
              </a:defRPr>
            </a:lvl4pPr>
            <a:lvl5pPr marL="2777421" indent="-308602" algn="l" rtl="0" eaLnBrk="0" fontAlgn="base" hangingPunct="0">
              <a:spcBef>
                <a:spcPct val="20000"/>
              </a:spcBef>
              <a:spcAft>
                <a:spcPct val="0"/>
              </a:spcAft>
              <a:buClr>
                <a:schemeClr val="tx1"/>
              </a:buClr>
              <a:buFont typeface="Arial" panose="020B0604020202020204" pitchFamily="34" charset="0"/>
              <a:buChar char="»"/>
              <a:defRPr sz="2430" kern="1200">
                <a:solidFill>
                  <a:srgbClr val="215968"/>
                </a:solidFill>
                <a:latin typeface="+mn-lt"/>
                <a:ea typeface="+mn-ea"/>
                <a:cs typeface="+mn-cs"/>
              </a:defRPr>
            </a:lvl5pPr>
            <a:lvl6pPr marL="3394625"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011830"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29034"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46239"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defTabSz="914400"/>
            <a:r>
              <a:rPr lang="en-US" sz="2400" dirty="0"/>
              <a:t>Samples were mounted to measure plating accuracy</a:t>
            </a:r>
          </a:p>
          <a:p>
            <a:pPr lvl="1"/>
            <a:r>
              <a:rPr lang="en-US" sz="2000" dirty="0"/>
              <a:t>Finish closely follows original surface finish</a:t>
            </a:r>
          </a:p>
          <a:p>
            <a:pPr lvl="1"/>
            <a:r>
              <a:rPr lang="en-US" sz="2000" dirty="0"/>
              <a:t>Sat plating – AM – incomplete plating</a:t>
            </a:r>
          </a:p>
          <a:p>
            <a:pPr lvl="1"/>
            <a:r>
              <a:rPr lang="en-US" sz="2000" dirty="0"/>
              <a:t>SAT plating – Machined – 43-44% diff.</a:t>
            </a:r>
          </a:p>
          <a:p>
            <a:pPr lvl="1"/>
            <a:r>
              <a:rPr lang="en-US" sz="2000" dirty="0"/>
              <a:t>Repliform – AM – 14-33% diff.</a:t>
            </a:r>
          </a:p>
          <a:p>
            <a:pPr lvl="1"/>
            <a:r>
              <a:rPr lang="en-US" sz="2000" dirty="0"/>
              <a:t>Repliform – Machined – 7-15% diff.</a:t>
            </a:r>
          </a:p>
          <a:p>
            <a:pPr lvl="1"/>
            <a:r>
              <a:rPr lang="en-US" sz="2000" dirty="0"/>
              <a:t>Repliform performed most consistently for all materials</a:t>
            </a:r>
          </a:p>
        </p:txBody>
      </p:sp>
    </p:spTree>
    <p:extLst>
      <p:ext uri="{BB962C8B-B14F-4D97-AF65-F5344CB8AC3E}">
        <p14:creationId xmlns:p14="http://schemas.microsoft.com/office/powerpoint/2010/main" val="1236229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B3915-6F7A-907C-41A2-5AEB01399E99}"/>
              </a:ext>
            </a:extLst>
          </p:cNvPr>
          <p:cNvSpPr>
            <a:spLocks noGrp="1"/>
          </p:cNvSpPr>
          <p:nvPr>
            <p:ph type="title"/>
          </p:nvPr>
        </p:nvSpPr>
        <p:spPr/>
        <p:txBody>
          <a:bodyPr/>
          <a:lstStyle/>
          <a:p>
            <a:r>
              <a:rPr lang="en-US" dirty="0"/>
              <a:t>Plating Thermal Testing</a:t>
            </a:r>
          </a:p>
        </p:txBody>
      </p:sp>
      <p:sp>
        <p:nvSpPr>
          <p:cNvPr id="3" name="Content Placeholder 2">
            <a:extLst>
              <a:ext uri="{FF2B5EF4-FFF2-40B4-BE49-F238E27FC236}">
                <a16:creationId xmlns:a16="http://schemas.microsoft.com/office/drawing/2014/main" id="{E9F04335-875E-725B-FE62-ADF10BFCD240}"/>
              </a:ext>
            </a:extLst>
          </p:cNvPr>
          <p:cNvSpPr>
            <a:spLocks noGrp="1"/>
          </p:cNvSpPr>
          <p:nvPr>
            <p:ph idx="1"/>
          </p:nvPr>
        </p:nvSpPr>
        <p:spPr>
          <a:xfrm>
            <a:off x="284480" y="1758315"/>
            <a:ext cx="9194498" cy="7711440"/>
          </a:xfrm>
        </p:spPr>
        <p:txBody>
          <a:bodyPr>
            <a:normAutofit fontScale="92500"/>
          </a:bodyPr>
          <a:lstStyle/>
          <a:p>
            <a:r>
              <a:rPr lang="en-US" dirty="0"/>
              <a:t>Plating improves thermal conductivity by implementing “Thermal Vias” </a:t>
            </a:r>
          </a:p>
          <a:p>
            <a:pPr lvl="1"/>
            <a:r>
              <a:rPr lang="en-US" dirty="0"/>
              <a:t>Thermal Vias: plated holes through base material to improve thermal conductivity </a:t>
            </a:r>
          </a:p>
          <a:p>
            <a:pPr lvl="1"/>
            <a:r>
              <a:rPr lang="en-US" dirty="0"/>
              <a:t>Using thermal resistance equations for a steady 1-D system an approximation of heat transfer can be calculated</a:t>
            </a:r>
          </a:p>
          <a:p>
            <a:r>
              <a:rPr lang="en-US" dirty="0"/>
              <a:t>Ultem 1000 material was machined with holes in a 1 ft x 1 ft panel</a:t>
            </a:r>
          </a:p>
          <a:p>
            <a:pPr lvl="1"/>
            <a:r>
              <a:rPr lang="en-US" dirty="0"/>
              <a:t>Thermal Conductivity was tested using ASTM C-177</a:t>
            </a:r>
          </a:p>
          <a:p>
            <a:pPr lvl="1"/>
            <a:r>
              <a:rPr lang="en-US" dirty="0"/>
              <a:t>Number of holes was varied from 0, 25, and 144</a:t>
            </a:r>
          </a:p>
          <a:p>
            <a:r>
              <a:rPr lang="en-US" dirty="0"/>
              <a:t>Results showed lower performance than estimated</a:t>
            </a:r>
          </a:p>
          <a:p>
            <a:pPr lvl="1"/>
            <a:r>
              <a:rPr lang="en-US" dirty="0"/>
              <a:t>Plan to verify with a second test</a:t>
            </a:r>
          </a:p>
          <a:p>
            <a:pPr lvl="1"/>
            <a:endParaRPr lang="en-US" dirty="0"/>
          </a:p>
        </p:txBody>
      </p:sp>
      <p:sp>
        <p:nvSpPr>
          <p:cNvPr id="4" name="Footer Placeholder 3">
            <a:extLst>
              <a:ext uri="{FF2B5EF4-FFF2-40B4-BE49-F238E27FC236}">
                <a16:creationId xmlns:a16="http://schemas.microsoft.com/office/drawing/2014/main" id="{253FEA8B-7F86-5B8B-6AF5-67B90CC56479}"/>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77D7FCD3-9564-9131-563F-8F485AAE4A0B}"/>
              </a:ext>
            </a:extLst>
          </p:cNvPr>
          <p:cNvSpPr>
            <a:spLocks noGrp="1"/>
          </p:cNvSpPr>
          <p:nvPr>
            <p:ph type="sldNum" sz="quarter" idx="12"/>
          </p:nvPr>
        </p:nvSpPr>
        <p:spPr/>
        <p:txBody>
          <a:bodyPr/>
          <a:lstStyle/>
          <a:p>
            <a:pPr>
              <a:defRPr/>
            </a:pPr>
            <a:fld id="{457B86A9-9655-49AA-8089-11BD692C9E90}" type="slidenum">
              <a:rPr lang="en-US" smtClean="0"/>
              <a:pPr>
                <a:defRPr/>
              </a:pPr>
              <a:t>11</a:t>
            </a:fld>
            <a:endParaRPr lang="en-US"/>
          </a:p>
        </p:txBody>
      </p:sp>
      <p:pic>
        <p:nvPicPr>
          <p:cNvPr id="6" name="Picture 5">
            <a:extLst>
              <a:ext uri="{FF2B5EF4-FFF2-40B4-BE49-F238E27FC236}">
                <a16:creationId xmlns:a16="http://schemas.microsoft.com/office/drawing/2014/main" id="{0906A206-54D0-907E-429F-BC1F6BC8E3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41942" y="1505558"/>
            <a:ext cx="6643558" cy="2261167"/>
          </a:xfrm>
          <a:prstGeom prst="rect">
            <a:avLst/>
          </a:prstGeom>
          <a:ln>
            <a:solidFill>
              <a:schemeClr val="tx1"/>
            </a:solidFill>
          </a:ln>
        </p:spPr>
      </p:pic>
      <p:graphicFrame>
        <p:nvGraphicFramePr>
          <p:cNvPr id="8" name="Table 7">
            <a:extLst>
              <a:ext uri="{FF2B5EF4-FFF2-40B4-BE49-F238E27FC236}">
                <a16:creationId xmlns:a16="http://schemas.microsoft.com/office/drawing/2014/main" id="{CF0BD1A3-B7F6-D205-5DB3-5E4A0F9CABA7}"/>
              </a:ext>
            </a:extLst>
          </p:cNvPr>
          <p:cNvGraphicFramePr>
            <a:graphicFrameLocks noGrp="1"/>
          </p:cNvGraphicFramePr>
          <p:nvPr>
            <p:extLst>
              <p:ext uri="{D42A27DB-BD31-4B8C-83A1-F6EECF244321}">
                <p14:modId xmlns:p14="http://schemas.microsoft.com/office/powerpoint/2010/main" val="997340953"/>
              </p:ext>
            </p:extLst>
          </p:nvPr>
        </p:nvGraphicFramePr>
        <p:xfrm>
          <a:off x="9641940" y="4228252"/>
          <a:ext cx="6532779" cy="1621561"/>
        </p:xfrm>
        <a:graphic>
          <a:graphicData uri="http://schemas.openxmlformats.org/drawingml/2006/table">
            <a:tbl>
              <a:tblPr firstRow="1" firstCol="1" bandRow="1">
                <a:tableStyleId>{5C22544A-7EE6-4342-B048-85BDC9FD1C3A}</a:tableStyleId>
              </a:tblPr>
              <a:tblGrid>
                <a:gridCol w="730923">
                  <a:extLst>
                    <a:ext uri="{9D8B030D-6E8A-4147-A177-3AD203B41FA5}">
                      <a16:colId xmlns:a16="http://schemas.microsoft.com/office/drawing/2014/main" val="2145926543"/>
                    </a:ext>
                  </a:extLst>
                </a:gridCol>
                <a:gridCol w="2516669">
                  <a:extLst>
                    <a:ext uri="{9D8B030D-6E8A-4147-A177-3AD203B41FA5}">
                      <a16:colId xmlns:a16="http://schemas.microsoft.com/office/drawing/2014/main" val="790713247"/>
                    </a:ext>
                  </a:extLst>
                </a:gridCol>
                <a:gridCol w="1716084">
                  <a:extLst>
                    <a:ext uri="{9D8B030D-6E8A-4147-A177-3AD203B41FA5}">
                      <a16:colId xmlns:a16="http://schemas.microsoft.com/office/drawing/2014/main" val="1203084962"/>
                    </a:ext>
                  </a:extLst>
                </a:gridCol>
                <a:gridCol w="1569103">
                  <a:extLst>
                    <a:ext uri="{9D8B030D-6E8A-4147-A177-3AD203B41FA5}">
                      <a16:colId xmlns:a16="http://schemas.microsoft.com/office/drawing/2014/main" val="3110794154"/>
                    </a:ext>
                  </a:extLst>
                </a:gridCol>
              </a:tblGrid>
              <a:tr h="572621">
                <a:tc>
                  <a:txBody>
                    <a:bodyPr/>
                    <a:lstStyle/>
                    <a:p>
                      <a:pPr marL="0" marR="0" algn="ctr">
                        <a:buNone/>
                      </a:pPr>
                      <a:r>
                        <a:rPr lang="en-US" sz="1200" dirty="0">
                          <a:effectLst/>
                          <a:latin typeface="+mn-lt"/>
                        </a:rPr>
                        <a:t># Holes</a:t>
                      </a:r>
                      <a:endParaRPr lang="en-US" sz="1400" dirty="0">
                        <a:effectLst/>
                        <a:latin typeface="+mn-lt"/>
                        <a:ea typeface="Times New Roman" panose="02020603050405020304" pitchFamily="18" charset="0"/>
                      </a:endParaRPr>
                    </a:p>
                  </a:txBody>
                  <a:tcPr marL="68580" marR="68580" marT="0" marB="0" anchor="ctr"/>
                </a:tc>
                <a:tc>
                  <a:txBody>
                    <a:bodyPr/>
                    <a:lstStyle/>
                    <a:p>
                      <a:pPr marL="0" marR="0" algn="ctr">
                        <a:buNone/>
                      </a:pPr>
                      <a:r>
                        <a:rPr lang="en-US" sz="1400" dirty="0">
                          <a:effectLst/>
                          <a:latin typeface="+mn-lt"/>
                          <a:ea typeface="Times New Roman" panose="02020603050405020304" pitchFamily="18" charset="0"/>
                        </a:rPr>
                        <a:t>Specification</a:t>
                      </a:r>
                    </a:p>
                  </a:txBody>
                  <a:tcPr marL="68580" marR="68580" marT="0" marB="0" anchor="ctr"/>
                </a:tc>
                <a:tc>
                  <a:txBody>
                    <a:bodyPr/>
                    <a:lstStyle/>
                    <a:p>
                      <a:pPr marL="0" marR="0" algn="ctr">
                        <a:buNone/>
                      </a:pPr>
                      <a:r>
                        <a:rPr lang="en-US" sz="1200">
                          <a:effectLst/>
                          <a:latin typeface="+mn-lt"/>
                        </a:rPr>
                        <a:t>Predicted Thermal Conductivity (W/mK)</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dirty="0">
                          <a:effectLst/>
                          <a:latin typeface="+mn-lt"/>
                        </a:rPr>
                        <a:t>Results</a:t>
                      </a:r>
                      <a:endParaRPr lang="en-US" sz="140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456583241"/>
                  </a:ext>
                </a:extLst>
              </a:tr>
              <a:tr h="262235">
                <a:tc>
                  <a:txBody>
                    <a:bodyPr/>
                    <a:lstStyle/>
                    <a:p>
                      <a:pPr marL="0" marR="0" algn="ctr">
                        <a:buNone/>
                      </a:pPr>
                      <a:r>
                        <a:rPr lang="en-US" sz="1200">
                          <a:effectLst/>
                          <a:latin typeface="+mn-lt"/>
                        </a:rPr>
                        <a:t>-</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Ultem Vendor Specification</a:t>
                      </a:r>
                      <a:r>
                        <a:rPr lang="en-US" sz="1200" baseline="30000">
                          <a:effectLst/>
                          <a:latin typeface="+mn-lt"/>
                        </a:rPr>
                        <a:t> </a:t>
                      </a:r>
                      <a:r>
                        <a:rPr lang="en-US" sz="1200">
                          <a:effectLst/>
                          <a:latin typeface="+mn-lt"/>
                        </a:rPr>
                        <a:t>[19]</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0.122 (specification)</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N/A</a:t>
                      </a:r>
                      <a:endParaRPr lang="en-US" sz="140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309278916"/>
                  </a:ext>
                </a:extLst>
              </a:tr>
              <a:tr h="262235">
                <a:tc>
                  <a:txBody>
                    <a:bodyPr/>
                    <a:lstStyle/>
                    <a:p>
                      <a:pPr marL="0" marR="0" algn="ctr">
                        <a:buNone/>
                      </a:pPr>
                      <a:r>
                        <a:rPr lang="en-US" sz="1200">
                          <a:effectLst/>
                          <a:latin typeface="+mn-lt"/>
                        </a:rPr>
                        <a:t>0</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Plated 0.003"</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0.124</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0.119</a:t>
                      </a:r>
                      <a:endParaRPr lang="en-US" sz="140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217104642"/>
                  </a:ext>
                </a:extLst>
              </a:tr>
              <a:tr h="262235">
                <a:tc>
                  <a:txBody>
                    <a:bodyPr/>
                    <a:lstStyle/>
                    <a:p>
                      <a:pPr marL="0" marR="0" algn="ctr">
                        <a:buNone/>
                      </a:pPr>
                      <a:r>
                        <a:rPr lang="en-US" sz="1200">
                          <a:effectLst/>
                          <a:latin typeface="+mn-lt"/>
                        </a:rPr>
                        <a:t>25</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Plated 0.003"</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dirty="0">
                          <a:effectLst/>
                          <a:latin typeface="+mn-lt"/>
                        </a:rPr>
                        <a:t>0.164</a:t>
                      </a:r>
                      <a:endParaRPr lang="en-US" sz="1400" dirty="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0.122</a:t>
                      </a:r>
                      <a:endParaRPr lang="en-US" sz="140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962509795"/>
                  </a:ext>
                </a:extLst>
              </a:tr>
              <a:tr h="262235">
                <a:tc>
                  <a:txBody>
                    <a:bodyPr/>
                    <a:lstStyle/>
                    <a:p>
                      <a:pPr marL="0" marR="0" algn="ctr">
                        <a:buNone/>
                      </a:pPr>
                      <a:r>
                        <a:rPr lang="en-US" sz="1200" dirty="0">
                          <a:effectLst/>
                          <a:latin typeface="+mn-lt"/>
                        </a:rPr>
                        <a:t>144</a:t>
                      </a:r>
                      <a:endParaRPr lang="en-US" sz="1400" dirty="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Plated 0.003"</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a:effectLst/>
                          <a:latin typeface="+mn-lt"/>
                        </a:rPr>
                        <a:t>0.361</a:t>
                      </a:r>
                      <a:endParaRPr lang="en-US" sz="1400">
                        <a:effectLst/>
                        <a:latin typeface="+mn-lt"/>
                        <a:ea typeface="Times New Roman" panose="02020603050405020304" pitchFamily="18" charset="0"/>
                      </a:endParaRPr>
                    </a:p>
                  </a:txBody>
                  <a:tcPr marL="68580" marR="68580" marT="0" marB="0" anchor="ctr"/>
                </a:tc>
                <a:tc>
                  <a:txBody>
                    <a:bodyPr/>
                    <a:lstStyle/>
                    <a:p>
                      <a:pPr marL="0" marR="0" algn="ctr">
                        <a:buNone/>
                      </a:pPr>
                      <a:r>
                        <a:rPr lang="en-US" sz="1200" dirty="0">
                          <a:effectLst/>
                          <a:latin typeface="+mn-lt"/>
                        </a:rPr>
                        <a:t>0.151</a:t>
                      </a:r>
                      <a:endParaRPr lang="en-US" sz="140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174605563"/>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2DE44A8-6C47-92E5-E0B7-50300C0BB1D7}"/>
                  </a:ext>
                </a:extLst>
              </p:cNvPr>
              <p:cNvSpPr txBox="1"/>
              <p:nvPr/>
            </p:nvSpPr>
            <p:spPr>
              <a:xfrm>
                <a:off x="9641942" y="6040745"/>
                <a:ext cx="6643558" cy="460126"/>
              </a:xfrm>
              <a:prstGeom prst="rect">
                <a:avLst/>
              </a:prstGeom>
              <a:noFill/>
            </p:spPr>
            <p:txBody>
              <a:bodyPr wrap="square">
                <a:spAutoFit/>
              </a:bodyPr>
              <a:lstStyle/>
              <a:p>
                <a14:m>
                  <m:oMath xmlns:m="http://schemas.openxmlformats.org/officeDocument/2006/math">
                    <m:sSub>
                      <m:sSubPr>
                        <m:ctrlPr>
                          <a:rPr lang="en-US" sz="1600" i="1" smtClean="0">
                            <a:effectLst/>
                            <a:latin typeface="Cambria Math" panose="02040503050406030204" pitchFamily="18" charset="0"/>
                          </a:rPr>
                        </m:ctrlPr>
                      </m:sSubPr>
                      <m:e>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𝒕𝒉</m:t>
                        </m:r>
                      </m:sub>
                    </m:s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600" i="1">
                            <a:effectLst/>
                            <a:latin typeface="Cambria Math" panose="02040503050406030204" pitchFamily="18" charset="0"/>
                          </a:rPr>
                        </m:ctrlPr>
                      </m:fPr>
                      <m:num>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𝚫</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𝒙</m:t>
                        </m:r>
                      </m:num>
                      <m:den>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𝒌</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𝑨</m:t>
                        </m:r>
                      </m:den>
                    </m:f>
                  </m:oMath>
                </a14:m>
                <a:r>
                  <a:rPr lang="en-US" sz="1600" dirty="0">
                    <a:effectLst/>
                    <a:latin typeface="Times New Roman" panose="02020603050405020304" pitchFamily="18" charset="0"/>
                    <a:ea typeface="Times New Roman" panose="02020603050405020304" pitchFamily="18" charset="0"/>
                  </a:rPr>
                  <a:t>   (1)    |     </a:t>
                </a:r>
                <a14:m>
                  <m:oMath xmlns:m="http://schemas.openxmlformats.org/officeDocument/2006/math">
                    <m:sSub>
                      <m:sSubPr>
                        <m:ctrlPr>
                          <a:rPr lang="en-US" sz="1600" i="1">
                            <a:effectLst/>
                            <a:latin typeface="Cambria Math" panose="02040503050406030204" pitchFamily="18" charset="0"/>
                          </a:rPr>
                        </m:ctrlPr>
                      </m:sSubPr>
                      <m:e>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𝒕𝒉</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𝒕𝒐𝒕𝒂𝒍</m:t>
                        </m:r>
                      </m:sub>
                    </m:s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𝒕𝒉</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𝟏</m:t>
                        </m:r>
                      </m:sub>
                    </m:s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𝒕𝒉</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𝟐</m:t>
                        </m:r>
                      </m:sub>
                    </m:s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𝒕𝒉</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𝟑</m:t>
                        </m:r>
                      </m:sub>
                    </m:s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600" i="1">
                            <a:effectLst/>
                            <a:latin typeface="Cambria Math" panose="02040503050406030204" pitchFamily="18" charset="0"/>
                          </a:rPr>
                        </m:ctrlPr>
                      </m:sSubPr>
                      <m:e>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𝑹</m:t>
                        </m:r>
                      </m:e>
                      <m:sub>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𝒕𝒉</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600" b="1" i="1">
                            <a:effectLst/>
                            <a:latin typeface="Cambria Math" panose="02040503050406030204" pitchFamily="18" charset="0"/>
                            <a:ea typeface="Times New Roman" panose="02020603050405020304" pitchFamily="18" charset="0"/>
                            <a:cs typeface="Times New Roman" panose="02020603050405020304" pitchFamily="18" charset="0"/>
                          </a:rPr>
                          <m:t>𝑵</m:t>
                        </m:r>
                      </m:sub>
                    </m:sSub>
                  </m:oMath>
                </a14:m>
                <a:endParaRPr lang="en-US" sz="1600" dirty="0"/>
              </a:p>
            </p:txBody>
          </p:sp>
        </mc:Choice>
        <mc:Fallback xmlns="">
          <p:sp>
            <p:nvSpPr>
              <p:cNvPr id="10" name="TextBox 9">
                <a:extLst>
                  <a:ext uri="{FF2B5EF4-FFF2-40B4-BE49-F238E27FC236}">
                    <a16:creationId xmlns:a16="http://schemas.microsoft.com/office/drawing/2014/main" id="{42DE44A8-6C47-92E5-E0B7-50300C0BB1D7}"/>
                  </a:ext>
                </a:extLst>
              </p:cNvPr>
              <p:cNvSpPr txBox="1">
                <a:spLocks noRot="1" noChangeAspect="1" noMove="1" noResize="1" noEditPoints="1" noAdjustHandles="1" noChangeArrowheads="1" noChangeShapeType="1" noTextEdit="1"/>
              </p:cNvSpPr>
              <p:nvPr/>
            </p:nvSpPr>
            <p:spPr>
              <a:xfrm>
                <a:off x="9641942" y="6040745"/>
                <a:ext cx="6643558" cy="460126"/>
              </a:xfrm>
              <a:prstGeom prst="rect">
                <a:avLst/>
              </a:prstGeom>
              <a:blipFill>
                <a:blip r:embed="rId3"/>
                <a:stretch>
                  <a:fillRect b="-2667"/>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202433B7-BD58-01DC-55D1-71EC13201653}"/>
              </a:ext>
            </a:extLst>
          </p:cNvPr>
          <p:cNvSpPr txBox="1"/>
          <p:nvPr/>
        </p:nvSpPr>
        <p:spPr>
          <a:xfrm>
            <a:off x="11643398" y="3839256"/>
            <a:ext cx="2640645" cy="369332"/>
          </a:xfrm>
          <a:prstGeom prst="rect">
            <a:avLst/>
          </a:prstGeom>
          <a:noFill/>
        </p:spPr>
        <p:txBody>
          <a:bodyPr wrap="square">
            <a:spAutoFit/>
          </a:bodyPr>
          <a:lstStyle/>
          <a:p>
            <a:pPr algn="ctr"/>
            <a:r>
              <a:rPr lang="en-US" b="1" dirty="0"/>
              <a:t>Thermal Vias Diagram</a:t>
            </a:r>
          </a:p>
        </p:txBody>
      </p:sp>
      <p:pic>
        <p:nvPicPr>
          <p:cNvPr id="13" name="Picture 12">
            <a:extLst>
              <a:ext uri="{FF2B5EF4-FFF2-40B4-BE49-F238E27FC236}">
                <a16:creationId xmlns:a16="http://schemas.microsoft.com/office/drawing/2014/main" id="{F9D7BCD4-016F-334D-0D48-77EDF9626FC9}"/>
              </a:ext>
            </a:extLst>
          </p:cNvPr>
          <p:cNvPicPr>
            <a:picLocks noChangeAspect="1"/>
          </p:cNvPicPr>
          <p:nvPr/>
        </p:nvPicPr>
        <p:blipFill>
          <a:blip r:embed="rId4"/>
          <a:srcRect l="-187" t="13666" r="718" b="11027"/>
          <a:stretch>
            <a:fillRect/>
          </a:stretch>
        </p:blipFill>
        <p:spPr>
          <a:xfrm rot="16200000">
            <a:off x="9491338" y="6638481"/>
            <a:ext cx="2541399" cy="2566120"/>
          </a:xfrm>
          <a:prstGeom prst="rect">
            <a:avLst/>
          </a:prstGeom>
        </p:spPr>
      </p:pic>
      <p:sp>
        <p:nvSpPr>
          <p:cNvPr id="14" name="TextBox 13">
            <a:extLst>
              <a:ext uri="{FF2B5EF4-FFF2-40B4-BE49-F238E27FC236}">
                <a16:creationId xmlns:a16="http://schemas.microsoft.com/office/drawing/2014/main" id="{887DE645-EFAF-4F5A-B375-9D57524FB843}"/>
              </a:ext>
            </a:extLst>
          </p:cNvPr>
          <p:cNvSpPr txBox="1"/>
          <p:nvPr/>
        </p:nvSpPr>
        <p:spPr>
          <a:xfrm>
            <a:off x="9563034" y="9214354"/>
            <a:ext cx="2398005" cy="369332"/>
          </a:xfrm>
          <a:prstGeom prst="rect">
            <a:avLst/>
          </a:prstGeom>
          <a:noFill/>
        </p:spPr>
        <p:txBody>
          <a:bodyPr wrap="square">
            <a:spAutoFit/>
          </a:bodyPr>
          <a:lstStyle/>
          <a:p>
            <a:pPr algn="ctr"/>
            <a:r>
              <a:rPr lang="en-US" b="1" dirty="0"/>
              <a:t>Thermal Vias Plate</a:t>
            </a:r>
          </a:p>
        </p:txBody>
      </p:sp>
      <p:graphicFrame>
        <p:nvGraphicFramePr>
          <p:cNvPr id="15" name="Table 14">
            <a:extLst>
              <a:ext uri="{FF2B5EF4-FFF2-40B4-BE49-F238E27FC236}">
                <a16:creationId xmlns:a16="http://schemas.microsoft.com/office/drawing/2014/main" id="{B0DF7D33-1E73-08BE-E10F-E2E88E47A03A}"/>
              </a:ext>
            </a:extLst>
          </p:cNvPr>
          <p:cNvGraphicFramePr>
            <a:graphicFrameLocks noGrp="1"/>
          </p:cNvGraphicFramePr>
          <p:nvPr>
            <p:extLst>
              <p:ext uri="{D42A27DB-BD31-4B8C-83A1-F6EECF244321}">
                <p14:modId xmlns:p14="http://schemas.microsoft.com/office/powerpoint/2010/main" val="1689965116"/>
              </p:ext>
            </p:extLst>
          </p:nvPr>
        </p:nvGraphicFramePr>
        <p:xfrm>
          <a:off x="12334240" y="6715138"/>
          <a:ext cx="3840480" cy="2477102"/>
        </p:xfrm>
        <a:graphic>
          <a:graphicData uri="http://schemas.openxmlformats.org/drawingml/2006/table">
            <a:tbl>
              <a:tblPr firstRow="1" firstCol="1" bandRow="1">
                <a:tableStyleId>{5C22544A-7EE6-4342-B048-85BDC9FD1C3A}</a:tableStyleId>
              </a:tblPr>
              <a:tblGrid>
                <a:gridCol w="1216200">
                  <a:extLst>
                    <a:ext uri="{9D8B030D-6E8A-4147-A177-3AD203B41FA5}">
                      <a16:colId xmlns:a16="http://schemas.microsoft.com/office/drawing/2014/main" val="337855020"/>
                    </a:ext>
                  </a:extLst>
                </a:gridCol>
                <a:gridCol w="876938">
                  <a:extLst>
                    <a:ext uri="{9D8B030D-6E8A-4147-A177-3AD203B41FA5}">
                      <a16:colId xmlns:a16="http://schemas.microsoft.com/office/drawing/2014/main" val="2880808203"/>
                    </a:ext>
                  </a:extLst>
                </a:gridCol>
                <a:gridCol w="898983">
                  <a:extLst>
                    <a:ext uri="{9D8B030D-6E8A-4147-A177-3AD203B41FA5}">
                      <a16:colId xmlns:a16="http://schemas.microsoft.com/office/drawing/2014/main" val="765934058"/>
                    </a:ext>
                  </a:extLst>
                </a:gridCol>
                <a:gridCol w="848359">
                  <a:extLst>
                    <a:ext uri="{9D8B030D-6E8A-4147-A177-3AD203B41FA5}">
                      <a16:colId xmlns:a16="http://schemas.microsoft.com/office/drawing/2014/main" val="948058594"/>
                    </a:ext>
                  </a:extLst>
                </a:gridCol>
              </a:tblGrid>
              <a:tr h="668818">
                <a:tc>
                  <a:txBody>
                    <a:bodyPr/>
                    <a:lstStyle/>
                    <a:p>
                      <a:pPr marL="0" marR="0" indent="182880" algn="ctr">
                        <a:buNone/>
                        <a:tabLst>
                          <a:tab pos="182880" algn="l"/>
                        </a:tabLst>
                      </a:pPr>
                      <a:r>
                        <a:rPr lang="en-US" sz="900">
                          <a:effectLst/>
                        </a:rPr>
                        <a:t>Materials</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just">
                        <a:buNone/>
                        <a:tabLst>
                          <a:tab pos="182880" algn="l"/>
                        </a:tabLst>
                      </a:pPr>
                      <a:r>
                        <a:rPr lang="en-US" sz="900">
                          <a:effectLst/>
                        </a:rPr>
                        <a:t>Tensile Modulus (GPa)</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a:effectLst/>
                        </a:rPr>
                        <a:t>UTS (MPa)</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Thermal Conductivity (W/mK)</a:t>
                      </a:r>
                      <a:endParaRPr lang="en-US" sz="9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22206213"/>
                  </a:ext>
                </a:extLst>
              </a:tr>
              <a:tr h="368469">
                <a:tc>
                  <a:txBody>
                    <a:bodyPr/>
                    <a:lstStyle/>
                    <a:p>
                      <a:pPr marL="0" marR="0" indent="182880" algn="ctr">
                        <a:buNone/>
                        <a:tabLst>
                          <a:tab pos="182880" algn="l"/>
                        </a:tabLst>
                      </a:pPr>
                      <a:r>
                        <a:rPr lang="en-US" sz="900">
                          <a:effectLst/>
                        </a:rPr>
                        <a:t>Structural Copper [16]</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90</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370</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a:effectLst/>
                        </a:rPr>
                        <a:t>401*</a:t>
                      </a:r>
                      <a:endParaRPr lang="en-US" sz="9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5646206"/>
                  </a:ext>
                </a:extLst>
              </a:tr>
              <a:tr h="368469">
                <a:tc>
                  <a:txBody>
                    <a:bodyPr/>
                    <a:lstStyle/>
                    <a:p>
                      <a:pPr marL="0" marR="0" indent="182880" algn="ctr">
                        <a:buNone/>
                        <a:tabLst>
                          <a:tab pos="182880" algn="l"/>
                        </a:tabLst>
                      </a:pPr>
                      <a:r>
                        <a:rPr lang="en-US" sz="900" dirty="0">
                          <a:effectLst/>
                        </a:rPr>
                        <a:t>Ductile Nickel</a:t>
                      </a:r>
                      <a:r>
                        <a:rPr lang="en-US" sz="900" baseline="30000" dirty="0">
                          <a:effectLst/>
                        </a:rPr>
                        <a:t> </a:t>
                      </a:r>
                      <a:r>
                        <a:rPr lang="en-US" sz="900" dirty="0">
                          <a:effectLst/>
                        </a:rPr>
                        <a:t>[16]</a:t>
                      </a:r>
                      <a:endParaRPr lang="en-US" sz="9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140</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860</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a:effectLst/>
                        </a:rPr>
                        <a:t>90.7*</a:t>
                      </a:r>
                      <a:endParaRPr lang="en-US" sz="9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76496068"/>
                  </a:ext>
                </a:extLst>
              </a:tr>
              <a:tr h="368469">
                <a:tc>
                  <a:txBody>
                    <a:bodyPr/>
                    <a:lstStyle/>
                    <a:p>
                      <a:pPr marL="0" marR="0" indent="182880" algn="ctr">
                        <a:buNone/>
                        <a:tabLst>
                          <a:tab pos="182880" algn="l"/>
                        </a:tabLst>
                      </a:pPr>
                      <a:r>
                        <a:rPr lang="en-US" sz="900">
                          <a:effectLst/>
                        </a:rPr>
                        <a:t>Hard Nickel [16]</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146</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1558</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dirty="0">
                          <a:effectLst/>
                        </a:rPr>
                        <a:t>90.7*</a:t>
                      </a:r>
                      <a:endParaRPr lang="en-US"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76294702"/>
                  </a:ext>
                </a:extLst>
              </a:tr>
              <a:tr h="368469">
                <a:tc>
                  <a:txBody>
                    <a:bodyPr/>
                    <a:lstStyle/>
                    <a:p>
                      <a:pPr marL="0" marR="0" indent="182880" algn="ctr">
                        <a:buNone/>
                        <a:tabLst>
                          <a:tab pos="182880" algn="l"/>
                        </a:tabLst>
                      </a:pPr>
                      <a:r>
                        <a:rPr lang="en-US" sz="900">
                          <a:effectLst/>
                        </a:rPr>
                        <a:t>Ultem 2300 [18]</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10.4</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175</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a:effectLst/>
                        </a:rPr>
                        <a:t>0.31</a:t>
                      </a:r>
                      <a:endParaRPr lang="en-US" sz="9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56686673"/>
                  </a:ext>
                </a:extLst>
              </a:tr>
              <a:tr h="334408">
                <a:tc>
                  <a:txBody>
                    <a:bodyPr/>
                    <a:lstStyle/>
                    <a:p>
                      <a:pPr marL="0" marR="0" indent="182880" algn="ctr">
                        <a:buNone/>
                        <a:tabLst>
                          <a:tab pos="182880" algn="l"/>
                        </a:tabLst>
                      </a:pPr>
                      <a:r>
                        <a:rPr lang="en-US" sz="900">
                          <a:effectLst/>
                        </a:rPr>
                        <a:t>Ultem 1000 [19]</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3.35</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182880" algn="ctr">
                        <a:buNone/>
                        <a:tabLst>
                          <a:tab pos="182880" algn="l"/>
                        </a:tabLst>
                      </a:pPr>
                      <a:r>
                        <a:rPr lang="en-US" sz="900">
                          <a:effectLst/>
                        </a:rPr>
                        <a:t>115</a:t>
                      </a:r>
                      <a:endParaRPr lang="en-US" sz="9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900" dirty="0">
                          <a:effectLst/>
                        </a:rPr>
                        <a:t>0.122</a:t>
                      </a:r>
                      <a:endParaRPr lang="en-US" sz="9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53616916"/>
                  </a:ext>
                </a:extLst>
              </a:tr>
            </a:tbl>
          </a:graphicData>
        </a:graphic>
      </p:graphicFrame>
      <p:sp>
        <p:nvSpPr>
          <p:cNvPr id="17" name="TextBox 16">
            <a:extLst>
              <a:ext uri="{FF2B5EF4-FFF2-40B4-BE49-F238E27FC236}">
                <a16:creationId xmlns:a16="http://schemas.microsoft.com/office/drawing/2014/main" id="{9FEFF2B4-5A4C-E33E-4AC3-6607D6E99CD4}"/>
              </a:ext>
            </a:extLst>
          </p:cNvPr>
          <p:cNvSpPr txBox="1"/>
          <p:nvPr/>
        </p:nvSpPr>
        <p:spPr>
          <a:xfrm>
            <a:off x="12522137" y="9196840"/>
            <a:ext cx="3571303" cy="369332"/>
          </a:xfrm>
          <a:prstGeom prst="rect">
            <a:avLst/>
          </a:prstGeom>
          <a:noFill/>
        </p:spPr>
        <p:txBody>
          <a:bodyPr wrap="square">
            <a:spAutoFit/>
          </a:bodyPr>
          <a:lstStyle/>
          <a:p>
            <a:r>
              <a:rPr lang="en-US" sz="1800" b="1" dirty="0">
                <a:effectLst/>
                <a:ea typeface="Times New Roman" panose="02020603050405020304" pitchFamily="18" charset="0"/>
              </a:rPr>
              <a:t>Material properties used in plating</a:t>
            </a:r>
            <a:endParaRPr lang="en-US" b="1" dirty="0"/>
          </a:p>
        </p:txBody>
      </p:sp>
    </p:spTree>
    <p:extLst>
      <p:ext uri="{BB962C8B-B14F-4D97-AF65-F5344CB8AC3E}">
        <p14:creationId xmlns:p14="http://schemas.microsoft.com/office/powerpoint/2010/main" val="174014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5E1A-5BBD-EDDF-ED42-B4FF8D80D2B0}"/>
              </a:ext>
            </a:extLst>
          </p:cNvPr>
          <p:cNvSpPr>
            <a:spLocks noGrp="1"/>
          </p:cNvSpPr>
          <p:nvPr>
            <p:ph type="title"/>
          </p:nvPr>
        </p:nvSpPr>
        <p:spPr/>
        <p:txBody>
          <a:bodyPr/>
          <a:lstStyle/>
          <a:p>
            <a:r>
              <a:rPr lang="en-US" dirty="0"/>
              <a:t>Plating Pull Testing</a:t>
            </a:r>
          </a:p>
        </p:txBody>
      </p:sp>
      <p:sp>
        <p:nvSpPr>
          <p:cNvPr id="3" name="Content Placeholder 2">
            <a:extLst>
              <a:ext uri="{FF2B5EF4-FFF2-40B4-BE49-F238E27FC236}">
                <a16:creationId xmlns:a16="http://schemas.microsoft.com/office/drawing/2014/main" id="{2E74AC20-49A7-C171-4A11-69FE9D9510C2}"/>
              </a:ext>
            </a:extLst>
          </p:cNvPr>
          <p:cNvSpPr>
            <a:spLocks noGrp="1"/>
          </p:cNvSpPr>
          <p:nvPr>
            <p:ph idx="1"/>
          </p:nvPr>
        </p:nvSpPr>
        <p:spPr>
          <a:xfrm>
            <a:off x="411479" y="1676400"/>
            <a:ext cx="10812333" cy="7711440"/>
          </a:xfrm>
        </p:spPr>
        <p:txBody>
          <a:bodyPr>
            <a:normAutofit fontScale="85000" lnSpcReduction="20000"/>
          </a:bodyPr>
          <a:lstStyle/>
          <a:p>
            <a:r>
              <a:rPr lang="en-US" dirty="0"/>
              <a:t>Plating improves overall tensile properties</a:t>
            </a:r>
          </a:p>
          <a:p>
            <a:pPr lvl="1"/>
            <a:r>
              <a:rPr lang="en-US" dirty="0"/>
              <a:t>Provides a thin, but strong outer layer of metal on the plastic</a:t>
            </a:r>
          </a:p>
          <a:p>
            <a:pPr lvl="1"/>
            <a:r>
              <a:rPr lang="en-US" dirty="0"/>
              <a:t>Was evaluated for both tensile and bending performance</a:t>
            </a:r>
          </a:p>
          <a:p>
            <a:r>
              <a:rPr lang="en-US" dirty="0"/>
              <a:t>Composite material properties could be approximated using the rule of mixtures</a:t>
            </a:r>
          </a:p>
          <a:p>
            <a:pPr lvl="1"/>
            <a:r>
              <a:rPr lang="en-US" dirty="0"/>
              <a:t>Combines fractions of the different materials</a:t>
            </a:r>
          </a:p>
          <a:p>
            <a:r>
              <a:rPr lang="en-US" dirty="0"/>
              <a:t>Dog bone samples were procured and plated with different thicknesses from two different test series</a:t>
            </a:r>
          </a:p>
          <a:p>
            <a:pPr lvl="1"/>
            <a:r>
              <a:rPr lang="en-US" dirty="0"/>
              <a:t>Results matched closely to predicted values – 6%-22% difference overall depending on material</a:t>
            </a:r>
          </a:p>
          <a:p>
            <a:pPr lvl="1"/>
            <a:r>
              <a:rPr lang="en-US" dirty="0"/>
              <a:t>Ultimate Tensile Strength (UTS): </a:t>
            </a:r>
          </a:p>
          <a:p>
            <a:pPr lvl="2"/>
            <a:r>
              <a:rPr lang="en-US" dirty="0"/>
              <a:t>17% increase for 2300</a:t>
            </a:r>
          </a:p>
          <a:p>
            <a:pPr lvl="2"/>
            <a:r>
              <a:rPr lang="en-US" dirty="0"/>
              <a:t>22% increase for Ultem 9085</a:t>
            </a:r>
          </a:p>
          <a:p>
            <a:pPr lvl="2"/>
            <a:r>
              <a:rPr lang="en-US" dirty="0"/>
              <a:t>108% increase for ABS</a:t>
            </a:r>
          </a:p>
          <a:p>
            <a:pPr lvl="1"/>
            <a:r>
              <a:rPr lang="en-US" dirty="0"/>
              <a:t>Tensile modulus was a little higher than predicted while UTS was a little lower</a:t>
            </a:r>
          </a:p>
          <a:p>
            <a:r>
              <a:rPr lang="en-US" dirty="0"/>
              <a:t>Higher plating thicknesses could be used to improve strength more</a:t>
            </a:r>
          </a:p>
        </p:txBody>
      </p:sp>
      <p:sp>
        <p:nvSpPr>
          <p:cNvPr id="4" name="Footer Placeholder 3">
            <a:extLst>
              <a:ext uri="{FF2B5EF4-FFF2-40B4-BE49-F238E27FC236}">
                <a16:creationId xmlns:a16="http://schemas.microsoft.com/office/drawing/2014/main" id="{CB093729-4BFA-D02D-BE90-162481227DAC}"/>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301073F5-D097-A807-8B07-D01EB3FAC8DD}"/>
              </a:ext>
            </a:extLst>
          </p:cNvPr>
          <p:cNvSpPr>
            <a:spLocks noGrp="1"/>
          </p:cNvSpPr>
          <p:nvPr>
            <p:ph type="sldNum" sz="quarter" idx="12"/>
          </p:nvPr>
        </p:nvSpPr>
        <p:spPr/>
        <p:txBody>
          <a:bodyPr/>
          <a:lstStyle/>
          <a:p>
            <a:pPr>
              <a:defRPr/>
            </a:pPr>
            <a:fld id="{457B86A9-9655-49AA-8089-11BD692C9E90}" type="slidenum">
              <a:rPr lang="en-US" smtClean="0"/>
              <a:pPr>
                <a:defRPr/>
              </a:pPr>
              <a:t>12</a:t>
            </a:fld>
            <a:endParaRPr lang="en-US"/>
          </a:p>
        </p:txBody>
      </p:sp>
      <p:pic>
        <p:nvPicPr>
          <p:cNvPr id="6" name="Picture 5">
            <a:extLst>
              <a:ext uri="{FF2B5EF4-FFF2-40B4-BE49-F238E27FC236}">
                <a16:creationId xmlns:a16="http://schemas.microsoft.com/office/drawing/2014/main" id="{D03E6AC9-0136-4C73-57C8-ACE9BA8D22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731" t="4762" r="8333" b="8465"/>
          <a:stretch/>
        </p:blipFill>
        <p:spPr bwMode="auto">
          <a:xfrm>
            <a:off x="11798838" y="1645596"/>
            <a:ext cx="3038603" cy="2385171"/>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646C4618-B940-8B50-F462-84E8B4209623}"/>
              </a:ext>
            </a:extLst>
          </p:cNvPr>
          <p:cNvPicPr>
            <a:picLocks noChangeAspect="1"/>
          </p:cNvPicPr>
          <p:nvPr/>
        </p:nvPicPr>
        <p:blipFill rotWithShape="1">
          <a:blip r:embed="rId3"/>
          <a:srcRect b="10796"/>
          <a:stretch/>
        </p:blipFill>
        <p:spPr bwMode="auto">
          <a:xfrm>
            <a:off x="11000072" y="7583293"/>
            <a:ext cx="4636137" cy="1539557"/>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10AEA2A-7DB9-9460-65CB-D17271162B74}"/>
                  </a:ext>
                </a:extLst>
              </p:cNvPr>
              <p:cNvSpPr txBox="1"/>
              <p:nvPr/>
            </p:nvSpPr>
            <p:spPr>
              <a:xfrm>
                <a:off x="11798838" y="7093827"/>
                <a:ext cx="370963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effectLst/>
                              <a:latin typeface="Cambria Math" panose="02040503050406030204" pitchFamily="18" charset="0"/>
                            </a:rPr>
                          </m:ctrlPr>
                        </m:sSub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𝑬</m:t>
                          </m:r>
                        </m:e>
                        <m:sub>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𝑪</m:t>
                          </m:r>
                        </m:sub>
                      </m:sSub>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𝒇</m:t>
                      </m:r>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i="1">
                              <a:effectLst/>
                              <a:latin typeface="Cambria Math" panose="02040503050406030204" pitchFamily="18" charset="0"/>
                            </a:rPr>
                          </m:ctrlPr>
                        </m:sSub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𝑬</m:t>
                          </m:r>
                        </m:e>
                        <m:sub>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𝟏</m:t>
                          </m:r>
                        </m:sub>
                      </m:sSub>
                      <m:r>
                        <a:rPr lang="en-US" sz="1800" b="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rPr>
                          </m:ctrlPr>
                        </m:d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𝒇</m:t>
                          </m:r>
                        </m:e>
                      </m:d>
                      <m:sSub>
                        <m:sSubPr>
                          <m:ctrlPr>
                            <a:rPr lang="en-US" i="1">
                              <a:effectLst/>
                              <a:latin typeface="Cambria Math" panose="02040503050406030204" pitchFamily="18" charset="0"/>
                            </a:rPr>
                          </m:ctrlPr>
                        </m:sSub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𝑬</m:t>
                          </m:r>
                        </m:e>
                        <m:sub>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𝟐</m:t>
                          </m:r>
                        </m:sub>
                      </m:sSub>
                    </m:oMath>
                  </m:oMathPara>
                </a14:m>
                <a:endParaRPr lang="en-US" dirty="0"/>
              </a:p>
            </p:txBody>
          </p:sp>
        </mc:Choice>
        <mc:Fallback xmlns="">
          <p:sp>
            <p:nvSpPr>
              <p:cNvPr id="9" name="TextBox 8">
                <a:extLst>
                  <a:ext uri="{FF2B5EF4-FFF2-40B4-BE49-F238E27FC236}">
                    <a16:creationId xmlns:a16="http://schemas.microsoft.com/office/drawing/2014/main" id="{C10AEA2A-7DB9-9460-65CB-D17271162B74}"/>
                  </a:ext>
                </a:extLst>
              </p:cNvPr>
              <p:cNvSpPr txBox="1">
                <a:spLocks noRot="1" noChangeAspect="1" noMove="1" noResize="1" noEditPoints="1" noAdjustHandles="1" noChangeArrowheads="1" noChangeShapeType="1" noTextEdit="1"/>
              </p:cNvSpPr>
              <p:nvPr/>
            </p:nvSpPr>
            <p:spPr>
              <a:xfrm>
                <a:off x="11798838" y="7093827"/>
                <a:ext cx="3709638" cy="369332"/>
              </a:xfrm>
              <a:prstGeom prst="rect">
                <a:avLst/>
              </a:prstGeom>
              <a:blipFill>
                <a:blip r:embed="rId4"/>
                <a:stretch>
                  <a:fillRect b="-13333"/>
                </a:stretch>
              </a:blipFill>
            </p:spPr>
            <p:txBody>
              <a:bodyPr/>
              <a:lstStyle/>
              <a:p>
                <a:r>
                  <a:rPr lang="en-US">
                    <a:noFill/>
                  </a:rPr>
                  <a:t> </a:t>
                </a:r>
              </a:p>
            </p:txBody>
          </p:sp>
        </mc:Fallback>
      </mc:AlternateContent>
      <p:pic>
        <p:nvPicPr>
          <p:cNvPr id="12" name="Picture 11" descr="Chart, bar chart&#10;&#10;AI-generated content may be incorrect.">
            <a:extLst>
              <a:ext uri="{FF2B5EF4-FFF2-40B4-BE49-F238E27FC236}">
                <a16:creationId xmlns:a16="http://schemas.microsoft.com/office/drawing/2014/main" id="{6EF2CF17-B6B9-FFCC-B5F8-79BBADEACAF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08650" y="4594116"/>
            <a:ext cx="4327559" cy="2333030"/>
          </a:xfrm>
          <a:prstGeom prst="rect">
            <a:avLst/>
          </a:prstGeom>
          <a:noFill/>
          <a:ln>
            <a:solidFill>
              <a:schemeClr val="tx1"/>
            </a:solidFill>
          </a:ln>
        </p:spPr>
      </p:pic>
      <p:sp>
        <p:nvSpPr>
          <p:cNvPr id="13" name="TextBox 12">
            <a:extLst>
              <a:ext uri="{FF2B5EF4-FFF2-40B4-BE49-F238E27FC236}">
                <a16:creationId xmlns:a16="http://schemas.microsoft.com/office/drawing/2014/main" id="{86ECEA8D-9C50-7012-BDDD-A831EDF3F541}"/>
              </a:ext>
            </a:extLst>
          </p:cNvPr>
          <p:cNvSpPr txBox="1"/>
          <p:nvPr/>
        </p:nvSpPr>
        <p:spPr>
          <a:xfrm>
            <a:off x="11467495" y="4078570"/>
            <a:ext cx="4009867" cy="369332"/>
          </a:xfrm>
          <a:prstGeom prst="rect">
            <a:avLst/>
          </a:prstGeom>
          <a:noFill/>
        </p:spPr>
        <p:txBody>
          <a:bodyPr wrap="square">
            <a:spAutoFit/>
          </a:bodyPr>
          <a:lstStyle/>
          <a:p>
            <a:pPr algn="ctr"/>
            <a:r>
              <a:rPr lang="en-US" b="1" dirty="0"/>
              <a:t>Plated Dog Bone Sample in Tensile Test</a:t>
            </a:r>
          </a:p>
        </p:txBody>
      </p:sp>
      <p:sp>
        <p:nvSpPr>
          <p:cNvPr id="14" name="TextBox 13">
            <a:extLst>
              <a:ext uri="{FF2B5EF4-FFF2-40B4-BE49-F238E27FC236}">
                <a16:creationId xmlns:a16="http://schemas.microsoft.com/office/drawing/2014/main" id="{F84BCA99-A232-E0A7-739C-49CD8ECFAF3C}"/>
              </a:ext>
            </a:extLst>
          </p:cNvPr>
          <p:cNvSpPr txBox="1"/>
          <p:nvPr/>
        </p:nvSpPr>
        <p:spPr>
          <a:xfrm>
            <a:off x="11087876" y="9122850"/>
            <a:ext cx="4484084" cy="369332"/>
          </a:xfrm>
          <a:prstGeom prst="rect">
            <a:avLst/>
          </a:prstGeom>
          <a:noFill/>
        </p:spPr>
        <p:txBody>
          <a:bodyPr wrap="square">
            <a:spAutoFit/>
          </a:bodyPr>
          <a:lstStyle/>
          <a:p>
            <a:pPr algn="ctr"/>
            <a:r>
              <a:rPr lang="en-US" b="1" dirty="0"/>
              <a:t>Cross section of dog bone (not too scale)</a:t>
            </a:r>
          </a:p>
        </p:txBody>
      </p:sp>
    </p:spTree>
    <p:extLst>
      <p:ext uri="{BB962C8B-B14F-4D97-AF65-F5344CB8AC3E}">
        <p14:creationId xmlns:p14="http://schemas.microsoft.com/office/powerpoint/2010/main" val="125154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95D2B-88E0-B5AF-7102-DBF8EC76B3ED}"/>
              </a:ext>
            </a:extLst>
          </p:cNvPr>
          <p:cNvSpPr>
            <a:spLocks noGrp="1"/>
          </p:cNvSpPr>
          <p:nvPr>
            <p:ph type="title"/>
          </p:nvPr>
        </p:nvSpPr>
        <p:spPr/>
        <p:txBody>
          <a:bodyPr/>
          <a:lstStyle/>
          <a:p>
            <a:r>
              <a:rPr lang="en-US" dirty="0"/>
              <a:t>Insert Pullout Testing</a:t>
            </a:r>
          </a:p>
        </p:txBody>
      </p:sp>
      <p:sp>
        <p:nvSpPr>
          <p:cNvPr id="3" name="Content Placeholder 2">
            <a:extLst>
              <a:ext uri="{FF2B5EF4-FFF2-40B4-BE49-F238E27FC236}">
                <a16:creationId xmlns:a16="http://schemas.microsoft.com/office/drawing/2014/main" id="{680BCEBB-2B26-4422-558C-B39B5C32A197}"/>
              </a:ext>
            </a:extLst>
          </p:cNvPr>
          <p:cNvSpPr>
            <a:spLocks noGrp="1"/>
          </p:cNvSpPr>
          <p:nvPr>
            <p:ph idx="1"/>
          </p:nvPr>
        </p:nvSpPr>
        <p:spPr>
          <a:xfrm>
            <a:off x="411480" y="1676400"/>
            <a:ext cx="8119872" cy="7711440"/>
          </a:xfrm>
        </p:spPr>
        <p:txBody>
          <a:bodyPr>
            <a:normAutofit fontScale="92500" lnSpcReduction="10000"/>
          </a:bodyPr>
          <a:lstStyle/>
          <a:p>
            <a:r>
              <a:rPr lang="en-US" dirty="0"/>
              <a:t>Inserts are recommended for usage in thermoplastics to improve pull out strength for bolts</a:t>
            </a:r>
          </a:p>
          <a:p>
            <a:pPr lvl="1"/>
            <a:r>
              <a:rPr lang="en-US" dirty="0"/>
              <a:t>Heat inserts and helical inserts were tested</a:t>
            </a:r>
          </a:p>
          <a:p>
            <a:pPr lvl="1"/>
            <a:r>
              <a:rPr lang="en-US" dirty="0"/>
              <a:t>Inserts are installed and bolts are pulled using a tensile test machine</a:t>
            </a:r>
          </a:p>
          <a:p>
            <a:r>
              <a:rPr lang="en-US" dirty="0"/>
              <a:t>3 different methods were used depending on the test series</a:t>
            </a:r>
          </a:p>
          <a:p>
            <a:r>
              <a:rPr lang="en-US" dirty="0"/>
              <a:t>Insert typically fails in shear against the material</a:t>
            </a:r>
          </a:p>
          <a:p>
            <a:pPr lvl="1"/>
            <a:r>
              <a:rPr lang="en-US" dirty="0"/>
              <a:t>This could be used to estimate the pull-out strength; however, shear strength data must be available</a:t>
            </a:r>
          </a:p>
          <a:p>
            <a:r>
              <a:rPr lang="en-US" dirty="0"/>
              <a:t>Heat inserts may often bead up against the surface during installation</a:t>
            </a:r>
          </a:p>
          <a:p>
            <a:endParaRPr lang="en-US" dirty="0"/>
          </a:p>
          <a:p>
            <a:endParaRPr lang="en-US" dirty="0"/>
          </a:p>
        </p:txBody>
      </p:sp>
      <p:sp>
        <p:nvSpPr>
          <p:cNvPr id="4" name="Footer Placeholder 3">
            <a:extLst>
              <a:ext uri="{FF2B5EF4-FFF2-40B4-BE49-F238E27FC236}">
                <a16:creationId xmlns:a16="http://schemas.microsoft.com/office/drawing/2014/main" id="{ED8CA0C3-91AA-81AE-4684-4A9FCE4FB5A5}"/>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E0641C40-F70C-CEC6-703A-D851CC2C04CD}"/>
              </a:ext>
            </a:extLst>
          </p:cNvPr>
          <p:cNvSpPr>
            <a:spLocks noGrp="1"/>
          </p:cNvSpPr>
          <p:nvPr>
            <p:ph type="sldNum" sz="quarter" idx="12"/>
          </p:nvPr>
        </p:nvSpPr>
        <p:spPr/>
        <p:txBody>
          <a:bodyPr/>
          <a:lstStyle/>
          <a:p>
            <a:pPr>
              <a:defRPr/>
            </a:pPr>
            <a:fld id="{457B86A9-9655-49AA-8089-11BD692C9E90}" type="slidenum">
              <a:rPr lang="en-US" smtClean="0"/>
              <a:pPr>
                <a:defRPr/>
              </a:pPr>
              <a:t>13</a:t>
            </a:fld>
            <a:endParaRPr lang="en-US"/>
          </a:p>
        </p:txBody>
      </p:sp>
      <p:graphicFrame>
        <p:nvGraphicFramePr>
          <p:cNvPr id="6" name="Table 5">
            <a:extLst>
              <a:ext uri="{FF2B5EF4-FFF2-40B4-BE49-F238E27FC236}">
                <a16:creationId xmlns:a16="http://schemas.microsoft.com/office/drawing/2014/main" id="{BC7B2C48-6611-09CC-3C87-FB1EBCE5877A}"/>
              </a:ext>
            </a:extLst>
          </p:cNvPr>
          <p:cNvGraphicFramePr>
            <a:graphicFrameLocks noGrp="1"/>
          </p:cNvGraphicFramePr>
          <p:nvPr>
            <p:extLst>
              <p:ext uri="{D42A27DB-BD31-4B8C-83A1-F6EECF244321}">
                <p14:modId xmlns:p14="http://schemas.microsoft.com/office/powerpoint/2010/main" val="3886398524"/>
              </p:ext>
            </p:extLst>
          </p:nvPr>
        </p:nvGraphicFramePr>
        <p:xfrm>
          <a:off x="8531352" y="2341807"/>
          <a:ext cx="7496268" cy="3000336"/>
        </p:xfrm>
        <a:graphic>
          <a:graphicData uri="http://schemas.openxmlformats.org/drawingml/2006/table">
            <a:tbl>
              <a:tblPr firstRow="1" firstCol="1" bandRow="1">
                <a:tableStyleId>{2D5ABB26-0587-4C30-8999-92F81FD0307C}</a:tableStyleId>
              </a:tblPr>
              <a:tblGrid>
                <a:gridCol w="2498222">
                  <a:extLst>
                    <a:ext uri="{9D8B030D-6E8A-4147-A177-3AD203B41FA5}">
                      <a16:colId xmlns:a16="http://schemas.microsoft.com/office/drawing/2014/main" val="2094305275"/>
                    </a:ext>
                  </a:extLst>
                </a:gridCol>
                <a:gridCol w="2499023">
                  <a:extLst>
                    <a:ext uri="{9D8B030D-6E8A-4147-A177-3AD203B41FA5}">
                      <a16:colId xmlns:a16="http://schemas.microsoft.com/office/drawing/2014/main" val="1922574879"/>
                    </a:ext>
                  </a:extLst>
                </a:gridCol>
                <a:gridCol w="2499023">
                  <a:extLst>
                    <a:ext uri="{9D8B030D-6E8A-4147-A177-3AD203B41FA5}">
                      <a16:colId xmlns:a16="http://schemas.microsoft.com/office/drawing/2014/main" val="3872957860"/>
                    </a:ext>
                  </a:extLst>
                </a:gridCol>
              </a:tblGrid>
              <a:tr h="2756496">
                <a:tc>
                  <a:txBody>
                    <a:bodyPr/>
                    <a:lstStyle/>
                    <a:p>
                      <a:pPr algn="ctr">
                        <a:buNone/>
                      </a:pPr>
                      <a:endParaRPr lang="en-US" sz="1400" dirty="0">
                        <a:effectLst/>
                        <a:latin typeface="Times New Roman" panose="02020603050405020304" pitchFamily="18" charset="0"/>
                      </a:endParaRPr>
                    </a:p>
                  </a:txBody>
                  <a:tcPr marL="68580" marR="68580" marT="0" marB="0"/>
                </a:tc>
                <a:tc>
                  <a:txBody>
                    <a:bodyPr/>
                    <a:lstStyle/>
                    <a:p>
                      <a:pPr algn="ctr">
                        <a:buNone/>
                      </a:pPr>
                      <a:endParaRPr lang="en-US" sz="1400" dirty="0">
                        <a:effectLst/>
                        <a:latin typeface="Times New Roman" panose="02020603050405020304" pitchFamily="18" charset="0"/>
                      </a:endParaRPr>
                    </a:p>
                  </a:txBody>
                  <a:tcPr marL="68580" marR="68580" marT="0" marB="0"/>
                </a:tc>
                <a:tc>
                  <a:txBody>
                    <a:bodyPr/>
                    <a:lstStyle/>
                    <a:p>
                      <a:pPr algn="ctr">
                        <a:buNone/>
                      </a:pPr>
                      <a:endParaRPr lang="en-US" sz="1400" dirty="0">
                        <a:effectLst/>
                        <a:latin typeface="Times New Roman" panose="02020603050405020304" pitchFamily="18" charset="0"/>
                      </a:endParaRPr>
                    </a:p>
                  </a:txBody>
                  <a:tcPr marL="68580" marR="68580" marT="0" marB="0"/>
                </a:tc>
                <a:extLst>
                  <a:ext uri="{0D108BD9-81ED-4DB2-BD59-A6C34878D82A}">
                    <a16:rowId xmlns:a16="http://schemas.microsoft.com/office/drawing/2014/main" val="2642701304"/>
                  </a:ext>
                </a:extLst>
              </a:tr>
              <a:tr h="171921">
                <a:tc>
                  <a:txBody>
                    <a:bodyPr/>
                    <a:lstStyle/>
                    <a:p>
                      <a:pPr marL="0" marR="0" indent="0" algn="ctr">
                        <a:buNone/>
                        <a:tabLst>
                          <a:tab pos="182880" algn="l"/>
                        </a:tabLst>
                      </a:pPr>
                      <a:r>
                        <a:rPr lang="en-US" sz="1600" b="1" dirty="0">
                          <a:effectLst/>
                        </a:rPr>
                        <a:t>Many Inserts in Plate</a:t>
                      </a:r>
                      <a:endParaRPr lang="en-US" sz="16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1600" b="1" dirty="0">
                          <a:effectLst/>
                        </a:rPr>
                        <a:t>Single Insert in Plate</a:t>
                      </a:r>
                      <a:endParaRPr lang="en-US" sz="16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indent="0" algn="ctr">
                        <a:buNone/>
                        <a:tabLst>
                          <a:tab pos="182880" algn="l"/>
                        </a:tabLst>
                      </a:pPr>
                      <a:r>
                        <a:rPr lang="en-US" sz="1600" b="1" dirty="0">
                          <a:effectLst/>
                        </a:rPr>
                        <a:t>Single Insert in Cylinder</a:t>
                      </a:r>
                      <a:endParaRPr lang="en-US" sz="16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15272409"/>
                  </a:ext>
                </a:extLst>
              </a:tr>
            </a:tbl>
          </a:graphicData>
        </a:graphic>
      </p:graphicFrame>
      <p:pic>
        <p:nvPicPr>
          <p:cNvPr id="7171" name="Picture 20">
            <a:extLst>
              <a:ext uri="{FF2B5EF4-FFF2-40B4-BE49-F238E27FC236}">
                <a16:creationId xmlns:a16="http://schemas.microsoft.com/office/drawing/2014/main" id="{87810682-9320-941E-5BFB-663EF41357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515" t="2158" r="18422" b="11981"/>
          <a:stretch>
            <a:fillRect/>
          </a:stretch>
        </p:blipFill>
        <p:spPr bwMode="auto">
          <a:xfrm>
            <a:off x="8887892" y="2575751"/>
            <a:ext cx="2134750" cy="210647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7">
            <a:extLst>
              <a:ext uri="{FF2B5EF4-FFF2-40B4-BE49-F238E27FC236}">
                <a16:creationId xmlns:a16="http://schemas.microsoft.com/office/drawing/2014/main" id="{49FE4D87-2199-A85A-9849-46F6C1CF8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810" t="36266" r="20287" b="9924"/>
          <a:stretch>
            <a:fillRect/>
          </a:stretch>
        </p:blipFill>
        <p:spPr bwMode="auto">
          <a:xfrm rot="5400000">
            <a:off x="10980162" y="2788645"/>
            <a:ext cx="2771090" cy="1573263"/>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28">
            <a:extLst>
              <a:ext uri="{FF2B5EF4-FFF2-40B4-BE49-F238E27FC236}">
                <a16:creationId xmlns:a16="http://schemas.microsoft.com/office/drawing/2014/main" id="{F980FCD6-0E02-8BE3-3559-7BEEBF6198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9158" t="13748" r="31288" b="37633"/>
          <a:stretch>
            <a:fillRect/>
          </a:stretch>
        </p:blipFill>
        <p:spPr bwMode="auto">
          <a:xfrm>
            <a:off x="13911084" y="2190054"/>
            <a:ext cx="1742248" cy="28475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00B4E9BC-836D-2F26-C8DD-F4189C821BC9}"/>
              </a:ext>
            </a:extLst>
          </p:cNvPr>
          <p:cNvGraphicFramePr>
            <a:graphicFrameLocks noGrp="1"/>
          </p:cNvGraphicFramePr>
          <p:nvPr>
            <p:extLst>
              <p:ext uri="{D42A27DB-BD31-4B8C-83A1-F6EECF244321}">
                <p14:modId xmlns:p14="http://schemas.microsoft.com/office/powerpoint/2010/main" val="3882955137"/>
              </p:ext>
            </p:extLst>
          </p:nvPr>
        </p:nvGraphicFramePr>
        <p:xfrm>
          <a:off x="8740758" y="5640617"/>
          <a:ext cx="7306962" cy="2764679"/>
        </p:xfrm>
        <a:graphic>
          <a:graphicData uri="http://schemas.openxmlformats.org/drawingml/2006/table">
            <a:tbl>
              <a:tblPr firstRow="1" firstCol="1" bandRow="1">
                <a:tableStyleId>{2D5ABB26-0587-4C30-8999-92F81FD0307C}</a:tableStyleId>
              </a:tblPr>
              <a:tblGrid>
                <a:gridCol w="2435132">
                  <a:extLst>
                    <a:ext uri="{9D8B030D-6E8A-4147-A177-3AD203B41FA5}">
                      <a16:colId xmlns:a16="http://schemas.microsoft.com/office/drawing/2014/main" val="1516102458"/>
                    </a:ext>
                  </a:extLst>
                </a:gridCol>
                <a:gridCol w="2435915">
                  <a:extLst>
                    <a:ext uri="{9D8B030D-6E8A-4147-A177-3AD203B41FA5}">
                      <a16:colId xmlns:a16="http://schemas.microsoft.com/office/drawing/2014/main" val="4075743556"/>
                    </a:ext>
                  </a:extLst>
                </a:gridCol>
                <a:gridCol w="2435915">
                  <a:extLst>
                    <a:ext uri="{9D8B030D-6E8A-4147-A177-3AD203B41FA5}">
                      <a16:colId xmlns:a16="http://schemas.microsoft.com/office/drawing/2014/main" val="2340265933"/>
                    </a:ext>
                  </a:extLst>
                </a:gridCol>
              </a:tblGrid>
              <a:tr h="2276999">
                <a:tc>
                  <a:txBody>
                    <a:bodyPr/>
                    <a:lstStyle/>
                    <a:p>
                      <a:pPr algn="ctr">
                        <a:buNone/>
                      </a:pPr>
                      <a:endParaRPr lang="en-US" sz="1400">
                        <a:effectLst/>
                        <a:latin typeface="Times New Roman" panose="02020603050405020304" pitchFamily="18" charset="0"/>
                      </a:endParaRPr>
                    </a:p>
                  </a:txBody>
                  <a:tcPr marL="68580" marR="68580" marT="0" marB="0"/>
                </a:tc>
                <a:tc>
                  <a:txBody>
                    <a:bodyPr/>
                    <a:lstStyle/>
                    <a:p>
                      <a:pPr algn="ctr">
                        <a:buNone/>
                      </a:pPr>
                      <a:endParaRPr lang="en-US" sz="1400" dirty="0">
                        <a:effectLst/>
                        <a:latin typeface="Times New Roman" panose="02020603050405020304" pitchFamily="18" charset="0"/>
                      </a:endParaRPr>
                    </a:p>
                  </a:txBody>
                  <a:tcPr marL="68580" marR="68580" marT="0" marB="0"/>
                </a:tc>
                <a:tc>
                  <a:txBody>
                    <a:bodyPr/>
                    <a:lstStyle/>
                    <a:p>
                      <a:pPr algn="ctr">
                        <a:buNone/>
                      </a:pPr>
                      <a:endParaRPr lang="en-US" sz="1400">
                        <a:effectLst/>
                        <a:latin typeface="Times New Roman" panose="02020603050405020304" pitchFamily="18" charset="0"/>
                      </a:endParaRPr>
                    </a:p>
                  </a:txBody>
                  <a:tcPr marL="68580" marR="68580" marT="0" marB="0"/>
                </a:tc>
                <a:extLst>
                  <a:ext uri="{0D108BD9-81ED-4DB2-BD59-A6C34878D82A}">
                    <a16:rowId xmlns:a16="http://schemas.microsoft.com/office/drawing/2014/main" val="1407793583"/>
                  </a:ext>
                </a:extLst>
              </a:tr>
              <a:tr h="315625">
                <a:tc>
                  <a:txBody>
                    <a:bodyPr/>
                    <a:lstStyle/>
                    <a:p>
                      <a:pPr marL="0" marR="0" algn="ctr">
                        <a:buNone/>
                      </a:pPr>
                      <a:r>
                        <a:rPr lang="en-US" sz="1600" b="1" dirty="0">
                          <a:effectLst/>
                        </a:rPr>
                        <a:t>Heat Insert after Pull Out</a:t>
                      </a:r>
                      <a:endParaRPr lang="en-US" sz="16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buNone/>
                      </a:pPr>
                      <a:r>
                        <a:rPr lang="en-US" sz="1600" b="1" dirty="0">
                          <a:effectLst/>
                        </a:rPr>
                        <a:t>Helical Insert after Pull Out</a:t>
                      </a:r>
                      <a:endParaRPr lang="en-US" sz="16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buNone/>
                      </a:pPr>
                      <a:r>
                        <a:rPr lang="en-US" sz="1600" b="1" dirty="0">
                          <a:effectLst/>
                        </a:rPr>
                        <a:t>Impression Left in Material from Heat Insert Pull Out</a:t>
                      </a:r>
                      <a:endParaRPr lang="en-US" sz="16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2307524"/>
                  </a:ext>
                </a:extLst>
              </a:tr>
            </a:tbl>
          </a:graphicData>
        </a:graphic>
      </p:graphicFrame>
      <p:pic>
        <p:nvPicPr>
          <p:cNvPr id="7174" name="Picture 30">
            <a:extLst>
              <a:ext uri="{FF2B5EF4-FFF2-40B4-BE49-F238E27FC236}">
                <a16:creationId xmlns:a16="http://schemas.microsoft.com/office/drawing/2014/main" id="{2D0428CA-B3A4-EB25-4048-932A038424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7135" t="40916" r="36992" b="42209"/>
          <a:stretch>
            <a:fillRect/>
          </a:stretch>
        </p:blipFill>
        <p:spPr bwMode="auto">
          <a:xfrm rot="-5400000">
            <a:off x="8739637" y="5668472"/>
            <a:ext cx="2223829" cy="1927319"/>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31">
            <a:extLst>
              <a:ext uri="{FF2B5EF4-FFF2-40B4-BE49-F238E27FC236}">
                <a16:creationId xmlns:a16="http://schemas.microsoft.com/office/drawing/2014/main" id="{1A7388D3-F8AE-DDA9-3F60-38AC164E47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6476" t="35153" r="49130" b="47388"/>
          <a:stretch>
            <a:fillRect/>
          </a:stretch>
        </p:blipFill>
        <p:spPr bwMode="auto">
          <a:xfrm rot="5400000">
            <a:off x="11198504" y="5634371"/>
            <a:ext cx="2132036" cy="203240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32">
            <a:extLst>
              <a:ext uri="{FF2B5EF4-FFF2-40B4-BE49-F238E27FC236}">
                <a16:creationId xmlns:a16="http://schemas.microsoft.com/office/drawing/2014/main" id="{FB457F2B-EF4F-3262-6729-6E27828918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7820" t="44923" r="40704" b="21445"/>
          <a:stretch>
            <a:fillRect/>
          </a:stretch>
        </p:blipFill>
        <p:spPr bwMode="auto">
          <a:xfrm>
            <a:off x="13784161" y="5584557"/>
            <a:ext cx="2132623" cy="222868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B2E8260-1E51-08C1-1041-F6813D3F1D78}"/>
                  </a:ext>
                </a:extLst>
              </p:cNvPr>
              <p:cNvSpPr txBox="1"/>
              <p:nvPr/>
            </p:nvSpPr>
            <p:spPr>
              <a:xfrm>
                <a:off x="8653549" y="8734105"/>
                <a:ext cx="9548556" cy="443839"/>
              </a:xfrm>
              <a:prstGeom prst="rect">
                <a:avLst/>
              </a:prstGeom>
              <a:noFill/>
            </p:spPr>
            <p:txBody>
              <a:bodyPr wrap="square">
                <a:spAutoFit/>
              </a:bodyPr>
              <a:lstStyle/>
              <a:p>
                <a14:m>
                  <m:oMath xmlns:m="http://schemas.openxmlformats.org/officeDocument/2006/math">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𝑯𝒆𝒍𝒊𝒄𝒂𝒍</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𝑰𝒏𝒔𝒆𝒓𝒕</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𝑷𝒖𝒍𝒍</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𝒐𝒖𝒕</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𝑺𝒕𝒓𝒆𝒏𝒈𝒕𝒉</m:t>
                    </m:r>
                    <m:r>
                      <a:rPr lang="en-US" sz="1400" b="1" i="1" smtClean="0">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400" i="1">
                            <a:effectLst/>
                            <a:latin typeface="Cambria Math" panose="02040503050406030204" pitchFamily="18" charset="0"/>
                          </a:rPr>
                        </m:ctrlPr>
                      </m:d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𝒍𝒃𝒔</m:t>
                        </m:r>
                      </m:e>
                    </m:d>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400" i="1">
                            <a:effectLst/>
                            <a:latin typeface="Cambria Math" panose="02040503050406030204" pitchFamily="18" charset="0"/>
                          </a:rPr>
                        </m:ctrlPr>
                      </m:sSubPr>
                      <m:e>
                        <m:d>
                          <m:dPr>
                            <m:ctrlPr>
                              <a:rPr lang="en-US" sz="1400" i="1">
                                <a:effectLst/>
                                <a:latin typeface="Cambria Math" panose="02040503050406030204" pitchFamily="18" charset="0"/>
                              </a:rPr>
                            </m:ctrlPr>
                          </m:dPr>
                          <m:e>
                            <m:f>
                              <m:fPr>
                                <m:ctrlPr>
                                  <a:rPr lang="en-US" sz="1400" i="1">
                                    <a:effectLst/>
                                    <a:latin typeface="Cambria Math" panose="02040503050406030204" pitchFamily="18" charset="0"/>
                                  </a:rPr>
                                </m:ctrlPr>
                              </m:fPr>
                              <m:num>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𝝅</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400" i="1">
                                        <a:effectLst/>
                                        <a:latin typeface="Cambria Math" panose="02040503050406030204" pitchFamily="18" charset="0"/>
                                      </a:rPr>
                                    </m:ctrlPr>
                                  </m:sSubPr>
                                  <m:e>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𝑫</m:t>
                                    </m:r>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𝒎</m:t>
                                    </m:r>
                                  </m:sub>
                                </m:s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𝒊𝒏</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num>
                              <m:den>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𝑻𝑷𝑰</m:t>
                                </m:r>
                              </m:den>
                            </m:f>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𝑺𝒉𝒆𝒂𝒓</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𝑵</m:t>
                            </m:r>
                          </m:e>
                        </m:d>
                      </m:e>
                      <m: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𝑨𝒓𝒆𝒂</m:t>
                        </m:r>
                      </m:sub>
                    </m:sSub>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𝑺𝒉𝒆𝒂𝒓</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400" b="1" i="1">
                        <a:effectLst/>
                        <a:latin typeface="Cambria Math" panose="02040503050406030204" pitchFamily="18" charset="0"/>
                        <a:ea typeface="Times New Roman" panose="02020603050405020304" pitchFamily="18" charset="0"/>
                        <a:cs typeface="Times New Roman" panose="02020603050405020304" pitchFamily="18" charset="0"/>
                      </a:rPr>
                      <m:t>𝑺𝒕𝒓𝒆𝒏𝒈𝒕𝒉</m:t>
                    </m:r>
                  </m:oMath>
                </a14:m>
                <a:r>
                  <a:rPr lang="en-US" sz="1400" dirty="0">
                    <a:effectLst/>
                    <a:latin typeface="Times New Roman" panose="02020603050405020304" pitchFamily="18" charset="0"/>
                    <a:ea typeface="Times New Roman" panose="02020603050405020304" pitchFamily="18" charset="0"/>
                  </a:rPr>
                  <a:t> </a:t>
                </a:r>
                <a:endParaRPr lang="en-US" sz="1400" dirty="0"/>
              </a:p>
            </p:txBody>
          </p:sp>
        </mc:Choice>
        <mc:Fallback xmlns="">
          <p:sp>
            <p:nvSpPr>
              <p:cNvPr id="9" name="TextBox 8">
                <a:extLst>
                  <a:ext uri="{FF2B5EF4-FFF2-40B4-BE49-F238E27FC236}">
                    <a16:creationId xmlns:a16="http://schemas.microsoft.com/office/drawing/2014/main" id="{3B2E8260-1E51-08C1-1041-F6813D3F1D78}"/>
                  </a:ext>
                </a:extLst>
              </p:cNvPr>
              <p:cNvSpPr txBox="1">
                <a:spLocks noRot="1" noChangeAspect="1" noMove="1" noResize="1" noEditPoints="1" noAdjustHandles="1" noChangeArrowheads="1" noChangeShapeType="1" noTextEdit="1"/>
              </p:cNvSpPr>
              <p:nvPr/>
            </p:nvSpPr>
            <p:spPr>
              <a:xfrm>
                <a:off x="8653549" y="8734105"/>
                <a:ext cx="9548556" cy="443839"/>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99696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9CA92-8ADA-56B8-0847-BF94325975E1}"/>
              </a:ext>
            </a:extLst>
          </p:cNvPr>
          <p:cNvSpPr>
            <a:spLocks noGrp="1"/>
          </p:cNvSpPr>
          <p:nvPr>
            <p:ph type="title"/>
          </p:nvPr>
        </p:nvSpPr>
        <p:spPr/>
        <p:txBody>
          <a:bodyPr/>
          <a:lstStyle/>
          <a:p>
            <a:r>
              <a:rPr lang="en-US" dirty="0"/>
              <a:t>Insert Pullout Results</a:t>
            </a:r>
          </a:p>
        </p:txBody>
      </p:sp>
      <p:sp>
        <p:nvSpPr>
          <p:cNvPr id="3" name="Content Placeholder 2">
            <a:extLst>
              <a:ext uri="{FF2B5EF4-FFF2-40B4-BE49-F238E27FC236}">
                <a16:creationId xmlns:a16="http://schemas.microsoft.com/office/drawing/2014/main" id="{4826EA4E-FDF8-3DF4-A599-8E226B472742}"/>
              </a:ext>
            </a:extLst>
          </p:cNvPr>
          <p:cNvSpPr>
            <a:spLocks noGrp="1"/>
          </p:cNvSpPr>
          <p:nvPr>
            <p:ph idx="1"/>
          </p:nvPr>
        </p:nvSpPr>
        <p:spPr>
          <a:xfrm>
            <a:off x="411480" y="1571981"/>
            <a:ext cx="5925671" cy="7815859"/>
          </a:xfrm>
        </p:spPr>
        <p:txBody>
          <a:bodyPr>
            <a:normAutofit fontScale="62500" lnSpcReduction="20000"/>
          </a:bodyPr>
          <a:lstStyle/>
          <a:p>
            <a:r>
              <a:rPr lang="en-US" dirty="0"/>
              <a:t>Heat Insert and Helical Insert data is shown</a:t>
            </a:r>
          </a:p>
          <a:p>
            <a:pPr lvl="1"/>
            <a:r>
              <a:rPr lang="en-US" dirty="0"/>
              <a:t>Glass filled material did not allow for installation of some heat inserts even at high temperatures</a:t>
            </a:r>
          </a:p>
          <a:p>
            <a:r>
              <a:rPr lang="en-US" dirty="0"/>
              <a:t>Helical inserts vs Heat inserts do not show a large difference relative to similar lengths and diameter</a:t>
            </a:r>
          </a:p>
          <a:p>
            <a:pPr lvl="1"/>
            <a:r>
              <a:rPr lang="en-US" dirty="0"/>
              <a:t>Ultem 1000 .219” 4-40 heat insert (634 </a:t>
            </a:r>
            <a:r>
              <a:rPr lang="en-US" dirty="0" err="1"/>
              <a:t>lbs</a:t>
            </a:r>
            <a:r>
              <a:rPr lang="en-US" dirty="0"/>
              <a:t>) </a:t>
            </a:r>
          </a:p>
          <a:p>
            <a:pPr marL="617204" lvl="1" indent="0">
              <a:buNone/>
            </a:pPr>
            <a:r>
              <a:rPr lang="en-US" dirty="0"/>
              <a:t>       vs                  .224” 4-40 helical insert (622 </a:t>
            </a:r>
            <a:r>
              <a:rPr lang="en-US" dirty="0" err="1"/>
              <a:t>lbs</a:t>
            </a:r>
            <a:r>
              <a:rPr lang="en-US" dirty="0"/>
              <a:t>)</a:t>
            </a:r>
          </a:p>
          <a:p>
            <a:pPr lvl="1"/>
            <a:r>
              <a:rPr lang="en-US" dirty="0"/>
              <a:t>Ultem 1000 .250” 6-32 heat insert (807lbs) </a:t>
            </a:r>
          </a:p>
          <a:p>
            <a:pPr marL="617204" lvl="1" indent="0">
              <a:buNone/>
            </a:pPr>
            <a:r>
              <a:rPr lang="en-US" dirty="0"/>
              <a:t>       vs                  .276” 6-32 helical insert (843lbs)</a:t>
            </a:r>
          </a:p>
          <a:p>
            <a:r>
              <a:rPr lang="en-US" dirty="0"/>
              <a:t>Quality of insert installation is critical to achieve consistent results</a:t>
            </a:r>
          </a:p>
          <a:p>
            <a:r>
              <a:rPr lang="en-US" dirty="0"/>
              <a:t>Linear relationship with pull out strength and major diameter and insert length </a:t>
            </a:r>
          </a:p>
          <a:p>
            <a:r>
              <a:rPr lang="en-US" dirty="0"/>
              <a:t>Helical inserts recommended over implementing heat inserts</a:t>
            </a:r>
          </a:p>
          <a:p>
            <a:pPr lvl="1"/>
            <a:r>
              <a:rPr lang="en-US" dirty="0"/>
              <a:t>Removes potential for bead up, improved consistency, can be installed in glass filled plastics, and can be replaced</a:t>
            </a:r>
          </a:p>
        </p:txBody>
      </p:sp>
      <p:sp>
        <p:nvSpPr>
          <p:cNvPr id="4" name="Footer Placeholder 3">
            <a:extLst>
              <a:ext uri="{FF2B5EF4-FFF2-40B4-BE49-F238E27FC236}">
                <a16:creationId xmlns:a16="http://schemas.microsoft.com/office/drawing/2014/main" id="{60D5D9D1-E388-7054-5023-64F4432FF4E2}"/>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C6E30AD4-A74A-D1C4-0DC3-B8B7B50916D9}"/>
              </a:ext>
            </a:extLst>
          </p:cNvPr>
          <p:cNvSpPr>
            <a:spLocks noGrp="1"/>
          </p:cNvSpPr>
          <p:nvPr>
            <p:ph type="sldNum" sz="quarter" idx="12"/>
          </p:nvPr>
        </p:nvSpPr>
        <p:spPr/>
        <p:txBody>
          <a:bodyPr/>
          <a:lstStyle/>
          <a:p>
            <a:pPr>
              <a:defRPr/>
            </a:pPr>
            <a:fld id="{457B86A9-9655-49AA-8089-11BD692C9E90}" type="slidenum">
              <a:rPr lang="en-US" smtClean="0"/>
              <a:pPr>
                <a:defRPr/>
              </a:pPr>
              <a:t>14</a:t>
            </a:fld>
            <a:endParaRPr lang="en-US"/>
          </a:p>
        </p:txBody>
      </p:sp>
      <p:graphicFrame>
        <p:nvGraphicFramePr>
          <p:cNvPr id="6" name="Table 5">
            <a:extLst>
              <a:ext uri="{FF2B5EF4-FFF2-40B4-BE49-F238E27FC236}">
                <a16:creationId xmlns:a16="http://schemas.microsoft.com/office/drawing/2014/main" id="{74A2DF0F-7652-F3C2-3889-FA3A40C0B44C}"/>
              </a:ext>
            </a:extLst>
          </p:cNvPr>
          <p:cNvGraphicFramePr>
            <a:graphicFrameLocks noGrp="1"/>
          </p:cNvGraphicFramePr>
          <p:nvPr>
            <p:extLst>
              <p:ext uri="{D42A27DB-BD31-4B8C-83A1-F6EECF244321}">
                <p14:modId xmlns:p14="http://schemas.microsoft.com/office/powerpoint/2010/main" val="1441169069"/>
              </p:ext>
            </p:extLst>
          </p:nvPr>
        </p:nvGraphicFramePr>
        <p:xfrm>
          <a:off x="6382326" y="1571981"/>
          <a:ext cx="9824299" cy="4367968"/>
        </p:xfrm>
        <a:graphic>
          <a:graphicData uri="http://schemas.openxmlformats.org/drawingml/2006/table">
            <a:tbl>
              <a:tblPr firstRow="1" firstCol="1" bandRow="1">
                <a:tableStyleId>{5C22544A-7EE6-4342-B048-85BDC9FD1C3A}</a:tableStyleId>
              </a:tblPr>
              <a:tblGrid>
                <a:gridCol w="660078">
                  <a:extLst>
                    <a:ext uri="{9D8B030D-6E8A-4147-A177-3AD203B41FA5}">
                      <a16:colId xmlns:a16="http://schemas.microsoft.com/office/drawing/2014/main" val="1873200344"/>
                    </a:ext>
                  </a:extLst>
                </a:gridCol>
                <a:gridCol w="950143">
                  <a:extLst>
                    <a:ext uri="{9D8B030D-6E8A-4147-A177-3AD203B41FA5}">
                      <a16:colId xmlns:a16="http://schemas.microsoft.com/office/drawing/2014/main" val="2309285330"/>
                    </a:ext>
                  </a:extLst>
                </a:gridCol>
                <a:gridCol w="1890037">
                  <a:extLst>
                    <a:ext uri="{9D8B030D-6E8A-4147-A177-3AD203B41FA5}">
                      <a16:colId xmlns:a16="http://schemas.microsoft.com/office/drawing/2014/main" val="4025918252"/>
                    </a:ext>
                  </a:extLst>
                </a:gridCol>
                <a:gridCol w="1291458">
                  <a:extLst>
                    <a:ext uri="{9D8B030D-6E8A-4147-A177-3AD203B41FA5}">
                      <a16:colId xmlns:a16="http://schemas.microsoft.com/office/drawing/2014/main" val="3708159044"/>
                    </a:ext>
                  </a:extLst>
                </a:gridCol>
                <a:gridCol w="1199210">
                  <a:extLst>
                    <a:ext uri="{9D8B030D-6E8A-4147-A177-3AD203B41FA5}">
                      <a16:colId xmlns:a16="http://schemas.microsoft.com/office/drawing/2014/main" val="2789447027"/>
                    </a:ext>
                  </a:extLst>
                </a:gridCol>
                <a:gridCol w="1345780">
                  <a:extLst>
                    <a:ext uri="{9D8B030D-6E8A-4147-A177-3AD203B41FA5}">
                      <a16:colId xmlns:a16="http://schemas.microsoft.com/office/drawing/2014/main" val="2014777428"/>
                    </a:ext>
                  </a:extLst>
                </a:gridCol>
                <a:gridCol w="1243284">
                  <a:extLst>
                    <a:ext uri="{9D8B030D-6E8A-4147-A177-3AD203B41FA5}">
                      <a16:colId xmlns:a16="http://schemas.microsoft.com/office/drawing/2014/main" val="2578778975"/>
                    </a:ext>
                  </a:extLst>
                </a:gridCol>
                <a:gridCol w="1244309">
                  <a:extLst>
                    <a:ext uri="{9D8B030D-6E8A-4147-A177-3AD203B41FA5}">
                      <a16:colId xmlns:a16="http://schemas.microsoft.com/office/drawing/2014/main" val="2126440"/>
                    </a:ext>
                  </a:extLst>
                </a:gridCol>
              </a:tblGrid>
              <a:tr h="818994">
                <a:tc>
                  <a:txBody>
                    <a:bodyPr/>
                    <a:lstStyle/>
                    <a:p>
                      <a:pPr marL="0" marR="0" algn="ctr">
                        <a:buNone/>
                      </a:pPr>
                      <a:r>
                        <a:rPr lang="en-US" sz="1600">
                          <a:effectLst/>
                        </a:rPr>
                        <a:t>Hole Size</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Type</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Length/code</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Ultem 1000 Black lbs</a:t>
                      </a:r>
                      <a:r>
                        <a:rPr lang="en-US" sz="1600" baseline="300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Ultem 2300</a:t>
                      </a:r>
                    </a:p>
                    <a:p>
                      <a:pPr marL="0" marR="0" algn="ctr">
                        <a:buNone/>
                      </a:pPr>
                      <a:r>
                        <a:rPr lang="en-US" sz="1600">
                          <a:effectLst/>
                        </a:rPr>
                        <a:t>Black lbs</a:t>
                      </a:r>
                      <a:r>
                        <a:rPr lang="en-US" sz="1600" baseline="30000">
                          <a:effectLst/>
                        </a:rPr>
                        <a:t>‡</a:t>
                      </a:r>
                      <a:r>
                        <a:rPr lang="en-U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Peek natural lbs</a:t>
                      </a:r>
                      <a:r>
                        <a:rPr lang="en-US" sz="1600" baseline="30000">
                          <a:effectLst/>
                        </a:rPr>
                        <a:t>‡</a:t>
                      </a:r>
                      <a:r>
                        <a:rPr lang="en-U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Peek 30% GF lbs</a:t>
                      </a:r>
                      <a:r>
                        <a:rPr lang="en-US" sz="1600" baseline="30000">
                          <a:effectLst/>
                        </a:rPr>
                        <a:t>‡</a:t>
                      </a:r>
                      <a:r>
                        <a:rPr lang="en-U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Windform SP lbs</a:t>
                      </a:r>
                      <a:r>
                        <a:rPr lang="en-US" sz="1600" baseline="30000">
                          <a:effectLst/>
                        </a:rPr>
                        <a:t>‡</a:t>
                      </a:r>
                      <a:r>
                        <a:rPr lang="en-US" sz="16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002819378"/>
                  </a:ext>
                </a:extLst>
              </a:tr>
              <a:tr h="272998">
                <a:tc>
                  <a:txBody>
                    <a:bodyPr/>
                    <a:lstStyle/>
                    <a:p>
                      <a:pPr marL="0" marR="0" algn="ctr">
                        <a:buNone/>
                      </a:pPr>
                      <a:r>
                        <a:rPr lang="en-US" sz="1600">
                          <a:effectLst/>
                        </a:rPr>
                        <a:t>4-40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Heat Set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just">
                        <a:buNone/>
                      </a:pPr>
                      <a:r>
                        <a:rPr lang="en-US" sz="1600">
                          <a:effectLst/>
                        </a:rPr>
                        <a:t>0.135" (IUC-440-1)</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138 (10)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26334009"/>
                  </a:ext>
                </a:extLst>
              </a:tr>
              <a:tr h="272998">
                <a:tc>
                  <a:txBody>
                    <a:bodyPr/>
                    <a:lstStyle/>
                    <a:p>
                      <a:pPr marL="0" marR="0" algn="ctr">
                        <a:buNone/>
                      </a:pPr>
                      <a:r>
                        <a:rPr lang="en-US" sz="1600">
                          <a:effectLst/>
                        </a:rPr>
                        <a:t>4-40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Heat Set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just">
                        <a:buNone/>
                      </a:pPr>
                      <a:r>
                        <a:rPr lang="en-US" sz="1600">
                          <a:effectLst/>
                        </a:rPr>
                        <a:t>0.219" (IUC-440-2)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634 (30)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660 (24)</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232 (25)</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967716292"/>
                  </a:ext>
                </a:extLst>
              </a:tr>
              <a:tr h="272998">
                <a:tc>
                  <a:txBody>
                    <a:bodyPr/>
                    <a:lstStyle/>
                    <a:p>
                      <a:pPr marL="0" marR="0" algn="ctr">
                        <a:buNone/>
                      </a:pPr>
                      <a:r>
                        <a:rPr lang="en-US" sz="1600">
                          <a:effectLst/>
                        </a:rPr>
                        <a:t>6-32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Heat Set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just">
                        <a:buNone/>
                      </a:pPr>
                      <a:r>
                        <a:rPr lang="en-US" sz="1600">
                          <a:effectLst/>
                        </a:rPr>
                        <a:t>0.150" (IUC-632-1)</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163 (22)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80604492"/>
                  </a:ext>
                </a:extLst>
              </a:tr>
              <a:tr h="272998">
                <a:tc>
                  <a:txBody>
                    <a:bodyPr/>
                    <a:lstStyle/>
                    <a:p>
                      <a:pPr marL="0" marR="0" algn="ctr">
                        <a:buNone/>
                      </a:pPr>
                      <a:r>
                        <a:rPr lang="en-US" sz="1600">
                          <a:effectLst/>
                        </a:rPr>
                        <a:t>6-32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Heat Set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just">
                        <a:buNone/>
                      </a:pPr>
                      <a:r>
                        <a:rPr lang="en-US" sz="1600">
                          <a:effectLst/>
                        </a:rPr>
                        <a:t>0.250" (IUC-632-2)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807 (18)</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863 (55)</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362 (38)</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72255797"/>
                  </a:ext>
                </a:extLst>
              </a:tr>
              <a:tr h="272998">
                <a:tc>
                  <a:txBody>
                    <a:bodyPr/>
                    <a:lstStyle/>
                    <a:p>
                      <a:pPr marL="0" marR="0" algn="ctr">
                        <a:buNone/>
                      </a:pPr>
                      <a:r>
                        <a:rPr lang="en-US" sz="1600">
                          <a:effectLst/>
                        </a:rPr>
                        <a:t>8-32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Heat Set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just">
                        <a:buNone/>
                      </a:pPr>
                      <a:r>
                        <a:rPr lang="en-US" sz="1600">
                          <a:effectLst/>
                        </a:rPr>
                        <a:t>0.185" (IUC-832-1)</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567 (52)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614 (56)</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220 (43)</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59600566"/>
                  </a:ext>
                </a:extLst>
              </a:tr>
              <a:tr h="272998">
                <a:tc>
                  <a:txBody>
                    <a:bodyPr/>
                    <a:lstStyle/>
                    <a:p>
                      <a:pPr marL="0" marR="0" algn="ctr">
                        <a:buNone/>
                      </a:pPr>
                      <a:r>
                        <a:rPr lang="en-US" sz="1600">
                          <a:effectLst/>
                        </a:rPr>
                        <a:t>8-32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Heat Set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just">
                        <a:buNone/>
                      </a:pPr>
                      <a:r>
                        <a:rPr lang="en-US" sz="1600">
                          <a:effectLst/>
                        </a:rPr>
                        <a:t>0.312" (IUC-832-2)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347 (20)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623092595"/>
                  </a:ext>
                </a:extLst>
              </a:tr>
              <a:tr h="272998">
                <a:tc>
                  <a:txBody>
                    <a:bodyPr/>
                    <a:lstStyle/>
                    <a:p>
                      <a:pPr marL="0" marR="0" algn="ctr">
                        <a:buNone/>
                      </a:pPr>
                      <a:r>
                        <a:rPr lang="en-US" sz="1600">
                          <a:effectLst/>
                        </a:rPr>
                        <a:t>4-40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Helical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0.112" (1D)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300 (7)</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9750604"/>
                  </a:ext>
                </a:extLst>
              </a:tr>
              <a:tr h="272998">
                <a:tc>
                  <a:txBody>
                    <a:bodyPr/>
                    <a:lstStyle/>
                    <a:p>
                      <a:pPr marL="0" marR="0" algn="ctr">
                        <a:buNone/>
                      </a:pPr>
                      <a:r>
                        <a:rPr lang="en-US" sz="1600">
                          <a:effectLst/>
                        </a:rPr>
                        <a:t>4-40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Helical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0.168" (1.5D)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358 (43)</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420 (38)</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383 (85)</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459 (82)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45395077"/>
                  </a:ext>
                </a:extLst>
              </a:tr>
              <a:tr h="272998">
                <a:tc>
                  <a:txBody>
                    <a:bodyPr/>
                    <a:lstStyle/>
                    <a:p>
                      <a:pPr marL="0" marR="0" algn="ctr">
                        <a:buNone/>
                      </a:pPr>
                      <a:r>
                        <a:rPr lang="en-US" sz="1600">
                          <a:effectLst/>
                        </a:rPr>
                        <a:t>4-40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Helical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0.224" (2D)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622 (37)</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46922442"/>
                  </a:ext>
                </a:extLst>
              </a:tr>
              <a:tr h="272998">
                <a:tc>
                  <a:txBody>
                    <a:bodyPr/>
                    <a:lstStyle/>
                    <a:p>
                      <a:pPr marL="0" marR="0" algn="ctr">
                        <a:buNone/>
                      </a:pPr>
                      <a:r>
                        <a:rPr lang="en-US" sz="1600" dirty="0">
                          <a:effectLst/>
                        </a:rPr>
                        <a:t>6-32</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Helical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0.138" (1D)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353 (33)</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458 (60)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12186460"/>
                  </a:ext>
                </a:extLst>
              </a:tr>
              <a:tr h="272998">
                <a:tc>
                  <a:txBody>
                    <a:bodyPr/>
                    <a:lstStyle/>
                    <a:p>
                      <a:pPr marL="0" marR="0" algn="ctr">
                        <a:buNone/>
                      </a:pPr>
                      <a:r>
                        <a:rPr lang="en-US" sz="1600">
                          <a:effectLst/>
                        </a:rPr>
                        <a:t>6-32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Helical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0.207" (1.5D)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582 (33)</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672 (120)</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dirty="0">
                          <a:effectLst/>
                        </a:rPr>
                        <a:t>641 (34)</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694 (84)</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366 (12)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00867803"/>
                  </a:ext>
                </a:extLst>
              </a:tr>
              <a:tr h="272998">
                <a:tc>
                  <a:txBody>
                    <a:bodyPr/>
                    <a:lstStyle/>
                    <a:p>
                      <a:pPr marL="0" marR="0" algn="ctr">
                        <a:buNone/>
                      </a:pPr>
                      <a:r>
                        <a:rPr lang="en-US" sz="1600">
                          <a:effectLst/>
                        </a:rPr>
                        <a:t>6-32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Helical</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0.276" (2D)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843 (49)</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a:effectLst/>
                        </a:rPr>
                        <a:t>-</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buNone/>
                      </a:pPr>
                      <a:r>
                        <a:rPr lang="en-US" sz="1600" dirty="0">
                          <a:effectLst/>
                        </a:rPr>
                        <a:t>-</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5417241"/>
                  </a:ext>
                </a:extLst>
              </a:tr>
              <a:tr h="272998">
                <a:tc>
                  <a:txBody>
                    <a:bodyPr/>
                    <a:lstStyle/>
                    <a:p>
                      <a:pPr marL="0" marR="0" algn="ctr">
                        <a:buNone/>
                      </a:pPr>
                      <a:r>
                        <a:rPr lang="en-US" sz="1600">
                          <a:effectLst/>
                        </a:rPr>
                        <a:t>8-32</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dirty="0">
                          <a:effectLst/>
                        </a:rPr>
                        <a:t>Helical</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l">
                        <a:buNone/>
                      </a:pPr>
                      <a:r>
                        <a:rPr lang="en-US" sz="1600">
                          <a:effectLst/>
                        </a:rPr>
                        <a:t>0.246" (1.5D)</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908 (129)</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960 (76)</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880 (37)</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a:effectLst/>
                        </a:rPr>
                        <a:t>897 (119)</a:t>
                      </a:r>
                      <a:endParaRPr lang="en-US"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1600" dirty="0">
                          <a:effectLst/>
                        </a:rPr>
                        <a:t>-</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88975554"/>
                  </a:ext>
                </a:extLst>
              </a:tr>
            </a:tbl>
          </a:graphicData>
        </a:graphic>
      </p:graphicFrame>
      <p:sp>
        <p:nvSpPr>
          <p:cNvPr id="7" name="Rectangle 1">
            <a:extLst>
              <a:ext uri="{FF2B5EF4-FFF2-40B4-BE49-F238E27FC236}">
                <a16:creationId xmlns:a16="http://schemas.microsoft.com/office/drawing/2014/main" id="{FDDC3D3A-C5F6-5798-A8EA-E83382A7789D}"/>
              </a:ext>
            </a:extLst>
          </p:cNvPr>
          <p:cNvSpPr>
            <a:spLocks noChangeArrowheads="1"/>
          </p:cNvSpPr>
          <p:nvPr/>
        </p:nvSpPr>
        <p:spPr bwMode="auto">
          <a:xfrm>
            <a:off x="6303549" y="5970402"/>
            <a:ext cx="39148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2563" algn="l"/>
              </a:tabLst>
              <a:defRPr>
                <a:solidFill>
                  <a:schemeClr val="tx1"/>
                </a:solidFill>
                <a:latin typeface="Arial" panose="020B0604020202020204" pitchFamily="34" charset="0"/>
              </a:defRPr>
            </a:lvl1pPr>
            <a:lvl2pPr eaLnBrk="0" fontAlgn="base" hangingPunct="0">
              <a:spcBef>
                <a:spcPct val="0"/>
              </a:spcBef>
              <a:spcAft>
                <a:spcPct val="0"/>
              </a:spcAft>
              <a:tabLst>
                <a:tab pos="182563" algn="l"/>
              </a:tabLst>
              <a:defRPr>
                <a:solidFill>
                  <a:schemeClr val="tx1"/>
                </a:solidFill>
                <a:latin typeface="Arial" panose="020B0604020202020204" pitchFamily="34" charset="0"/>
              </a:defRPr>
            </a:lvl2pPr>
            <a:lvl3pPr eaLnBrk="0" fontAlgn="base" hangingPunct="0">
              <a:spcBef>
                <a:spcPct val="0"/>
              </a:spcBef>
              <a:spcAft>
                <a:spcPct val="0"/>
              </a:spcAft>
              <a:tabLst>
                <a:tab pos="182563" algn="l"/>
              </a:tabLst>
              <a:defRPr>
                <a:solidFill>
                  <a:schemeClr val="tx1"/>
                </a:solidFill>
                <a:latin typeface="Arial" panose="020B0604020202020204" pitchFamily="34" charset="0"/>
              </a:defRPr>
            </a:lvl3pPr>
            <a:lvl4pPr eaLnBrk="0" fontAlgn="base" hangingPunct="0">
              <a:spcBef>
                <a:spcPct val="0"/>
              </a:spcBef>
              <a:spcAft>
                <a:spcPct val="0"/>
              </a:spcAft>
              <a:tabLst>
                <a:tab pos="182563" algn="l"/>
              </a:tabLst>
              <a:defRPr>
                <a:solidFill>
                  <a:schemeClr val="tx1"/>
                </a:solidFill>
                <a:latin typeface="Arial" panose="020B0604020202020204" pitchFamily="34" charset="0"/>
              </a:defRPr>
            </a:lvl4pPr>
            <a:lvl5pPr eaLnBrk="0" fontAlgn="base" hangingPunct="0">
              <a:spcBef>
                <a:spcPct val="0"/>
              </a:spcBef>
              <a:spcAft>
                <a:spcPct val="0"/>
              </a:spcAft>
              <a:tabLst>
                <a:tab pos="182563" algn="l"/>
              </a:tabLst>
              <a:defRPr>
                <a:solidFill>
                  <a:schemeClr val="tx1"/>
                </a:solidFill>
                <a:latin typeface="Arial" panose="020B0604020202020204" pitchFamily="34" charset="0"/>
              </a:defRPr>
            </a:lvl5pPr>
            <a:lvl6pPr eaLnBrk="0" fontAlgn="base" hangingPunct="0">
              <a:spcBef>
                <a:spcPct val="0"/>
              </a:spcBef>
              <a:spcAft>
                <a:spcPct val="0"/>
              </a:spcAft>
              <a:tabLst>
                <a:tab pos="182563" algn="l"/>
              </a:tabLst>
              <a:defRPr>
                <a:solidFill>
                  <a:schemeClr val="tx1"/>
                </a:solidFill>
                <a:latin typeface="Arial" panose="020B0604020202020204" pitchFamily="34" charset="0"/>
              </a:defRPr>
            </a:lvl6pPr>
            <a:lvl7pPr eaLnBrk="0" fontAlgn="base" hangingPunct="0">
              <a:spcBef>
                <a:spcPct val="0"/>
              </a:spcBef>
              <a:spcAft>
                <a:spcPct val="0"/>
              </a:spcAft>
              <a:tabLst>
                <a:tab pos="182563" algn="l"/>
              </a:tabLst>
              <a:defRPr>
                <a:solidFill>
                  <a:schemeClr val="tx1"/>
                </a:solidFill>
                <a:latin typeface="Arial" panose="020B0604020202020204" pitchFamily="34" charset="0"/>
              </a:defRPr>
            </a:lvl7pPr>
            <a:lvl8pPr eaLnBrk="0" fontAlgn="base" hangingPunct="0">
              <a:spcBef>
                <a:spcPct val="0"/>
              </a:spcBef>
              <a:spcAft>
                <a:spcPct val="0"/>
              </a:spcAft>
              <a:tabLst>
                <a:tab pos="182563" algn="l"/>
              </a:tabLst>
              <a:defRPr>
                <a:solidFill>
                  <a:schemeClr val="tx1"/>
                </a:solidFill>
                <a:latin typeface="Arial" panose="020B0604020202020204" pitchFamily="34" charset="0"/>
              </a:defRPr>
            </a:lvl8pPr>
            <a:lvl9pPr eaLnBrk="0" fontAlgn="base" hangingPunct="0">
              <a:spcBef>
                <a:spcPct val="0"/>
              </a:spcBef>
              <a:spcAft>
                <a:spcPct val="0"/>
              </a:spcAft>
              <a:tabLst>
                <a:tab pos="18256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182563" algn="l"/>
              </a:tabLst>
            </a:pPr>
            <a:r>
              <a:rPr kumimoji="0" lang="en-US" altLang="en-US" sz="9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rPr>
              <a:t>*</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Could not gather data or not recommended for installation</a:t>
            </a:r>
            <a:endParaRPr kumimoji="0" lang="en-US" altLang="en-US" sz="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82563" algn="l"/>
              </a:tabLst>
            </a:pPr>
            <a:r>
              <a:rPr kumimoji="0" lang="en-US" altLang="en-US" sz="9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rPr>
              <a:t>‡</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Data for table above is shown as: Average - </a:t>
            </a:r>
            <a:r>
              <a:rPr kumimoji="0" lang="en-US" altLang="en-US" sz="9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lbs</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(standard deviation- </a:t>
            </a:r>
            <a:r>
              <a:rPr kumimoji="0" lang="en-US" altLang="en-US" sz="9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lbs</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F2C09C90-316F-CB7C-B106-C174C76DC7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700"/>
          <a:stretch/>
        </p:blipFill>
        <p:spPr bwMode="auto">
          <a:xfrm>
            <a:off x="6658306" y="6421334"/>
            <a:ext cx="4039552" cy="2604811"/>
          </a:xfrm>
          <a:prstGeom prst="rect">
            <a:avLst/>
          </a:prstGeom>
          <a:noFill/>
          <a:ln>
            <a:solidFill>
              <a:schemeClr val="tx1"/>
            </a:solid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CCC8407D-CBC7-9152-660D-3DDB9AC43B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986"/>
          <a:stretch/>
        </p:blipFill>
        <p:spPr bwMode="auto">
          <a:xfrm>
            <a:off x="11564082" y="6387287"/>
            <a:ext cx="4218922" cy="2638858"/>
          </a:xfrm>
          <a:prstGeom prst="rect">
            <a:avLst/>
          </a:prstGeom>
          <a:noFill/>
          <a:ln>
            <a:solidFill>
              <a:schemeClr val="tx1"/>
            </a:solid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47B10292-B7EB-5097-DDCE-506CE1D2BF24}"/>
              </a:ext>
            </a:extLst>
          </p:cNvPr>
          <p:cNvSpPr txBox="1"/>
          <p:nvPr/>
        </p:nvSpPr>
        <p:spPr>
          <a:xfrm>
            <a:off x="6407718" y="9138277"/>
            <a:ext cx="4954223" cy="369332"/>
          </a:xfrm>
          <a:prstGeom prst="rect">
            <a:avLst/>
          </a:prstGeom>
          <a:noFill/>
        </p:spPr>
        <p:txBody>
          <a:bodyPr wrap="square">
            <a:spAutoFit/>
          </a:bodyPr>
          <a:lstStyle/>
          <a:p>
            <a:r>
              <a:rPr lang="en-US" b="1" dirty="0"/>
              <a:t>1.5D Helical Insert Pull Out Strength vs Diameter</a:t>
            </a:r>
          </a:p>
        </p:txBody>
      </p:sp>
      <p:sp>
        <p:nvSpPr>
          <p:cNvPr id="13" name="TextBox 12">
            <a:extLst>
              <a:ext uri="{FF2B5EF4-FFF2-40B4-BE49-F238E27FC236}">
                <a16:creationId xmlns:a16="http://schemas.microsoft.com/office/drawing/2014/main" id="{DFB54273-73F0-754A-2256-7FDCE041E8E0}"/>
              </a:ext>
            </a:extLst>
          </p:cNvPr>
          <p:cNvSpPr txBox="1"/>
          <p:nvPr/>
        </p:nvSpPr>
        <p:spPr>
          <a:xfrm>
            <a:off x="11361941" y="9153950"/>
            <a:ext cx="4844684" cy="369332"/>
          </a:xfrm>
          <a:prstGeom prst="rect">
            <a:avLst/>
          </a:prstGeom>
          <a:noFill/>
        </p:spPr>
        <p:txBody>
          <a:bodyPr wrap="square">
            <a:spAutoFit/>
          </a:bodyPr>
          <a:lstStyle/>
          <a:p>
            <a:r>
              <a:rPr lang="en-US" b="1" dirty="0"/>
              <a:t>Ultem 1000 Insert Pull Out Strength vs Length</a:t>
            </a:r>
          </a:p>
        </p:txBody>
      </p:sp>
    </p:spTree>
    <p:extLst>
      <p:ext uri="{BB962C8B-B14F-4D97-AF65-F5344CB8AC3E}">
        <p14:creationId xmlns:p14="http://schemas.microsoft.com/office/powerpoint/2010/main" val="601032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6BA43-5F24-0AB4-980E-2689A41C494A}"/>
              </a:ext>
            </a:extLst>
          </p:cNvPr>
          <p:cNvSpPr>
            <a:spLocks noGrp="1"/>
          </p:cNvSpPr>
          <p:nvPr>
            <p:ph type="title"/>
          </p:nvPr>
        </p:nvSpPr>
        <p:spPr/>
        <p:txBody>
          <a:bodyPr/>
          <a:lstStyle/>
          <a:p>
            <a:r>
              <a:rPr lang="en-US" dirty="0"/>
              <a:t>Water Absorption and Pull Tests</a:t>
            </a:r>
          </a:p>
        </p:txBody>
      </p:sp>
      <p:sp>
        <p:nvSpPr>
          <p:cNvPr id="3" name="Content Placeholder 2">
            <a:extLst>
              <a:ext uri="{FF2B5EF4-FFF2-40B4-BE49-F238E27FC236}">
                <a16:creationId xmlns:a16="http://schemas.microsoft.com/office/drawing/2014/main" id="{4B0F4802-B771-978D-271F-FC494DEC9157}"/>
              </a:ext>
            </a:extLst>
          </p:cNvPr>
          <p:cNvSpPr>
            <a:spLocks noGrp="1"/>
          </p:cNvSpPr>
          <p:nvPr>
            <p:ph idx="1"/>
          </p:nvPr>
        </p:nvSpPr>
        <p:spPr>
          <a:xfrm>
            <a:off x="411480" y="1676399"/>
            <a:ext cx="8049029" cy="7393709"/>
          </a:xfrm>
        </p:spPr>
        <p:txBody>
          <a:bodyPr>
            <a:normAutofit fontScale="92500" lnSpcReduction="20000"/>
          </a:bodyPr>
          <a:lstStyle/>
          <a:p>
            <a:r>
              <a:rPr lang="en-US" dirty="0"/>
              <a:t>For water loop components, materials are subjected to a continuous soak of water</a:t>
            </a:r>
          </a:p>
          <a:p>
            <a:pPr lvl="1"/>
            <a:r>
              <a:rPr lang="en-US" dirty="0"/>
              <a:t>Evaluated tensile and weight properties for Windform SP</a:t>
            </a:r>
          </a:p>
          <a:p>
            <a:r>
              <a:rPr lang="en-US" dirty="0"/>
              <a:t>Procedure:</a:t>
            </a:r>
          </a:p>
          <a:p>
            <a:pPr lvl="1"/>
            <a:r>
              <a:rPr lang="en-US" dirty="0"/>
              <a:t>Type I dog bone samples procured for Windform SP</a:t>
            </a:r>
          </a:p>
          <a:p>
            <a:pPr lvl="1"/>
            <a:r>
              <a:rPr lang="en-US" dirty="0"/>
              <a:t>Samples were measured prior to soak for weight, and a set of samples was tensile tested to failure</a:t>
            </a:r>
          </a:p>
          <a:p>
            <a:pPr lvl="1"/>
            <a:r>
              <a:rPr lang="en-US" dirty="0"/>
              <a:t>Samples were soaked in water</a:t>
            </a:r>
          </a:p>
          <a:p>
            <a:pPr lvl="1"/>
            <a:r>
              <a:rPr lang="en-US" dirty="0"/>
              <a:t>Weight was measured after, and tensile test was run again</a:t>
            </a:r>
          </a:p>
          <a:p>
            <a:r>
              <a:rPr lang="en-US" dirty="0"/>
              <a:t>Results:</a:t>
            </a:r>
          </a:p>
          <a:p>
            <a:pPr lvl="1"/>
            <a:r>
              <a:rPr lang="en-US" dirty="0"/>
              <a:t>0.1% change in weight</a:t>
            </a:r>
          </a:p>
          <a:p>
            <a:pPr lvl="1"/>
            <a:r>
              <a:rPr lang="en-US" dirty="0"/>
              <a:t>7% decrease in tensile strength</a:t>
            </a:r>
          </a:p>
          <a:p>
            <a:pPr lvl="1"/>
            <a:endParaRPr lang="en-US" dirty="0"/>
          </a:p>
        </p:txBody>
      </p:sp>
      <p:sp>
        <p:nvSpPr>
          <p:cNvPr id="4" name="Footer Placeholder 3">
            <a:extLst>
              <a:ext uri="{FF2B5EF4-FFF2-40B4-BE49-F238E27FC236}">
                <a16:creationId xmlns:a16="http://schemas.microsoft.com/office/drawing/2014/main" id="{175D128A-871E-505D-035F-F2E23CE741DB}"/>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FA14EC58-FD48-03A2-AE0B-3693997B73A9}"/>
              </a:ext>
            </a:extLst>
          </p:cNvPr>
          <p:cNvSpPr>
            <a:spLocks noGrp="1"/>
          </p:cNvSpPr>
          <p:nvPr>
            <p:ph type="sldNum" sz="quarter" idx="12"/>
          </p:nvPr>
        </p:nvSpPr>
        <p:spPr/>
        <p:txBody>
          <a:bodyPr/>
          <a:lstStyle/>
          <a:p>
            <a:pPr>
              <a:defRPr/>
            </a:pPr>
            <a:fld id="{457B86A9-9655-49AA-8089-11BD692C9E90}" type="slidenum">
              <a:rPr lang="en-US" smtClean="0"/>
              <a:pPr>
                <a:defRPr/>
              </a:pPr>
              <a:t>15</a:t>
            </a:fld>
            <a:endParaRPr lang="en-US"/>
          </a:p>
        </p:txBody>
      </p:sp>
      <p:pic>
        <p:nvPicPr>
          <p:cNvPr id="6" name="Picture 5">
            <a:extLst>
              <a:ext uri="{FF2B5EF4-FFF2-40B4-BE49-F238E27FC236}">
                <a16:creationId xmlns:a16="http://schemas.microsoft.com/office/drawing/2014/main" id="{E3D62E2A-026F-6D49-F01A-CC0DE76CD7F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3830" y="7073123"/>
            <a:ext cx="7483890" cy="1555067"/>
          </a:xfrm>
          <a:prstGeom prst="rect">
            <a:avLst/>
          </a:prstGeom>
          <a:noFill/>
          <a:ln>
            <a:solidFill>
              <a:schemeClr val="tx1"/>
            </a:solidFill>
          </a:ln>
        </p:spPr>
      </p:pic>
      <p:pic>
        <p:nvPicPr>
          <p:cNvPr id="21" name="Picture 20">
            <a:extLst>
              <a:ext uri="{FF2B5EF4-FFF2-40B4-BE49-F238E27FC236}">
                <a16:creationId xmlns:a16="http://schemas.microsoft.com/office/drawing/2014/main" id="{C7306D82-21C8-ED83-5E46-EA50FE5B84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8135025" y="2185739"/>
            <a:ext cx="4437315" cy="3324524"/>
          </a:xfrm>
          <a:prstGeom prst="rect">
            <a:avLst/>
          </a:prstGeom>
          <a:noFill/>
          <a:ln>
            <a:noFill/>
          </a:ln>
        </p:spPr>
      </p:pic>
      <p:pic>
        <p:nvPicPr>
          <p:cNvPr id="22" name="Picture 21">
            <a:extLst>
              <a:ext uri="{FF2B5EF4-FFF2-40B4-BE49-F238E27FC236}">
                <a16:creationId xmlns:a16="http://schemas.microsoft.com/office/drawing/2014/main" id="{67823885-E66E-9C7C-E54C-681DAF24BE4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11971092" y="2186214"/>
            <a:ext cx="4438267" cy="3324523"/>
          </a:xfrm>
          <a:prstGeom prst="rect">
            <a:avLst/>
          </a:prstGeom>
          <a:noFill/>
          <a:ln>
            <a:noFill/>
          </a:ln>
        </p:spPr>
      </p:pic>
      <p:sp>
        <p:nvSpPr>
          <p:cNvPr id="24" name="TextBox 23">
            <a:extLst>
              <a:ext uri="{FF2B5EF4-FFF2-40B4-BE49-F238E27FC236}">
                <a16:creationId xmlns:a16="http://schemas.microsoft.com/office/drawing/2014/main" id="{D877DCCA-BA67-AD2B-E56C-28097CBEE949}"/>
              </a:ext>
            </a:extLst>
          </p:cNvPr>
          <p:cNvSpPr txBox="1"/>
          <p:nvPr/>
        </p:nvSpPr>
        <p:spPr>
          <a:xfrm>
            <a:off x="8691421" y="6168655"/>
            <a:ext cx="3324524" cy="307777"/>
          </a:xfrm>
          <a:prstGeom prst="rect">
            <a:avLst/>
          </a:prstGeom>
          <a:noFill/>
        </p:spPr>
        <p:txBody>
          <a:bodyPr wrap="square">
            <a:spAutoFit/>
          </a:bodyPr>
          <a:lstStyle/>
          <a:p>
            <a:r>
              <a:rPr lang="en-US" sz="1400" b="1" dirty="0">
                <a:effectLst/>
                <a:latin typeface="Arial" panose="020B0604020202020204" pitchFamily="34" charset="0"/>
                <a:ea typeface="Calibri" panose="020F0502020204030204" pitchFamily="34" charset="0"/>
              </a:rPr>
              <a:t>Deionized Water Specimen Container</a:t>
            </a:r>
            <a:endParaRPr lang="en-US" sz="1400" dirty="0"/>
          </a:p>
        </p:txBody>
      </p:sp>
      <p:sp>
        <p:nvSpPr>
          <p:cNvPr id="26" name="TextBox 25">
            <a:extLst>
              <a:ext uri="{FF2B5EF4-FFF2-40B4-BE49-F238E27FC236}">
                <a16:creationId xmlns:a16="http://schemas.microsoft.com/office/drawing/2014/main" id="{D301D401-EF00-1D48-D99D-237AF4BC1E99}"/>
              </a:ext>
            </a:extLst>
          </p:cNvPr>
          <p:cNvSpPr txBox="1"/>
          <p:nvPr/>
        </p:nvSpPr>
        <p:spPr>
          <a:xfrm>
            <a:off x="12527965" y="6168655"/>
            <a:ext cx="3324524" cy="307777"/>
          </a:xfrm>
          <a:prstGeom prst="rect">
            <a:avLst/>
          </a:prstGeom>
          <a:noFill/>
        </p:spPr>
        <p:txBody>
          <a:bodyPr wrap="square">
            <a:spAutoFit/>
          </a:bodyPr>
          <a:lstStyle/>
          <a:p>
            <a:pPr algn="ctr"/>
            <a:r>
              <a:rPr lang="en-US" sz="1400" b="1" dirty="0">
                <a:effectLst/>
                <a:latin typeface="Arial" panose="020B0604020202020204" pitchFamily="34" charset="0"/>
                <a:ea typeface="Calibri" panose="020F0502020204030204" pitchFamily="34" charset="0"/>
              </a:rPr>
              <a:t>Tensile Test</a:t>
            </a:r>
            <a:endParaRPr lang="en-US" sz="1400" dirty="0"/>
          </a:p>
        </p:txBody>
      </p:sp>
      <p:sp>
        <p:nvSpPr>
          <p:cNvPr id="27" name="TextBox 26">
            <a:extLst>
              <a:ext uri="{FF2B5EF4-FFF2-40B4-BE49-F238E27FC236}">
                <a16:creationId xmlns:a16="http://schemas.microsoft.com/office/drawing/2014/main" id="{3B55A599-1805-2566-D290-FFB33E433ADF}"/>
              </a:ext>
            </a:extLst>
          </p:cNvPr>
          <p:cNvSpPr txBox="1"/>
          <p:nvPr/>
        </p:nvSpPr>
        <p:spPr>
          <a:xfrm>
            <a:off x="10942171" y="8628190"/>
            <a:ext cx="3324524" cy="307777"/>
          </a:xfrm>
          <a:prstGeom prst="rect">
            <a:avLst/>
          </a:prstGeom>
          <a:noFill/>
        </p:spPr>
        <p:txBody>
          <a:bodyPr wrap="square">
            <a:spAutoFit/>
          </a:bodyPr>
          <a:lstStyle/>
          <a:p>
            <a:r>
              <a:rPr lang="en-US" sz="1400" b="1" dirty="0">
                <a:effectLst/>
                <a:latin typeface="Arial" panose="020B0604020202020204" pitchFamily="34" charset="0"/>
                <a:ea typeface="Calibri" panose="020F0502020204030204" pitchFamily="34" charset="0"/>
              </a:rPr>
              <a:t>Water Absorption and Pull Test Data</a:t>
            </a:r>
            <a:endParaRPr lang="en-US" sz="1400" dirty="0"/>
          </a:p>
        </p:txBody>
      </p:sp>
    </p:spTree>
    <p:extLst>
      <p:ext uri="{BB962C8B-B14F-4D97-AF65-F5344CB8AC3E}">
        <p14:creationId xmlns:p14="http://schemas.microsoft.com/office/powerpoint/2010/main" val="420678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6AFED-D05F-74CE-FD8A-D3FE0EFAEA4A}"/>
              </a:ext>
            </a:extLst>
          </p:cNvPr>
          <p:cNvSpPr>
            <a:spLocks noGrp="1"/>
          </p:cNvSpPr>
          <p:nvPr>
            <p:ph type="title"/>
          </p:nvPr>
        </p:nvSpPr>
        <p:spPr/>
        <p:txBody>
          <a:bodyPr/>
          <a:lstStyle/>
          <a:p>
            <a:r>
              <a:rPr lang="en-US" dirty="0"/>
              <a:t>Forward Work</a:t>
            </a:r>
          </a:p>
        </p:txBody>
      </p:sp>
      <p:sp>
        <p:nvSpPr>
          <p:cNvPr id="3" name="Content Placeholder 2">
            <a:extLst>
              <a:ext uri="{FF2B5EF4-FFF2-40B4-BE49-F238E27FC236}">
                <a16:creationId xmlns:a16="http://schemas.microsoft.com/office/drawing/2014/main" id="{68CCA152-B88C-D2B4-C7BD-1FD7EC574BD1}"/>
              </a:ext>
            </a:extLst>
          </p:cNvPr>
          <p:cNvSpPr>
            <a:spLocks noGrp="1"/>
          </p:cNvSpPr>
          <p:nvPr>
            <p:ph idx="1"/>
          </p:nvPr>
        </p:nvSpPr>
        <p:spPr/>
        <p:txBody>
          <a:bodyPr>
            <a:normAutofit fontScale="92500"/>
          </a:bodyPr>
          <a:lstStyle/>
          <a:p>
            <a:r>
              <a:rPr lang="en-US" dirty="0"/>
              <a:t>Materials Testing</a:t>
            </a:r>
          </a:p>
          <a:p>
            <a:pPr lvl="1"/>
            <a:r>
              <a:rPr lang="en-US" dirty="0"/>
              <a:t>Complete all tests identified to close material gaps for thermoplastics</a:t>
            </a:r>
          </a:p>
          <a:p>
            <a:pPr lvl="1"/>
            <a:r>
              <a:rPr lang="en-US" dirty="0"/>
              <a:t>If plating is chosen, the same tests and plating evaluation tests will need to be repeated with plated materials</a:t>
            </a:r>
          </a:p>
          <a:p>
            <a:pPr lvl="1"/>
            <a:r>
              <a:rPr lang="en-US" dirty="0"/>
              <a:t>Complete additional AM tests to improve maturity of AM and allow it in criticality 1 locations</a:t>
            </a:r>
          </a:p>
          <a:p>
            <a:pPr lvl="1"/>
            <a:r>
              <a:rPr lang="en-US" dirty="0"/>
              <a:t>Material testing should raise TRL level of associated material in spacesuit context to TRL 3/4</a:t>
            </a:r>
          </a:p>
          <a:p>
            <a:r>
              <a:rPr lang="en-US" dirty="0"/>
              <a:t>Hardware Infusion</a:t>
            </a:r>
          </a:p>
          <a:p>
            <a:pPr lvl="1"/>
            <a:r>
              <a:rPr lang="en-US" dirty="0"/>
              <a:t>Identify PLSS components in which materials could be replaced for thermoplastics</a:t>
            </a:r>
          </a:p>
          <a:p>
            <a:pPr lvl="1"/>
            <a:r>
              <a:rPr lang="en-US" dirty="0"/>
              <a:t>Machined thermoplastics should be considered for low complexity parts</a:t>
            </a:r>
          </a:p>
          <a:p>
            <a:pPr lvl="1"/>
            <a:r>
              <a:rPr lang="en-US" dirty="0"/>
              <a:t>AM components should be considered for complex parts and novel methods which cannot be made with traditional machining methods or reduce cross drills to lower leakage opportunities</a:t>
            </a:r>
          </a:p>
          <a:p>
            <a:pPr lvl="1"/>
            <a:r>
              <a:rPr lang="en-US" dirty="0"/>
              <a:t>Infusion will help raise TRL to 5/6 of the material in a relevant environment</a:t>
            </a:r>
          </a:p>
        </p:txBody>
      </p:sp>
      <p:sp>
        <p:nvSpPr>
          <p:cNvPr id="4" name="Footer Placeholder 3">
            <a:extLst>
              <a:ext uri="{FF2B5EF4-FFF2-40B4-BE49-F238E27FC236}">
                <a16:creationId xmlns:a16="http://schemas.microsoft.com/office/drawing/2014/main" id="{306B54C3-CDD7-E0FD-872D-27F6C3030354}"/>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0A74533B-78DB-1EF6-E5AB-2E674D130E49}"/>
              </a:ext>
            </a:extLst>
          </p:cNvPr>
          <p:cNvSpPr>
            <a:spLocks noGrp="1"/>
          </p:cNvSpPr>
          <p:nvPr>
            <p:ph type="sldNum" sz="quarter" idx="12"/>
          </p:nvPr>
        </p:nvSpPr>
        <p:spPr/>
        <p:txBody>
          <a:bodyPr/>
          <a:lstStyle/>
          <a:p>
            <a:pPr>
              <a:defRPr/>
            </a:pPr>
            <a:fld id="{457B86A9-9655-49AA-8089-11BD692C9E90}" type="slidenum">
              <a:rPr lang="en-US" smtClean="0"/>
              <a:pPr>
                <a:defRPr/>
              </a:pPr>
              <a:t>16</a:t>
            </a:fld>
            <a:endParaRPr lang="en-US"/>
          </a:p>
        </p:txBody>
      </p:sp>
    </p:spTree>
    <p:extLst>
      <p:ext uri="{BB962C8B-B14F-4D97-AF65-F5344CB8AC3E}">
        <p14:creationId xmlns:p14="http://schemas.microsoft.com/office/powerpoint/2010/main" val="1138968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51C07-C98F-713A-3DC0-EDED4F7AE391}"/>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48EB3D03-582E-F734-00E5-54A52243587F}"/>
              </a:ext>
            </a:extLst>
          </p:cNvPr>
          <p:cNvSpPr>
            <a:spLocks noGrp="1"/>
          </p:cNvSpPr>
          <p:nvPr>
            <p:ph idx="1"/>
          </p:nvPr>
        </p:nvSpPr>
        <p:spPr/>
        <p:txBody>
          <a:bodyPr>
            <a:normAutofit fontScale="85000" lnSpcReduction="20000"/>
          </a:bodyPr>
          <a:lstStyle/>
          <a:p>
            <a:r>
              <a:rPr lang="en-US" dirty="0"/>
              <a:t>Advanced materials should be included in future suit designs to lower overall mass of the suit</a:t>
            </a:r>
          </a:p>
          <a:p>
            <a:pPr lvl="1"/>
            <a:r>
              <a:rPr lang="en-US" dirty="0"/>
              <a:t>PEEK and PEI (Ultem 1000) should be considered as replacements for metallic parts</a:t>
            </a:r>
          </a:p>
          <a:p>
            <a:pPr lvl="1"/>
            <a:r>
              <a:rPr lang="en-US" dirty="0"/>
              <a:t>Glass Fill and Carbon Fill may be added to improve strength, and improve thermal and electrical properties of the material</a:t>
            </a:r>
          </a:p>
          <a:p>
            <a:pPr lvl="1"/>
            <a:r>
              <a:rPr lang="en-US" dirty="0"/>
              <a:t>Plating may be added to improve electrical, mechanical, and thermal properties</a:t>
            </a:r>
          </a:p>
          <a:p>
            <a:r>
              <a:rPr lang="en-US" dirty="0"/>
              <a:t>Material testing is required to quantify critical spaceflight properties for infusion</a:t>
            </a:r>
          </a:p>
          <a:p>
            <a:pPr lvl="1"/>
            <a:r>
              <a:rPr lang="en-US" dirty="0"/>
              <a:t>Cryogenic temperature mechanical properties, pull out of insert, water absorption, creep, oxygen index, and others</a:t>
            </a:r>
          </a:p>
          <a:p>
            <a:pPr lvl="1"/>
            <a:r>
              <a:rPr lang="en-US" dirty="0"/>
              <a:t>For infusion and testing, machined thermoplastics should be prioritized first to close the gap of material data</a:t>
            </a:r>
          </a:p>
          <a:p>
            <a:pPr lvl="1"/>
            <a:r>
              <a:rPr lang="en-US" dirty="0"/>
              <a:t>AM material testing should be conducted in parallel to improve maturity of AM for integration in criticality 1 locations</a:t>
            </a:r>
          </a:p>
          <a:p>
            <a:r>
              <a:rPr lang="en-US" dirty="0"/>
              <a:t>Initial testing was conducted</a:t>
            </a:r>
          </a:p>
          <a:p>
            <a:pPr lvl="1"/>
            <a:r>
              <a:rPr lang="en-US" dirty="0"/>
              <a:t>Repliform showed good preliminary results for plating thermoplastics both machined and AM</a:t>
            </a:r>
          </a:p>
          <a:p>
            <a:pPr lvl="1"/>
            <a:r>
              <a:rPr lang="en-US" dirty="0"/>
              <a:t>Heat inserts and helical inserts performed similarly performance wise </a:t>
            </a:r>
          </a:p>
          <a:p>
            <a:pPr lvl="2"/>
            <a:r>
              <a:rPr lang="en-US" dirty="0"/>
              <a:t>Helical inserts preferred for installation benefits</a:t>
            </a:r>
          </a:p>
          <a:p>
            <a:pPr lvl="1"/>
            <a:r>
              <a:rPr lang="en-US" dirty="0"/>
              <a:t>Water absorption tests show only a minor decrease in tensile strength for Windform SP (AM)</a:t>
            </a:r>
          </a:p>
          <a:p>
            <a:endParaRPr lang="en-US" dirty="0"/>
          </a:p>
          <a:p>
            <a:endParaRPr lang="en-US" dirty="0"/>
          </a:p>
        </p:txBody>
      </p:sp>
      <p:sp>
        <p:nvSpPr>
          <p:cNvPr id="4" name="Footer Placeholder 3">
            <a:extLst>
              <a:ext uri="{FF2B5EF4-FFF2-40B4-BE49-F238E27FC236}">
                <a16:creationId xmlns:a16="http://schemas.microsoft.com/office/drawing/2014/main" id="{08539370-4424-4536-FE09-9274CE55E298}"/>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2FF90DB3-DD38-6B17-5667-D5FD2896655A}"/>
              </a:ext>
            </a:extLst>
          </p:cNvPr>
          <p:cNvSpPr>
            <a:spLocks noGrp="1"/>
          </p:cNvSpPr>
          <p:nvPr>
            <p:ph type="sldNum" sz="quarter" idx="12"/>
          </p:nvPr>
        </p:nvSpPr>
        <p:spPr/>
        <p:txBody>
          <a:bodyPr/>
          <a:lstStyle/>
          <a:p>
            <a:pPr>
              <a:defRPr/>
            </a:pPr>
            <a:fld id="{457B86A9-9655-49AA-8089-11BD692C9E90}" type="slidenum">
              <a:rPr lang="en-US" smtClean="0"/>
              <a:pPr>
                <a:defRPr/>
              </a:pPr>
              <a:t>17</a:t>
            </a:fld>
            <a:endParaRPr lang="en-US"/>
          </a:p>
        </p:txBody>
      </p:sp>
    </p:spTree>
    <p:extLst>
      <p:ext uri="{BB962C8B-B14F-4D97-AF65-F5344CB8AC3E}">
        <p14:creationId xmlns:p14="http://schemas.microsoft.com/office/powerpoint/2010/main" val="1048022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DB61504-8A81-1AE3-37A6-D1641BBC5273}"/>
              </a:ext>
            </a:extLst>
          </p:cNvPr>
          <p:cNvSpPr>
            <a:spLocks noGrp="1"/>
          </p:cNvSpPr>
          <p:nvPr>
            <p:ph type="ftr" sz="quarter" idx="11"/>
          </p:nvPr>
        </p:nvSpPr>
        <p:spPr/>
        <p:txBody>
          <a:bodyPr/>
          <a:lstStyle/>
          <a:p>
            <a:pPr>
              <a:defRPr/>
            </a:pPr>
            <a:r>
              <a:rPr lang="en-US" dirty="0"/>
              <a:t>International Conference on Environmental Systems ICES-2026-128</a:t>
            </a:r>
          </a:p>
        </p:txBody>
      </p:sp>
      <p:sp>
        <p:nvSpPr>
          <p:cNvPr id="5" name="Slide Number Placeholder 4">
            <a:extLst>
              <a:ext uri="{FF2B5EF4-FFF2-40B4-BE49-F238E27FC236}">
                <a16:creationId xmlns:a16="http://schemas.microsoft.com/office/drawing/2014/main" id="{2678D235-87A3-7740-3E36-185145A26A4B}"/>
              </a:ext>
            </a:extLst>
          </p:cNvPr>
          <p:cNvSpPr>
            <a:spLocks noGrp="1"/>
          </p:cNvSpPr>
          <p:nvPr>
            <p:ph type="sldNum" sz="quarter" idx="12"/>
          </p:nvPr>
        </p:nvSpPr>
        <p:spPr/>
        <p:txBody>
          <a:bodyPr/>
          <a:lstStyle/>
          <a:p>
            <a:pPr>
              <a:defRPr/>
            </a:pPr>
            <a:fld id="{457B86A9-9655-49AA-8089-11BD692C9E90}" type="slidenum">
              <a:rPr lang="en-US" smtClean="0"/>
              <a:pPr>
                <a:defRPr/>
              </a:pPr>
              <a:t>18</a:t>
            </a:fld>
            <a:endParaRPr lang="en-US"/>
          </a:p>
        </p:txBody>
      </p:sp>
      <p:sp>
        <p:nvSpPr>
          <p:cNvPr id="6" name="Title 1">
            <a:extLst>
              <a:ext uri="{FF2B5EF4-FFF2-40B4-BE49-F238E27FC236}">
                <a16:creationId xmlns:a16="http://schemas.microsoft.com/office/drawing/2014/main" id="{C5C580B0-37F4-57D5-BCBA-8C970D5D9E0B}"/>
              </a:ext>
            </a:extLst>
          </p:cNvPr>
          <p:cNvSpPr>
            <a:spLocks noGrp="1"/>
          </p:cNvSpPr>
          <p:nvPr>
            <p:ph type="title"/>
          </p:nvPr>
        </p:nvSpPr>
        <p:spPr>
          <a:xfrm>
            <a:off x="1400163" y="254000"/>
            <a:ext cx="13927468" cy="1117600"/>
          </a:xfrm>
        </p:spPr>
        <p:txBody>
          <a:bodyPr/>
          <a:lstStyle/>
          <a:p>
            <a:r>
              <a:rPr lang="en-US" dirty="0"/>
              <a:t>Thank you!</a:t>
            </a:r>
          </a:p>
        </p:txBody>
      </p:sp>
      <p:sp>
        <p:nvSpPr>
          <p:cNvPr id="7" name="Content Placeholder 2">
            <a:extLst>
              <a:ext uri="{FF2B5EF4-FFF2-40B4-BE49-F238E27FC236}">
                <a16:creationId xmlns:a16="http://schemas.microsoft.com/office/drawing/2014/main" id="{642225C2-47C8-2DFA-A1A5-B3A2837B9514}"/>
              </a:ext>
            </a:extLst>
          </p:cNvPr>
          <p:cNvSpPr>
            <a:spLocks noGrp="1"/>
          </p:cNvSpPr>
          <p:nvPr>
            <p:ph idx="1"/>
          </p:nvPr>
        </p:nvSpPr>
        <p:spPr>
          <a:xfrm>
            <a:off x="411480" y="1676400"/>
            <a:ext cx="15636240" cy="7711440"/>
          </a:xfrm>
        </p:spPr>
        <p:txBody>
          <a:bodyPr/>
          <a:lstStyle/>
          <a:p>
            <a:pPr marL="0" indent="0">
              <a:buNone/>
            </a:pPr>
            <a:endParaRPr lang="en-US" dirty="0"/>
          </a:p>
          <a:p>
            <a:pPr marL="0" indent="0">
              <a:buNone/>
            </a:pPr>
            <a:endParaRPr lang="en-US" dirty="0"/>
          </a:p>
          <a:p>
            <a:pPr marL="0" indent="0">
              <a:buNone/>
            </a:pPr>
            <a:r>
              <a:rPr lang="en-US" dirty="0"/>
              <a:t>Questions?</a:t>
            </a:r>
          </a:p>
          <a:p>
            <a:endParaRPr lang="en-US" dirty="0"/>
          </a:p>
        </p:txBody>
      </p:sp>
      <p:sp>
        <p:nvSpPr>
          <p:cNvPr id="8" name="TextBox 7">
            <a:extLst>
              <a:ext uri="{FF2B5EF4-FFF2-40B4-BE49-F238E27FC236}">
                <a16:creationId xmlns:a16="http://schemas.microsoft.com/office/drawing/2014/main" id="{F160512B-8605-583A-EDE2-6C2500F70418}"/>
              </a:ext>
            </a:extLst>
          </p:cNvPr>
          <p:cNvSpPr txBox="1"/>
          <p:nvPr/>
        </p:nvSpPr>
        <p:spPr>
          <a:xfrm>
            <a:off x="411480" y="7621289"/>
            <a:ext cx="14622332" cy="1877437"/>
          </a:xfrm>
          <a:prstGeom prst="rect">
            <a:avLst/>
          </a:prstGeom>
          <a:noFill/>
        </p:spPr>
        <p:txBody>
          <a:bodyPr wrap="square">
            <a:spAutoFit/>
          </a:bodyPr>
          <a:lstStyle/>
          <a:p>
            <a:r>
              <a:rPr lang="en-US" sz="2000" dirty="0"/>
              <a:t>Please see associated paper for references</a:t>
            </a:r>
          </a:p>
          <a:p>
            <a:endParaRPr lang="en-US" sz="2000" dirty="0"/>
          </a:p>
          <a:p>
            <a:r>
              <a:rPr lang="en-US" sz="2000" dirty="0"/>
              <a:t>Contact: </a:t>
            </a:r>
            <a:r>
              <a:rPr lang="en-US" sz="2000" b="1" dirty="0"/>
              <a:t>	</a:t>
            </a:r>
            <a:r>
              <a:rPr lang="en-US" sz="2000" b="1" u="sng" dirty="0"/>
              <a:t>Ryan Ogilvie</a:t>
            </a:r>
            <a:r>
              <a:rPr lang="en-US" sz="2000" b="1" dirty="0"/>
              <a:t>								</a:t>
            </a:r>
          </a:p>
          <a:p>
            <a:r>
              <a:rPr lang="en-US" sz="1800" dirty="0">
                <a:effectLst/>
                <a:ea typeface="Times New Roman" panose="02020603050405020304" pitchFamily="18" charset="0"/>
                <a:cs typeface="Times New Roman" panose="02020603050405020304" pitchFamily="18" charset="0"/>
              </a:rPr>
              <a:t>			Mars PLSS Project Lead				</a:t>
            </a:r>
            <a:endParaRPr lang="en-US" sz="1800" b="0" i="0" u="none" strike="noStrike" baseline="0" dirty="0">
              <a:solidFill>
                <a:srgbClr val="000000"/>
              </a:solidFill>
            </a:endParaRPr>
          </a:p>
          <a:p>
            <a:pPr algn="l"/>
            <a:r>
              <a:rPr lang="en-US" sz="1800" dirty="0"/>
              <a:t>			NASA JSC - </a:t>
            </a:r>
            <a:r>
              <a:rPr lang="en-US" sz="1800" dirty="0">
                <a:effectLst/>
                <a:ea typeface="Times New Roman" panose="02020603050405020304" pitchFamily="18" charset="0"/>
                <a:cs typeface="Times New Roman" panose="02020603050405020304" pitchFamily="18" charset="0"/>
              </a:rPr>
              <a:t>Space Suit PLSS Team - EC5			</a:t>
            </a:r>
            <a:r>
              <a:rPr lang="en-US" sz="1800" dirty="0"/>
              <a:t>	</a:t>
            </a:r>
          </a:p>
          <a:p>
            <a:pPr algn="l"/>
            <a:r>
              <a:rPr lang="en-US" sz="2000" dirty="0"/>
              <a:t>			</a:t>
            </a:r>
            <a:r>
              <a:rPr lang="en-US" sz="2000" dirty="0">
                <a:hlinkClick r:id="rId2"/>
              </a:rPr>
              <a:t>ryan.e.ogilvie@nasa.gov</a:t>
            </a:r>
            <a:r>
              <a:rPr lang="en-US" sz="2000" dirty="0"/>
              <a:t>					</a:t>
            </a:r>
          </a:p>
        </p:txBody>
      </p:sp>
    </p:spTree>
    <p:extLst>
      <p:ext uri="{BB962C8B-B14F-4D97-AF65-F5344CB8AC3E}">
        <p14:creationId xmlns:p14="http://schemas.microsoft.com/office/powerpoint/2010/main" val="2174912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1B520-29FB-DEA4-4388-960AC7DF91DD}"/>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9F8D523-6F0C-7150-D079-646512CC4486}"/>
              </a:ext>
            </a:extLst>
          </p:cNvPr>
          <p:cNvSpPr>
            <a:spLocks noGrp="1"/>
          </p:cNvSpPr>
          <p:nvPr>
            <p:ph idx="1"/>
          </p:nvPr>
        </p:nvSpPr>
        <p:spPr/>
        <p:txBody>
          <a:bodyPr>
            <a:normAutofit lnSpcReduction="10000"/>
          </a:bodyPr>
          <a:lstStyle/>
          <a:p>
            <a:r>
              <a:rPr lang="en-US" dirty="0"/>
              <a:t>Advanced Materials are important to reducing weight and maintaining suit capability for all mission profiles</a:t>
            </a:r>
          </a:p>
          <a:p>
            <a:pPr lvl="1"/>
            <a:r>
              <a:rPr lang="en-US" dirty="0"/>
              <a:t>Current government reference design, the exploration Extravehicular Mobility Unit (xEMU) suit is 391lbs (177kg) </a:t>
            </a:r>
          </a:p>
          <a:p>
            <a:pPr lvl="1"/>
            <a:r>
              <a:rPr lang="en-US" dirty="0"/>
              <a:t>Mars suit maximum mass is currently estimated at 229lbs (104kg), requiring a 44% reduction in mass from the xEMU design</a:t>
            </a:r>
          </a:p>
          <a:p>
            <a:r>
              <a:rPr lang="en-US" dirty="0"/>
              <a:t>Machined thermoplastics and additively manufactured (AM) parts are considered for infusion</a:t>
            </a:r>
          </a:p>
          <a:p>
            <a:pPr lvl="1"/>
            <a:r>
              <a:rPr lang="en-US" dirty="0"/>
              <a:t>Glass or carbon filled thermoplastics provide some of the highest performing properties on the market after metals</a:t>
            </a:r>
          </a:p>
          <a:p>
            <a:pPr lvl="1"/>
            <a:r>
              <a:rPr lang="en-US" dirty="0"/>
              <a:t>Augmentation such as plating could be used to improve strength properties</a:t>
            </a:r>
          </a:p>
          <a:p>
            <a:pPr lvl="1"/>
            <a:r>
              <a:rPr lang="en-US" dirty="0"/>
              <a:t>Inserts may be used to improve bolt pull out strength</a:t>
            </a:r>
          </a:p>
          <a:p>
            <a:r>
              <a:rPr lang="en-US" dirty="0"/>
              <a:t>A series of testing is required to ensure advanced materials meet all stringent spaceflight requirements</a:t>
            </a:r>
          </a:p>
        </p:txBody>
      </p:sp>
      <p:sp>
        <p:nvSpPr>
          <p:cNvPr id="4" name="Footer Placeholder 3">
            <a:extLst>
              <a:ext uri="{FF2B5EF4-FFF2-40B4-BE49-F238E27FC236}">
                <a16:creationId xmlns:a16="http://schemas.microsoft.com/office/drawing/2014/main" id="{BB2E0B1C-EA53-93F7-27F8-B7ED86584566}"/>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62DFDE83-848C-8124-EC44-E9B49BF03116}"/>
              </a:ext>
            </a:extLst>
          </p:cNvPr>
          <p:cNvSpPr>
            <a:spLocks noGrp="1"/>
          </p:cNvSpPr>
          <p:nvPr>
            <p:ph type="sldNum" sz="quarter" idx="12"/>
          </p:nvPr>
        </p:nvSpPr>
        <p:spPr/>
        <p:txBody>
          <a:bodyPr/>
          <a:lstStyle/>
          <a:p>
            <a:pPr>
              <a:defRPr/>
            </a:pPr>
            <a:fld id="{457B86A9-9655-49AA-8089-11BD692C9E90}" type="slidenum">
              <a:rPr lang="en-US" smtClean="0"/>
              <a:pPr>
                <a:defRPr/>
              </a:pPr>
              <a:t>2</a:t>
            </a:fld>
            <a:endParaRPr lang="en-US"/>
          </a:p>
        </p:txBody>
      </p:sp>
    </p:spTree>
    <p:extLst>
      <p:ext uri="{BB962C8B-B14F-4D97-AF65-F5344CB8AC3E}">
        <p14:creationId xmlns:p14="http://schemas.microsoft.com/office/powerpoint/2010/main" val="92810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3690A-4388-FD3F-E4D1-07ED4E9028E1}"/>
              </a:ext>
            </a:extLst>
          </p:cNvPr>
          <p:cNvSpPr>
            <a:spLocks noGrp="1"/>
          </p:cNvSpPr>
          <p:nvPr>
            <p:ph type="title"/>
          </p:nvPr>
        </p:nvSpPr>
        <p:spPr/>
        <p:txBody>
          <a:bodyPr/>
          <a:lstStyle/>
          <a:p>
            <a:r>
              <a:rPr lang="en-US" dirty="0"/>
              <a:t>Considerations, Usage, and Safety</a:t>
            </a:r>
          </a:p>
        </p:txBody>
      </p:sp>
      <p:sp>
        <p:nvSpPr>
          <p:cNvPr id="3" name="Content Placeholder 2">
            <a:extLst>
              <a:ext uri="{FF2B5EF4-FFF2-40B4-BE49-F238E27FC236}">
                <a16:creationId xmlns:a16="http://schemas.microsoft.com/office/drawing/2014/main" id="{1F185C5E-B0C4-C7DD-1A69-31026EBBD4D7}"/>
              </a:ext>
            </a:extLst>
          </p:cNvPr>
          <p:cNvSpPr>
            <a:spLocks noGrp="1"/>
          </p:cNvSpPr>
          <p:nvPr>
            <p:ph idx="1"/>
          </p:nvPr>
        </p:nvSpPr>
        <p:spPr/>
        <p:txBody>
          <a:bodyPr>
            <a:normAutofit fontScale="92500" lnSpcReduction="10000"/>
          </a:bodyPr>
          <a:lstStyle/>
          <a:p>
            <a:r>
              <a:rPr lang="en-US" dirty="0"/>
              <a:t>Spaceflight has many environmental considerations that materials must meet</a:t>
            </a:r>
          </a:p>
          <a:p>
            <a:pPr lvl="1"/>
            <a:r>
              <a:rPr lang="en-US" dirty="0"/>
              <a:t>Ultimate tensile strength (UTS) and other mechanical properties</a:t>
            </a:r>
          </a:p>
          <a:p>
            <a:pPr lvl="1"/>
            <a:r>
              <a:rPr lang="en-US" dirty="0"/>
              <a:t>Galvanic compatibility</a:t>
            </a:r>
          </a:p>
          <a:p>
            <a:pPr lvl="1"/>
            <a:r>
              <a:rPr lang="en-US" dirty="0"/>
              <a:t>Thermal properties including operation at cryogenic temperatures, heat dissipation</a:t>
            </a:r>
          </a:p>
          <a:p>
            <a:pPr lvl="1"/>
            <a:r>
              <a:rPr lang="en-US" dirty="0"/>
              <a:t>Electromagnetic interference (EMI) protection and grounding</a:t>
            </a:r>
          </a:p>
          <a:p>
            <a:pPr lvl="1"/>
            <a:r>
              <a:rPr lang="en-US" dirty="0"/>
              <a:t>Oxygen compatibility</a:t>
            </a:r>
          </a:p>
          <a:p>
            <a:pPr lvl="1"/>
            <a:r>
              <a:rPr lang="en-US" dirty="0"/>
              <a:t>Off gassing, and vacuum outgassing </a:t>
            </a:r>
          </a:p>
          <a:p>
            <a:r>
              <a:rPr lang="en-US" dirty="0"/>
              <a:t>Thermoplastics are not new, but usage in criticality 1 space suit life support applications in space is new</a:t>
            </a:r>
          </a:p>
          <a:p>
            <a:pPr lvl="1"/>
            <a:r>
              <a:rPr lang="en-US" dirty="0"/>
              <a:t>Prior systems have only considered metallics to be mature enough for critical applications</a:t>
            </a:r>
          </a:p>
          <a:p>
            <a:pPr lvl="1"/>
            <a:r>
              <a:rPr lang="en-US" dirty="0"/>
              <a:t>NASAs AM handbook does not consider thermoplastic AM mature enough for critical applications, but metallic AM can be considered now</a:t>
            </a:r>
          </a:p>
          <a:p>
            <a:pPr lvl="1"/>
            <a:r>
              <a:rPr lang="en-US" dirty="0"/>
              <a:t>Machined thermoplastics could be used with sufficient testing</a:t>
            </a:r>
          </a:p>
          <a:p>
            <a:pPr lvl="1"/>
            <a:r>
              <a:rPr lang="en-US" dirty="0"/>
              <a:t>A set of tests to verify advanced materials starting with machined thermoplastics would build confidence to integrate these materials in critical applications</a:t>
            </a:r>
          </a:p>
          <a:p>
            <a:pPr lvl="1"/>
            <a:endParaRPr lang="en-US" dirty="0"/>
          </a:p>
        </p:txBody>
      </p:sp>
      <p:sp>
        <p:nvSpPr>
          <p:cNvPr id="4" name="Footer Placeholder 3">
            <a:extLst>
              <a:ext uri="{FF2B5EF4-FFF2-40B4-BE49-F238E27FC236}">
                <a16:creationId xmlns:a16="http://schemas.microsoft.com/office/drawing/2014/main" id="{66AB8E20-4D16-E19C-D05B-2743937D4C6C}"/>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6DA04EE6-DFF6-964A-EA87-4E6D098F26C7}"/>
              </a:ext>
            </a:extLst>
          </p:cNvPr>
          <p:cNvSpPr>
            <a:spLocks noGrp="1"/>
          </p:cNvSpPr>
          <p:nvPr>
            <p:ph type="sldNum" sz="quarter" idx="12"/>
          </p:nvPr>
        </p:nvSpPr>
        <p:spPr/>
        <p:txBody>
          <a:bodyPr/>
          <a:lstStyle/>
          <a:p>
            <a:pPr>
              <a:defRPr/>
            </a:pPr>
            <a:fld id="{457B86A9-9655-49AA-8089-11BD692C9E90}" type="slidenum">
              <a:rPr lang="en-US" smtClean="0"/>
              <a:pPr>
                <a:defRPr/>
              </a:pPr>
              <a:t>3</a:t>
            </a:fld>
            <a:endParaRPr lang="en-US"/>
          </a:p>
        </p:txBody>
      </p:sp>
    </p:spTree>
    <p:extLst>
      <p:ext uri="{BB962C8B-B14F-4D97-AF65-F5344CB8AC3E}">
        <p14:creationId xmlns:p14="http://schemas.microsoft.com/office/powerpoint/2010/main" val="1064394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D8E3D-BE9B-2636-70FA-FAA74AFB5E1C}"/>
              </a:ext>
            </a:extLst>
          </p:cNvPr>
          <p:cNvSpPr>
            <a:spLocks noGrp="1"/>
          </p:cNvSpPr>
          <p:nvPr>
            <p:ph type="title"/>
          </p:nvPr>
        </p:nvSpPr>
        <p:spPr/>
        <p:txBody>
          <a:bodyPr/>
          <a:lstStyle/>
          <a:p>
            <a:r>
              <a:rPr lang="en-US" dirty="0"/>
              <a:t>Advanced Material Options</a:t>
            </a:r>
          </a:p>
        </p:txBody>
      </p:sp>
      <p:sp>
        <p:nvSpPr>
          <p:cNvPr id="4" name="Footer Placeholder 3">
            <a:extLst>
              <a:ext uri="{FF2B5EF4-FFF2-40B4-BE49-F238E27FC236}">
                <a16:creationId xmlns:a16="http://schemas.microsoft.com/office/drawing/2014/main" id="{8A88A584-DE4D-CDC7-6EF3-F6827DF09B5C}"/>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014C31AE-096F-C0D3-3209-D0A5DFB05437}"/>
              </a:ext>
            </a:extLst>
          </p:cNvPr>
          <p:cNvSpPr>
            <a:spLocks noGrp="1"/>
          </p:cNvSpPr>
          <p:nvPr>
            <p:ph type="sldNum" sz="quarter" idx="12"/>
          </p:nvPr>
        </p:nvSpPr>
        <p:spPr/>
        <p:txBody>
          <a:bodyPr/>
          <a:lstStyle/>
          <a:p>
            <a:pPr>
              <a:defRPr/>
            </a:pPr>
            <a:fld id="{457B86A9-9655-49AA-8089-11BD692C9E90}" type="slidenum">
              <a:rPr lang="en-US" smtClean="0"/>
              <a:pPr>
                <a:defRPr/>
              </a:pPr>
              <a:t>4</a:t>
            </a:fld>
            <a:endParaRPr lang="en-US"/>
          </a:p>
        </p:txBody>
      </p:sp>
      <p:graphicFrame>
        <p:nvGraphicFramePr>
          <p:cNvPr id="6" name="Table 5">
            <a:extLst>
              <a:ext uri="{FF2B5EF4-FFF2-40B4-BE49-F238E27FC236}">
                <a16:creationId xmlns:a16="http://schemas.microsoft.com/office/drawing/2014/main" id="{BCA05C6D-8A64-325C-C7AE-272CB00A8DE1}"/>
              </a:ext>
            </a:extLst>
          </p:cNvPr>
          <p:cNvGraphicFramePr>
            <a:graphicFrameLocks noGrp="1"/>
          </p:cNvGraphicFramePr>
          <p:nvPr>
            <p:extLst>
              <p:ext uri="{D42A27DB-BD31-4B8C-83A1-F6EECF244321}">
                <p14:modId xmlns:p14="http://schemas.microsoft.com/office/powerpoint/2010/main" val="1221088940"/>
              </p:ext>
            </p:extLst>
          </p:nvPr>
        </p:nvGraphicFramePr>
        <p:xfrm>
          <a:off x="365913" y="1649253"/>
          <a:ext cx="15727374" cy="7680960"/>
        </p:xfrm>
        <a:graphic>
          <a:graphicData uri="http://schemas.openxmlformats.org/drawingml/2006/table">
            <a:tbl>
              <a:tblPr firstRow="1" firstCol="1" bandRow="1">
                <a:tableStyleId>{B301B821-A1FF-4177-AEE7-76D212191A09}</a:tableStyleId>
              </a:tblPr>
              <a:tblGrid>
                <a:gridCol w="5367492">
                  <a:extLst>
                    <a:ext uri="{9D8B030D-6E8A-4147-A177-3AD203B41FA5}">
                      <a16:colId xmlns:a16="http://schemas.microsoft.com/office/drawing/2014/main" val="1570754572"/>
                    </a:ext>
                  </a:extLst>
                </a:gridCol>
                <a:gridCol w="1690482">
                  <a:extLst>
                    <a:ext uri="{9D8B030D-6E8A-4147-A177-3AD203B41FA5}">
                      <a16:colId xmlns:a16="http://schemas.microsoft.com/office/drawing/2014/main" val="2093684722"/>
                    </a:ext>
                  </a:extLst>
                </a:gridCol>
                <a:gridCol w="1821683">
                  <a:extLst>
                    <a:ext uri="{9D8B030D-6E8A-4147-A177-3AD203B41FA5}">
                      <a16:colId xmlns:a16="http://schemas.microsoft.com/office/drawing/2014/main" val="458063383"/>
                    </a:ext>
                  </a:extLst>
                </a:gridCol>
                <a:gridCol w="2518062">
                  <a:extLst>
                    <a:ext uri="{9D8B030D-6E8A-4147-A177-3AD203B41FA5}">
                      <a16:colId xmlns:a16="http://schemas.microsoft.com/office/drawing/2014/main" val="1958765668"/>
                    </a:ext>
                  </a:extLst>
                </a:gridCol>
                <a:gridCol w="2296029">
                  <a:extLst>
                    <a:ext uri="{9D8B030D-6E8A-4147-A177-3AD203B41FA5}">
                      <a16:colId xmlns:a16="http://schemas.microsoft.com/office/drawing/2014/main" val="3776250947"/>
                    </a:ext>
                  </a:extLst>
                </a:gridCol>
                <a:gridCol w="2033626">
                  <a:extLst>
                    <a:ext uri="{9D8B030D-6E8A-4147-A177-3AD203B41FA5}">
                      <a16:colId xmlns:a16="http://schemas.microsoft.com/office/drawing/2014/main" val="2154755520"/>
                    </a:ext>
                  </a:extLst>
                </a:gridCol>
              </a:tblGrid>
              <a:tr h="1386038">
                <a:tc>
                  <a:txBody>
                    <a:bodyPr/>
                    <a:lstStyle/>
                    <a:p>
                      <a:pPr marL="0" marR="0" algn="ctr">
                        <a:buNone/>
                      </a:pPr>
                      <a:r>
                        <a:rPr lang="en-US" sz="2400" kern="1200" dirty="0">
                          <a:effectLst/>
                        </a:rPr>
                        <a:t>Material</a:t>
                      </a:r>
                      <a:endParaRPr lang="en-US" sz="2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2400" kern="1200">
                          <a:effectLst/>
                        </a:rPr>
                        <a:t>Material Category</a:t>
                      </a:r>
                      <a:endParaRPr lang="en-US"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2400" kern="1200">
                          <a:effectLst/>
                        </a:rPr>
                        <a:t>Process</a:t>
                      </a:r>
                      <a:endParaRPr lang="en-US"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2400" kern="1200">
                          <a:effectLst/>
                        </a:rPr>
                        <a:t>UTS/ Density Ratio</a:t>
                      </a:r>
                      <a:endParaRPr lang="en-US" sz="2800">
                        <a:effectLst/>
                      </a:endParaRPr>
                    </a:p>
                    <a:p>
                      <a:pPr marL="0" marR="0" algn="ctr">
                        <a:buNone/>
                      </a:pPr>
                      <a:r>
                        <a:rPr lang="en-US" sz="2400" kern="1200">
                          <a:effectLst/>
                        </a:rPr>
                        <a:t>ksi/(lb/in</a:t>
                      </a:r>
                      <a:r>
                        <a:rPr lang="en-US" sz="2400" kern="1200" baseline="30000">
                          <a:effectLst/>
                        </a:rPr>
                        <a:t>3</a:t>
                      </a:r>
                      <a:r>
                        <a:rPr lang="en-US" sz="2400" kern="1200">
                          <a:effectLst/>
                        </a:rPr>
                        <a:t>)</a:t>
                      </a:r>
                      <a:br>
                        <a:rPr lang="en-US" sz="2400" kern="1200">
                          <a:effectLst/>
                        </a:rPr>
                      </a:br>
                      <a:r>
                        <a:rPr lang="en-US" sz="2400" kern="1200">
                          <a:effectLst/>
                        </a:rPr>
                        <a:t>(MPa/(g/cm</a:t>
                      </a:r>
                      <a:r>
                        <a:rPr lang="en-US" sz="2400" kern="1200" baseline="30000">
                          <a:effectLst/>
                        </a:rPr>
                        <a:t>3</a:t>
                      </a:r>
                      <a:r>
                        <a:rPr lang="en-US" sz="2400" kern="1200">
                          <a:effectLst/>
                        </a:rPr>
                        <a:t>))</a:t>
                      </a:r>
                      <a:endParaRPr lang="en-US"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2400" kern="1200">
                          <a:effectLst/>
                        </a:rPr>
                        <a:t>Density </a:t>
                      </a:r>
                      <a:endParaRPr lang="en-US" sz="2800">
                        <a:effectLst/>
                      </a:endParaRPr>
                    </a:p>
                    <a:p>
                      <a:pPr marL="0" marR="0" algn="ctr">
                        <a:buNone/>
                      </a:pPr>
                      <a:r>
                        <a:rPr lang="en-US" sz="2400" kern="1200">
                          <a:effectLst/>
                        </a:rPr>
                        <a:t>Average </a:t>
                      </a:r>
                      <a:br>
                        <a:rPr lang="en-US" sz="2400" kern="1200">
                          <a:effectLst/>
                        </a:rPr>
                      </a:br>
                      <a:r>
                        <a:rPr lang="en-US" sz="2400" kern="1200">
                          <a:effectLst/>
                        </a:rPr>
                        <a:t>lb/in</a:t>
                      </a:r>
                      <a:r>
                        <a:rPr lang="en-US" sz="2400" kern="1200" baseline="30000">
                          <a:effectLst/>
                        </a:rPr>
                        <a:t>3 </a:t>
                      </a:r>
                      <a:r>
                        <a:rPr lang="en-US" sz="2400" kern="1200">
                          <a:effectLst/>
                        </a:rPr>
                        <a:t>(g/cm</a:t>
                      </a:r>
                      <a:r>
                        <a:rPr lang="en-US" sz="2400" kern="1200" baseline="30000">
                          <a:effectLst/>
                        </a:rPr>
                        <a:t>3</a:t>
                      </a:r>
                      <a:r>
                        <a:rPr lang="en-US" sz="2400" kern="1200">
                          <a:effectLst/>
                        </a:rPr>
                        <a:t>)</a:t>
                      </a:r>
                      <a:endParaRPr lang="en-US"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buNone/>
                      </a:pPr>
                      <a:r>
                        <a:rPr lang="en-US" sz="2400" kern="1200" dirty="0">
                          <a:effectLst/>
                        </a:rPr>
                        <a:t>UTS</a:t>
                      </a:r>
                      <a:br>
                        <a:rPr lang="en-US" sz="2400" kern="1200" dirty="0">
                          <a:effectLst/>
                        </a:rPr>
                      </a:br>
                      <a:r>
                        <a:rPr lang="en-US" sz="2400" kern="1200" dirty="0" err="1">
                          <a:effectLst/>
                        </a:rPr>
                        <a:t>ksi</a:t>
                      </a:r>
                      <a:r>
                        <a:rPr lang="en-US" sz="2400" kern="1200" dirty="0">
                          <a:effectLst/>
                        </a:rPr>
                        <a:t> (MPa)</a:t>
                      </a:r>
                      <a:endParaRPr lang="en-US" sz="2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678067204"/>
                  </a:ext>
                </a:extLst>
              </a:tr>
              <a:tr h="357738">
                <a:tc>
                  <a:txBody>
                    <a:bodyPr/>
                    <a:lstStyle/>
                    <a:p>
                      <a:pPr marL="0" marR="0" algn="l">
                        <a:buNone/>
                      </a:pPr>
                      <a:r>
                        <a:rPr lang="en-US" sz="2400" kern="1200" dirty="0">
                          <a:effectLst/>
                        </a:rPr>
                        <a:t>Titanium 6Al-4V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Metal</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dirty="0">
                          <a:effectLst/>
                        </a:rPr>
                        <a:t>969 (241)</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0.16 (4.43)</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155 (1069)</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68688783"/>
                  </a:ext>
                </a:extLst>
              </a:tr>
              <a:tr h="357738">
                <a:tc>
                  <a:txBody>
                    <a:bodyPr/>
                    <a:lstStyle/>
                    <a:p>
                      <a:pPr marL="0" marR="0" algn="l">
                        <a:buNone/>
                      </a:pPr>
                      <a:r>
                        <a:rPr lang="en-US" sz="2400" dirty="0">
                          <a:effectLst/>
                        </a:rPr>
                        <a:t>EOS Titanium Ti64</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a:effectLst/>
                        </a:rPr>
                        <a:t>Metal</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a:effectLst/>
                        </a:rPr>
                        <a:t>PBF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956 (238)</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0.16 (4.43)</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153 (1055)</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72176106"/>
                  </a:ext>
                </a:extLst>
              </a:tr>
              <a:tr h="357738">
                <a:tc>
                  <a:txBody>
                    <a:bodyPr/>
                    <a:lstStyle/>
                    <a:p>
                      <a:pPr marL="0" marR="0" algn="l">
                        <a:buNone/>
                      </a:pPr>
                      <a:r>
                        <a:rPr lang="en-US" sz="2400" kern="1200" dirty="0">
                          <a:effectLst/>
                        </a:rPr>
                        <a:t>Aluminum 7075-T73</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Metal</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713 (168)</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0.101 (2.8)</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68 (469)</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79395122"/>
                  </a:ext>
                </a:extLst>
              </a:tr>
              <a:tr h="357738">
                <a:tc>
                  <a:txBody>
                    <a:bodyPr/>
                    <a:lstStyle/>
                    <a:p>
                      <a:pPr marL="0" marR="0" algn="l">
                        <a:buNone/>
                      </a:pPr>
                      <a:r>
                        <a:rPr lang="en-US" sz="2400" dirty="0">
                          <a:effectLst/>
                        </a:rPr>
                        <a:t>EOS Aluminum AlSi10Mg</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a:effectLst/>
                        </a:rPr>
                        <a:t>Metal</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a:effectLst/>
                        </a:rPr>
                        <a:t>PBF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673 (168)</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0.098 (2.71)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66 (455)</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22908677"/>
                  </a:ext>
                </a:extLst>
              </a:tr>
              <a:tr h="357738">
                <a:tc>
                  <a:txBody>
                    <a:bodyPr/>
                    <a:lstStyle/>
                    <a:p>
                      <a:pPr marL="0" marR="0" algn="l">
                        <a:buNone/>
                      </a:pPr>
                      <a:r>
                        <a:rPr lang="en-US" sz="2400" kern="1200" dirty="0">
                          <a:effectLst/>
                        </a:rPr>
                        <a:t>PEEK 30% CF</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529 (132)</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0.051 (1.41)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27 (186)</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35419198"/>
                  </a:ext>
                </a:extLst>
              </a:tr>
              <a:tr h="357738">
                <a:tc>
                  <a:txBody>
                    <a:bodyPr/>
                    <a:lstStyle/>
                    <a:p>
                      <a:pPr marL="0" marR="0" algn="l">
                        <a:buNone/>
                      </a:pPr>
                      <a:r>
                        <a:rPr lang="en-US" sz="2400" kern="1200" dirty="0">
                          <a:effectLst/>
                        </a:rPr>
                        <a:t>PEI 30% GF (Ultem 2300)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466 (116)</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0.0545 (1.51)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25.4 (175)</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51144941"/>
                  </a:ext>
                </a:extLst>
              </a:tr>
              <a:tr h="357738">
                <a:tc>
                  <a:txBody>
                    <a:bodyPr/>
                    <a:lstStyle/>
                    <a:p>
                      <a:pPr marL="0" marR="0" algn="l">
                        <a:buNone/>
                      </a:pPr>
                      <a:r>
                        <a:rPr lang="en-US" sz="2400" kern="1200" dirty="0">
                          <a:effectLst/>
                        </a:rPr>
                        <a:t>Aluminum 6061-T651</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Metal</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429 (107)</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0.098 (2.71)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42 (290)</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03410496"/>
                  </a:ext>
                </a:extLst>
              </a:tr>
              <a:tr h="357738">
                <a:tc>
                  <a:txBody>
                    <a:bodyPr/>
                    <a:lstStyle/>
                    <a:p>
                      <a:pPr marL="0" marR="0" algn="l">
                        <a:buNone/>
                      </a:pPr>
                      <a:r>
                        <a:rPr lang="en-US" sz="2400" kern="1200" dirty="0">
                          <a:effectLst/>
                        </a:rPr>
                        <a:t>PEEK 30% GF</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407 (101)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0.054 (1.49)</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22 (152)</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09643025"/>
                  </a:ext>
                </a:extLst>
              </a:tr>
              <a:tr h="357738">
                <a:tc>
                  <a:txBody>
                    <a:bodyPr/>
                    <a:lstStyle/>
                    <a:p>
                      <a:pPr marL="0" marR="0" algn="l">
                        <a:buNone/>
                      </a:pPr>
                      <a:r>
                        <a:rPr lang="en-US" sz="2400" kern="1200" dirty="0">
                          <a:effectLst/>
                        </a:rPr>
                        <a:t>PEI (Ultem 1000)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359 (89)</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0.046 (1.27)</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16.5 (114)</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15067902"/>
                  </a:ext>
                </a:extLst>
              </a:tr>
              <a:tr h="357738">
                <a:tc>
                  <a:txBody>
                    <a:bodyPr/>
                    <a:lstStyle/>
                    <a:p>
                      <a:pPr marL="0" marR="0" algn="l">
                        <a:buNone/>
                      </a:pPr>
                      <a:r>
                        <a:rPr lang="en-US" sz="2400" kern="1200" dirty="0">
                          <a:effectLst/>
                        </a:rPr>
                        <a:t>PEEK</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340 (85)</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0.047 (1.3)</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16 (110)</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03211509"/>
                  </a:ext>
                </a:extLst>
              </a:tr>
              <a:tr h="357738">
                <a:tc>
                  <a:txBody>
                    <a:bodyPr/>
                    <a:lstStyle/>
                    <a:p>
                      <a:pPr marL="0" marR="0" algn="l">
                        <a:buNone/>
                      </a:pPr>
                      <a:r>
                        <a:rPr lang="en-US" sz="2400" kern="1200" dirty="0">
                          <a:effectLst/>
                        </a:rPr>
                        <a:t>Nylon 12 + CF / Windform XT 2.0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SLS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307 (76)</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0.0394 (1.09)</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12.1 (83)</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44084852"/>
                  </a:ext>
                </a:extLst>
              </a:tr>
              <a:tr h="357738">
                <a:tc>
                  <a:txBody>
                    <a:bodyPr/>
                    <a:lstStyle/>
                    <a:p>
                      <a:pPr marL="0" marR="0" algn="l">
                        <a:buNone/>
                      </a:pPr>
                      <a:r>
                        <a:rPr lang="en-US" sz="2400" kern="1200" dirty="0">
                          <a:effectLst/>
                        </a:rPr>
                        <a:t>Nylon 11 + CF / Windform SP</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SLS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274 (68)</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0.04 (1.11)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11 (76)</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72713968"/>
                  </a:ext>
                </a:extLst>
              </a:tr>
              <a:tr h="357738">
                <a:tc>
                  <a:txBody>
                    <a:bodyPr/>
                    <a:lstStyle/>
                    <a:p>
                      <a:pPr marL="0" marR="0" algn="l">
                        <a:buNone/>
                      </a:pPr>
                      <a:r>
                        <a:rPr lang="en-US" sz="2400" kern="1200" dirty="0">
                          <a:effectLst/>
                        </a:rPr>
                        <a:t>Polycarbonate 20% GF</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268 (67)</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0.0487 (1.35)</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13.1 (90)</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38624823"/>
                  </a:ext>
                </a:extLst>
              </a:tr>
              <a:tr h="357738">
                <a:tc>
                  <a:txBody>
                    <a:bodyPr/>
                    <a:lstStyle/>
                    <a:p>
                      <a:pPr marL="0" marR="0" algn="l">
                        <a:buNone/>
                      </a:pPr>
                      <a:r>
                        <a:rPr lang="en-US" sz="2400" kern="1200" dirty="0" err="1">
                          <a:effectLst/>
                        </a:rPr>
                        <a:t>Vespel</a:t>
                      </a:r>
                      <a:r>
                        <a:rPr lang="en-US" sz="2400" kern="1200" dirty="0">
                          <a:effectLst/>
                        </a:rPr>
                        <a:t> SP-1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Machine</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242 (60)</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0.0517 (1.43)</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12.5 (86)</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4688660"/>
                  </a:ext>
                </a:extLst>
              </a:tr>
              <a:tr h="357738">
                <a:tc>
                  <a:txBody>
                    <a:bodyPr/>
                    <a:lstStyle/>
                    <a:p>
                      <a:pPr marL="0" marR="0" algn="l">
                        <a:buNone/>
                      </a:pPr>
                      <a:r>
                        <a:rPr lang="en-US" sz="2400" kern="1200" dirty="0">
                          <a:effectLst/>
                        </a:rPr>
                        <a:t>Ultem 9085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FDM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180 (44)</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0.0483 (1.34)</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8.6 (59)</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34245608"/>
                  </a:ext>
                </a:extLst>
              </a:tr>
              <a:tr h="357738">
                <a:tc>
                  <a:txBody>
                    <a:bodyPr/>
                    <a:lstStyle/>
                    <a:p>
                      <a:pPr marL="0" marR="0" algn="l">
                        <a:buNone/>
                      </a:pPr>
                      <a:r>
                        <a:rPr lang="en-US" sz="2400" kern="1200" dirty="0" err="1">
                          <a:effectLst/>
                        </a:rPr>
                        <a:t>DuraForm</a:t>
                      </a:r>
                      <a:r>
                        <a:rPr lang="en-US" sz="2400" kern="1200" dirty="0">
                          <a:effectLst/>
                        </a:rPr>
                        <a:t> PA / Nylon 12</a:t>
                      </a:r>
                      <a:r>
                        <a:rPr lang="en-US" sz="2400" kern="1200" baseline="30000" dirty="0">
                          <a:effectLst/>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SLS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171 (43)</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0.0361 (1)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6.2 (43)</a:t>
                      </a:r>
                      <a:endParaRPr lang="en-US" sz="2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1275382"/>
                  </a:ext>
                </a:extLst>
              </a:tr>
              <a:tr h="357738">
                <a:tc>
                  <a:txBody>
                    <a:bodyPr/>
                    <a:lstStyle/>
                    <a:p>
                      <a:pPr marL="0" marR="0" algn="l">
                        <a:buNone/>
                      </a:pPr>
                      <a:r>
                        <a:rPr lang="en-US" sz="2400" kern="1200" dirty="0" err="1">
                          <a:effectLst/>
                        </a:rPr>
                        <a:t>PerFORM</a:t>
                      </a:r>
                      <a:r>
                        <a:rPr lang="en-US" sz="2400" kern="1200" dirty="0">
                          <a:effectLst/>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Plastic </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buNone/>
                      </a:pPr>
                      <a:r>
                        <a:rPr lang="en-US" sz="2400" kern="1200">
                          <a:effectLst/>
                        </a:rPr>
                        <a:t>SLA (AM)</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161 (40)</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a:effectLst/>
                        </a:rPr>
                        <a:t>0.0582 (1.61)</a:t>
                      </a:r>
                      <a:endParaRPr lang="en-US" sz="2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buNone/>
                      </a:pPr>
                      <a:r>
                        <a:rPr lang="en-US" sz="2400" dirty="0">
                          <a:effectLst/>
                        </a:rPr>
                        <a:t>9.4 (65)</a:t>
                      </a:r>
                      <a:endParaRPr lang="en-US" sz="2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03876929"/>
                  </a:ext>
                </a:extLst>
              </a:tr>
            </a:tbl>
          </a:graphicData>
        </a:graphic>
      </p:graphicFrame>
    </p:spTree>
    <p:extLst>
      <p:ext uri="{BB962C8B-B14F-4D97-AF65-F5344CB8AC3E}">
        <p14:creationId xmlns:p14="http://schemas.microsoft.com/office/powerpoint/2010/main" val="141871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E7C9D-0AB4-572C-85A0-21C21037BA57}"/>
              </a:ext>
            </a:extLst>
          </p:cNvPr>
          <p:cNvSpPr>
            <a:spLocks noGrp="1"/>
          </p:cNvSpPr>
          <p:nvPr>
            <p:ph type="title"/>
          </p:nvPr>
        </p:nvSpPr>
        <p:spPr/>
        <p:txBody>
          <a:bodyPr/>
          <a:lstStyle/>
          <a:p>
            <a:r>
              <a:rPr lang="en-US" dirty="0"/>
              <a:t>Current Applications</a:t>
            </a:r>
          </a:p>
        </p:txBody>
      </p:sp>
      <p:sp>
        <p:nvSpPr>
          <p:cNvPr id="4" name="Footer Placeholder 3">
            <a:extLst>
              <a:ext uri="{FF2B5EF4-FFF2-40B4-BE49-F238E27FC236}">
                <a16:creationId xmlns:a16="http://schemas.microsoft.com/office/drawing/2014/main" id="{EBD1468B-67E0-E03A-0FCE-16BCAE929A1F}"/>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B5A6EE0C-2896-8B29-5425-3C8A397F437B}"/>
              </a:ext>
            </a:extLst>
          </p:cNvPr>
          <p:cNvSpPr>
            <a:spLocks noGrp="1"/>
          </p:cNvSpPr>
          <p:nvPr>
            <p:ph type="sldNum" sz="quarter" idx="12"/>
          </p:nvPr>
        </p:nvSpPr>
        <p:spPr/>
        <p:txBody>
          <a:bodyPr/>
          <a:lstStyle/>
          <a:p>
            <a:pPr>
              <a:defRPr/>
            </a:pPr>
            <a:fld id="{457B86A9-9655-49AA-8089-11BD692C9E90}" type="slidenum">
              <a:rPr lang="en-US" smtClean="0"/>
              <a:pPr>
                <a:defRPr/>
              </a:pPr>
              <a:t>5</a:t>
            </a:fld>
            <a:endParaRPr lang="en-US"/>
          </a:p>
        </p:txBody>
      </p:sp>
      <p:graphicFrame>
        <p:nvGraphicFramePr>
          <p:cNvPr id="7" name="Table 6">
            <a:extLst>
              <a:ext uri="{FF2B5EF4-FFF2-40B4-BE49-F238E27FC236}">
                <a16:creationId xmlns:a16="http://schemas.microsoft.com/office/drawing/2014/main" id="{E7A342D3-8C45-3F79-CB64-74711829222F}"/>
              </a:ext>
            </a:extLst>
          </p:cNvPr>
          <p:cNvGraphicFramePr>
            <a:graphicFrameLocks noGrp="1"/>
          </p:cNvGraphicFramePr>
          <p:nvPr>
            <p:extLst>
              <p:ext uri="{D42A27DB-BD31-4B8C-83A1-F6EECF244321}">
                <p14:modId xmlns:p14="http://schemas.microsoft.com/office/powerpoint/2010/main" val="4192337499"/>
              </p:ext>
            </p:extLst>
          </p:nvPr>
        </p:nvGraphicFramePr>
        <p:xfrm>
          <a:off x="662614" y="1426546"/>
          <a:ext cx="11494054" cy="8243642"/>
        </p:xfrm>
        <a:graphic>
          <a:graphicData uri="http://schemas.openxmlformats.org/drawingml/2006/table">
            <a:tbl>
              <a:tblPr firstRow="1" firstCol="1" bandRow="1">
                <a:tableStyleId>{5C22544A-7EE6-4342-B048-85BDC9FD1C3A}</a:tableStyleId>
              </a:tblPr>
              <a:tblGrid>
                <a:gridCol w="1156685">
                  <a:extLst>
                    <a:ext uri="{9D8B030D-6E8A-4147-A177-3AD203B41FA5}">
                      <a16:colId xmlns:a16="http://schemas.microsoft.com/office/drawing/2014/main" val="2377235387"/>
                    </a:ext>
                  </a:extLst>
                </a:gridCol>
                <a:gridCol w="2183952">
                  <a:extLst>
                    <a:ext uri="{9D8B030D-6E8A-4147-A177-3AD203B41FA5}">
                      <a16:colId xmlns:a16="http://schemas.microsoft.com/office/drawing/2014/main" val="260264795"/>
                    </a:ext>
                  </a:extLst>
                </a:gridCol>
                <a:gridCol w="8153417">
                  <a:extLst>
                    <a:ext uri="{9D8B030D-6E8A-4147-A177-3AD203B41FA5}">
                      <a16:colId xmlns:a16="http://schemas.microsoft.com/office/drawing/2014/main" val="4021007717"/>
                    </a:ext>
                  </a:extLst>
                </a:gridCol>
              </a:tblGrid>
              <a:tr h="562682">
                <a:tc>
                  <a:txBody>
                    <a:bodyPr/>
                    <a:lstStyle/>
                    <a:p>
                      <a:pPr marL="0" marR="0" indent="0" algn="ctr">
                        <a:buNone/>
                        <a:tabLst>
                          <a:tab pos="182880" algn="l"/>
                        </a:tabLst>
                      </a:pPr>
                      <a:r>
                        <a:rPr lang="en-US" sz="1400">
                          <a:effectLst/>
                        </a:rPr>
                        <a:t>TRL</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a:effectLst/>
                        </a:rPr>
                        <a:t>Source</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Description</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1166723480"/>
                  </a:ext>
                </a:extLst>
              </a:tr>
              <a:tr h="1280160">
                <a:tc>
                  <a:txBody>
                    <a:bodyPr/>
                    <a:lstStyle/>
                    <a:p>
                      <a:pPr marL="0" marR="0" indent="0" algn="ctr">
                        <a:buNone/>
                        <a:tabLst>
                          <a:tab pos="182880" algn="l"/>
                        </a:tabLst>
                      </a:pPr>
                      <a:r>
                        <a:rPr lang="en-US" sz="1400" dirty="0">
                          <a:effectLst/>
                        </a:rPr>
                        <a:t>7</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NASA JSC </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SERFE flew to test a next generation thermal loop for the space suit. It included a prototype pump that utilized AM titanium with post process machining. This system was tested at vacuum on the ISS and functioned adequately.</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2476590171"/>
                  </a:ext>
                </a:extLst>
              </a:tr>
              <a:tr h="1280160">
                <a:tc>
                  <a:txBody>
                    <a:bodyPr/>
                    <a:lstStyle/>
                    <a:p>
                      <a:pPr marL="0" marR="0" indent="0" algn="ctr">
                        <a:buNone/>
                        <a:tabLst>
                          <a:tab pos="182880" algn="l"/>
                        </a:tabLst>
                      </a:pPr>
                      <a:r>
                        <a:rPr lang="en-US" sz="1400">
                          <a:effectLst/>
                        </a:rPr>
                        <a:t>7</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NASA JSC</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This backplate was developed by NASA JSC with Langley research center using traditional machining methods but augmented with generative design for mass removal and Electron Beam Welded (EBM) Channels. Generative design has simplified the design iteration process to come to an optimized solution using automated systems and then verified using traditional methods. The EBM channels have helped reduce complexity by creating a single monolithic part. Additionally, a version of this method was also used and flown on the SERFE project in the vacuum of space and functioned without issue.</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2574415540"/>
                  </a:ext>
                </a:extLst>
              </a:tr>
              <a:tr h="1280160">
                <a:tc>
                  <a:txBody>
                    <a:bodyPr/>
                    <a:lstStyle/>
                    <a:p>
                      <a:pPr marL="0" marR="0" indent="0" algn="ctr">
                        <a:buNone/>
                        <a:tabLst>
                          <a:tab pos="182880" algn="l"/>
                        </a:tabLst>
                      </a:pPr>
                      <a:r>
                        <a:rPr lang="en-US" sz="1400">
                          <a:effectLst/>
                        </a:rPr>
                        <a:t>5</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NASA JSC</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Ultem 9085 has been implemented in the Display and Control Unit (DCU) housing for the space suit government reference design. This was tested in the “Suit 2,” a full PGS build, during thermal vacuum testing. It performed without any issues. </a:t>
                      </a:r>
                    </a:p>
                    <a:p>
                      <a:pPr marL="0" marR="0" indent="0" algn="ctr">
                        <a:buNone/>
                        <a:tabLst>
                          <a:tab pos="182880" algn="l"/>
                        </a:tabLst>
                      </a:pPr>
                      <a:r>
                        <a:rPr lang="en-US" sz="1400" dirty="0">
                          <a:effectLst/>
                        </a:rPr>
                        <a:t>Another prototype of the DCU housing was explored using Windform SP that was plated with nickel as a proof of concept shown here. </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417371595"/>
                  </a:ext>
                </a:extLst>
              </a:tr>
              <a:tr h="1280160">
                <a:tc>
                  <a:txBody>
                    <a:bodyPr/>
                    <a:lstStyle/>
                    <a:p>
                      <a:pPr marL="0" marR="0" indent="0" algn="ctr">
                        <a:buNone/>
                        <a:tabLst>
                          <a:tab pos="182880" algn="l"/>
                        </a:tabLst>
                      </a:pPr>
                      <a:r>
                        <a:rPr lang="en-US" sz="1400">
                          <a:effectLst/>
                        </a:rPr>
                        <a:t>3</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Makel Engineering</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A multi-gas sensor primarily intended to measure carbon dioxide is being developed for NASA by Makel Engineering. Makel has explored metal AM as a method to create complex internal geometries for the sensor. They looked at mechanical and electrical polishing the sensor to improve the finish and sealing at first, though they are now looking at machining post processing to improve sealing surfaces.</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3910064488"/>
                  </a:ext>
                </a:extLst>
              </a:tr>
              <a:tr h="1280160">
                <a:tc>
                  <a:txBody>
                    <a:bodyPr/>
                    <a:lstStyle/>
                    <a:p>
                      <a:pPr marL="0" marR="0" indent="0" algn="ctr">
                        <a:buNone/>
                        <a:tabLst>
                          <a:tab pos="182880" algn="l"/>
                        </a:tabLst>
                      </a:pPr>
                      <a:r>
                        <a:rPr lang="en-US" sz="1400">
                          <a:effectLst/>
                        </a:rPr>
                        <a:t>4</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Hamilton Sundstrand</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A prototype AM heat exchanger for the space suit PLSS was fabricated out of titanium and Inconel using PBF. The sealing surfaces were machined before testing and the heat exchanger functioned adequately. It even had a bit higher effectiveness of heat transfer, thought to be due to the increased surface roughness. This demonstration shows the viability of using PBF in the space suit for complex articles such as these.   </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2404493823"/>
                  </a:ext>
                </a:extLst>
              </a:tr>
              <a:tr h="1280160">
                <a:tc>
                  <a:txBody>
                    <a:bodyPr/>
                    <a:lstStyle/>
                    <a:p>
                      <a:pPr marL="0" marR="0" indent="0" algn="ctr">
                        <a:buNone/>
                        <a:tabLst>
                          <a:tab pos="182880" algn="l"/>
                        </a:tabLst>
                      </a:pPr>
                      <a:r>
                        <a:rPr lang="en-US" sz="1400">
                          <a:effectLst/>
                        </a:rPr>
                        <a:t>3</a:t>
                      </a:r>
                      <a:endParaRPr lang="en-US" sz="14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University of Maryland</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400" dirty="0">
                          <a:effectLst/>
                        </a:rPr>
                        <a:t>An AM elbow assembly from the University of Maryland made from </a:t>
                      </a:r>
                      <a:r>
                        <a:rPr lang="en-US" sz="1400" dirty="0" err="1">
                          <a:effectLst/>
                        </a:rPr>
                        <a:t>DuraForm</a:t>
                      </a:r>
                      <a:r>
                        <a:rPr lang="en-US" sz="1400" dirty="0">
                          <a:effectLst/>
                        </a:rPr>
                        <a:t> PA has been tested at 4.3 psia relative pressure differential. It tested well overall, but there were leaks at the seals. They explored epoxy coating and sanding to improve sealing, but that did not work. Future work is to address some leaks due to surface roughness and to investigate traditional machining for post processing to improve sealing.</a:t>
                      </a:r>
                      <a:endParaRPr lang="en-US" sz="14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2870332871"/>
                  </a:ext>
                </a:extLst>
              </a:tr>
            </a:tbl>
          </a:graphicData>
        </a:graphic>
      </p:graphicFrame>
      <p:pic>
        <p:nvPicPr>
          <p:cNvPr id="2070" name="Picture 33">
            <a:extLst>
              <a:ext uri="{FF2B5EF4-FFF2-40B4-BE49-F238E27FC236}">
                <a16:creationId xmlns:a16="http://schemas.microsoft.com/office/drawing/2014/main" id="{9B52FA04-F300-4040-959C-CE6007A1B1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4594170" y="1560079"/>
            <a:ext cx="1117601" cy="1995716"/>
          </a:xfrm>
          <a:prstGeom prst="rect">
            <a:avLst/>
          </a:prstGeom>
          <a:noFill/>
          <a:extLst>
            <a:ext uri="{909E8E84-426E-40DD-AFC4-6F175D3DCCD1}">
              <a14:hiddenFill xmlns:a14="http://schemas.microsoft.com/office/drawing/2010/main">
                <a:solidFill>
                  <a:srgbClr val="FFFFFF"/>
                </a:solidFill>
              </a14:hiddenFill>
            </a:ext>
          </a:extLst>
        </p:spPr>
      </p:pic>
      <p:pic>
        <p:nvPicPr>
          <p:cNvPr id="2069" name="Picture 702062981">
            <a:extLst>
              <a:ext uri="{FF2B5EF4-FFF2-40B4-BE49-F238E27FC236}">
                <a16:creationId xmlns:a16="http://schemas.microsoft.com/office/drawing/2014/main" id="{F4626484-C362-3FB0-AF5A-3141A5FAD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378" t="11955" r="3442"/>
          <a:stretch>
            <a:fillRect/>
          </a:stretch>
        </p:blipFill>
        <p:spPr bwMode="auto">
          <a:xfrm rot="-5400000">
            <a:off x="12235779" y="2842294"/>
            <a:ext cx="1886503" cy="144631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44">
            <a:extLst>
              <a:ext uri="{FF2B5EF4-FFF2-40B4-BE49-F238E27FC236}">
                <a16:creationId xmlns:a16="http://schemas.microsoft.com/office/drawing/2014/main" id="{81D31662-66ED-8DD3-0AB0-807BF8D1B9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184" y="4501016"/>
            <a:ext cx="2180645" cy="1294758"/>
          </a:xfrm>
          <a:prstGeom prst="rect">
            <a:avLst/>
          </a:prstGeom>
          <a:noFill/>
          <a:extLst>
            <a:ext uri="{909E8E84-426E-40DD-AFC4-6F175D3DCCD1}">
              <a14:hiddenFill xmlns:a14="http://schemas.microsoft.com/office/drawing/2010/main">
                <a:solidFill>
                  <a:srgbClr val="FFFFFF"/>
                </a:solidFill>
              </a14:hiddenFill>
            </a:ext>
          </a:extLst>
        </p:spPr>
      </p:pic>
      <p:pic>
        <p:nvPicPr>
          <p:cNvPr id="2067" name="Picture 19">
            <a:extLst>
              <a:ext uri="{FF2B5EF4-FFF2-40B4-BE49-F238E27FC236}">
                <a16:creationId xmlns:a16="http://schemas.microsoft.com/office/drawing/2014/main" id="{1E22786A-876A-A9A3-8B6E-94ED4ADEBF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82384" y="5651334"/>
            <a:ext cx="1314450" cy="1528048"/>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26">
            <a:extLst>
              <a:ext uri="{FF2B5EF4-FFF2-40B4-BE49-F238E27FC236}">
                <a16:creationId xmlns:a16="http://schemas.microsoft.com/office/drawing/2014/main" id="{42684B09-E1A9-0098-8423-9EB0ABDA95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625" r="1924"/>
          <a:stretch>
            <a:fillRect/>
          </a:stretch>
        </p:blipFill>
        <p:spPr bwMode="auto">
          <a:xfrm>
            <a:off x="13987002" y="7236448"/>
            <a:ext cx="2163827" cy="1128953"/>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24">
            <a:extLst>
              <a:ext uri="{FF2B5EF4-FFF2-40B4-BE49-F238E27FC236}">
                <a16:creationId xmlns:a16="http://schemas.microsoft.com/office/drawing/2014/main" id="{9BE10DE1-1B88-7D02-31AF-A53A340B5D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34750" y="8322011"/>
            <a:ext cx="1692277" cy="126607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9FBEF0D-0853-7D85-4A89-7DE7104C7D71}"/>
              </a:ext>
            </a:extLst>
          </p:cNvPr>
          <p:cNvSpPr txBox="1"/>
          <p:nvPr/>
        </p:nvSpPr>
        <p:spPr>
          <a:xfrm>
            <a:off x="12166488" y="7159199"/>
            <a:ext cx="1828800" cy="369332"/>
          </a:xfrm>
          <a:prstGeom prst="rect">
            <a:avLst/>
          </a:prstGeom>
          <a:noFill/>
        </p:spPr>
        <p:txBody>
          <a:bodyPr wrap="square">
            <a:spAutoFit/>
          </a:bodyPr>
          <a:lstStyle/>
          <a:p>
            <a:r>
              <a:rPr lang="en-US" b="1" dirty="0"/>
              <a:t>Gas Sensor Body</a:t>
            </a:r>
          </a:p>
        </p:txBody>
      </p:sp>
      <p:sp>
        <p:nvSpPr>
          <p:cNvPr id="10" name="TextBox 9">
            <a:extLst>
              <a:ext uri="{FF2B5EF4-FFF2-40B4-BE49-F238E27FC236}">
                <a16:creationId xmlns:a16="http://schemas.microsoft.com/office/drawing/2014/main" id="{7B900D51-4694-9E91-223F-74F73DB2FDF9}"/>
              </a:ext>
            </a:extLst>
          </p:cNvPr>
          <p:cNvSpPr txBox="1"/>
          <p:nvPr/>
        </p:nvSpPr>
        <p:spPr>
          <a:xfrm>
            <a:off x="14238570" y="8328963"/>
            <a:ext cx="1828800" cy="369332"/>
          </a:xfrm>
          <a:prstGeom prst="rect">
            <a:avLst/>
          </a:prstGeom>
          <a:noFill/>
        </p:spPr>
        <p:txBody>
          <a:bodyPr wrap="square">
            <a:spAutoFit/>
          </a:bodyPr>
          <a:lstStyle/>
          <a:p>
            <a:r>
              <a:rPr lang="en-US" b="1" dirty="0"/>
              <a:t>Heat Exchanger</a:t>
            </a:r>
          </a:p>
        </p:txBody>
      </p:sp>
      <p:sp>
        <p:nvSpPr>
          <p:cNvPr id="11" name="TextBox 10">
            <a:extLst>
              <a:ext uri="{FF2B5EF4-FFF2-40B4-BE49-F238E27FC236}">
                <a16:creationId xmlns:a16="http://schemas.microsoft.com/office/drawing/2014/main" id="{66A477B2-99BC-2A4D-E36A-625050812CFA}"/>
              </a:ext>
            </a:extLst>
          </p:cNvPr>
          <p:cNvSpPr txBox="1"/>
          <p:nvPr/>
        </p:nvSpPr>
        <p:spPr>
          <a:xfrm>
            <a:off x="12225209" y="9542116"/>
            <a:ext cx="1828800" cy="369332"/>
          </a:xfrm>
          <a:prstGeom prst="rect">
            <a:avLst/>
          </a:prstGeom>
          <a:noFill/>
        </p:spPr>
        <p:txBody>
          <a:bodyPr wrap="square">
            <a:spAutoFit/>
          </a:bodyPr>
          <a:lstStyle/>
          <a:p>
            <a:r>
              <a:rPr lang="en-US" b="1" dirty="0"/>
              <a:t>Elbow Assembly</a:t>
            </a:r>
          </a:p>
        </p:txBody>
      </p:sp>
      <p:sp>
        <p:nvSpPr>
          <p:cNvPr id="12" name="TextBox 11">
            <a:extLst>
              <a:ext uri="{FF2B5EF4-FFF2-40B4-BE49-F238E27FC236}">
                <a16:creationId xmlns:a16="http://schemas.microsoft.com/office/drawing/2014/main" id="{FA5BB57D-04B7-C377-E8C1-CB6B19145047}"/>
              </a:ext>
            </a:extLst>
          </p:cNvPr>
          <p:cNvSpPr txBox="1"/>
          <p:nvPr/>
        </p:nvSpPr>
        <p:spPr>
          <a:xfrm>
            <a:off x="13970184" y="5795774"/>
            <a:ext cx="2180645" cy="646331"/>
          </a:xfrm>
          <a:prstGeom prst="rect">
            <a:avLst/>
          </a:prstGeom>
          <a:noFill/>
        </p:spPr>
        <p:txBody>
          <a:bodyPr wrap="square">
            <a:spAutoFit/>
          </a:bodyPr>
          <a:lstStyle/>
          <a:p>
            <a:pPr algn="ctr"/>
            <a:r>
              <a:rPr lang="en-US" b="1" dirty="0"/>
              <a:t>Display and Control Unit Body</a:t>
            </a:r>
          </a:p>
        </p:txBody>
      </p:sp>
      <p:sp>
        <p:nvSpPr>
          <p:cNvPr id="13" name="TextBox 12">
            <a:extLst>
              <a:ext uri="{FF2B5EF4-FFF2-40B4-BE49-F238E27FC236}">
                <a16:creationId xmlns:a16="http://schemas.microsoft.com/office/drawing/2014/main" id="{AF5F62D3-AE5C-3F43-41A9-5B4A0340381E}"/>
              </a:ext>
            </a:extLst>
          </p:cNvPr>
          <p:cNvSpPr txBox="1"/>
          <p:nvPr/>
        </p:nvSpPr>
        <p:spPr>
          <a:xfrm>
            <a:off x="11990565" y="4498614"/>
            <a:ext cx="2180645" cy="369332"/>
          </a:xfrm>
          <a:prstGeom prst="rect">
            <a:avLst/>
          </a:prstGeom>
          <a:noFill/>
        </p:spPr>
        <p:txBody>
          <a:bodyPr wrap="square">
            <a:spAutoFit/>
          </a:bodyPr>
          <a:lstStyle/>
          <a:p>
            <a:pPr algn="ctr"/>
            <a:r>
              <a:rPr lang="en-US" b="1" dirty="0"/>
              <a:t>Backplate</a:t>
            </a:r>
          </a:p>
        </p:txBody>
      </p:sp>
      <p:sp>
        <p:nvSpPr>
          <p:cNvPr id="14" name="TextBox 13">
            <a:extLst>
              <a:ext uri="{FF2B5EF4-FFF2-40B4-BE49-F238E27FC236}">
                <a16:creationId xmlns:a16="http://schemas.microsoft.com/office/drawing/2014/main" id="{4856A64B-EB67-4122-317A-096D7BBB4495}"/>
              </a:ext>
            </a:extLst>
          </p:cNvPr>
          <p:cNvSpPr txBox="1"/>
          <p:nvPr/>
        </p:nvSpPr>
        <p:spPr>
          <a:xfrm>
            <a:off x="14062647" y="3103158"/>
            <a:ext cx="2180645" cy="369332"/>
          </a:xfrm>
          <a:prstGeom prst="rect">
            <a:avLst/>
          </a:prstGeom>
          <a:noFill/>
        </p:spPr>
        <p:txBody>
          <a:bodyPr wrap="square">
            <a:spAutoFit/>
          </a:bodyPr>
          <a:lstStyle/>
          <a:p>
            <a:pPr algn="ctr"/>
            <a:r>
              <a:rPr lang="en-US" b="1" dirty="0"/>
              <a:t>Pump Manifold</a:t>
            </a:r>
          </a:p>
        </p:txBody>
      </p:sp>
    </p:spTree>
    <p:extLst>
      <p:ext uri="{BB962C8B-B14F-4D97-AF65-F5344CB8AC3E}">
        <p14:creationId xmlns:p14="http://schemas.microsoft.com/office/powerpoint/2010/main" val="75514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A15B8-5E1C-FA87-E26C-CEE7A4283051}"/>
              </a:ext>
            </a:extLst>
          </p:cNvPr>
          <p:cNvSpPr>
            <a:spLocks noGrp="1"/>
          </p:cNvSpPr>
          <p:nvPr>
            <p:ph type="title"/>
          </p:nvPr>
        </p:nvSpPr>
        <p:spPr/>
        <p:txBody>
          <a:bodyPr/>
          <a:lstStyle/>
          <a:p>
            <a:r>
              <a:rPr lang="en-US" dirty="0"/>
              <a:t>Current Applications</a:t>
            </a:r>
          </a:p>
        </p:txBody>
      </p:sp>
      <p:graphicFrame>
        <p:nvGraphicFramePr>
          <p:cNvPr id="6" name="Content Placeholder 5">
            <a:extLst>
              <a:ext uri="{FF2B5EF4-FFF2-40B4-BE49-F238E27FC236}">
                <a16:creationId xmlns:a16="http://schemas.microsoft.com/office/drawing/2014/main" id="{008B9ED2-7C13-0E5F-DA68-93A2F84A8850}"/>
              </a:ext>
            </a:extLst>
          </p:cNvPr>
          <p:cNvGraphicFramePr>
            <a:graphicFrameLocks noGrp="1"/>
          </p:cNvGraphicFramePr>
          <p:nvPr>
            <p:ph idx="1"/>
            <p:extLst>
              <p:ext uri="{D42A27DB-BD31-4B8C-83A1-F6EECF244321}">
                <p14:modId xmlns:p14="http://schemas.microsoft.com/office/powerpoint/2010/main" val="1720767263"/>
              </p:ext>
            </p:extLst>
          </p:nvPr>
        </p:nvGraphicFramePr>
        <p:xfrm>
          <a:off x="322965" y="1508284"/>
          <a:ext cx="12057631" cy="7983896"/>
        </p:xfrm>
        <a:graphic>
          <a:graphicData uri="http://schemas.openxmlformats.org/drawingml/2006/table">
            <a:tbl>
              <a:tblPr firstRow="1" firstCol="1" bandRow="1">
                <a:tableStyleId>{5C22544A-7EE6-4342-B048-85BDC9FD1C3A}</a:tableStyleId>
              </a:tblPr>
              <a:tblGrid>
                <a:gridCol w="1213400">
                  <a:extLst>
                    <a:ext uri="{9D8B030D-6E8A-4147-A177-3AD203B41FA5}">
                      <a16:colId xmlns:a16="http://schemas.microsoft.com/office/drawing/2014/main" val="132582109"/>
                    </a:ext>
                  </a:extLst>
                </a:gridCol>
                <a:gridCol w="3400111">
                  <a:extLst>
                    <a:ext uri="{9D8B030D-6E8A-4147-A177-3AD203B41FA5}">
                      <a16:colId xmlns:a16="http://schemas.microsoft.com/office/drawing/2014/main" val="2240486573"/>
                    </a:ext>
                  </a:extLst>
                </a:gridCol>
                <a:gridCol w="7444120">
                  <a:extLst>
                    <a:ext uri="{9D8B030D-6E8A-4147-A177-3AD203B41FA5}">
                      <a16:colId xmlns:a16="http://schemas.microsoft.com/office/drawing/2014/main" val="3676564056"/>
                    </a:ext>
                  </a:extLst>
                </a:gridCol>
              </a:tblGrid>
              <a:tr h="599853">
                <a:tc>
                  <a:txBody>
                    <a:bodyPr/>
                    <a:lstStyle/>
                    <a:p>
                      <a:pPr marL="0" marR="0" indent="0" algn="ctr">
                        <a:buNone/>
                        <a:tabLst>
                          <a:tab pos="182880" algn="l"/>
                        </a:tabLst>
                      </a:pPr>
                      <a:r>
                        <a:rPr lang="en-US" sz="1600" dirty="0">
                          <a:effectLst/>
                        </a:rPr>
                        <a:t>TRL</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a:effectLst/>
                        </a:rPr>
                        <a:t>Source</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Description</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79606592"/>
                  </a:ext>
                </a:extLst>
              </a:tr>
              <a:tr h="1458668">
                <a:tc>
                  <a:txBody>
                    <a:bodyPr/>
                    <a:lstStyle/>
                    <a:p>
                      <a:pPr marL="0" marR="0" indent="0" algn="ctr">
                        <a:buNone/>
                        <a:tabLst>
                          <a:tab pos="182880" algn="l"/>
                        </a:tabLst>
                      </a:pPr>
                      <a:r>
                        <a:rPr lang="en-US" sz="1600">
                          <a:effectLst/>
                        </a:rPr>
                        <a:t>3</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David Clark</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a:effectLst/>
                        </a:rPr>
                        <a:t>Prototype AM for PGS solid portions has been studied by David Clark Company focusing on boots and helmets. These demonstrations indicate the ability for AM to meet the complex shapes needed for the PGS and can meet basic functional requirements through mechanical testing. The research notes this could be expanded to the large Hard Upper Torso (HUT) assembly, though indicates the need for continued materials testing.</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1554978640"/>
                  </a:ext>
                </a:extLst>
              </a:tr>
              <a:tr h="1458668">
                <a:tc>
                  <a:txBody>
                    <a:bodyPr/>
                    <a:lstStyle/>
                    <a:p>
                      <a:pPr marL="0" marR="0" indent="0" algn="ctr">
                        <a:buNone/>
                        <a:tabLst>
                          <a:tab pos="182880" algn="l"/>
                        </a:tabLst>
                      </a:pPr>
                      <a:r>
                        <a:rPr lang="en-US" sz="1600">
                          <a:effectLst/>
                        </a:rPr>
                        <a:t>9</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CRP/ Windform, G.A.U.S.S. </a:t>
                      </a:r>
                      <a:r>
                        <a:rPr lang="en-US" sz="1600" dirty="0" err="1">
                          <a:effectLst/>
                        </a:rPr>
                        <a:t>Srl</a:t>
                      </a:r>
                      <a:r>
                        <a:rPr lang="en-US" sz="1600" dirty="0">
                          <a:effectLst/>
                        </a:rPr>
                        <a:t>, </a:t>
                      </a:r>
                      <a:r>
                        <a:rPr lang="en-US" sz="1600" dirty="0" err="1">
                          <a:effectLst/>
                        </a:rPr>
                        <a:t>Tetonsys</a:t>
                      </a:r>
                      <a:r>
                        <a:rPr lang="en-US" sz="1600" dirty="0">
                          <a:effectLst/>
                        </a:rPr>
                        <a:t>, and others</a:t>
                      </a:r>
                    </a:p>
                    <a:p>
                      <a:pPr marL="0" marR="0" indent="0" algn="ctr">
                        <a:buNone/>
                        <a:tabLst>
                          <a:tab pos="182880" algn="l"/>
                        </a:tabLst>
                      </a:pPr>
                      <a:r>
                        <a:rPr lang="en-US" sz="1600" dirty="0">
                          <a:effectLst/>
                        </a:rPr>
                        <a:t> </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A </a:t>
                      </a:r>
                      <a:r>
                        <a:rPr lang="en-US" sz="1600" dirty="0" err="1">
                          <a:effectLst/>
                        </a:rPr>
                        <a:t>Tubesat</a:t>
                      </a:r>
                      <a:r>
                        <a:rPr lang="en-US" sz="1600" dirty="0">
                          <a:effectLst/>
                        </a:rPr>
                        <a:t>-POD was developed to launch cube satellites from the ISS. It utilized Windform XT 2.0 as the primary external structure. Two </a:t>
                      </a:r>
                      <a:r>
                        <a:rPr lang="en-US" sz="1600" dirty="0" err="1">
                          <a:effectLst/>
                        </a:rPr>
                        <a:t>Tubesats</a:t>
                      </a:r>
                      <a:r>
                        <a:rPr lang="en-US" sz="1600" dirty="0">
                          <a:effectLst/>
                        </a:rPr>
                        <a:t> were launched with this: Tancredo-1 and OSNSAT. While this is not space suit related, this demonstrates the ability of AM thermoplastics to successfully function for critical deployments in space. </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1145697861"/>
                  </a:ext>
                </a:extLst>
              </a:tr>
              <a:tr h="1549371">
                <a:tc>
                  <a:txBody>
                    <a:bodyPr/>
                    <a:lstStyle/>
                    <a:p>
                      <a:pPr marL="0" marR="0" indent="0" algn="ctr">
                        <a:buNone/>
                        <a:tabLst>
                          <a:tab pos="182880" algn="l"/>
                        </a:tabLst>
                      </a:pPr>
                      <a:r>
                        <a:rPr lang="en-US" sz="1600">
                          <a:effectLst/>
                        </a:rPr>
                        <a:t>4</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Repliform, Pennsylvania State &amp; </a:t>
                      </a:r>
                      <a:r>
                        <a:rPr lang="en-US" sz="1600" dirty="0" err="1">
                          <a:effectLst/>
                        </a:rPr>
                        <a:t>Formlabs</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Repliform in conjunction with Pennsylvania state has been exploring a method of plating AM with a copper/nickel coating to increase the strength of the overall structure. This method uses topology optimization combined with SLA AM to create complex forms, then plated and tested in bending with good results that rival AM PBF aluminum. Future work is needed to develop predictive models using this method and integrate it into hardware.  </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1877544285"/>
                  </a:ext>
                </a:extLst>
              </a:tr>
              <a:tr h="1458668">
                <a:tc>
                  <a:txBody>
                    <a:bodyPr/>
                    <a:lstStyle/>
                    <a:p>
                      <a:pPr marL="0" marR="0" indent="0" algn="ctr">
                        <a:buNone/>
                        <a:tabLst>
                          <a:tab pos="182880" algn="l"/>
                        </a:tabLst>
                      </a:pPr>
                      <a:r>
                        <a:rPr lang="en-US" sz="1600">
                          <a:effectLst/>
                        </a:rPr>
                        <a:t>4</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Reaction Systems</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a:effectLst/>
                        </a:rPr>
                        <a:t>Reaction Systems has been exploring a method to create a lattice for the Rapid Cycle Amine (RCA) swing bed using AM. The figure shows a cross section of the amine beads in the AM lattice. </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3550943965"/>
                  </a:ext>
                </a:extLst>
              </a:tr>
              <a:tr h="1458668">
                <a:tc>
                  <a:txBody>
                    <a:bodyPr/>
                    <a:lstStyle/>
                    <a:p>
                      <a:pPr marL="0" marR="0" indent="0" algn="ctr">
                        <a:buNone/>
                        <a:tabLst>
                          <a:tab pos="182880" algn="l"/>
                        </a:tabLst>
                      </a:pPr>
                      <a:r>
                        <a:rPr lang="en-US" sz="1600">
                          <a:effectLst/>
                        </a:rPr>
                        <a:t>9</a:t>
                      </a:r>
                      <a:endParaRPr lang="en-US" sz="160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SpaceX</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tc>
                  <a:txBody>
                    <a:bodyPr/>
                    <a:lstStyle/>
                    <a:p>
                      <a:pPr marL="0" marR="0" indent="0" algn="ctr">
                        <a:buNone/>
                        <a:tabLst>
                          <a:tab pos="182880" algn="l"/>
                        </a:tabLst>
                      </a:pPr>
                      <a:r>
                        <a:rPr lang="en-US" sz="1600" dirty="0">
                          <a:effectLst/>
                        </a:rPr>
                        <a:t>SpaceX conducted their Polaris Dawn mission with their suits that used polycarbonate AM as the base material for their helmet. </a:t>
                      </a:r>
                      <a:endParaRPr lang="en-US" sz="1600" dirty="0">
                        <a:effectLst/>
                        <a:latin typeface="Times New Roman" panose="02020603050405020304" pitchFamily="18" charset="0"/>
                        <a:ea typeface="Times New Roman" panose="02020603050405020304" pitchFamily="18" charset="0"/>
                      </a:endParaRPr>
                    </a:p>
                  </a:txBody>
                  <a:tcPr marL="54879" marR="54879" marT="0" marB="0" anchor="ctr"/>
                </a:tc>
                <a:extLst>
                  <a:ext uri="{0D108BD9-81ED-4DB2-BD59-A6C34878D82A}">
                    <a16:rowId xmlns:a16="http://schemas.microsoft.com/office/drawing/2014/main" val="1858391416"/>
                  </a:ext>
                </a:extLst>
              </a:tr>
            </a:tbl>
          </a:graphicData>
        </a:graphic>
      </p:graphicFrame>
      <p:sp>
        <p:nvSpPr>
          <p:cNvPr id="4" name="Footer Placeholder 3">
            <a:extLst>
              <a:ext uri="{FF2B5EF4-FFF2-40B4-BE49-F238E27FC236}">
                <a16:creationId xmlns:a16="http://schemas.microsoft.com/office/drawing/2014/main" id="{BA1A1C17-90E5-FD43-BF80-BA9CDFD60051}"/>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1AE1BE3B-26C7-BAE9-12BB-F63D6742A079}"/>
              </a:ext>
            </a:extLst>
          </p:cNvPr>
          <p:cNvSpPr>
            <a:spLocks noGrp="1"/>
          </p:cNvSpPr>
          <p:nvPr>
            <p:ph type="sldNum" sz="quarter" idx="12"/>
          </p:nvPr>
        </p:nvSpPr>
        <p:spPr/>
        <p:txBody>
          <a:bodyPr/>
          <a:lstStyle/>
          <a:p>
            <a:pPr>
              <a:defRPr/>
            </a:pPr>
            <a:fld id="{457B86A9-9655-49AA-8089-11BD692C9E90}" type="slidenum">
              <a:rPr lang="en-US" smtClean="0"/>
              <a:pPr>
                <a:defRPr/>
              </a:pPr>
              <a:t>6</a:t>
            </a:fld>
            <a:endParaRPr lang="en-US"/>
          </a:p>
        </p:txBody>
      </p:sp>
      <p:pic>
        <p:nvPicPr>
          <p:cNvPr id="7" name="Picture 36">
            <a:extLst>
              <a:ext uri="{FF2B5EF4-FFF2-40B4-BE49-F238E27FC236}">
                <a16:creationId xmlns:a16="http://schemas.microsoft.com/office/drawing/2014/main" id="{10C636E2-A239-E6C9-B7DC-1B5453439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86" r="7327"/>
          <a:stretch>
            <a:fillRect/>
          </a:stretch>
        </p:blipFill>
        <p:spPr bwMode="auto">
          <a:xfrm>
            <a:off x="14376903" y="1963533"/>
            <a:ext cx="1759332" cy="15037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5" descr="TuPOD deployed © JAXA / NASA">
            <a:extLst>
              <a:ext uri="{FF2B5EF4-FFF2-40B4-BE49-F238E27FC236}">
                <a16:creationId xmlns:a16="http://schemas.microsoft.com/office/drawing/2014/main" id="{644612F1-969D-45C0-04F3-D5FD69DA9B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106" t="32606" r="44973" b="37646"/>
          <a:stretch>
            <a:fillRect/>
          </a:stretch>
        </p:blipFill>
        <p:spPr bwMode="auto">
          <a:xfrm>
            <a:off x="12532005" y="3422209"/>
            <a:ext cx="1523041" cy="15963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2">
            <a:extLst>
              <a:ext uri="{FF2B5EF4-FFF2-40B4-BE49-F238E27FC236}">
                <a16:creationId xmlns:a16="http://schemas.microsoft.com/office/drawing/2014/main" id="{F72AD19D-BC1A-C303-2E7B-98BFFB4A6B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44845" y="5192476"/>
            <a:ext cx="2165572" cy="144371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3">
            <a:extLst>
              <a:ext uri="{FF2B5EF4-FFF2-40B4-BE49-F238E27FC236}">
                <a16:creationId xmlns:a16="http://schemas.microsoft.com/office/drawing/2014/main" id="{9E13D978-9694-60BC-6D81-CEC0411305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7414" y="6464594"/>
            <a:ext cx="1450613" cy="16440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
            <a:extLst>
              <a:ext uri="{FF2B5EF4-FFF2-40B4-BE49-F238E27FC236}">
                <a16:creationId xmlns:a16="http://schemas.microsoft.com/office/drawing/2014/main" id="{BCD594DE-073C-2A2B-832D-20E1FA370D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13222" y="7902386"/>
            <a:ext cx="1757418" cy="14724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67C0127-FBAB-1717-69F0-5488C1C294AD}"/>
              </a:ext>
            </a:extLst>
          </p:cNvPr>
          <p:cNvSpPr txBox="1"/>
          <p:nvPr/>
        </p:nvSpPr>
        <p:spPr>
          <a:xfrm>
            <a:off x="14166246" y="3448888"/>
            <a:ext cx="2180645" cy="646331"/>
          </a:xfrm>
          <a:prstGeom prst="rect">
            <a:avLst/>
          </a:prstGeom>
          <a:noFill/>
        </p:spPr>
        <p:txBody>
          <a:bodyPr wrap="square">
            <a:spAutoFit/>
          </a:bodyPr>
          <a:lstStyle/>
          <a:p>
            <a:pPr algn="ctr"/>
            <a:r>
              <a:rPr lang="en-US" b="1" dirty="0"/>
              <a:t>Spacesuit Helmet – David Clark</a:t>
            </a:r>
          </a:p>
        </p:txBody>
      </p:sp>
      <p:sp>
        <p:nvSpPr>
          <p:cNvPr id="13" name="TextBox 12">
            <a:extLst>
              <a:ext uri="{FF2B5EF4-FFF2-40B4-BE49-F238E27FC236}">
                <a16:creationId xmlns:a16="http://schemas.microsoft.com/office/drawing/2014/main" id="{BBFC7A1C-5DA2-445A-2149-75BC55220F1A}"/>
              </a:ext>
            </a:extLst>
          </p:cNvPr>
          <p:cNvSpPr txBox="1"/>
          <p:nvPr/>
        </p:nvSpPr>
        <p:spPr>
          <a:xfrm>
            <a:off x="14001608" y="9374817"/>
            <a:ext cx="2180645" cy="646331"/>
          </a:xfrm>
          <a:prstGeom prst="rect">
            <a:avLst/>
          </a:prstGeom>
          <a:noFill/>
        </p:spPr>
        <p:txBody>
          <a:bodyPr wrap="square">
            <a:spAutoFit/>
          </a:bodyPr>
          <a:lstStyle/>
          <a:p>
            <a:pPr algn="ctr"/>
            <a:r>
              <a:rPr lang="en-US" b="1" dirty="0"/>
              <a:t>Spacesuit Helmet – SpaceX</a:t>
            </a:r>
          </a:p>
        </p:txBody>
      </p:sp>
      <p:sp>
        <p:nvSpPr>
          <p:cNvPr id="14" name="TextBox 13">
            <a:extLst>
              <a:ext uri="{FF2B5EF4-FFF2-40B4-BE49-F238E27FC236}">
                <a16:creationId xmlns:a16="http://schemas.microsoft.com/office/drawing/2014/main" id="{DC4D4001-BD0A-537C-A3D2-3E45C66DC3A2}"/>
              </a:ext>
            </a:extLst>
          </p:cNvPr>
          <p:cNvSpPr txBox="1"/>
          <p:nvPr/>
        </p:nvSpPr>
        <p:spPr>
          <a:xfrm>
            <a:off x="12365915" y="8108622"/>
            <a:ext cx="1893612" cy="646331"/>
          </a:xfrm>
          <a:prstGeom prst="rect">
            <a:avLst/>
          </a:prstGeom>
          <a:noFill/>
        </p:spPr>
        <p:txBody>
          <a:bodyPr wrap="square">
            <a:spAutoFit/>
          </a:bodyPr>
          <a:lstStyle/>
          <a:p>
            <a:pPr algn="ctr"/>
            <a:r>
              <a:rPr lang="en-US" b="1" dirty="0"/>
              <a:t>Lattice Sorbent Bed</a:t>
            </a:r>
          </a:p>
        </p:txBody>
      </p:sp>
      <p:sp>
        <p:nvSpPr>
          <p:cNvPr id="15" name="TextBox 14">
            <a:extLst>
              <a:ext uri="{FF2B5EF4-FFF2-40B4-BE49-F238E27FC236}">
                <a16:creationId xmlns:a16="http://schemas.microsoft.com/office/drawing/2014/main" id="{52A7917F-E404-4033-CA4A-2055AAC67FFA}"/>
              </a:ext>
            </a:extLst>
          </p:cNvPr>
          <p:cNvSpPr txBox="1"/>
          <p:nvPr/>
        </p:nvSpPr>
        <p:spPr>
          <a:xfrm>
            <a:off x="14376903" y="6609724"/>
            <a:ext cx="1969988" cy="646331"/>
          </a:xfrm>
          <a:prstGeom prst="rect">
            <a:avLst/>
          </a:prstGeom>
          <a:noFill/>
        </p:spPr>
        <p:txBody>
          <a:bodyPr wrap="square">
            <a:spAutoFit/>
          </a:bodyPr>
          <a:lstStyle/>
          <a:p>
            <a:pPr algn="ctr"/>
            <a:r>
              <a:rPr lang="en-US" b="1" dirty="0"/>
              <a:t>Plating AM Thermoplastic</a:t>
            </a:r>
          </a:p>
        </p:txBody>
      </p:sp>
      <p:sp>
        <p:nvSpPr>
          <p:cNvPr id="16" name="TextBox 15">
            <a:extLst>
              <a:ext uri="{FF2B5EF4-FFF2-40B4-BE49-F238E27FC236}">
                <a16:creationId xmlns:a16="http://schemas.microsoft.com/office/drawing/2014/main" id="{5939511A-0810-50AA-B13B-6D192D10300D}"/>
              </a:ext>
            </a:extLst>
          </p:cNvPr>
          <p:cNvSpPr txBox="1"/>
          <p:nvPr/>
        </p:nvSpPr>
        <p:spPr>
          <a:xfrm>
            <a:off x="12243234" y="5005317"/>
            <a:ext cx="1969988" cy="646331"/>
          </a:xfrm>
          <a:prstGeom prst="rect">
            <a:avLst/>
          </a:prstGeom>
          <a:noFill/>
        </p:spPr>
        <p:txBody>
          <a:bodyPr wrap="square">
            <a:spAutoFit/>
          </a:bodyPr>
          <a:lstStyle/>
          <a:p>
            <a:pPr algn="ctr"/>
            <a:r>
              <a:rPr lang="en-US" b="1" dirty="0"/>
              <a:t>CubeSat Deployment</a:t>
            </a:r>
          </a:p>
        </p:txBody>
      </p:sp>
    </p:spTree>
    <p:extLst>
      <p:ext uri="{BB962C8B-B14F-4D97-AF65-F5344CB8AC3E}">
        <p14:creationId xmlns:p14="http://schemas.microsoft.com/office/powerpoint/2010/main" val="371812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B99D-5632-F2BC-CF61-00C958C1E5FB}"/>
              </a:ext>
            </a:extLst>
          </p:cNvPr>
          <p:cNvSpPr>
            <a:spLocks noGrp="1"/>
          </p:cNvSpPr>
          <p:nvPr>
            <p:ph type="title"/>
          </p:nvPr>
        </p:nvSpPr>
        <p:spPr/>
        <p:txBody>
          <a:bodyPr/>
          <a:lstStyle/>
          <a:p>
            <a:r>
              <a:rPr lang="en-US" dirty="0"/>
              <a:t>Testing Plan</a:t>
            </a:r>
          </a:p>
        </p:txBody>
      </p:sp>
      <p:sp>
        <p:nvSpPr>
          <p:cNvPr id="3" name="Content Placeholder 2">
            <a:extLst>
              <a:ext uri="{FF2B5EF4-FFF2-40B4-BE49-F238E27FC236}">
                <a16:creationId xmlns:a16="http://schemas.microsoft.com/office/drawing/2014/main" id="{424F1D63-2CC7-4A58-E7C0-620EA5694E58}"/>
              </a:ext>
            </a:extLst>
          </p:cNvPr>
          <p:cNvSpPr>
            <a:spLocks noGrp="1"/>
          </p:cNvSpPr>
          <p:nvPr>
            <p:ph idx="1"/>
          </p:nvPr>
        </p:nvSpPr>
        <p:spPr>
          <a:xfrm>
            <a:off x="411480" y="1676400"/>
            <a:ext cx="15636240" cy="3465968"/>
          </a:xfrm>
        </p:spPr>
        <p:txBody>
          <a:bodyPr>
            <a:normAutofit fontScale="92500" lnSpcReduction="20000"/>
          </a:bodyPr>
          <a:lstStyle/>
          <a:p>
            <a:r>
              <a:rPr lang="en-US" dirty="0"/>
              <a:t>To raise the TRL of the materials considered, an infusion path is defined</a:t>
            </a:r>
          </a:p>
          <a:p>
            <a:pPr lvl="1"/>
            <a:r>
              <a:rPr lang="en-US" dirty="0"/>
              <a:t>Identify environment</a:t>
            </a:r>
          </a:p>
          <a:p>
            <a:pPr lvl="1"/>
            <a:r>
              <a:rPr lang="en-US" dirty="0"/>
              <a:t>Consider new materials for infusion</a:t>
            </a:r>
          </a:p>
          <a:p>
            <a:pPr lvl="1"/>
            <a:r>
              <a:rPr lang="en-US" dirty="0"/>
              <a:t>Review existing materials properties from material database and vendor specifications</a:t>
            </a:r>
          </a:p>
          <a:p>
            <a:pPr lvl="1"/>
            <a:r>
              <a:rPr lang="en-US" dirty="0"/>
              <a:t>Identify material testing gaps</a:t>
            </a:r>
          </a:p>
          <a:p>
            <a:pPr lvl="1"/>
            <a:r>
              <a:rPr lang="en-US" dirty="0"/>
              <a:t>Test materials and update database</a:t>
            </a:r>
          </a:p>
          <a:p>
            <a:pPr lvl="1"/>
            <a:r>
              <a:rPr lang="en-US" dirty="0"/>
              <a:t>Build and test prototypes</a:t>
            </a:r>
          </a:p>
          <a:p>
            <a:endParaRPr lang="en-US" dirty="0"/>
          </a:p>
        </p:txBody>
      </p:sp>
      <p:sp>
        <p:nvSpPr>
          <p:cNvPr id="4" name="Footer Placeholder 3">
            <a:extLst>
              <a:ext uri="{FF2B5EF4-FFF2-40B4-BE49-F238E27FC236}">
                <a16:creationId xmlns:a16="http://schemas.microsoft.com/office/drawing/2014/main" id="{2928A23F-83CE-FA3B-247E-88B3EC3E313E}"/>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74167C13-0800-53D5-1DF0-C243A84CDB07}"/>
              </a:ext>
            </a:extLst>
          </p:cNvPr>
          <p:cNvSpPr>
            <a:spLocks noGrp="1"/>
          </p:cNvSpPr>
          <p:nvPr>
            <p:ph type="sldNum" sz="quarter" idx="12"/>
          </p:nvPr>
        </p:nvSpPr>
        <p:spPr/>
        <p:txBody>
          <a:bodyPr/>
          <a:lstStyle/>
          <a:p>
            <a:pPr>
              <a:defRPr/>
            </a:pPr>
            <a:fld id="{457B86A9-9655-49AA-8089-11BD692C9E90}" type="slidenum">
              <a:rPr lang="en-US" smtClean="0"/>
              <a:pPr>
                <a:defRPr/>
              </a:pPr>
              <a:t>7</a:t>
            </a:fld>
            <a:endParaRPr lang="en-US"/>
          </a:p>
        </p:txBody>
      </p:sp>
      <p:pic>
        <p:nvPicPr>
          <p:cNvPr id="6" name="Picture 5">
            <a:extLst>
              <a:ext uri="{FF2B5EF4-FFF2-40B4-BE49-F238E27FC236}">
                <a16:creationId xmlns:a16="http://schemas.microsoft.com/office/drawing/2014/main" id="{893FEE9A-F3A4-6232-0300-AB7C53F38CF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142" r="3581"/>
          <a:stretch/>
        </p:blipFill>
        <p:spPr bwMode="auto">
          <a:xfrm>
            <a:off x="3095260" y="5142368"/>
            <a:ext cx="10268680" cy="3894709"/>
          </a:xfrm>
          <a:prstGeom prst="rect">
            <a:avLst/>
          </a:prstGeom>
          <a:ln>
            <a:solidFill>
              <a:schemeClr val="tx1"/>
            </a:solid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4085710B-9E6A-56F1-8CBB-85C36E611715}"/>
              </a:ext>
            </a:extLst>
          </p:cNvPr>
          <p:cNvSpPr txBox="1"/>
          <p:nvPr/>
        </p:nvSpPr>
        <p:spPr>
          <a:xfrm>
            <a:off x="6308760" y="9037077"/>
            <a:ext cx="4110273" cy="400110"/>
          </a:xfrm>
          <a:prstGeom prst="rect">
            <a:avLst/>
          </a:prstGeom>
          <a:noFill/>
        </p:spPr>
        <p:txBody>
          <a:bodyPr wrap="square">
            <a:spAutoFit/>
          </a:bodyPr>
          <a:lstStyle/>
          <a:p>
            <a:pPr algn="ctr"/>
            <a:r>
              <a:rPr lang="en-US" sz="2000" b="1" dirty="0"/>
              <a:t>Testing Plan and Infusion Path</a:t>
            </a:r>
          </a:p>
        </p:txBody>
      </p:sp>
    </p:spTree>
    <p:extLst>
      <p:ext uri="{BB962C8B-B14F-4D97-AF65-F5344CB8AC3E}">
        <p14:creationId xmlns:p14="http://schemas.microsoft.com/office/powerpoint/2010/main" val="3216841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B3964-05EC-1D30-A07B-860D6324EF2F}"/>
              </a:ext>
            </a:extLst>
          </p:cNvPr>
          <p:cNvSpPr>
            <a:spLocks noGrp="1"/>
          </p:cNvSpPr>
          <p:nvPr>
            <p:ph type="title"/>
          </p:nvPr>
        </p:nvSpPr>
        <p:spPr/>
        <p:txBody>
          <a:bodyPr/>
          <a:lstStyle/>
          <a:p>
            <a:r>
              <a:rPr lang="en-US" dirty="0"/>
              <a:t>Applications</a:t>
            </a:r>
          </a:p>
        </p:txBody>
      </p:sp>
      <p:sp>
        <p:nvSpPr>
          <p:cNvPr id="3" name="Content Placeholder 2">
            <a:extLst>
              <a:ext uri="{FF2B5EF4-FFF2-40B4-BE49-F238E27FC236}">
                <a16:creationId xmlns:a16="http://schemas.microsoft.com/office/drawing/2014/main" id="{D5111F12-F328-D143-47C8-B98F669D6E9E}"/>
              </a:ext>
            </a:extLst>
          </p:cNvPr>
          <p:cNvSpPr>
            <a:spLocks noGrp="1"/>
          </p:cNvSpPr>
          <p:nvPr>
            <p:ph idx="1"/>
          </p:nvPr>
        </p:nvSpPr>
        <p:spPr/>
        <p:txBody>
          <a:bodyPr>
            <a:normAutofit fontScale="77500" lnSpcReduction="20000"/>
          </a:bodyPr>
          <a:lstStyle/>
          <a:p>
            <a:r>
              <a:rPr lang="en-US" b="1" dirty="0"/>
              <a:t>Ventilation System </a:t>
            </a:r>
          </a:p>
          <a:p>
            <a:pPr lvl="1"/>
            <a:r>
              <a:rPr lang="en-US" dirty="0"/>
              <a:t>Consists of manifolds, fans, CO</a:t>
            </a:r>
            <a:r>
              <a:rPr lang="en-US" baseline="-25000" dirty="0"/>
              <a:t>2</a:t>
            </a:r>
            <a:r>
              <a:rPr lang="en-US" dirty="0"/>
              <a:t> removal systems and associated housings, and heat exchangers. </a:t>
            </a:r>
          </a:p>
          <a:p>
            <a:pPr lvl="1"/>
            <a:r>
              <a:rPr lang="en-US" dirty="0"/>
              <a:t>Thermoplastics could be integrated to replace the pressure-holding elements</a:t>
            </a:r>
          </a:p>
          <a:p>
            <a:pPr lvl="1"/>
            <a:r>
              <a:rPr lang="en-US" dirty="0"/>
              <a:t>Special attention should be paid to the 100% oxygen requirement </a:t>
            </a:r>
          </a:p>
          <a:p>
            <a:r>
              <a:rPr lang="en-US" b="1" dirty="0"/>
              <a:t>Thermal Loop System</a:t>
            </a:r>
          </a:p>
          <a:p>
            <a:pPr lvl="1"/>
            <a:r>
              <a:rPr lang="en-US" dirty="0"/>
              <a:t>Consists of pumps, housings, water evaporator, heat exchanger, check valves, and associated tubing. </a:t>
            </a:r>
          </a:p>
          <a:p>
            <a:pPr lvl="1"/>
            <a:r>
              <a:rPr lang="en-US" dirty="0"/>
              <a:t>Thermoplastics could be used to replace any non-active, pressure holding elements in the water loop. </a:t>
            </a:r>
          </a:p>
          <a:p>
            <a:pPr lvl="1"/>
            <a:r>
              <a:rPr lang="en-US" dirty="0"/>
              <a:t>Special attention and testing should be conducted to verify the iodinated water is compatible with the material chosen and the material does not leach into the water loop</a:t>
            </a:r>
          </a:p>
          <a:p>
            <a:r>
              <a:rPr lang="en-US" b="1" dirty="0"/>
              <a:t>Avionics and Power</a:t>
            </a:r>
          </a:p>
          <a:p>
            <a:pPr lvl="1"/>
            <a:r>
              <a:rPr lang="en-US" dirty="0"/>
              <a:t>Consists of multiple avionics boxes and battery housings</a:t>
            </a:r>
          </a:p>
          <a:p>
            <a:pPr lvl="1"/>
            <a:r>
              <a:rPr lang="en-US" dirty="0"/>
              <a:t>Could be replaced with thermoplastics as they do not hold a lot of stress</a:t>
            </a:r>
          </a:p>
          <a:p>
            <a:pPr lvl="1"/>
            <a:r>
              <a:rPr lang="en-US" dirty="0"/>
              <a:t>Special attention should be paid to EMI, thermal, and bonding requirements</a:t>
            </a:r>
          </a:p>
          <a:p>
            <a:r>
              <a:rPr lang="en-US" b="1" dirty="0"/>
              <a:t>Structure</a:t>
            </a:r>
          </a:p>
          <a:p>
            <a:pPr lvl="1"/>
            <a:r>
              <a:rPr lang="en-US" dirty="0"/>
              <a:t>Holds all the other components of the PLSS together</a:t>
            </a:r>
          </a:p>
          <a:p>
            <a:pPr lvl="1"/>
            <a:r>
              <a:rPr lang="en-US" dirty="0"/>
              <a:t>Brackets could be switched to thermoplastics</a:t>
            </a:r>
          </a:p>
          <a:p>
            <a:pPr lvl="1"/>
            <a:r>
              <a:rPr lang="en-US" dirty="0"/>
              <a:t>Special attention should be paid to galvanic compatibility between the primary structure and the associated brackets</a:t>
            </a:r>
          </a:p>
        </p:txBody>
      </p:sp>
      <p:sp>
        <p:nvSpPr>
          <p:cNvPr id="4" name="Footer Placeholder 3">
            <a:extLst>
              <a:ext uri="{FF2B5EF4-FFF2-40B4-BE49-F238E27FC236}">
                <a16:creationId xmlns:a16="http://schemas.microsoft.com/office/drawing/2014/main" id="{41F3741C-4D16-4ACA-5646-4C15849DBB71}"/>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67725870-F52E-9D60-3723-E1D26594E193}"/>
              </a:ext>
            </a:extLst>
          </p:cNvPr>
          <p:cNvSpPr>
            <a:spLocks noGrp="1"/>
          </p:cNvSpPr>
          <p:nvPr>
            <p:ph type="sldNum" sz="quarter" idx="12"/>
          </p:nvPr>
        </p:nvSpPr>
        <p:spPr/>
        <p:txBody>
          <a:bodyPr/>
          <a:lstStyle/>
          <a:p>
            <a:pPr>
              <a:defRPr/>
            </a:pPr>
            <a:fld id="{457B86A9-9655-49AA-8089-11BD692C9E90}" type="slidenum">
              <a:rPr lang="en-US" smtClean="0"/>
              <a:pPr>
                <a:defRPr/>
              </a:pPr>
              <a:t>8</a:t>
            </a:fld>
            <a:endParaRPr lang="en-US"/>
          </a:p>
        </p:txBody>
      </p:sp>
    </p:spTree>
    <p:extLst>
      <p:ext uri="{BB962C8B-B14F-4D97-AF65-F5344CB8AC3E}">
        <p14:creationId xmlns:p14="http://schemas.microsoft.com/office/powerpoint/2010/main" val="140569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26127-BFD2-3B73-9A67-24E052177B68}"/>
              </a:ext>
            </a:extLst>
          </p:cNvPr>
          <p:cNvSpPr>
            <a:spLocks noGrp="1"/>
          </p:cNvSpPr>
          <p:nvPr>
            <p:ph type="title"/>
          </p:nvPr>
        </p:nvSpPr>
        <p:spPr/>
        <p:txBody>
          <a:bodyPr/>
          <a:lstStyle/>
          <a:p>
            <a:r>
              <a:rPr lang="en-US" dirty="0"/>
              <a:t>Materials and Standards for Testing</a:t>
            </a:r>
          </a:p>
        </p:txBody>
      </p:sp>
      <p:sp>
        <p:nvSpPr>
          <p:cNvPr id="3" name="Content Placeholder 2">
            <a:extLst>
              <a:ext uri="{FF2B5EF4-FFF2-40B4-BE49-F238E27FC236}">
                <a16:creationId xmlns:a16="http://schemas.microsoft.com/office/drawing/2014/main" id="{CA52A218-5475-F81C-24F0-E54228C01C83}"/>
              </a:ext>
            </a:extLst>
          </p:cNvPr>
          <p:cNvSpPr>
            <a:spLocks noGrp="1"/>
          </p:cNvSpPr>
          <p:nvPr>
            <p:ph idx="1"/>
          </p:nvPr>
        </p:nvSpPr>
        <p:spPr/>
        <p:txBody>
          <a:bodyPr>
            <a:normAutofit fontScale="62500" lnSpcReduction="20000"/>
          </a:bodyPr>
          <a:lstStyle/>
          <a:p>
            <a:r>
              <a:rPr lang="en-US" b="1" dirty="0"/>
              <a:t>Initial Materials Selected for Testing</a:t>
            </a:r>
          </a:p>
          <a:p>
            <a:pPr lvl="1"/>
            <a:r>
              <a:rPr lang="en-US" dirty="0"/>
              <a:t>Carbon Filled Thermoplastics </a:t>
            </a:r>
          </a:p>
          <a:p>
            <a:pPr lvl="2"/>
            <a:r>
              <a:rPr lang="en-US" dirty="0"/>
              <a:t>PEEK CF30 (MIL-P-46183)</a:t>
            </a:r>
          </a:p>
          <a:p>
            <a:pPr lvl="1"/>
            <a:r>
              <a:rPr lang="en-US" dirty="0"/>
              <a:t>Glass Filled Thermoplastics </a:t>
            </a:r>
          </a:p>
          <a:p>
            <a:pPr lvl="2"/>
            <a:r>
              <a:rPr lang="en-US" dirty="0"/>
              <a:t>PEEK GF30 (MIL-P-46183) and Ultem (PEI) 2300 (MIL-P-46184)</a:t>
            </a:r>
          </a:p>
          <a:p>
            <a:pPr lvl="1"/>
            <a:r>
              <a:rPr lang="en-US" dirty="0"/>
              <a:t>General Thermoplastics </a:t>
            </a:r>
          </a:p>
          <a:p>
            <a:pPr lvl="2"/>
            <a:r>
              <a:rPr lang="en-US" dirty="0"/>
              <a:t>PEEK Natural (per MIL-P-46183) and Ultem (PEI) 1000 (per MIL-P-46184) )</a:t>
            </a:r>
          </a:p>
          <a:p>
            <a:pPr lvl="1"/>
            <a:r>
              <a:rPr lang="en-US" dirty="0"/>
              <a:t>Additive Manufactured Thermoplastics </a:t>
            </a:r>
          </a:p>
          <a:p>
            <a:pPr lvl="2"/>
            <a:r>
              <a:rPr lang="en-US" dirty="0"/>
              <a:t>Windform SP (Nylon 11 +CF) (AM) and Windform XT 2.0 (Nylon 12 +CF) (AM)</a:t>
            </a:r>
          </a:p>
          <a:p>
            <a:r>
              <a:rPr lang="en-US" b="1" dirty="0"/>
              <a:t>Recommended supplemental testing for advanced materials in spaceflight</a:t>
            </a:r>
          </a:p>
          <a:p>
            <a:pPr lvl="1"/>
            <a:r>
              <a:rPr lang="en-US" dirty="0"/>
              <a:t>General Thermoplastic Tests</a:t>
            </a:r>
          </a:p>
          <a:p>
            <a:pPr lvl="2"/>
            <a:r>
              <a:rPr lang="en-US" dirty="0"/>
              <a:t>ASTM-D4065 – Dynamic Mechanical Analysis (DMA) for temperature performance</a:t>
            </a:r>
          </a:p>
          <a:p>
            <a:pPr lvl="2"/>
            <a:r>
              <a:rPr lang="en-US" dirty="0"/>
              <a:t>ASTM-D256 – Izod Impact Test </a:t>
            </a:r>
          </a:p>
          <a:p>
            <a:pPr lvl="2"/>
            <a:r>
              <a:rPr lang="en-US" dirty="0"/>
              <a:t>ASTM-D7332 – Pull out test for fasteners</a:t>
            </a:r>
          </a:p>
          <a:p>
            <a:pPr lvl="2"/>
            <a:r>
              <a:rPr lang="en-US" dirty="0"/>
              <a:t>ASTM-D3846 – Shear strength of plastic </a:t>
            </a:r>
          </a:p>
          <a:p>
            <a:pPr lvl="2"/>
            <a:r>
              <a:rPr lang="en-US" dirty="0"/>
              <a:t>ASTM-D570 – Water Absorption Tests </a:t>
            </a:r>
          </a:p>
          <a:p>
            <a:pPr lvl="2"/>
            <a:r>
              <a:rPr lang="en-US" dirty="0"/>
              <a:t>ASTM-E328 – Creep Test </a:t>
            </a:r>
          </a:p>
          <a:p>
            <a:pPr lvl="2"/>
            <a:r>
              <a:rPr lang="en-US" dirty="0"/>
              <a:t>ASTM-D2863 - Oxygen Index </a:t>
            </a:r>
          </a:p>
          <a:p>
            <a:pPr lvl="2"/>
            <a:r>
              <a:rPr lang="en-US" dirty="0"/>
              <a:t>ASTM-E595 – Outgassing </a:t>
            </a:r>
          </a:p>
          <a:p>
            <a:pPr lvl="2"/>
            <a:r>
              <a:rPr lang="en-US" dirty="0"/>
              <a:t>NASA-STD-6001B – Off gassing/toxicity </a:t>
            </a:r>
          </a:p>
          <a:p>
            <a:pPr lvl="1"/>
            <a:r>
              <a:rPr lang="en-US" dirty="0"/>
              <a:t>AM Testing</a:t>
            </a:r>
          </a:p>
          <a:p>
            <a:pPr lvl="2"/>
            <a:r>
              <a:rPr lang="en-US" dirty="0"/>
              <a:t>ASTM-D638 - Tensile test in multiple print orientations (X-Y/ Z)</a:t>
            </a:r>
          </a:p>
          <a:p>
            <a:pPr lvl="1"/>
            <a:r>
              <a:rPr lang="en-US" dirty="0"/>
              <a:t>Plating Testing</a:t>
            </a:r>
          </a:p>
          <a:p>
            <a:pPr lvl="2"/>
            <a:r>
              <a:rPr lang="en-US" dirty="0"/>
              <a:t>ASTM-D7127 – Surface Roughness </a:t>
            </a:r>
          </a:p>
          <a:p>
            <a:pPr lvl="2"/>
            <a:r>
              <a:rPr lang="en-US" dirty="0"/>
              <a:t>ASTM-C177 – Thermal Conductivity </a:t>
            </a:r>
          </a:p>
          <a:p>
            <a:pPr lvl="2"/>
            <a:r>
              <a:rPr lang="en-US" dirty="0"/>
              <a:t>ASTM-D638 – Tensile Properties </a:t>
            </a:r>
          </a:p>
          <a:p>
            <a:pPr lvl="2"/>
            <a:r>
              <a:rPr lang="en-US" dirty="0"/>
              <a:t>ASTM-D4935 – EMI Testing </a:t>
            </a:r>
          </a:p>
        </p:txBody>
      </p:sp>
      <p:sp>
        <p:nvSpPr>
          <p:cNvPr id="4" name="Footer Placeholder 3">
            <a:extLst>
              <a:ext uri="{FF2B5EF4-FFF2-40B4-BE49-F238E27FC236}">
                <a16:creationId xmlns:a16="http://schemas.microsoft.com/office/drawing/2014/main" id="{E46F2B2B-DF5F-35EA-346E-4A194BE62415}"/>
              </a:ext>
            </a:extLst>
          </p:cNvPr>
          <p:cNvSpPr>
            <a:spLocks noGrp="1"/>
          </p:cNvSpPr>
          <p:nvPr>
            <p:ph type="ftr" sz="quarter" idx="11"/>
          </p:nvPr>
        </p:nvSpPr>
        <p:spPr/>
        <p:txBody>
          <a:bodyPr/>
          <a:lstStyle/>
          <a:p>
            <a:pPr>
              <a:defRPr/>
            </a:pPr>
            <a:r>
              <a:rPr lang="en-US"/>
              <a:t>International Conference on Environmental Systems ICES-2026-128</a:t>
            </a:r>
            <a:endParaRPr lang="en-US" dirty="0"/>
          </a:p>
        </p:txBody>
      </p:sp>
      <p:sp>
        <p:nvSpPr>
          <p:cNvPr id="5" name="Slide Number Placeholder 4">
            <a:extLst>
              <a:ext uri="{FF2B5EF4-FFF2-40B4-BE49-F238E27FC236}">
                <a16:creationId xmlns:a16="http://schemas.microsoft.com/office/drawing/2014/main" id="{0079CFBD-E137-5D8F-5592-2B6822830AFE}"/>
              </a:ext>
            </a:extLst>
          </p:cNvPr>
          <p:cNvSpPr>
            <a:spLocks noGrp="1"/>
          </p:cNvSpPr>
          <p:nvPr>
            <p:ph type="sldNum" sz="quarter" idx="12"/>
          </p:nvPr>
        </p:nvSpPr>
        <p:spPr/>
        <p:txBody>
          <a:bodyPr/>
          <a:lstStyle/>
          <a:p>
            <a:pPr>
              <a:defRPr/>
            </a:pPr>
            <a:fld id="{457B86A9-9655-49AA-8089-11BD692C9E90}" type="slidenum">
              <a:rPr lang="en-US" smtClean="0"/>
              <a:pPr>
                <a:defRPr/>
              </a:pPr>
              <a:t>9</a:t>
            </a:fld>
            <a:endParaRPr lang="en-US"/>
          </a:p>
        </p:txBody>
      </p:sp>
    </p:spTree>
    <p:extLst>
      <p:ext uri="{BB962C8B-B14F-4D97-AF65-F5344CB8AC3E}">
        <p14:creationId xmlns:p14="http://schemas.microsoft.com/office/powerpoint/2010/main" val="913773846"/>
      </p:ext>
    </p:extLst>
  </p:cSld>
  <p:clrMapOvr>
    <a:masterClrMapping/>
  </p:clrMapOvr>
</p:sld>
</file>

<file path=ppt/theme/theme1.xml><?xml version="1.0" encoding="utf-8"?>
<a:theme xmlns:a="http://schemas.openxmlformats.org/drawingml/2006/main" name="1_AdvEVASysDe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9F00B018571C4FA5ED58717A1F1E76" ma:contentTypeVersion="19" ma:contentTypeDescription="Create a new document." ma:contentTypeScope="" ma:versionID="661af9d480ec55a15cff43a46a96ddae">
  <xsd:schema xmlns:xsd="http://www.w3.org/2001/XMLSchema" xmlns:xs="http://www.w3.org/2001/XMLSchema" xmlns:p="http://schemas.microsoft.com/office/2006/metadata/properties" xmlns:ns2="400c7531-31a8-4716-b5ad-7e8873caf95c" xmlns:ns3="d94b1467-c10c-4d79-99bf-cae40cc3ef51" targetNamespace="http://schemas.microsoft.com/office/2006/metadata/properties" ma:root="true" ma:fieldsID="a11d557fc806ea4e2a28fc0e2c85ee01" ns2:_="" ns3:_="">
    <xsd:import namespace="400c7531-31a8-4716-b5ad-7e8873caf95c"/>
    <xsd:import namespace="d94b1467-c10c-4d79-99bf-cae40cc3ef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element ref="ns2:MediaServiceBillingMetadata" minOccurs="0"/>
                <xsd:element ref="ns2:hyperlink" minOccurs="0"/>
                <xsd:element ref="ns2:g227a2be3b914fdbb4c2adb3f7d6cbe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0c7531-31a8-4716-b5ad-7e8873caf9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hyperlink" ma:index="24"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g227a2be3b914fdbb4c2adb3f7d6cbea" ma:index="26" nillable="true" ma:taxonomy="true" ma:internalName="g227a2be3b914fdbb4c2adb3f7d6cbea" ma:taxonomyFieldName="metadata" ma:displayName="metadata" ma:default="" ma:fieldId="{0227a2be-3b91-4fdb-b4c2-adb3f7d6cbea}" ma:sspId="0fb68aea-d2ee-4a6c-85e6-e4b5686e96e8" ma:termSetId="71246db4-9548-4259-96b5-ef543242351b"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94b1467-c10c-4d79-99bf-cae40cc3ef5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5f48a850-265e-433a-83ac-41fdaff90621}" ma:internalName="TaxCatchAll" ma:showField="CatchAllData" ma:web="d94b1467-c10c-4d79-99bf-cae40cc3ef5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00c7531-31a8-4716-b5ad-7e8873caf95c">
      <Terms xmlns="http://schemas.microsoft.com/office/infopath/2007/PartnerControls"/>
    </lcf76f155ced4ddcb4097134ff3c332f>
    <TaxCatchAll xmlns="d94b1467-c10c-4d79-99bf-cae40cc3ef51" xsi:nil="true"/>
    <g227a2be3b914fdbb4c2adb3f7d6cbea xmlns="400c7531-31a8-4716-b5ad-7e8873caf95c">
      <Terms xmlns="http://schemas.microsoft.com/office/infopath/2007/PartnerControls"/>
    </g227a2be3b914fdbb4c2adb3f7d6cbea>
    <hyperlink xmlns="400c7531-31a8-4716-b5ad-7e8873caf95c">
      <Url xsi:nil="true"/>
      <Description xsi:nil="true"/>
    </hyperlink>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8F3700-E208-4CF8-B535-E4F2C2DC99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0c7531-31a8-4716-b5ad-7e8873caf95c"/>
    <ds:schemaRef ds:uri="d94b1467-c10c-4d79-99bf-cae40cc3ef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CA6881-A142-409B-A0B2-4126FF1E4183}">
  <ds:schemaRefs>
    <ds:schemaRef ds:uri="http://purl.org/dc/dcmitype/"/>
    <ds:schemaRef ds:uri="http://www.w3.org/XML/1998/namespace"/>
    <ds:schemaRef ds:uri="http://purl.org/dc/terms/"/>
    <ds:schemaRef ds:uri="http://purl.org/dc/elements/1.1/"/>
    <ds:schemaRef ds:uri="d94b1467-c10c-4d79-99bf-cae40cc3ef51"/>
    <ds:schemaRef ds:uri="http://schemas.microsoft.com/office/2006/documentManagement/types"/>
    <ds:schemaRef ds:uri="http://schemas.microsoft.com/office/2006/metadata/properties"/>
    <ds:schemaRef ds:uri="400c7531-31a8-4716-b5ad-7e8873caf95c"/>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23DF0B9A-C357-4219-B094-088F7D11D38C}">
  <ds:schemaRefs>
    <ds:schemaRef ds:uri="http://schemas.microsoft.com/sharepoint/v3/contenttype/forms"/>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Office Theme</Template>
  <TotalTime>3722</TotalTime>
  <Words>3618</Words>
  <Application>Microsoft Office PowerPoint</Application>
  <PresentationFormat>Custom</PresentationFormat>
  <Paragraphs>581</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Cambria Math</vt:lpstr>
      <vt:lpstr>Roboto</vt:lpstr>
      <vt:lpstr>Times New Roman</vt:lpstr>
      <vt:lpstr>Wingdings</vt:lpstr>
      <vt:lpstr>1_AdvEVASysDev</vt:lpstr>
      <vt:lpstr>Advanced Materials Testing Plan for the Space Suit  Portable Life Support System</vt:lpstr>
      <vt:lpstr>Introduction</vt:lpstr>
      <vt:lpstr>Considerations, Usage, and Safety</vt:lpstr>
      <vt:lpstr>Advanced Material Options</vt:lpstr>
      <vt:lpstr>Current Applications</vt:lpstr>
      <vt:lpstr>Current Applications</vt:lpstr>
      <vt:lpstr>Testing Plan</vt:lpstr>
      <vt:lpstr>Applications</vt:lpstr>
      <vt:lpstr>Materials and Standards for Testing</vt:lpstr>
      <vt:lpstr>Plating Preliminary Results</vt:lpstr>
      <vt:lpstr>Plating Thermal Testing</vt:lpstr>
      <vt:lpstr>Plating Pull Testing</vt:lpstr>
      <vt:lpstr>Insert Pullout Testing</vt:lpstr>
      <vt:lpstr>Insert Pullout Results</vt:lpstr>
      <vt:lpstr>Water Absorption and Pull Tests</vt:lpstr>
      <vt:lpstr>Forward Work</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Meginnis, Carly A. (JSC-EC511)</dc:creator>
  <cp:lastModifiedBy>Ogilvie, Ryan E. (JSC-EC511)</cp:lastModifiedBy>
  <cp:revision>1</cp:revision>
  <dcterms:created xsi:type="dcterms:W3CDTF">2022-09-28T18:20:57Z</dcterms:created>
  <dcterms:modified xsi:type="dcterms:W3CDTF">2026-06-15T19:00:54Z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0x010100029F00B018571C4FA5ED58717A1F1E76</vt:lpwstr>
  </property>
  <property fmtid="{D5CDD505-2E9C-101B-9397-08002B2CF9AE}" pid="3" name="MediaServiceImageTags">
    <vt:lpwstr/>
  </property>
  <property fmtid="{D5CDD505-2E9C-101B-9397-08002B2CF9AE}" pid="4" name="metadata">
    <vt:lpwstr/>
  </property>
</Properties>
</file>