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1042653215" r:id="rId5"/>
  </p:sldIdLst>
  <p:sldSz cx="30240288" cy="42840275"/>
  <p:notesSz cx="6858000" cy="9144000"/>
  <p:defaultTextStyle>
    <a:defPPr>
      <a:defRPr lang="en-US"/>
    </a:defPPr>
    <a:lvl1pPr marL="0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90044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80088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70132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60176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50220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40264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30309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20353" algn="l" defTabSz="209004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93" userDrawn="1">
          <p15:clr>
            <a:srgbClr val="A4A3A4"/>
          </p15:clr>
        </p15:guide>
        <p15:guide id="2" pos="95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51B3DA-CAD8-40FC-977A-9698037EC2D0}" v="270" dt="2026-06-15T12:41:53.495"/>
    <p1510:client id="{7215D842-2134-40E9-8C5E-E41E7192ED4C}" v="1781" dt="2026-06-15T12:38:40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" d="100"/>
          <a:sy n="10" d="100"/>
        </p:scale>
        <p:origin x="3822" y="1002"/>
      </p:cViewPr>
      <p:guideLst>
        <p:guide orient="horz" pos="13493"/>
        <p:guide pos="95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vern, James C. (GSFC-592.0)[AERODYNE INDUSTRIES]" userId="adf79823-c8b7-4104-a6de-420c5655099b" providerId="ADAL" clId="{88BA8D2D-B692-476C-B95A-E0788AB04BBE}"/>
    <pc:docChg chg="undo custSel addSld delSld modSld">
      <pc:chgData name="Govern, James C. (GSFC-592.0)[AERODYNE INDUSTRIES]" userId="adf79823-c8b7-4104-a6de-420c5655099b" providerId="ADAL" clId="{88BA8D2D-B692-476C-B95A-E0788AB04BBE}" dt="2026-06-15T12:38:40.728" v="1852"/>
      <pc:docMkLst>
        <pc:docMk/>
      </pc:docMkLst>
      <pc:sldChg chg="modSp mod">
        <pc:chgData name="Govern, James C. (GSFC-592.0)[AERODYNE INDUSTRIES]" userId="adf79823-c8b7-4104-a6de-420c5655099b" providerId="ADAL" clId="{88BA8D2D-B692-476C-B95A-E0788AB04BBE}" dt="2026-06-15T00:04:51.172" v="895" actId="1036"/>
        <pc:sldMkLst>
          <pc:docMk/>
          <pc:sldMk cId="2961334928" sldId="256"/>
        </pc:sldMkLst>
        <pc:spChg chg="mod">
          <ac:chgData name="Govern, James C. (GSFC-592.0)[AERODYNE INDUSTRIES]" userId="adf79823-c8b7-4104-a6de-420c5655099b" providerId="ADAL" clId="{88BA8D2D-B692-476C-B95A-E0788AB04BBE}" dt="2026-06-15T00:04:51.172" v="895" actId="1036"/>
          <ac:spMkLst>
            <pc:docMk/>
            <pc:sldMk cId="2961334928" sldId="256"/>
            <ac:spMk id="4" creationId="{82122BDA-5A1B-7B15-0587-91DA03AC09C6}"/>
          </ac:spMkLst>
        </pc:spChg>
      </pc:sldChg>
      <pc:sldChg chg="addSp delSp modSp add mod delAnim modAnim">
        <pc:chgData name="Govern, James C. (GSFC-592.0)[AERODYNE INDUSTRIES]" userId="adf79823-c8b7-4104-a6de-420c5655099b" providerId="ADAL" clId="{88BA8D2D-B692-476C-B95A-E0788AB04BBE}" dt="2026-06-15T12:38:40.728" v="1852"/>
        <pc:sldMkLst>
          <pc:docMk/>
          <pc:sldMk cId="968005942" sldId="1042653215"/>
        </pc:sldMkLst>
        <pc:spChg chg="del mod">
          <ac:chgData name="Govern, James C. (GSFC-592.0)[AERODYNE INDUSTRIES]" userId="adf79823-c8b7-4104-a6de-420c5655099b" providerId="ADAL" clId="{88BA8D2D-B692-476C-B95A-E0788AB04BBE}" dt="2026-06-14T23:31:25.146" v="185" actId="478"/>
          <ac:spMkLst>
            <pc:docMk/>
            <pc:sldMk cId="968005942" sldId="1042653215"/>
            <ac:spMk id="2" creationId="{CC936D08-2E50-B646-431A-C19682C9E791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3" creationId="{62CFCF1A-4D6A-A101-DE4C-A4BF8245780A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4" creationId="{11DA5748-00F3-23C1-7199-160F26B9A3CA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4T23:25:45.173" v="34" actId="478"/>
          <ac:spMkLst>
            <pc:docMk/>
            <pc:sldMk cId="968005942" sldId="1042653215"/>
            <ac:spMk id="7" creationId="{559B96C5-B938-BA12-9ED4-20CE47074523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4T23:24:58.697" v="29" actId="478"/>
          <ac:spMkLst>
            <pc:docMk/>
            <pc:sldMk cId="968005942" sldId="1042653215"/>
            <ac:spMk id="8" creationId="{603AA296-7145-5CDC-CBD1-5973AD1B1968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4T23:25:27.142" v="33" actId="478"/>
          <ac:spMkLst>
            <pc:docMk/>
            <pc:sldMk cId="968005942" sldId="1042653215"/>
            <ac:spMk id="9" creationId="{3336CF3A-CB22-4870-BC5F-AD32FE2F8434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11" creationId="{ECBC30FC-292E-CAD8-DD9D-1A46C30BB168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13" creationId="{BA6C9778-5ABC-DF4E-38A7-D4BCA9DBEB9C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14" creationId="{29501280-12FA-9558-AF85-CAA9C6BFE43C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15" creationId="{AF6E1B60-FF77-5A41-C93E-B1D5AD5E2C41}"/>
          </ac:spMkLst>
        </pc:spChg>
        <pc:spChg chg="del mod topLvl">
          <ac:chgData name="Govern, James C. (GSFC-592.0)[AERODYNE INDUSTRIES]" userId="adf79823-c8b7-4104-a6de-420c5655099b" providerId="ADAL" clId="{88BA8D2D-B692-476C-B95A-E0788AB04BBE}" dt="2026-06-15T00:11:49.269" v="948" actId="478"/>
          <ac:spMkLst>
            <pc:docMk/>
            <pc:sldMk cId="968005942" sldId="1042653215"/>
            <ac:spMk id="16" creationId="{C258737E-A9E4-D381-741A-14F64A76B96C}"/>
          </ac:spMkLst>
        </pc:spChg>
        <pc:spChg chg="del mod topLvl">
          <ac:chgData name="Govern, James C. (GSFC-592.0)[AERODYNE INDUSTRIES]" userId="adf79823-c8b7-4104-a6de-420c5655099b" providerId="ADAL" clId="{88BA8D2D-B692-476C-B95A-E0788AB04BBE}" dt="2026-06-15T00:12:54.086" v="985" actId="478"/>
          <ac:spMkLst>
            <pc:docMk/>
            <pc:sldMk cId="968005942" sldId="1042653215"/>
            <ac:spMk id="17" creationId="{B8CB2A1B-6024-62F7-7F88-687F0FA01A58}"/>
          </ac:spMkLst>
        </pc:spChg>
        <pc:spChg chg="del mod topLvl">
          <ac:chgData name="Govern, James C. (GSFC-592.0)[AERODYNE INDUSTRIES]" userId="adf79823-c8b7-4104-a6de-420c5655099b" providerId="ADAL" clId="{88BA8D2D-B692-476C-B95A-E0788AB04BBE}" dt="2026-06-15T00:13:22.893" v="992" actId="478"/>
          <ac:spMkLst>
            <pc:docMk/>
            <pc:sldMk cId="968005942" sldId="1042653215"/>
            <ac:spMk id="18" creationId="{6251710D-5370-4905-B1B8-9F4D1BDD668F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6:09.972" v="256" actId="164"/>
          <ac:spMkLst>
            <pc:docMk/>
            <pc:sldMk cId="968005942" sldId="1042653215"/>
            <ac:spMk id="20" creationId="{16DA0B88-FDEF-6233-8722-A7A4B3718867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00:50.704" v="855" actId="478"/>
          <ac:spMkLst>
            <pc:docMk/>
            <pc:sldMk cId="968005942" sldId="1042653215"/>
            <ac:spMk id="24" creationId="{37A63B16-285F-5DAD-6709-FAC767FF5F0D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3:10.360" v="1662" actId="1076"/>
          <ac:spMkLst>
            <pc:docMk/>
            <pc:sldMk cId="968005942" sldId="1042653215"/>
            <ac:spMk id="25" creationId="{C4CF15DE-4584-0E46-B727-CE61B7A748AE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00:49.874" v="854" actId="478"/>
          <ac:spMkLst>
            <pc:docMk/>
            <pc:sldMk cId="968005942" sldId="1042653215"/>
            <ac:spMk id="26" creationId="{913853B0-F738-1B32-DCEC-2114355CA3AA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28" creationId="{9D0DF9F9-230E-73D9-62D2-86485F5FB2F3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29" creationId="{70FD707D-2DF3-00D1-C0B2-C125C4A06F87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3:22.745" v="1663" actId="14100"/>
          <ac:spMkLst>
            <pc:docMk/>
            <pc:sldMk cId="968005942" sldId="1042653215"/>
            <ac:spMk id="32" creationId="{D2F336B7-3593-077E-C28D-90C7A2BC6F13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4T23:49:55.089" v="520" actId="478"/>
          <ac:spMkLst>
            <pc:docMk/>
            <pc:sldMk cId="968005942" sldId="1042653215"/>
            <ac:spMk id="37" creationId="{1BE6ADC0-D381-609C-7F0E-44EC167C2905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4T23:58:55.190" v="774" actId="14100"/>
          <ac:spMkLst>
            <pc:docMk/>
            <pc:sldMk cId="968005942" sldId="1042653215"/>
            <ac:spMk id="40" creationId="{D0197D7B-2746-01EE-BA24-6432B59819BE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44:30.598" v="429" actId="1036"/>
          <ac:spMkLst>
            <pc:docMk/>
            <pc:sldMk cId="968005942" sldId="1042653215"/>
            <ac:spMk id="41" creationId="{354CFB81-DE59-FEB1-20B8-04367A4B7B28}"/>
          </ac:spMkLst>
        </pc:spChg>
        <pc:spChg chg="del">
          <ac:chgData name="Govern, James C. (GSFC-592.0)[AERODYNE INDUSTRIES]" userId="adf79823-c8b7-4104-a6de-420c5655099b" providerId="ADAL" clId="{88BA8D2D-B692-476C-B95A-E0788AB04BBE}" dt="2026-06-14T23:56:47.279" v="738" actId="478"/>
          <ac:spMkLst>
            <pc:docMk/>
            <pc:sldMk cId="968005942" sldId="1042653215"/>
            <ac:spMk id="42" creationId="{0CA420FB-D6D2-87EF-FFBF-17ADD1085590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8:40.728" v="1852"/>
          <ac:spMkLst>
            <pc:docMk/>
            <pc:sldMk cId="968005942" sldId="1042653215"/>
            <ac:spMk id="43" creationId="{A334FA45-6209-05AD-4E8E-C42E71E89649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3:06.352" v="1661" actId="1036"/>
          <ac:spMkLst>
            <pc:docMk/>
            <pc:sldMk cId="968005942" sldId="1042653215"/>
            <ac:spMk id="44" creationId="{88DDDBDD-4D71-08D3-4410-9AF8F248021D}"/>
          </ac:spMkLst>
        </pc:spChg>
        <pc:spChg chg="del mod topLvl">
          <ac:chgData name="Govern, James C. (GSFC-592.0)[AERODYNE INDUSTRIES]" userId="adf79823-c8b7-4104-a6de-420c5655099b" providerId="ADAL" clId="{88BA8D2D-B692-476C-B95A-E0788AB04BBE}" dt="2026-06-14T23:47:32.234" v="479" actId="478"/>
          <ac:spMkLst>
            <pc:docMk/>
            <pc:sldMk cId="968005942" sldId="1042653215"/>
            <ac:spMk id="45" creationId="{0FB4719B-70C9-5F95-0780-32DAD056718B}"/>
          </ac:spMkLst>
        </pc:spChg>
        <pc:spChg chg="mod topLvl">
          <ac:chgData name="Govern, James C. (GSFC-592.0)[AERODYNE INDUSTRIES]" userId="adf79823-c8b7-4104-a6de-420c5655099b" providerId="ADAL" clId="{88BA8D2D-B692-476C-B95A-E0788AB04BBE}" dt="2026-06-14T23:48:35.082" v="495" actId="164"/>
          <ac:spMkLst>
            <pc:docMk/>
            <pc:sldMk cId="968005942" sldId="1042653215"/>
            <ac:spMk id="46" creationId="{285D2F4B-768D-17AD-E21B-6EF7459B21E3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48:36.236" v="496"/>
          <ac:spMkLst>
            <pc:docMk/>
            <pc:sldMk cId="968005942" sldId="1042653215"/>
            <ac:spMk id="49" creationId="{B1C2F34B-34A0-E456-31C0-2818A0450D4F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48:36.236" v="496"/>
          <ac:spMkLst>
            <pc:docMk/>
            <pc:sldMk cId="968005942" sldId="1042653215"/>
            <ac:spMk id="50" creationId="{07A5DF3C-F156-A7B3-82CA-FE54E9CE4243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48:36.236" v="496"/>
          <ac:spMkLst>
            <pc:docMk/>
            <pc:sldMk cId="968005942" sldId="1042653215"/>
            <ac:spMk id="51" creationId="{B3E5B965-85C6-A741-6A6D-2A3E1DCC3BE4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28:16.451" v="1556" actId="478"/>
          <ac:spMkLst>
            <pc:docMk/>
            <pc:sldMk cId="968005942" sldId="1042653215"/>
            <ac:spMk id="52" creationId="{F3DEAE40-EC49-6F92-8F22-A6ECFAAC17DA}"/>
          </ac:spMkLst>
        </pc:spChg>
        <pc:spChg chg="add mod topLvl">
          <ac:chgData name="Govern, James C. (GSFC-592.0)[AERODYNE INDUSTRIES]" userId="adf79823-c8b7-4104-a6de-420c5655099b" providerId="ADAL" clId="{88BA8D2D-B692-476C-B95A-E0788AB04BBE}" dt="2026-06-15T00:26:06.728" v="1445" actId="1035"/>
          <ac:spMkLst>
            <pc:docMk/>
            <pc:sldMk cId="968005942" sldId="1042653215"/>
            <ac:spMk id="57" creationId="{D18853C4-CF54-F4A7-AFAB-46E61FCBFBFA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11:47.284" v="947"/>
          <ac:spMkLst>
            <pc:docMk/>
            <pc:sldMk cId="968005942" sldId="1042653215"/>
            <ac:spMk id="58" creationId="{F7B57176-F422-F4A6-DF68-E7AFD909A043}"/>
          </ac:spMkLst>
        </pc:spChg>
        <pc:spChg chg="add mod topLvl">
          <ac:chgData name="Govern, James C. (GSFC-592.0)[AERODYNE INDUSTRIES]" userId="adf79823-c8b7-4104-a6de-420c5655099b" providerId="ADAL" clId="{88BA8D2D-B692-476C-B95A-E0788AB04BBE}" dt="2026-06-15T00:26:06.728" v="1445" actId="1035"/>
          <ac:spMkLst>
            <pc:docMk/>
            <pc:sldMk cId="968005942" sldId="1042653215"/>
            <ac:spMk id="59" creationId="{73F1E216-FDE4-2009-049E-61F8749F6571}"/>
          </ac:spMkLst>
        </pc:spChg>
        <pc:spChg chg="add mod topLvl">
          <ac:chgData name="Govern, James C. (GSFC-592.0)[AERODYNE INDUSTRIES]" userId="adf79823-c8b7-4104-a6de-420c5655099b" providerId="ADAL" clId="{88BA8D2D-B692-476C-B95A-E0788AB04BBE}" dt="2026-06-15T00:26:06.728" v="1445" actId="1035"/>
          <ac:spMkLst>
            <pc:docMk/>
            <pc:sldMk cId="968005942" sldId="1042653215"/>
            <ac:spMk id="60" creationId="{F3319234-F4F2-5B17-C36F-9E8FA5165261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26:29.517" v="1478" actId="478"/>
          <ac:spMkLst>
            <pc:docMk/>
            <pc:sldMk cId="968005942" sldId="1042653215"/>
            <ac:spMk id="63" creationId="{71D6C53A-AAF7-9AAE-510B-C1ADA35EA92D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26:30.664" v="1479" actId="478"/>
          <ac:spMkLst>
            <pc:docMk/>
            <pc:sldMk cId="968005942" sldId="1042653215"/>
            <ac:spMk id="64" creationId="{CDE38C40-7A9E-7D95-DAED-C7CFE0223B12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15:31.297" v="1082" actId="478"/>
          <ac:spMkLst>
            <pc:docMk/>
            <pc:sldMk cId="968005942" sldId="1042653215"/>
            <ac:spMk id="65" creationId="{567921D2-697D-3926-94F4-C8237E9A1540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26:32.990" v="1481" actId="478"/>
          <ac:spMkLst>
            <pc:docMk/>
            <pc:sldMk cId="968005942" sldId="1042653215"/>
            <ac:spMk id="66" creationId="{DCBDE04F-3C04-F4E0-7C57-F6370D480BF6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15:22.101" v="1076" actId="478"/>
          <ac:spMkLst>
            <pc:docMk/>
            <pc:sldMk cId="968005942" sldId="1042653215"/>
            <ac:spMk id="75" creationId="{F9E4AD4B-4176-FC05-D227-CFC3360FF557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15:23.171" v="1077" actId="478"/>
          <ac:spMkLst>
            <pc:docMk/>
            <pc:sldMk cId="968005942" sldId="1042653215"/>
            <ac:spMk id="76" creationId="{EE046353-6EC7-F270-0F32-6753AB725ACD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15:24.893" v="1079" actId="478"/>
          <ac:spMkLst>
            <pc:docMk/>
            <pc:sldMk cId="968005942" sldId="1042653215"/>
            <ac:spMk id="77" creationId="{639EBE55-0EA2-9C1B-97F1-75A1C127A04D}"/>
          </ac:spMkLst>
        </pc:spChg>
        <pc:spChg chg="add del mod">
          <ac:chgData name="Govern, James C. (GSFC-592.0)[AERODYNE INDUSTRIES]" userId="adf79823-c8b7-4104-a6de-420c5655099b" providerId="ADAL" clId="{88BA8D2D-B692-476C-B95A-E0788AB04BBE}" dt="2026-06-15T00:26:32.217" v="1480" actId="478"/>
          <ac:spMkLst>
            <pc:docMk/>
            <pc:sldMk cId="968005942" sldId="1042653215"/>
            <ac:spMk id="78" creationId="{280234A3-03C3-BCB1-1BCC-950B786CC126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00:26:21.719" v="1465" actId="1036"/>
          <ac:spMkLst>
            <pc:docMk/>
            <pc:sldMk cId="968005942" sldId="1042653215"/>
            <ac:spMk id="79" creationId="{6DC409AC-09E1-80B8-26B6-6C4A4A128D3D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00:26:21.719" v="1465" actId="1036"/>
          <ac:spMkLst>
            <pc:docMk/>
            <pc:sldMk cId="968005942" sldId="1042653215"/>
            <ac:spMk id="80" creationId="{989387D9-24D8-4616-8F4C-D611C54FB323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00:26:21.719" v="1465" actId="1036"/>
          <ac:spMkLst>
            <pc:docMk/>
            <pc:sldMk cId="968005942" sldId="1042653215"/>
            <ac:spMk id="81" creationId="{7A75F4D6-90B1-3405-D42F-D208CD2F7F00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00:26:21.719" v="1465" actId="1036"/>
          <ac:spMkLst>
            <pc:docMk/>
            <pc:sldMk cId="968005942" sldId="1042653215"/>
            <ac:spMk id="82" creationId="{FB1F992D-609C-C4B4-89DF-E85E279F9E5A}"/>
          </ac:spMkLst>
        </pc:spChg>
        <pc:spChg chg="add">
          <ac:chgData name="Govern, James C. (GSFC-592.0)[AERODYNE INDUSTRIES]" userId="adf79823-c8b7-4104-a6de-420c5655099b" providerId="ADAL" clId="{88BA8D2D-B692-476C-B95A-E0788AB04BBE}" dt="2026-06-15T12:30:29.419" v="1616" actId="11529"/>
          <ac:spMkLst>
            <pc:docMk/>
            <pc:sldMk cId="968005942" sldId="1042653215"/>
            <ac:spMk id="89" creationId="{651A2256-5F53-2287-ADBC-C5084DA9FC8F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12:30:31.968" v="1618" actId="1076"/>
          <ac:spMkLst>
            <pc:docMk/>
            <pc:sldMk cId="968005942" sldId="1042653215"/>
            <ac:spMk id="90" creationId="{C505927E-1215-FA52-EAE9-F7B3A77A12C9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12:30:34.196" v="1620" actId="1076"/>
          <ac:spMkLst>
            <pc:docMk/>
            <pc:sldMk cId="968005942" sldId="1042653215"/>
            <ac:spMk id="91" creationId="{23B51289-36D7-DC0C-853B-597335BA7E5F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12:30:37.535" v="1622" actId="1076"/>
          <ac:spMkLst>
            <pc:docMk/>
            <pc:sldMk cId="968005942" sldId="1042653215"/>
            <ac:spMk id="92" creationId="{743276BC-0452-8039-FA6C-7AF88A258CC6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12:38:08.235" v="1844" actId="1036"/>
          <ac:spMkLst>
            <pc:docMk/>
            <pc:sldMk cId="968005942" sldId="1042653215"/>
            <ac:spMk id="93" creationId="{218FD93E-6ABA-AE4E-EE8E-1517D922DE57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156" creationId="{2D922BDC-B82B-A06F-3169-148873B0E943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159" creationId="{262D01B4-F8B9-D015-9B01-BAB5653F94FA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160" creationId="{771E20F2-D4A6-42D3-8DE0-0FCC096C8385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5:16.487" v="1406" actId="1036"/>
          <ac:spMkLst>
            <pc:docMk/>
            <pc:sldMk cId="968005942" sldId="1042653215"/>
            <ac:spMk id="171" creationId="{DCF2B5DB-86E1-B77D-5A7D-5DD6EF347374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5:07.912" v="1372" actId="1036"/>
          <ac:spMkLst>
            <pc:docMk/>
            <pc:sldMk cId="968005942" sldId="1042653215"/>
            <ac:spMk id="186" creationId="{8CE1845B-FA6D-2F94-8DB7-89B2FA9D09BD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4:59.290" v="1353" actId="1076"/>
          <ac:spMkLst>
            <pc:docMk/>
            <pc:sldMk cId="968005942" sldId="1042653215"/>
            <ac:spMk id="187" creationId="{340FEDA6-A399-B072-7129-8159F6739D7C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4:59.290" v="1353" actId="1076"/>
          <ac:spMkLst>
            <pc:docMk/>
            <pc:sldMk cId="968005942" sldId="1042653215"/>
            <ac:spMk id="188" creationId="{09129BEA-D892-719D-16E1-3EA2A4FB517F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196" creationId="{762CC7C6-E23E-81BE-57DF-5716E553673C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198" creationId="{C4229FB4-D956-D1D0-4005-6E44627881FA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201" creationId="{B0C9A983-BFCE-1BAD-82CA-24C36D7065B2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4T23:32:04.612" v="206" actId="1036"/>
          <ac:spMkLst>
            <pc:docMk/>
            <pc:sldMk cId="968005942" sldId="1042653215"/>
            <ac:spMk id="203" creationId="{6AB6D61E-CF04-0F3C-F8DF-89BA86EB4A20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5:41.097" v="1428" actId="1036"/>
          <ac:spMkLst>
            <pc:docMk/>
            <pc:sldMk cId="968005942" sldId="1042653215"/>
            <ac:spMk id="204" creationId="{E79D2399-63AA-51F4-5E64-D2A9254C93DE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205" creationId="{962C0892-4B30-1827-6964-E2554318DF34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2:41.415" v="1634" actId="1035"/>
          <ac:spMkLst>
            <pc:docMk/>
            <pc:sldMk cId="968005942" sldId="1042653215"/>
            <ac:spMk id="207" creationId="{2227BEE4-FC1E-053A-FB23-13979DE22965}"/>
          </ac:spMkLst>
        </pc:spChg>
        <pc:spChg chg="mod ord topLvl">
          <ac:chgData name="Govern, James C. (GSFC-592.0)[AERODYNE INDUSTRIES]" userId="adf79823-c8b7-4104-a6de-420c5655099b" providerId="ADAL" clId="{88BA8D2D-B692-476C-B95A-E0788AB04BBE}" dt="2026-06-15T00:14:44.736" v="1041" actId="164"/>
          <ac:spMkLst>
            <pc:docMk/>
            <pc:sldMk cId="968005942" sldId="1042653215"/>
            <ac:spMk id="208" creationId="{DAA70C46-9A87-C9B2-2033-7C6BED9A9FD2}"/>
          </ac:spMkLst>
        </pc:spChg>
        <pc:spChg chg="del mod">
          <ac:chgData name="Govern, James C. (GSFC-592.0)[AERODYNE INDUSTRIES]" userId="adf79823-c8b7-4104-a6de-420c5655099b" providerId="ADAL" clId="{88BA8D2D-B692-476C-B95A-E0788AB04BBE}" dt="2026-06-14T23:36:57.536" v="262" actId="478"/>
          <ac:spMkLst>
            <pc:docMk/>
            <pc:sldMk cId="968005942" sldId="1042653215"/>
            <ac:spMk id="209" creationId="{DF182931-1639-C161-5046-7DAACDBBCE47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2:57.980" v="1648" actId="1036"/>
          <ac:spMkLst>
            <pc:docMk/>
            <pc:sldMk cId="968005942" sldId="1042653215"/>
            <ac:spMk id="212" creationId="{4BCCF949-00FF-1754-2053-5327B97F0A9E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48.681" v="1624" actId="1076"/>
          <ac:spMkLst>
            <pc:docMk/>
            <pc:sldMk cId="968005942" sldId="1042653215"/>
            <ac:spMk id="215" creationId="{9BD79945-FD91-5112-449F-394D617DC2ED}"/>
          </ac:spMkLst>
        </pc:spChg>
        <pc:spChg chg="del mod">
          <ac:chgData name="Govern, James C. (GSFC-592.0)[AERODYNE INDUSTRIES]" userId="adf79823-c8b7-4104-a6de-420c5655099b" providerId="ADAL" clId="{88BA8D2D-B692-476C-B95A-E0788AB04BBE}" dt="2026-06-14T23:48:25.862" v="493" actId="478"/>
          <ac:spMkLst>
            <pc:docMk/>
            <pc:sldMk cId="968005942" sldId="1042653215"/>
            <ac:spMk id="216" creationId="{E847FE22-2C18-4128-FAD2-5BD629987758}"/>
          </ac:spMkLst>
        </pc:spChg>
        <pc:spChg chg="mod ord">
          <ac:chgData name="Govern, James C. (GSFC-592.0)[AERODYNE INDUSTRIES]" userId="adf79823-c8b7-4104-a6de-420c5655099b" providerId="ADAL" clId="{88BA8D2D-B692-476C-B95A-E0788AB04BBE}" dt="2026-06-14T23:59:00.666" v="782" actId="1036"/>
          <ac:spMkLst>
            <pc:docMk/>
            <pc:sldMk cId="968005942" sldId="1042653215"/>
            <ac:spMk id="217" creationId="{52F8E646-D2B6-E79F-6635-FE528C942024}"/>
          </ac:spMkLst>
        </pc:spChg>
        <pc:spChg chg="del mod">
          <ac:chgData name="Govern, James C. (GSFC-592.0)[AERODYNE INDUSTRIES]" userId="adf79823-c8b7-4104-a6de-420c5655099b" providerId="ADAL" clId="{88BA8D2D-B692-476C-B95A-E0788AB04BBE}" dt="2026-06-15T00:27:52.882" v="1544" actId="478"/>
          <ac:spMkLst>
            <pc:docMk/>
            <pc:sldMk cId="968005942" sldId="1042653215"/>
            <ac:spMk id="218" creationId="{7ED4D277-7CB2-71FF-7A04-47BBA002ECCB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20" creationId="{EF7B9A6F-F058-8D0A-1F15-1BA86526AEB8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35" creationId="{1CD6944D-F1F4-AF07-6AB7-85792362B5E4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37" creationId="{26C464A3-0177-40B7-5B7C-9F98763CEC51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39" creationId="{033FD496-156C-D4D8-A0AD-8B3971927408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42" creationId="{4390E746-C909-10CC-7E01-D383882781F1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43" creationId="{7901C2DA-FC6F-89EB-2877-0F5D95E43413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45" creationId="{E10AECC1-2E0E-886B-7E6B-7BD487E02527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51" creationId="{565B3389-D6B8-E171-0E15-31EA5A81ECE8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7:11.478" v="1516" actId="1076"/>
          <ac:spMkLst>
            <pc:docMk/>
            <pc:sldMk cId="968005942" sldId="1042653215"/>
            <ac:spMk id="252" creationId="{CC2FE967-652C-9099-123D-2D752602E354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56" creationId="{7157EDF8-57CB-69A9-C369-80D321023DD7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29:25.858" v="1575" actId="1076"/>
          <ac:spMkLst>
            <pc:docMk/>
            <pc:sldMk cId="968005942" sldId="1042653215"/>
            <ac:spMk id="258" creationId="{85F1955A-5909-76F4-D1C8-42BAA5006823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7:34.670" v="1527" actId="164"/>
          <ac:spMkLst>
            <pc:docMk/>
            <pc:sldMk cId="968005942" sldId="1042653215"/>
            <ac:spMk id="263" creationId="{28C869B9-2FC2-11A1-27F1-BF547A4CD97E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7:34.670" v="1527" actId="164"/>
          <ac:spMkLst>
            <pc:docMk/>
            <pc:sldMk cId="968005942" sldId="1042653215"/>
            <ac:spMk id="265" creationId="{16044C78-539E-A121-D192-5C0C43C899DC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12:30:15.161" v="1615" actId="1035"/>
          <ac:spMkLst>
            <pc:docMk/>
            <pc:sldMk cId="968005942" sldId="1042653215"/>
            <ac:spMk id="267" creationId="{157F90F7-8B92-B5B6-721E-A39AE8F25227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27:34.670" v="1527" actId="164"/>
          <ac:spMkLst>
            <pc:docMk/>
            <pc:sldMk cId="968005942" sldId="1042653215"/>
            <ac:spMk id="268" creationId="{40C0959F-DE31-D07B-B15E-F927BDD5EC4E}"/>
          </ac:spMkLst>
        </pc:spChg>
        <pc:grpChg chg="mod">
          <ac:chgData name="Govern, James C. (GSFC-592.0)[AERODYNE INDUSTRIES]" userId="adf79823-c8b7-4104-a6de-420c5655099b" providerId="ADAL" clId="{88BA8D2D-B692-476C-B95A-E0788AB04BBE}" dt="2026-06-15T12:36:17.154" v="1728" actId="1076"/>
          <ac:grpSpMkLst>
            <pc:docMk/>
            <pc:sldMk cId="968005942" sldId="1042653215"/>
            <ac:grpSpMk id="23" creationId="{05DE3236-6206-77A9-76E2-BE172AD46E8D}"/>
          </ac:grpSpMkLst>
        </pc:grpChg>
        <pc:grpChg chg="add del mod topLvl">
          <ac:chgData name="Govern, James C. (GSFC-592.0)[AERODYNE INDUSTRIES]" userId="adf79823-c8b7-4104-a6de-420c5655099b" providerId="ADAL" clId="{88BA8D2D-B692-476C-B95A-E0788AB04BBE}" dt="2026-06-14T23:53:40.018" v="556" actId="165"/>
          <ac:grpSpMkLst>
            <pc:docMk/>
            <pc:sldMk cId="968005942" sldId="1042653215"/>
            <ac:grpSpMk id="27" creationId="{1325B31E-B5F7-A663-0248-374FC5B4F467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12:33:01.423" v="1656" actId="1036"/>
          <ac:grpSpMkLst>
            <pc:docMk/>
            <pc:sldMk cId="968005942" sldId="1042653215"/>
            <ac:grpSpMk id="30" creationId="{33780031-DBE3-1497-C044-C61008603621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12:32:45.668" v="1639" actId="1036"/>
          <ac:grpSpMkLst>
            <pc:docMk/>
            <pc:sldMk cId="968005942" sldId="1042653215"/>
            <ac:grpSpMk id="33" creationId="{00FA9BD0-A7CC-565D-CE73-E5BD33EDDF7E}"/>
          </ac:grpSpMkLst>
        </pc:grpChg>
        <pc:grpChg chg="add del mod">
          <ac:chgData name="Govern, James C. (GSFC-592.0)[AERODYNE INDUSTRIES]" userId="adf79823-c8b7-4104-a6de-420c5655099b" providerId="ADAL" clId="{88BA8D2D-B692-476C-B95A-E0788AB04BBE}" dt="2026-06-14T23:53:25.420" v="553" actId="165"/>
          <ac:grpSpMkLst>
            <pc:docMk/>
            <pc:sldMk cId="968005942" sldId="1042653215"/>
            <ac:grpSpMk id="35" creationId="{606DFD6F-464B-7703-056A-38EAE10931AF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00:14:19.295" v="1035" actId="1035"/>
          <ac:grpSpMkLst>
            <pc:docMk/>
            <pc:sldMk cId="968005942" sldId="1042653215"/>
            <ac:grpSpMk id="36" creationId="{241C5505-49AF-BDAE-7134-A85BE7B75E47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4T23:46:24.902" v="444" actId="164"/>
          <ac:grpSpMkLst>
            <pc:docMk/>
            <pc:sldMk cId="968005942" sldId="1042653215"/>
            <ac:grpSpMk id="38" creationId="{D8B2A81C-CBE0-DB8D-5036-5A9E6CAD4D96}"/>
          </ac:grpSpMkLst>
        </pc:grpChg>
        <pc:grpChg chg="add del mod">
          <ac:chgData name="Govern, James C. (GSFC-592.0)[AERODYNE INDUSTRIES]" userId="adf79823-c8b7-4104-a6de-420c5655099b" providerId="ADAL" clId="{88BA8D2D-B692-476C-B95A-E0788AB04BBE}" dt="2026-06-14T23:47:29.696" v="478" actId="165"/>
          <ac:grpSpMkLst>
            <pc:docMk/>
            <pc:sldMk cId="968005942" sldId="1042653215"/>
            <ac:grpSpMk id="39" creationId="{52FB9519-2F84-625A-1B4C-1C197BC8816A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12:30:06.475" v="1605" actId="1035"/>
          <ac:grpSpMkLst>
            <pc:docMk/>
            <pc:sldMk cId="968005942" sldId="1042653215"/>
            <ac:grpSpMk id="47" creationId="{1B76BFE6-200D-4E29-0AA2-E58D50B68BE7}"/>
          </ac:grpSpMkLst>
        </pc:grpChg>
        <pc:grpChg chg="add del mod">
          <ac:chgData name="Govern, James C. (GSFC-592.0)[AERODYNE INDUSTRIES]" userId="adf79823-c8b7-4104-a6de-420c5655099b" providerId="ADAL" clId="{88BA8D2D-B692-476C-B95A-E0788AB04BBE}" dt="2026-06-14T23:48:40.177" v="498" actId="478"/>
          <ac:grpSpMkLst>
            <pc:docMk/>
            <pc:sldMk cId="968005942" sldId="1042653215"/>
            <ac:grpSpMk id="48" creationId="{4DB3ACEE-F831-1C90-09B9-8D605A521149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00:05:12.477" v="902" actId="164"/>
          <ac:grpSpMkLst>
            <pc:docMk/>
            <pc:sldMk cId="968005942" sldId="1042653215"/>
            <ac:grpSpMk id="53" creationId="{0771F7DB-4114-D2D8-2784-104D4E8A8320}"/>
          </ac:grpSpMkLst>
        </pc:grpChg>
        <pc:grpChg chg="add del mod">
          <ac:chgData name="Govern, James C. (GSFC-592.0)[AERODYNE INDUSTRIES]" userId="adf79823-c8b7-4104-a6de-420c5655099b" providerId="ADAL" clId="{88BA8D2D-B692-476C-B95A-E0788AB04BBE}" dt="2026-06-15T00:11:46.825" v="945" actId="165"/>
          <ac:grpSpMkLst>
            <pc:docMk/>
            <pc:sldMk cId="968005942" sldId="1042653215"/>
            <ac:grpSpMk id="54" creationId="{4969F9EB-EF06-EB34-F745-8546C6C7BEB8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00:26:25.252" v="1477" actId="1035"/>
          <ac:grpSpMkLst>
            <pc:docMk/>
            <pc:sldMk cId="968005942" sldId="1042653215"/>
            <ac:grpSpMk id="55" creationId="{0AAB96C2-FE76-4BCD-5904-BEBC775451B5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12:32:48.280" v="1644" actId="1036"/>
          <ac:grpSpMkLst>
            <pc:docMk/>
            <pc:sldMk cId="968005942" sldId="1042653215"/>
            <ac:grpSpMk id="56" creationId="{012DBE5B-D660-E04B-DB7F-3A15237CDCB7}"/>
          </ac:grpSpMkLst>
        </pc:grpChg>
        <pc:grpChg chg="add del mod">
          <ac:chgData name="Govern, James C. (GSFC-592.0)[AERODYNE INDUSTRIES]" userId="adf79823-c8b7-4104-a6de-420c5655099b" providerId="ADAL" clId="{88BA8D2D-B692-476C-B95A-E0788AB04BBE}" dt="2026-06-15T00:14:35.947" v="1039" actId="165"/>
          <ac:grpSpMkLst>
            <pc:docMk/>
            <pc:sldMk cId="968005942" sldId="1042653215"/>
            <ac:grpSpMk id="61" creationId="{3994DAE6-5259-5E0E-0C47-C90568AC13F7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00:26:09.031" v="1447" actId="1036"/>
          <ac:grpSpMkLst>
            <pc:docMk/>
            <pc:sldMk cId="968005942" sldId="1042653215"/>
            <ac:grpSpMk id="62" creationId="{3E892863-6786-B631-8653-5B9E994B846D}"/>
          </ac:grpSpMkLst>
        </pc:grpChg>
        <pc:grpChg chg="add mod">
          <ac:chgData name="Govern, James C. (GSFC-592.0)[AERODYNE INDUSTRIES]" userId="adf79823-c8b7-4104-a6de-420c5655099b" providerId="ADAL" clId="{88BA8D2D-B692-476C-B95A-E0788AB04BBE}" dt="2026-06-15T00:27:34.670" v="1527" actId="164"/>
          <ac:grpSpMkLst>
            <pc:docMk/>
            <pc:sldMk cId="968005942" sldId="1042653215"/>
            <ac:grpSpMk id="87" creationId="{ABBA6DF9-71FC-56B4-6F17-A3F9D871B8AB}"/>
          </ac:grpSpMkLst>
        </pc:grpChg>
        <pc:grpChg chg="mod">
          <ac:chgData name="Govern, James C. (GSFC-592.0)[AERODYNE INDUSTRIES]" userId="adf79823-c8b7-4104-a6de-420c5655099b" providerId="ADAL" clId="{88BA8D2D-B692-476C-B95A-E0788AB04BBE}" dt="2026-06-14T23:56:22.168" v="721" actId="164"/>
          <ac:grpSpMkLst>
            <pc:docMk/>
            <pc:sldMk cId="968005942" sldId="1042653215"/>
            <ac:grpSpMk id="122" creationId="{139703DD-81CF-8B0B-294E-25B268392476}"/>
          </ac:grpSpMkLst>
        </pc:grpChg>
        <pc:grpChg chg="mod">
          <ac:chgData name="Govern, James C. (GSFC-592.0)[AERODYNE INDUSTRIES]" userId="adf79823-c8b7-4104-a6de-420c5655099b" providerId="ADAL" clId="{88BA8D2D-B692-476C-B95A-E0788AB04BBE}" dt="2026-06-15T00:27:34.670" v="1527" actId="164"/>
          <ac:grpSpMkLst>
            <pc:docMk/>
            <pc:sldMk cId="968005942" sldId="1042653215"/>
            <ac:grpSpMk id="264" creationId="{C366F853-DF6E-29D9-2E97-88ED1C53C72D}"/>
          </ac:grpSpMkLst>
        </pc:grpChg>
        <pc:graphicFrameChg chg="mod modGraphic">
          <ac:chgData name="Govern, James C. (GSFC-592.0)[AERODYNE INDUSTRIES]" userId="adf79823-c8b7-4104-a6de-420c5655099b" providerId="ADAL" clId="{88BA8D2D-B692-476C-B95A-E0788AB04BBE}" dt="2026-06-15T00:26:21.719" v="1465" actId="1036"/>
          <ac:graphicFrameMkLst>
            <pc:docMk/>
            <pc:sldMk cId="968005942" sldId="1042653215"/>
            <ac:graphicFrameMk id="67" creationId="{A256C3E9-B032-C5F2-D92A-301797EC058D}"/>
          </ac:graphicFrameMkLst>
        </pc:graphicFrameChg>
        <pc:graphicFrameChg chg="mod modGraphic">
          <ac:chgData name="Govern, James C. (GSFC-592.0)[AERODYNE INDUSTRIES]" userId="adf79823-c8b7-4104-a6de-420c5655099b" providerId="ADAL" clId="{88BA8D2D-B692-476C-B95A-E0788AB04BBE}" dt="2026-06-15T00:26:21.719" v="1465" actId="1036"/>
          <ac:graphicFrameMkLst>
            <pc:docMk/>
            <pc:sldMk cId="968005942" sldId="1042653215"/>
            <ac:graphicFrameMk id="68" creationId="{18549454-3CA8-10E6-669D-17121F19DD7F}"/>
          </ac:graphicFrameMkLst>
        </pc:graphicFrameChg>
        <pc:graphicFrameChg chg="mod modGraphic">
          <ac:chgData name="Govern, James C. (GSFC-592.0)[AERODYNE INDUSTRIES]" userId="adf79823-c8b7-4104-a6de-420c5655099b" providerId="ADAL" clId="{88BA8D2D-B692-476C-B95A-E0788AB04BBE}" dt="2026-06-15T00:26:21.719" v="1465" actId="1036"/>
          <ac:graphicFrameMkLst>
            <pc:docMk/>
            <pc:sldMk cId="968005942" sldId="1042653215"/>
            <ac:graphicFrameMk id="69" creationId="{565972F3-71F6-5E18-7288-7D43E9312087}"/>
          </ac:graphicFrameMkLst>
        </pc:graphicFrameChg>
        <pc:graphicFrameChg chg="mod modGraphic">
          <ac:chgData name="Govern, James C. (GSFC-592.0)[AERODYNE INDUSTRIES]" userId="adf79823-c8b7-4104-a6de-420c5655099b" providerId="ADAL" clId="{88BA8D2D-B692-476C-B95A-E0788AB04BBE}" dt="2026-06-15T00:26:21.719" v="1465" actId="1036"/>
          <ac:graphicFrameMkLst>
            <pc:docMk/>
            <pc:sldMk cId="968005942" sldId="1042653215"/>
            <ac:graphicFrameMk id="71" creationId="{DBF8E9E4-4122-E603-E23C-A66082A898E3}"/>
          </ac:graphicFrameMkLst>
        </pc:graphicFrameChg>
        <pc:picChg chg="mod topLvl">
          <ac:chgData name="Govern, James C. (GSFC-592.0)[AERODYNE INDUSTRIES]" userId="adf79823-c8b7-4104-a6de-420c5655099b" providerId="ADAL" clId="{88BA8D2D-B692-476C-B95A-E0788AB04BBE}" dt="2026-06-15T00:14:44.736" v="1041" actId="164"/>
          <ac:picMkLst>
            <pc:docMk/>
            <pc:sldMk cId="968005942" sldId="1042653215"/>
            <ac:picMk id="6" creationId="{543075E5-A649-8820-1CB0-DEED2286F05B}"/>
          </ac:picMkLst>
        </pc:picChg>
        <pc:picChg chg="del mod">
          <ac:chgData name="Govern, James C. (GSFC-592.0)[AERODYNE INDUSTRIES]" userId="adf79823-c8b7-4104-a6de-420c5655099b" providerId="ADAL" clId="{88BA8D2D-B692-476C-B95A-E0788AB04BBE}" dt="2026-06-15T12:28:15.661" v="1558" actId="478"/>
          <ac:picMkLst>
            <pc:docMk/>
            <pc:sldMk cId="968005942" sldId="1042653215"/>
            <ac:picMk id="12" creationId="{E41694EE-A7F3-9D2D-09D6-99D1EC24E7BA}"/>
          </ac:picMkLst>
        </pc:picChg>
        <pc:picChg chg="mod">
          <ac:chgData name="Govern, James C. (GSFC-592.0)[AERODYNE INDUSTRIES]" userId="adf79823-c8b7-4104-a6de-420c5655099b" providerId="ADAL" clId="{88BA8D2D-B692-476C-B95A-E0788AB04BBE}" dt="2026-06-14T23:36:03.487" v="255" actId="164"/>
          <ac:picMkLst>
            <pc:docMk/>
            <pc:sldMk cId="968005942" sldId="1042653215"/>
            <ac:picMk id="22" creationId="{D87F4CF1-5B03-0963-D73F-1784BCE61C9E}"/>
          </ac:picMkLst>
        </pc:picChg>
        <pc:picChg chg="mod">
          <ac:chgData name="Govern, James C. (GSFC-592.0)[AERODYNE INDUSTRIES]" userId="adf79823-c8b7-4104-a6de-420c5655099b" providerId="ADAL" clId="{88BA8D2D-B692-476C-B95A-E0788AB04BBE}" dt="2026-06-15T12:35:36.493" v="1724" actId="1037"/>
          <ac:picMkLst>
            <pc:docMk/>
            <pc:sldMk cId="968005942" sldId="1042653215"/>
            <ac:picMk id="31" creationId="{A76DC36C-6E25-06D2-35F9-3430216F6015}"/>
          </ac:picMkLst>
        </pc:picChg>
        <pc:picChg chg="mod">
          <ac:chgData name="Govern, James C. (GSFC-592.0)[AERODYNE INDUSTRIES]" userId="adf79823-c8b7-4104-a6de-420c5655099b" providerId="ADAL" clId="{88BA8D2D-B692-476C-B95A-E0788AB04BBE}" dt="2026-06-15T12:29:55.765" v="1585" actId="1035"/>
          <ac:picMkLst>
            <pc:docMk/>
            <pc:sldMk cId="968005942" sldId="1042653215"/>
            <ac:picMk id="34" creationId="{D5EA7806-0D54-2531-1387-CFA65A457ABD}"/>
          </ac:picMkLst>
        </pc:picChg>
        <pc:picChg chg="add del mod">
          <ac:chgData name="Govern, James C. (GSFC-592.0)[AERODYNE INDUSTRIES]" userId="adf79823-c8b7-4104-a6de-420c5655099b" providerId="ADAL" clId="{88BA8D2D-B692-476C-B95A-E0788AB04BBE}" dt="2026-06-15T00:15:29.336" v="1081" actId="478"/>
          <ac:picMkLst>
            <pc:docMk/>
            <pc:sldMk cId="968005942" sldId="1042653215"/>
            <ac:picMk id="70" creationId="{2CF47D48-C7A4-858D-6D8A-64FBB5EDE8FF}"/>
          </ac:picMkLst>
        </pc:picChg>
        <pc:picChg chg="add del mod">
          <ac:chgData name="Govern, James C. (GSFC-592.0)[AERODYNE INDUSTRIES]" userId="adf79823-c8b7-4104-a6de-420c5655099b" providerId="ADAL" clId="{88BA8D2D-B692-476C-B95A-E0788AB04BBE}" dt="2026-06-15T00:15:28.425" v="1080" actId="478"/>
          <ac:picMkLst>
            <pc:docMk/>
            <pc:sldMk cId="968005942" sldId="1042653215"/>
            <ac:picMk id="72" creationId="{0C47F18C-8515-8EFB-0CAE-E70B2CAAA802}"/>
          </ac:picMkLst>
        </pc:picChg>
        <pc:picChg chg="del">
          <ac:chgData name="Govern, James C. (GSFC-592.0)[AERODYNE INDUSTRIES]" userId="adf79823-c8b7-4104-a6de-420c5655099b" providerId="ADAL" clId="{88BA8D2D-B692-476C-B95A-E0788AB04BBE}" dt="2026-06-15T00:15:19.805" v="1075" actId="478"/>
          <ac:picMkLst>
            <pc:docMk/>
            <pc:sldMk cId="968005942" sldId="1042653215"/>
            <ac:picMk id="73" creationId="{5E45BC1D-3D01-10CF-52F9-155B427E66D1}"/>
          </ac:picMkLst>
        </pc:picChg>
        <pc:picChg chg="del">
          <ac:chgData name="Govern, James C. (GSFC-592.0)[AERODYNE INDUSTRIES]" userId="adf79823-c8b7-4104-a6de-420c5655099b" providerId="ADAL" clId="{88BA8D2D-B692-476C-B95A-E0788AB04BBE}" dt="2026-06-15T00:15:23.475" v="1078" actId="478"/>
          <ac:picMkLst>
            <pc:docMk/>
            <pc:sldMk cId="968005942" sldId="1042653215"/>
            <ac:picMk id="74" creationId="{3466357A-943E-B690-0035-A73C0655C00C}"/>
          </ac:picMkLst>
        </pc:picChg>
        <pc:picChg chg="mod">
          <ac:chgData name="Govern, James C. (GSFC-592.0)[AERODYNE INDUSTRIES]" userId="adf79823-c8b7-4104-a6de-420c5655099b" providerId="ADAL" clId="{88BA8D2D-B692-476C-B95A-E0788AB04BBE}" dt="2026-06-15T12:36:49.820" v="1739" actId="1038"/>
          <ac:picMkLst>
            <pc:docMk/>
            <pc:sldMk cId="968005942" sldId="1042653215"/>
            <ac:picMk id="88" creationId="{79BC8CFF-F6ED-9556-827F-D2C0150D4C0E}"/>
          </ac:picMkLst>
        </pc:picChg>
        <pc:picChg chg="mod">
          <ac:chgData name="Govern, James C. (GSFC-592.0)[AERODYNE INDUSTRIES]" userId="adf79823-c8b7-4104-a6de-420c5655099b" providerId="ADAL" clId="{88BA8D2D-B692-476C-B95A-E0788AB04BBE}" dt="2026-06-15T00:14:19.295" v="1035" actId="1035"/>
          <ac:picMkLst>
            <pc:docMk/>
            <pc:sldMk cId="968005942" sldId="1042653215"/>
            <ac:picMk id="210" creationId="{217E441A-652A-6084-CB55-5091C2098E79}"/>
          </ac:picMkLst>
        </pc:picChg>
        <pc:picChg chg="mod">
          <ac:chgData name="Govern, James C. (GSFC-592.0)[AERODYNE INDUSTRIES]" userId="adf79823-c8b7-4104-a6de-420c5655099b" providerId="ADAL" clId="{88BA8D2D-B692-476C-B95A-E0788AB04BBE}" dt="2026-06-15T00:14:19.295" v="1035" actId="1035"/>
          <ac:picMkLst>
            <pc:docMk/>
            <pc:sldMk cId="968005942" sldId="1042653215"/>
            <ac:picMk id="211" creationId="{889E5C29-063B-1129-62FD-26692ECD7A0C}"/>
          </ac:picMkLst>
        </pc:picChg>
        <pc:cxnChg chg="add del mod">
          <ac:chgData name="Govern, James C. (GSFC-592.0)[AERODYNE INDUSTRIES]" userId="adf79823-c8b7-4104-a6de-420c5655099b" providerId="ADAL" clId="{88BA8D2D-B692-476C-B95A-E0788AB04BBE}" dt="2026-06-14T23:26:48.494" v="53" actId="478"/>
          <ac:cxnSpMkLst>
            <pc:docMk/>
            <pc:sldMk cId="968005942" sldId="1042653215"/>
            <ac:cxnSpMk id="19" creationId="{58B04A36-1532-E32E-7753-5D316981209B}"/>
          </ac:cxnSpMkLst>
        </pc:cxnChg>
        <pc:cxnChg chg="mod">
          <ac:chgData name="Govern, James C. (GSFC-592.0)[AERODYNE INDUSTRIES]" userId="adf79823-c8b7-4104-a6de-420c5655099b" providerId="ADAL" clId="{88BA8D2D-B692-476C-B95A-E0788AB04BBE}" dt="2026-06-15T00:25:24.153" v="1408" actId="14100"/>
          <ac:cxnSpMkLst>
            <pc:docMk/>
            <pc:sldMk cId="968005942" sldId="1042653215"/>
            <ac:cxnSpMk id="172" creationId="{E1ECF6C8-AD8A-6A5D-7757-DBDE8846AD18}"/>
          </ac:cxnSpMkLst>
        </pc:cxnChg>
        <pc:cxnChg chg="mod">
          <ac:chgData name="Govern, James C. (GSFC-592.0)[AERODYNE INDUSTRIES]" userId="adf79823-c8b7-4104-a6de-420c5655099b" providerId="ADAL" clId="{88BA8D2D-B692-476C-B95A-E0788AB04BBE}" dt="2026-06-15T00:25:10.105" v="1373" actId="14100"/>
          <ac:cxnSpMkLst>
            <pc:docMk/>
            <pc:sldMk cId="968005942" sldId="1042653215"/>
            <ac:cxnSpMk id="189" creationId="{91199EAD-EFC7-F688-CE41-275CBBFDE70E}"/>
          </ac:cxnSpMkLst>
        </pc:cxnChg>
      </pc:sldChg>
      <pc:sldChg chg="addSp delSp modSp new mod">
        <pc:chgData name="Govern, James C. (GSFC-592.0)[AERODYNE INDUSTRIES]" userId="adf79823-c8b7-4104-a6de-420c5655099b" providerId="ADAL" clId="{88BA8D2D-B692-476C-B95A-E0788AB04BBE}" dt="2026-06-15T00:00:30.535" v="852" actId="1076"/>
        <pc:sldMkLst>
          <pc:docMk/>
          <pc:sldMk cId="1195494332" sldId="1042653216"/>
        </pc:sldMkLst>
        <pc:spChg chg="mod">
          <ac:chgData name="Govern, James C. (GSFC-592.0)[AERODYNE INDUSTRIES]" userId="adf79823-c8b7-4104-a6de-420c5655099b" providerId="ADAL" clId="{88BA8D2D-B692-476C-B95A-E0788AB04BBE}" dt="2026-06-15T00:00:23.597" v="850" actId="1076"/>
          <ac:spMkLst>
            <pc:docMk/>
            <pc:sldMk cId="1195494332" sldId="1042653216"/>
            <ac:spMk id="2" creationId="{E8AFE12B-D1D0-FC03-0F5A-B66B42A10896}"/>
          </ac:spMkLst>
        </pc:spChg>
        <pc:spChg chg="del">
          <ac:chgData name="Govern, James C. (GSFC-592.0)[AERODYNE INDUSTRIES]" userId="adf79823-c8b7-4104-a6de-420c5655099b" providerId="ADAL" clId="{88BA8D2D-B692-476C-B95A-E0788AB04BBE}" dt="2026-06-15T00:00:16.784" v="834" actId="478"/>
          <ac:spMkLst>
            <pc:docMk/>
            <pc:sldMk cId="1195494332" sldId="1042653216"/>
            <ac:spMk id="3" creationId="{90A23E90-B4CA-3293-FA24-ED50FD13BB1E}"/>
          </ac:spMkLst>
        </pc:spChg>
        <pc:spChg chg="add mod">
          <ac:chgData name="Govern, James C. (GSFC-592.0)[AERODYNE INDUSTRIES]" userId="adf79823-c8b7-4104-a6de-420c5655099b" providerId="ADAL" clId="{88BA8D2D-B692-476C-B95A-E0788AB04BBE}" dt="2026-06-15T00:00:30.535" v="852" actId="1076"/>
          <ac:spMkLst>
            <pc:docMk/>
            <pc:sldMk cId="1195494332" sldId="1042653216"/>
            <ac:spMk id="4" creationId="{48644187-FD56-542D-3692-D48F1C5E3657}"/>
          </ac:spMkLst>
        </pc:spChg>
      </pc:sldChg>
      <pc:sldChg chg="delSp modSp add del mod">
        <pc:chgData name="Govern, James C. (GSFC-592.0)[AERODYNE INDUSTRIES]" userId="adf79823-c8b7-4104-a6de-420c5655099b" providerId="ADAL" clId="{88BA8D2D-B692-476C-B95A-E0788AB04BBE}" dt="2026-06-15T00:04:31.708" v="889" actId="47"/>
        <pc:sldMkLst>
          <pc:docMk/>
          <pc:sldMk cId="4244244130" sldId="1042653217"/>
        </pc:sldMkLst>
        <pc:spChg chg="mod">
          <ac:chgData name="Govern, James C. (GSFC-592.0)[AERODYNE INDUSTRIES]" userId="adf79823-c8b7-4104-a6de-420c5655099b" providerId="ADAL" clId="{88BA8D2D-B692-476C-B95A-E0788AB04BBE}" dt="2026-06-15T00:04:30.142" v="888" actId="14100"/>
          <ac:spMkLst>
            <pc:docMk/>
            <pc:sldMk cId="4244244130" sldId="1042653217"/>
            <ac:spMk id="4" creationId="{02E66380-C728-9AFE-2AA6-5C2354CE7869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04:08.002" v="875" actId="14100"/>
          <ac:spMkLst>
            <pc:docMk/>
            <pc:sldMk cId="4244244130" sldId="1042653217"/>
            <ac:spMk id="32" creationId="{A40A1EBD-6F17-6C12-2229-2D37EA926BDC}"/>
          </ac:spMkLst>
        </pc:spChg>
        <pc:spChg chg="mod">
          <ac:chgData name="Govern, James C. (GSFC-592.0)[AERODYNE INDUSTRIES]" userId="adf79823-c8b7-4104-a6de-420c5655099b" providerId="ADAL" clId="{88BA8D2D-B692-476C-B95A-E0788AB04BBE}" dt="2026-06-15T00:03:59.062" v="872" actId="1076"/>
          <ac:spMkLst>
            <pc:docMk/>
            <pc:sldMk cId="4244244130" sldId="1042653217"/>
            <ac:spMk id="43" creationId="{9B06D6FF-1C3F-43B0-54DE-F39B7CF35F37}"/>
          </ac:spMkLst>
        </pc:spChg>
        <pc:grpChg chg="del">
          <ac:chgData name="Govern, James C. (GSFC-592.0)[AERODYNE INDUSTRIES]" userId="adf79823-c8b7-4104-a6de-420c5655099b" providerId="ADAL" clId="{88BA8D2D-B692-476C-B95A-E0788AB04BBE}" dt="2026-06-15T00:03:48.935" v="868" actId="478"/>
          <ac:grpSpMkLst>
            <pc:docMk/>
            <pc:sldMk cId="4244244130" sldId="1042653217"/>
            <ac:grpSpMk id="23" creationId="{617FD627-6B3A-80C6-6D54-463E1C6E871C}"/>
          </ac:grpSpMkLst>
        </pc:grpChg>
        <pc:picChg chg="mod">
          <ac:chgData name="Govern, James C. (GSFC-592.0)[AERODYNE INDUSTRIES]" userId="adf79823-c8b7-4104-a6de-420c5655099b" providerId="ADAL" clId="{88BA8D2D-B692-476C-B95A-E0788AB04BBE}" dt="2026-06-15T00:04:03.329" v="873" actId="1076"/>
          <ac:picMkLst>
            <pc:docMk/>
            <pc:sldMk cId="4244244130" sldId="1042653217"/>
            <ac:picMk id="31" creationId="{E1EDB1C1-0887-8986-0EB8-0FECFF1243B7}"/>
          </ac:picMkLst>
        </pc:picChg>
      </pc:sldChg>
    </pc:docChg>
  </pc:docChgLst>
  <pc:docChgLst>
    <pc:chgData name="Liu, Alice (GSFC-5330)" userId="e73f93c8-4083-4af3-956e-7c1f357a3ea9" providerId="ADAL" clId="{3C51E1E6-0AD2-4673-8B67-ADE0269150F7}"/>
    <pc:docChg chg="undo custSel addSld delSld modSld">
      <pc:chgData name="Liu, Alice (GSFC-5330)" userId="e73f93c8-4083-4af3-956e-7c1f357a3ea9" providerId="ADAL" clId="{3C51E1E6-0AD2-4673-8B67-ADE0269150F7}" dt="2026-06-15T12:41:53.495" v="2047"/>
      <pc:docMkLst>
        <pc:docMk/>
      </pc:docMkLst>
      <pc:sldChg chg="addSp delSp modSp mod modAnim">
        <pc:chgData name="Liu, Alice (GSFC-5330)" userId="e73f93c8-4083-4af3-956e-7c1f357a3ea9" providerId="ADAL" clId="{3C51E1E6-0AD2-4673-8B67-ADE0269150F7}" dt="2026-06-14T18:06:49.585" v="1995" actId="1035"/>
        <pc:sldMkLst>
          <pc:docMk/>
          <pc:sldMk cId="2961334928" sldId="256"/>
        </pc:sldMkLst>
        <pc:spChg chg="add mod">
          <ac:chgData name="Liu, Alice (GSFC-5330)" userId="e73f93c8-4083-4af3-956e-7c1f357a3ea9" providerId="ADAL" clId="{3C51E1E6-0AD2-4673-8B67-ADE0269150F7}" dt="2026-06-14T01:48:08.240" v="508" actId="255"/>
          <ac:spMkLst>
            <pc:docMk/>
            <pc:sldMk cId="2961334928" sldId="256"/>
            <ac:spMk id="2" creationId="{E830BCD3-F47D-CF7A-BEB7-700DA669FFE3}"/>
          </ac:spMkLst>
        </pc:spChg>
        <pc:spChg chg="mod">
          <ac:chgData name="Liu, Alice (GSFC-5330)" userId="e73f93c8-4083-4af3-956e-7c1f357a3ea9" providerId="ADAL" clId="{3C51E1E6-0AD2-4673-8B67-ADE0269150F7}" dt="2026-06-14T02:08:09.856" v="1026" actId="1076"/>
          <ac:spMkLst>
            <pc:docMk/>
            <pc:sldMk cId="2961334928" sldId="256"/>
            <ac:spMk id="3" creationId="{68BD2112-6856-CDD3-FFF0-0E2227B8EB24}"/>
          </ac:spMkLst>
        </pc:spChg>
        <pc:spChg chg="mod">
          <ac:chgData name="Liu, Alice (GSFC-5330)" userId="e73f93c8-4083-4af3-956e-7c1f357a3ea9" providerId="ADAL" clId="{3C51E1E6-0AD2-4673-8B67-ADE0269150F7}" dt="2026-06-14T01:47:46.990" v="484" actId="255"/>
          <ac:spMkLst>
            <pc:docMk/>
            <pc:sldMk cId="2961334928" sldId="256"/>
            <ac:spMk id="4" creationId="{82122BDA-5A1B-7B15-0587-91DA03AC09C6}"/>
          </ac:spMkLst>
        </pc:spChg>
        <pc:spChg chg="del mod">
          <ac:chgData name="Liu, Alice (GSFC-5330)" userId="e73f93c8-4083-4af3-956e-7c1f357a3ea9" providerId="ADAL" clId="{3C51E1E6-0AD2-4673-8B67-ADE0269150F7}" dt="2026-06-14T01:47:09.203" v="480" actId="478"/>
          <ac:spMkLst>
            <pc:docMk/>
            <pc:sldMk cId="2961334928" sldId="256"/>
            <ac:spMk id="7" creationId="{4C883D3B-ECE8-9069-E10C-6CC304ECB458}"/>
          </ac:spMkLst>
        </pc:spChg>
        <pc:spChg chg="del mod">
          <ac:chgData name="Liu, Alice (GSFC-5330)" userId="e73f93c8-4083-4af3-956e-7c1f357a3ea9" providerId="ADAL" clId="{3C51E1E6-0AD2-4673-8B67-ADE0269150F7}" dt="2026-06-14T01:47:06.213" v="479" actId="478"/>
          <ac:spMkLst>
            <pc:docMk/>
            <pc:sldMk cId="2961334928" sldId="256"/>
            <ac:spMk id="8" creationId="{3F2FBBB2-3933-948C-4772-3342BAE21231}"/>
          </ac:spMkLst>
        </pc:spChg>
        <pc:spChg chg="add mod">
          <ac:chgData name="Liu, Alice (GSFC-5330)" userId="e73f93c8-4083-4af3-956e-7c1f357a3ea9" providerId="ADAL" clId="{3C51E1E6-0AD2-4673-8B67-ADE0269150F7}" dt="2026-06-14T01:27:16.393" v="315" actId="571"/>
          <ac:spMkLst>
            <pc:docMk/>
            <pc:sldMk cId="2961334928" sldId="256"/>
            <ac:spMk id="9" creationId="{0F3ECB8C-3B4B-773B-6334-4B572D81D67B}"/>
          </ac:spMkLst>
        </pc:spChg>
        <pc:spChg chg="mod">
          <ac:chgData name="Liu, Alice (GSFC-5330)" userId="e73f93c8-4083-4af3-956e-7c1f357a3ea9" providerId="ADAL" clId="{3C51E1E6-0AD2-4673-8B67-ADE0269150F7}" dt="2026-06-14T01:47:53.419" v="493" actId="1035"/>
          <ac:spMkLst>
            <pc:docMk/>
            <pc:sldMk cId="2961334928" sldId="256"/>
            <ac:spMk id="11" creationId="{6260503A-01AA-D253-A54D-0C6464C03EC2}"/>
          </ac:spMkLst>
        </pc:spChg>
        <pc:spChg chg="mod">
          <ac:chgData name="Liu, Alice (GSFC-5330)" userId="e73f93c8-4083-4af3-956e-7c1f357a3ea9" providerId="ADAL" clId="{3C51E1E6-0AD2-4673-8B67-ADE0269150F7}" dt="2026-06-14T01:47:53.419" v="493" actId="1035"/>
          <ac:spMkLst>
            <pc:docMk/>
            <pc:sldMk cId="2961334928" sldId="256"/>
            <ac:spMk id="13" creationId="{7D79910A-E629-0AFB-3879-8F446E9BD814}"/>
          </ac:spMkLst>
        </pc:spChg>
        <pc:spChg chg="mod">
          <ac:chgData name="Liu, Alice (GSFC-5330)" userId="e73f93c8-4083-4af3-956e-7c1f357a3ea9" providerId="ADAL" clId="{3C51E1E6-0AD2-4673-8B67-ADE0269150F7}" dt="2026-06-14T01:47:58.315" v="506" actId="1035"/>
          <ac:spMkLst>
            <pc:docMk/>
            <pc:sldMk cId="2961334928" sldId="256"/>
            <ac:spMk id="14" creationId="{CEA4BD94-7EFA-E217-B32E-18455FAAECB1}"/>
          </ac:spMkLst>
        </pc:spChg>
        <pc:spChg chg="mod">
          <ac:chgData name="Liu, Alice (GSFC-5330)" userId="e73f93c8-4083-4af3-956e-7c1f357a3ea9" providerId="ADAL" clId="{3C51E1E6-0AD2-4673-8B67-ADE0269150F7}" dt="2026-06-14T01:47:58.315" v="506" actId="1035"/>
          <ac:spMkLst>
            <pc:docMk/>
            <pc:sldMk cId="2961334928" sldId="256"/>
            <ac:spMk id="15" creationId="{2D49C068-F1F4-4236-02AF-FD30E380C7B1}"/>
          </ac:spMkLst>
        </pc:spChg>
        <pc:spChg chg="add del mod">
          <ac:chgData name="Liu, Alice (GSFC-5330)" userId="e73f93c8-4083-4af3-956e-7c1f357a3ea9" providerId="ADAL" clId="{3C51E1E6-0AD2-4673-8B67-ADE0269150F7}" dt="2026-06-14T14:29:44.191" v="1102" actId="554"/>
          <ac:spMkLst>
            <pc:docMk/>
            <pc:sldMk cId="2961334928" sldId="256"/>
            <ac:spMk id="16" creationId="{68634FE4-71DD-0D1E-F1EB-6F4338AD5150}"/>
          </ac:spMkLst>
        </pc:spChg>
        <pc:spChg chg="add del mod">
          <ac:chgData name="Liu, Alice (GSFC-5330)" userId="e73f93c8-4083-4af3-956e-7c1f357a3ea9" providerId="ADAL" clId="{3C51E1E6-0AD2-4673-8B67-ADE0269150F7}" dt="2026-06-14T14:29:44.191" v="1102" actId="554"/>
          <ac:spMkLst>
            <pc:docMk/>
            <pc:sldMk cId="2961334928" sldId="256"/>
            <ac:spMk id="17" creationId="{3F16624F-1F0F-9B12-D1C3-AC191AA65419}"/>
          </ac:spMkLst>
        </pc:spChg>
        <pc:spChg chg="add del mod">
          <ac:chgData name="Liu, Alice (GSFC-5330)" userId="e73f93c8-4083-4af3-956e-7c1f357a3ea9" providerId="ADAL" clId="{3C51E1E6-0AD2-4673-8B67-ADE0269150F7}" dt="2026-06-14T14:29:44.191" v="1102" actId="554"/>
          <ac:spMkLst>
            <pc:docMk/>
            <pc:sldMk cId="2961334928" sldId="256"/>
            <ac:spMk id="18" creationId="{F5A298DB-8FFE-92A2-3C9C-B6AC542B8539}"/>
          </ac:spMkLst>
        </pc:spChg>
        <pc:spChg chg="add del mod">
          <ac:chgData name="Liu, Alice (GSFC-5330)" userId="e73f93c8-4083-4af3-956e-7c1f357a3ea9" providerId="ADAL" clId="{3C51E1E6-0AD2-4673-8B67-ADE0269150F7}" dt="2026-06-14T01:37:06.222" v="442" actId="478"/>
          <ac:spMkLst>
            <pc:docMk/>
            <pc:sldMk cId="2961334928" sldId="256"/>
            <ac:spMk id="19" creationId="{B8F2D5AF-43F7-B67C-BB2A-71C9B6CFA34A}"/>
          </ac:spMkLst>
        </pc:spChg>
        <pc:spChg chg="mod">
          <ac:chgData name="Liu, Alice (GSFC-5330)" userId="e73f93c8-4083-4af3-956e-7c1f357a3ea9" providerId="ADAL" clId="{3C51E1E6-0AD2-4673-8B67-ADE0269150F7}" dt="2026-06-14T02:08:12.978" v="1027" actId="14100"/>
          <ac:spMkLst>
            <pc:docMk/>
            <pc:sldMk cId="2961334928" sldId="256"/>
            <ac:spMk id="20" creationId="{2C08418E-FB9A-06F1-D8C1-AF28E8745060}"/>
          </ac:spMkLst>
        </pc:spChg>
        <pc:spChg chg="add mod">
          <ac:chgData name="Liu, Alice (GSFC-5330)" userId="e73f93c8-4083-4af3-956e-7c1f357a3ea9" providerId="ADAL" clId="{3C51E1E6-0AD2-4673-8B67-ADE0269150F7}" dt="2026-06-14T01:49:36.665" v="548" actId="1036"/>
          <ac:spMkLst>
            <pc:docMk/>
            <pc:sldMk cId="2961334928" sldId="256"/>
            <ac:spMk id="25" creationId="{EC28C943-1ADC-2E92-71CB-89245605D1E5}"/>
          </ac:spMkLst>
        </pc:spChg>
        <pc:spChg chg="del mod">
          <ac:chgData name="Liu, Alice (GSFC-5330)" userId="e73f93c8-4083-4af3-956e-7c1f357a3ea9" providerId="ADAL" clId="{3C51E1E6-0AD2-4673-8B67-ADE0269150F7}" dt="2026-06-14T01:33:26.016" v="389" actId="478"/>
          <ac:spMkLst>
            <pc:docMk/>
            <pc:sldMk cId="2961334928" sldId="256"/>
            <ac:spMk id="36" creationId="{183CD6F6-4E4F-9F76-CB3A-9183BB795281}"/>
          </ac:spMkLst>
        </pc:spChg>
        <pc:spChg chg="del mod">
          <ac:chgData name="Liu, Alice (GSFC-5330)" userId="e73f93c8-4083-4af3-956e-7c1f357a3ea9" providerId="ADAL" clId="{3C51E1E6-0AD2-4673-8B67-ADE0269150F7}" dt="2026-06-14T14:36:00.084" v="1219" actId="478"/>
          <ac:spMkLst>
            <pc:docMk/>
            <pc:sldMk cId="2961334928" sldId="256"/>
            <ac:spMk id="40" creationId="{ED4E0B7E-E2AC-120D-7DEF-A38B19B6598A}"/>
          </ac:spMkLst>
        </pc:spChg>
        <pc:spChg chg="mod">
          <ac:chgData name="Liu, Alice (GSFC-5330)" userId="e73f93c8-4083-4af3-956e-7c1f357a3ea9" providerId="ADAL" clId="{3C51E1E6-0AD2-4673-8B67-ADE0269150F7}" dt="2026-06-14T14:32:14.995" v="1141" actId="1036"/>
          <ac:spMkLst>
            <pc:docMk/>
            <pc:sldMk cId="2961334928" sldId="256"/>
            <ac:spMk id="41" creationId="{8320DCA9-3938-4403-C58C-DDA44FABD472}"/>
          </ac:spMkLst>
        </pc:spChg>
        <pc:spChg chg="add del mod">
          <ac:chgData name="Liu, Alice (GSFC-5330)" userId="e73f93c8-4083-4af3-956e-7c1f357a3ea9" providerId="ADAL" clId="{3C51E1E6-0AD2-4673-8B67-ADE0269150F7}" dt="2026-06-14T01:27:39.982" v="318" actId="1076"/>
          <ac:spMkLst>
            <pc:docMk/>
            <pc:sldMk cId="2961334928" sldId="256"/>
            <ac:spMk id="42" creationId="{C9842274-3F3A-6597-9D00-FBEBBC41CBCB}"/>
          </ac:spMkLst>
        </pc:spChg>
        <pc:spChg chg="mod">
          <ac:chgData name="Liu, Alice (GSFC-5330)" userId="e73f93c8-4083-4af3-956e-7c1f357a3ea9" providerId="ADAL" clId="{3C51E1E6-0AD2-4673-8B67-ADE0269150F7}" dt="2026-06-14T01:53:27.547" v="554" actId="1076"/>
          <ac:spMkLst>
            <pc:docMk/>
            <pc:sldMk cId="2961334928" sldId="256"/>
            <ac:spMk id="43" creationId="{23CE6CF7-C500-614B-115B-4CB683F04DE3}"/>
          </ac:spMkLst>
        </pc:spChg>
        <pc:spChg chg="add del mod">
          <ac:chgData name="Liu, Alice (GSFC-5330)" userId="e73f93c8-4083-4af3-956e-7c1f357a3ea9" providerId="ADAL" clId="{3C51E1E6-0AD2-4673-8B67-ADE0269150F7}" dt="2026-06-14T01:49:36.665" v="548" actId="1036"/>
          <ac:spMkLst>
            <pc:docMk/>
            <pc:sldMk cId="2961334928" sldId="256"/>
            <ac:spMk id="44" creationId="{13007163-935E-0007-3384-7339169528D6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48" creationId="{E7D961E6-C232-AF7E-74DC-2E59A861EA85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50" creationId="{D0BD239C-F198-2E3A-F306-C9035545D315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52" creationId="{1AD37B9D-E4E8-F669-4D63-167B77231D9B}"/>
          </ac:spMkLst>
        </pc:spChg>
        <pc:spChg chg="del mod">
          <ac:chgData name="Liu, Alice (GSFC-5330)" userId="e73f93c8-4083-4af3-956e-7c1f357a3ea9" providerId="ADAL" clId="{3C51E1E6-0AD2-4673-8B67-ADE0269150F7}" dt="2026-06-14T01:47:13.108" v="481" actId="478"/>
          <ac:spMkLst>
            <pc:docMk/>
            <pc:sldMk cId="2961334928" sldId="256"/>
            <ac:spMk id="54" creationId="{07EBD5E2-354B-764A-DFD7-65726812DE5A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93" creationId="{DAB463DA-F92E-93CA-4FF2-A17AB43E8AFF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98" creationId="{D35263EA-0F7A-2106-CF0B-C9A1D3F1D44C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100" creationId="{3DABB091-1FE0-9D29-5063-B0E4E047DEBE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103" creationId="{8EE68FBD-AF80-62CA-0ECB-88FE0846FF76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104" creationId="{69A71FFB-C3DA-23AE-6D35-96B016CC2666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115" creationId="{40E17834-2575-7A82-F34B-077F6537AFDF}"/>
          </ac:spMkLst>
        </pc:spChg>
        <pc:spChg chg="mod">
          <ac:chgData name="Liu, Alice (GSFC-5330)" userId="e73f93c8-4083-4af3-956e-7c1f357a3ea9" providerId="ADAL" clId="{3C51E1E6-0AD2-4673-8B67-ADE0269150F7}" dt="2026-06-14T01:53:17.737" v="550"/>
          <ac:spMkLst>
            <pc:docMk/>
            <pc:sldMk cId="2961334928" sldId="256"/>
            <ac:spMk id="117" creationId="{71064BE0-E316-8F01-82D5-E215DCD1C051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31" creationId="{7437F38C-FA4C-AF91-14F9-3F8824BB0A83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39" creationId="{259F11BD-BE18-91A6-AF61-8D6626DD1534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56" creationId="{6AB53FBF-2A11-C86C-EB66-5A284CF3FF88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57" creationId="{D0E30FFD-CD96-0F86-E212-66192AB042A6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63" creationId="{D18C0AD3-4693-A8B7-BE7A-30C685CF2A44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65" creationId="{E109C862-BB5C-97E5-A46A-147150F0AAD7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76" creationId="{FA82135A-9048-2171-8D41-E7AD2A8D566D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81" creationId="{8D5E98DF-069A-DA70-F4FB-086E750C9A02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88" creationId="{4D5DA5B1-E8A9-08C1-2405-D37BC65A73EF}"/>
          </ac:spMkLst>
        </pc:spChg>
        <pc:spChg chg="mod">
          <ac:chgData name="Liu, Alice (GSFC-5330)" userId="e73f93c8-4083-4af3-956e-7c1f357a3ea9" providerId="ADAL" clId="{3C51E1E6-0AD2-4673-8B67-ADE0269150F7}" dt="2026-06-14T01:53:40.292" v="555"/>
          <ac:spMkLst>
            <pc:docMk/>
            <pc:sldMk cId="2961334928" sldId="256"/>
            <ac:spMk id="194" creationId="{904F56B7-16BA-128D-F962-E7535ED3BB02}"/>
          </ac:spMkLst>
        </pc:spChg>
        <pc:spChg chg="add mod">
          <ac:chgData name="Liu, Alice (GSFC-5330)" userId="e73f93c8-4083-4af3-956e-7c1f357a3ea9" providerId="ADAL" clId="{3C51E1E6-0AD2-4673-8B67-ADE0269150F7}" dt="2026-06-14T01:57:15.690" v="631" actId="1076"/>
          <ac:spMkLst>
            <pc:docMk/>
            <pc:sldMk cId="2961334928" sldId="256"/>
            <ac:spMk id="204" creationId="{DB0ADC7B-B044-74BA-A87F-30D14364420B}"/>
          </ac:spMkLst>
        </pc:spChg>
        <pc:spChg chg="add mod">
          <ac:chgData name="Liu, Alice (GSFC-5330)" userId="e73f93c8-4083-4af3-956e-7c1f357a3ea9" providerId="ADAL" clId="{3C51E1E6-0AD2-4673-8B67-ADE0269150F7}" dt="2026-06-14T02:04:42.851" v="732" actId="1035"/>
          <ac:spMkLst>
            <pc:docMk/>
            <pc:sldMk cId="2961334928" sldId="256"/>
            <ac:spMk id="205" creationId="{CB1C748C-B2D4-8BFD-0721-094BF7F0B8EF}"/>
          </ac:spMkLst>
        </pc:spChg>
        <pc:spChg chg="add del mod">
          <ac:chgData name="Liu, Alice (GSFC-5330)" userId="e73f93c8-4083-4af3-956e-7c1f357a3ea9" providerId="ADAL" clId="{3C51E1E6-0AD2-4673-8B67-ADE0269150F7}" dt="2026-06-14T02:03:30.639" v="638"/>
          <ac:spMkLst>
            <pc:docMk/>
            <pc:sldMk cId="2961334928" sldId="256"/>
            <ac:spMk id="206" creationId="{3FE5C08B-5153-8CB7-AB4B-31E8E3844993}"/>
          </ac:spMkLst>
        </pc:spChg>
        <pc:spChg chg="add mod">
          <ac:chgData name="Liu, Alice (GSFC-5330)" userId="e73f93c8-4083-4af3-956e-7c1f357a3ea9" providerId="ADAL" clId="{3C51E1E6-0AD2-4673-8B67-ADE0269150F7}" dt="2026-06-14T14:46:10.389" v="1268" actId="20577"/>
          <ac:spMkLst>
            <pc:docMk/>
            <pc:sldMk cId="2961334928" sldId="256"/>
            <ac:spMk id="207" creationId="{ED730664-38F8-9793-18F2-8113206AE70B}"/>
          </ac:spMkLst>
        </pc:spChg>
        <pc:spChg chg="add mod">
          <ac:chgData name="Liu, Alice (GSFC-5330)" userId="e73f93c8-4083-4af3-956e-7c1f357a3ea9" providerId="ADAL" clId="{3C51E1E6-0AD2-4673-8B67-ADE0269150F7}" dt="2026-06-14T02:07:34.873" v="821" actId="20577"/>
          <ac:spMkLst>
            <pc:docMk/>
            <pc:sldMk cId="2961334928" sldId="256"/>
            <ac:spMk id="208" creationId="{89A9FE0D-D842-0125-7236-95DADEE63A73}"/>
          </ac:spMkLst>
        </pc:spChg>
        <pc:spChg chg="add mod">
          <ac:chgData name="Liu, Alice (GSFC-5330)" userId="e73f93c8-4083-4af3-956e-7c1f357a3ea9" providerId="ADAL" clId="{3C51E1E6-0AD2-4673-8B67-ADE0269150F7}" dt="2026-06-14T02:09:33.866" v="1070" actId="20577"/>
          <ac:spMkLst>
            <pc:docMk/>
            <pc:sldMk cId="2961334928" sldId="256"/>
            <ac:spMk id="209" creationId="{4B91544A-47E6-6BFB-4331-CB06F7196D4F}"/>
          </ac:spMkLst>
        </pc:spChg>
        <pc:spChg chg="add mod">
          <ac:chgData name="Liu, Alice (GSFC-5330)" userId="e73f93c8-4083-4af3-956e-7c1f357a3ea9" providerId="ADAL" clId="{3C51E1E6-0AD2-4673-8B67-ADE0269150F7}" dt="2026-06-14T14:32:54.071" v="1142"/>
          <ac:spMkLst>
            <pc:docMk/>
            <pc:sldMk cId="2961334928" sldId="256"/>
            <ac:spMk id="212" creationId="{B5AE20B3-ADF0-5CD0-F7D4-CBD09268F933}"/>
          </ac:spMkLst>
        </pc:spChg>
        <pc:spChg chg="add del mod">
          <ac:chgData name="Liu, Alice (GSFC-5330)" userId="e73f93c8-4083-4af3-956e-7c1f357a3ea9" providerId="ADAL" clId="{3C51E1E6-0AD2-4673-8B67-ADE0269150F7}" dt="2026-06-14T17:46:38.043" v="1378" actId="478"/>
          <ac:spMkLst>
            <pc:docMk/>
            <pc:sldMk cId="2961334928" sldId="256"/>
            <ac:spMk id="213" creationId="{7DE9DAA8-03F5-6E14-ABC3-FB5D8A947A04}"/>
          </ac:spMkLst>
        </pc:spChg>
        <pc:spChg chg="add del mod">
          <ac:chgData name="Liu, Alice (GSFC-5330)" userId="e73f93c8-4083-4af3-956e-7c1f357a3ea9" providerId="ADAL" clId="{3C51E1E6-0AD2-4673-8B67-ADE0269150F7}" dt="2026-06-14T17:46:38.043" v="1378" actId="478"/>
          <ac:spMkLst>
            <pc:docMk/>
            <pc:sldMk cId="2961334928" sldId="256"/>
            <ac:spMk id="214" creationId="{2EB00AF8-ACCC-68E3-7E38-7D5A34ABC15F}"/>
          </ac:spMkLst>
        </pc:spChg>
        <pc:spChg chg="add mod ord">
          <ac:chgData name="Liu, Alice (GSFC-5330)" userId="e73f93c8-4083-4af3-956e-7c1f357a3ea9" providerId="ADAL" clId="{3C51E1E6-0AD2-4673-8B67-ADE0269150F7}" dt="2026-06-14T18:06:34.345" v="1977" actId="1076"/>
          <ac:spMkLst>
            <pc:docMk/>
            <pc:sldMk cId="2961334928" sldId="256"/>
            <ac:spMk id="215" creationId="{B0D3FDA9-F658-3301-5B0D-12B436358229}"/>
          </ac:spMkLst>
        </pc:spChg>
        <pc:spChg chg="add mod">
          <ac:chgData name="Liu, Alice (GSFC-5330)" userId="e73f93c8-4083-4af3-956e-7c1f357a3ea9" providerId="ADAL" clId="{3C51E1E6-0AD2-4673-8B67-ADE0269150F7}" dt="2026-06-14T17:44:21.629" v="1348" actId="20577"/>
          <ac:spMkLst>
            <pc:docMk/>
            <pc:sldMk cId="2961334928" sldId="256"/>
            <ac:spMk id="216" creationId="{220BC397-4B57-51CF-4EE6-BF77C5D284FF}"/>
          </ac:spMkLst>
        </pc:spChg>
        <pc:spChg chg="add mod">
          <ac:chgData name="Liu, Alice (GSFC-5330)" userId="e73f93c8-4083-4af3-956e-7c1f357a3ea9" providerId="ADAL" clId="{3C51E1E6-0AD2-4673-8B67-ADE0269150F7}" dt="2026-06-14T17:56:04.066" v="1600" actId="1076"/>
          <ac:spMkLst>
            <pc:docMk/>
            <pc:sldMk cId="2961334928" sldId="256"/>
            <ac:spMk id="217" creationId="{F7646CAE-A300-CC3C-5E69-5F24AB386E31}"/>
          </ac:spMkLst>
        </pc:spChg>
        <pc:spChg chg="add mod">
          <ac:chgData name="Liu, Alice (GSFC-5330)" userId="e73f93c8-4083-4af3-956e-7c1f357a3ea9" providerId="ADAL" clId="{3C51E1E6-0AD2-4673-8B67-ADE0269150F7}" dt="2026-06-14T18:06:45.720" v="1988" actId="1076"/>
          <ac:spMkLst>
            <pc:docMk/>
            <pc:sldMk cId="2961334928" sldId="256"/>
            <ac:spMk id="218" creationId="{6F11B381-5640-439F-863F-27209A78A7F2}"/>
          </ac:spMkLst>
        </pc:spChg>
        <pc:spChg chg="mod">
          <ac:chgData name="Liu, Alice (GSFC-5330)" userId="e73f93c8-4083-4af3-956e-7c1f357a3ea9" providerId="ADAL" clId="{3C51E1E6-0AD2-4673-8B67-ADE0269150F7}" dt="2026-06-14T17:56:45.883" v="1621" actId="164"/>
          <ac:spMkLst>
            <pc:docMk/>
            <pc:sldMk cId="2961334928" sldId="256"/>
            <ac:spMk id="220" creationId="{BD7EF4B6-66FC-4E5A-4E12-C674CA0A4A4B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23" creationId="{D8C245C8-3263-21DA-4F53-A6EFCBFEACBE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24" creationId="{86EC4355-A8E7-8AE2-4CCE-03E1F1E1599F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29" creationId="{71BF27CF-58FA-4D4B-D7DD-D4E46C348763}"/>
          </ac:spMkLst>
        </pc:spChg>
        <pc:spChg chg="mod">
          <ac:chgData name="Liu, Alice (GSFC-5330)" userId="e73f93c8-4083-4af3-956e-7c1f357a3ea9" providerId="ADAL" clId="{3C51E1E6-0AD2-4673-8B67-ADE0269150F7}" dt="2026-06-14T17:53:24.467" v="1559" actId="113"/>
          <ac:spMkLst>
            <pc:docMk/>
            <pc:sldMk cId="2961334928" sldId="256"/>
            <ac:spMk id="230" creationId="{6D43D63C-0693-005A-84FC-118891F7AB6E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35" creationId="{FCB0A44C-B277-C351-E25C-F5B72A7CAD79}"/>
          </ac:spMkLst>
        </pc:spChg>
        <pc:spChg chg="mod">
          <ac:chgData name="Liu, Alice (GSFC-5330)" userId="e73f93c8-4083-4af3-956e-7c1f357a3ea9" providerId="ADAL" clId="{3C51E1E6-0AD2-4673-8B67-ADE0269150F7}" dt="2026-06-14T17:53:30.732" v="1561" actId="14100"/>
          <ac:spMkLst>
            <pc:docMk/>
            <pc:sldMk cId="2961334928" sldId="256"/>
            <ac:spMk id="236" creationId="{81528B7D-E655-C1E8-6E69-718BBC18D390}"/>
          </ac:spMkLst>
        </pc:spChg>
        <pc:spChg chg="mod">
          <ac:chgData name="Liu, Alice (GSFC-5330)" userId="e73f93c8-4083-4af3-956e-7c1f357a3ea9" providerId="ADAL" clId="{3C51E1E6-0AD2-4673-8B67-ADE0269150F7}" dt="2026-06-14T17:53:33.698" v="1562" actId="14100"/>
          <ac:spMkLst>
            <pc:docMk/>
            <pc:sldMk cId="2961334928" sldId="256"/>
            <ac:spMk id="237" creationId="{901A9242-7CA6-F86D-8741-6E747CF3F452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41" creationId="{9419C685-07C9-EE41-9A36-D03CD43FE491}"/>
          </ac:spMkLst>
        </pc:spChg>
        <pc:spChg chg="add 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42" creationId="{0914C230-85B3-68A7-AE7D-54AFF1163390}"/>
          </ac:spMkLst>
        </pc:spChg>
        <pc:spChg chg="mod">
          <ac:chgData name="Liu, Alice (GSFC-5330)" userId="e73f93c8-4083-4af3-956e-7c1f357a3ea9" providerId="ADAL" clId="{3C51E1E6-0AD2-4673-8B67-ADE0269150F7}" dt="2026-06-14T17:56:45.883" v="1621" actId="164"/>
          <ac:spMkLst>
            <pc:docMk/>
            <pc:sldMk cId="2961334928" sldId="256"/>
            <ac:spMk id="243" creationId="{75306F97-97D9-B788-18B4-1A3F97C9FF18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45" creationId="{F1F919AE-EAF4-F818-C398-B86708BCC46B}"/>
          </ac:spMkLst>
        </pc:spChg>
        <pc:spChg chg="mod">
          <ac:chgData name="Liu, Alice (GSFC-5330)" userId="e73f93c8-4083-4af3-956e-7c1f357a3ea9" providerId="ADAL" clId="{3C51E1E6-0AD2-4673-8B67-ADE0269150F7}" dt="2026-06-14T17:54:21.824" v="1585" actId="113"/>
          <ac:spMkLst>
            <pc:docMk/>
            <pc:sldMk cId="2961334928" sldId="256"/>
            <ac:spMk id="246" creationId="{7B97667B-6BD4-1C82-077A-439BED8F44AF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49" creationId="{68DCADFF-2AFD-03FF-02B9-778AE9C0966D}"/>
          </ac:spMkLst>
        </pc:spChg>
        <pc:spChg chg="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50" creationId="{6A958BC8-3A2D-3FC7-83E4-4F0E81ED89A6}"/>
          </ac:spMkLst>
        </pc:spChg>
        <pc:spChg chg="mod">
          <ac:chgData name="Liu, Alice (GSFC-5330)" userId="e73f93c8-4083-4af3-956e-7c1f357a3ea9" providerId="ADAL" clId="{3C51E1E6-0AD2-4673-8B67-ADE0269150F7}" dt="2026-06-14T17:53:24.467" v="1559" actId="113"/>
          <ac:spMkLst>
            <pc:docMk/>
            <pc:sldMk cId="2961334928" sldId="256"/>
            <ac:spMk id="251" creationId="{8B4C5C39-9AD9-EE37-5812-BBCAA894DEE3}"/>
          </ac:spMkLst>
        </pc:spChg>
        <pc:spChg chg="mod">
          <ac:chgData name="Liu, Alice (GSFC-5330)" userId="e73f93c8-4083-4af3-956e-7c1f357a3ea9" providerId="ADAL" clId="{3C51E1E6-0AD2-4673-8B67-ADE0269150F7}" dt="2026-06-14T17:53:24.467" v="1559" actId="113"/>
          <ac:spMkLst>
            <pc:docMk/>
            <pc:sldMk cId="2961334928" sldId="256"/>
            <ac:spMk id="252" creationId="{E4A651FE-432A-2D28-AD02-BB0D699BCFA1}"/>
          </ac:spMkLst>
        </pc:spChg>
        <pc:spChg chg="mod">
          <ac:chgData name="Liu, Alice (GSFC-5330)" userId="e73f93c8-4083-4af3-956e-7c1f357a3ea9" providerId="ADAL" clId="{3C51E1E6-0AD2-4673-8B67-ADE0269150F7}" dt="2026-06-14T17:56:45.883" v="1621" actId="164"/>
          <ac:spMkLst>
            <pc:docMk/>
            <pc:sldMk cId="2961334928" sldId="256"/>
            <ac:spMk id="256" creationId="{7DC35315-6F38-D828-F1D9-829A52541AD7}"/>
          </ac:spMkLst>
        </pc:spChg>
        <pc:spChg chg="mod">
          <ac:chgData name="Liu, Alice (GSFC-5330)" userId="e73f93c8-4083-4af3-956e-7c1f357a3ea9" providerId="ADAL" clId="{3C51E1E6-0AD2-4673-8B67-ADE0269150F7}" dt="2026-06-14T17:56:45.883" v="1621" actId="164"/>
          <ac:spMkLst>
            <pc:docMk/>
            <pc:sldMk cId="2961334928" sldId="256"/>
            <ac:spMk id="257" creationId="{392A9EFE-0A8A-9DB8-E07E-CF72781F5344}"/>
          </ac:spMkLst>
        </pc:spChg>
        <pc:spChg chg="add mod">
          <ac:chgData name="Liu, Alice (GSFC-5330)" userId="e73f93c8-4083-4af3-956e-7c1f357a3ea9" providerId="ADAL" clId="{3C51E1E6-0AD2-4673-8B67-ADE0269150F7}" dt="2026-06-14T18:06:49.585" v="1995" actId="1035"/>
          <ac:spMkLst>
            <pc:docMk/>
            <pc:sldMk cId="2961334928" sldId="256"/>
            <ac:spMk id="258" creationId="{2B2198FD-047E-C0FB-996F-482C94CDD8FE}"/>
          </ac:spMkLst>
        </pc:spChg>
        <pc:spChg chg="del mod">
          <ac:chgData name="Liu, Alice (GSFC-5330)" userId="e73f93c8-4083-4af3-956e-7c1f357a3ea9" providerId="ADAL" clId="{3C51E1E6-0AD2-4673-8B67-ADE0269150F7}" dt="2026-06-14T17:51:34.875" v="1411" actId="478"/>
          <ac:spMkLst>
            <pc:docMk/>
            <pc:sldMk cId="2961334928" sldId="256"/>
            <ac:spMk id="260" creationId="{A20DA94B-CCE8-3867-6462-36D3851D5584}"/>
          </ac:spMkLst>
        </pc:spChg>
        <pc:spChg chg="del mod">
          <ac:chgData name="Liu, Alice (GSFC-5330)" userId="e73f93c8-4083-4af3-956e-7c1f357a3ea9" providerId="ADAL" clId="{3C51E1E6-0AD2-4673-8B67-ADE0269150F7}" dt="2026-06-14T17:51:51.401" v="1414" actId="478"/>
          <ac:spMkLst>
            <pc:docMk/>
            <pc:sldMk cId="2961334928" sldId="256"/>
            <ac:spMk id="261" creationId="{C85A1FB5-A0A2-0A41-E969-E8662CFC71E0}"/>
          </ac:spMkLst>
        </pc:spChg>
        <pc:spChg chg="del mod">
          <ac:chgData name="Liu, Alice (GSFC-5330)" userId="e73f93c8-4083-4af3-956e-7c1f357a3ea9" providerId="ADAL" clId="{3C51E1E6-0AD2-4673-8B67-ADE0269150F7}" dt="2026-06-14T17:51:48.969" v="1413" actId="478"/>
          <ac:spMkLst>
            <pc:docMk/>
            <pc:sldMk cId="2961334928" sldId="256"/>
            <ac:spMk id="262" creationId="{5D4B4ED8-3032-9005-CFD4-DB082B230E53}"/>
          </ac:spMkLst>
        </pc:spChg>
        <pc:spChg chg="add mod">
          <ac:chgData name="Liu, Alice (GSFC-5330)" userId="e73f93c8-4083-4af3-956e-7c1f357a3ea9" providerId="ADAL" clId="{3C51E1E6-0AD2-4673-8B67-ADE0269150F7}" dt="2026-06-14T18:01:18.789" v="1674" actId="14100"/>
          <ac:spMkLst>
            <pc:docMk/>
            <pc:sldMk cId="2961334928" sldId="256"/>
            <ac:spMk id="263" creationId="{9E05911B-0C81-475A-2233-DB4581377424}"/>
          </ac:spMkLst>
        </pc:spChg>
        <pc:spChg chg="add mod">
          <ac:chgData name="Liu, Alice (GSFC-5330)" userId="e73f93c8-4083-4af3-956e-7c1f357a3ea9" providerId="ADAL" clId="{3C51E1E6-0AD2-4673-8B67-ADE0269150F7}" dt="2026-06-14T18:02:03.245" v="1684" actId="1076"/>
          <ac:spMkLst>
            <pc:docMk/>
            <pc:sldMk cId="2961334928" sldId="256"/>
            <ac:spMk id="265" creationId="{C837A9CE-26DC-CA1A-5706-C6973BD3175D}"/>
          </ac:spMkLst>
        </pc:spChg>
        <pc:spChg chg="add del mod">
          <ac:chgData name="Liu, Alice (GSFC-5330)" userId="e73f93c8-4083-4af3-956e-7c1f357a3ea9" providerId="ADAL" clId="{3C51E1E6-0AD2-4673-8B67-ADE0269150F7}" dt="2026-06-14T18:01:33.695" v="1677" actId="478"/>
          <ac:spMkLst>
            <pc:docMk/>
            <pc:sldMk cId="2961334928" sldId="256"/>
            <ac:spMk id="266" creationId="{983D5CD1-3881-3443-C2B4-256C33B48AD2}"/>
          </ac:spMkLst>
        </pc:spChg>
        <pc:spChg chg="add mod">
          <ac:chgData name="Liu, Alice (GSFC-5330)" userId="e73f93c8-4083-4af3-956e-7c1f357a3ea9" providerId="ADAL" clId="{3C51E1E6-0AD2-4673-8B67-ADE0269150F7}" dt="2026-06-14T18:01:36.824" v="1679" actId="20577"/>
          <ac:spMkLst>
            <pc:docMk/>
            <pc:sldMk cId="2961334928" sldId="256"/>
            <ac:spMk id="267" creationId="{DB26A2EF-15AF-096B-E8A9-156CDF1CA5C4}"/>
          </ac:spMkLst>
        </pc:spChg>
        <pc:spChg chg="add mod">
          <ac:chgData name="Liu, Alice (GSFC-5330)" userId="e73f93c8-4083-4af3-956e-7c1f357a3ea9" providerId="ADAL" clId="{3C51E1E6-0AD2-4673-8B67-ADE0269150F7}" dt="2026-06-14T18:04:15.830" v="1701" actId="1037"/>
          <ac:spMkLst>
            <pc:docMk/>
            <pc:sldMk cId="2961334928" sldId="256"/>
            <ac:spMk id="268" creationId="{D775A0A9-FFE3-C8B8-1C34-E1424639160E}"/>
          </ac:spMkLst>
        </pc:spChg>
        <pc:grpChg chg="mod">
          <ac:chgData name="Liu, Alice (GSFC-5330)" userId="e73f93c8-4083-4af3-956e-7c1f357a3ea9" providerId="ADAL" clId="{3C51E1E6-0AD2-4673-8B67-ADE0269150F7}" dt="2026-06-14T01:57:12.637" v="630" actId="14100"/>
          <ac:grpSpMkLst>
            <pc:docMk/>
            <pc:sldMk cId="2961334928" sldId="256"/>
            <ac:grpSpMk id="122" creationId="{6E4148F7-D1C1-9985-AA82-1832FA019D39}"/>
          </ac:grpSpMkLst>
        </pc:grpChg>
        <pc:grpChg chg="mod">
          <ac:chgData name="Liu, Alice (GSFC-5330)" userId="e73f93c8-4083-4af3-956e-7c1f357a3ea9" providerId="ADAL" clId="{3C51E1E6-0AD2-4673-8B67-ADE0269150F7}" dt="2026-06-14T17:54:50.151" v="1591" actId="1076"/>
          <ac:grpSpMkLst>
            <pc:docMk/>
            <pc:sldMk cId="2961334928" sldId="256"/>
            <ac:grpSpMk id="244" creationId="{EBFC5516-8FBF-E00E-A1D6-5594BE6DD9E9}"/>
          </ac:grpSpMkLst>
        </pc:grpChg>
        <pc:grpChg chg="mod">
          <ac:chgData name="Liu, Alice (GSFC-5330)" userId="e73f93c8-4083-4af3-956e-7c1f357a3ea9" providerId="ADAL" clId="{3C51E1E6-0AD2-4673-8B67-ADE0269150F7}" dt="2026-06-14T17:53:40.498" v="1565" actId="14100"/>
          <ac:grpSpMkLst>
            <pc:docMk/>
            <pc:sldMk cId="2961334928" sldId="256"/>
            <ac:grpSpMk id="247" creationId="{6BDA35CE-506E-8475-84D8-EF5975A97E70}"/>
          </ac:grpSpMkLst>
        </pc:grpChg>
        <pc:picChg chg="add del mod">
          <ac:chgData name="Liu, Alice (GSFC-5330)" userId="e73f93c8-4083-4af3-956e-7c1f357a3ea9" providerId="ADAL" clId="{3C51E1E6-0AD2-4673-8B67-ADE0269150F7}" dt="2026-06-14T14:28:47.175" v="1093" actId="1076"/>
          <ac:picMkLst>
            <pc:docMk/>
            <pc:sldMk cId="2961334928" sldId="256"/>
            <ac:picMk id="6" creationId="{12466A21-CB38-105A-3247-A15155DDA7EF}"/>
          </ac:picMkLst>
        </pc:picChg>
        <pc:picChg chg="add del mod">
          <ac:chgData name="Liu, Alice (GSFC-5330)" userId="e73f93c8-4083-4af3-956e-7c1f357a3ea9" providerId="ADAL" clId="{3C51E1E6-0AD2-4673-8B67-ADE0269150F7}" dt="2026-06-14T02:08:59.235" v="1038" actId="1076"/>
          <ac:picMkLst>
            <pc:docMk/>
            <pc:sldMk cId="2961334928" sldId="256"/>
            <ac:picMk id="22" creationId="{847CD6BD-A369-FE19-DD50-B57BBD738E66}"/>
          </ac:picMkLst>
        </pc:picChg>
        <pc:picChg chg="mod">
          <ac:chgData name="Liu, Alice (GSFC-5330)" userId="e73f93c8-4083-4af3-956e-7c1f357a3ea9" providerId="ADAL" clId="{3C51E1E6-0AD2-4673-8B67-ADE0269150F7}" dt="2026-06-14T14:36:24.115" v="1251" actId="1076"/>
          <ac:picMkLst>
            <pc:docMk/>
            <pc:sldMk cId="2961334928" sldId="256"/>
            <ac:picMk id="34" creationId="{7C51B4EA-336B-7D92-3F24-7E30C30A673B}"/>
          </ac:picMkLst>
        </pc:picChg>
        <pc:picChg chg="add mod">
          <ac:chgData name="Liu, Alice (GSFC-5330)" userId="e73f93c8-4083-4af3-956e-7c1f357a3ea9" providerId="ADAL" clId="{3C51E1E6-0AD2-4673-8B67-ADE0269150F7}" dt="2026-06-14T01:53:23.090" v="552" actId="571"/>
          <ac:picMkLst>
            <pc:docMk/>
            <pc:sldMk cId="2961334928" sldId="256"/>
            <ac:picMk id="121" creationId="{CBEF6B6E-F167-2D41-35AF-74F8CD41BA43}"/>
          </ac:picMkLst>
        </pc:picChg>
        <pc:picChg chg="add mod">
          <ac:chgData name="Liu, Alice (GSFC-5330)" userId="e73f93c8-4083-4af3-956e-7c1f357a3ea9" providerId="ADAL" clId="{3C51E1E6-0AD2-4673-8B67-ADE0269150F7}" dt="2026-06-14T02:20:08.079" v="1082" actId="1076"/>
          <ac:picMkLst>
            <pc:docMk/>
            <pc:sldMk cId="2961334928" sldId="256"/>
            <ac:picMk id="210" creationId="{781B201E-58FD-8E38-70C1-7760C503B97D}"/>
          </ac:picMkLst>
        </pc:picChg>
        <pc:picChg chg="add mod">
          <ac:chgData name="Liu, Alice (GSFC-5330)" userId="e73f93c8-4083-4af3-956e-7c1f357a3ea9" providerId="ADAL" clId="{3C51E1E6-0AD2-4673-8B67-ADE0269150F7}" dt="2026-06-14T02:20:14.053" v="1083" actId="1076"/>
          <ac:picMkLst>
            <pc:docMk/>
            <pc:sldMk cId="2961334928" sldId="256"/>
            <ac:picMk id="211" creationId="{46EDB2E9-1364-77C7-974C-314035E0F200}"/>
          </ac:picMkLst>
        </pc:picChg>
        <pc:picChg chg="mod">
          <ac:chgData name="Liu, Alice (GSFC-5330)" userId="e73f93c8-4083-4af3-956e-7c1f357a3ea9" providerId="ADAL" clId="{3C51E1E6-0AD2-4673-8B67-ADE0269150F7}" dt="2026-06-14T17:56:45.883" v="1621" actId="164"/>
          <ac:picMkLst>
            <pc:docMk/>
            <pc:sldMk cId="2961334928" sldId="256"/>
            <ac:picMk id="219" creationId="{49877512-914C-4872-EA7C-55F1EF4EF35A}"/>
          </ac:picMkLst>
        </pc:picChg>
        <pc:picChg chg="mod">
          <ac:chgData name="Liu, Alice (GSFC-5330)" userId="e73f93c8-4083-4af3-956e-7c1f357a3ea9" providerId="ADAL" clId="{3C51E1E6-0AD2-4673-8B67-ADE0269150F7}" dt="2026-06-14T17:56:45.883" v="1621" actId="164"/>
          <ac:picMkLst>
            <pc:docMk/>
            <pc:sldMk cId="2961334928" sldId="256"/>
            <ac:picMk id="253" creationId="{ECEA671E-7966-5041-4E68-B05BB4CBA445}"/>
          </ac:picMkLst>
        </pc:picChg>
        <pc:picChg chg="mod">
          <ac:chgData name="Liu, Alice (GSFC-5330)" userId="e73f93c8-4083-4af3-956e-7c1f357a3ea9" providerId="ADAL" clId="{3C51E1E6-0AD2-4673-8B67-ADE0269150F7}" dt="2026-06-14T17:56:45.883" v="1621" actId="164"/>
          <ac:picMkLst>
            <pc:docMk/>
            <pc:sldMk cId="2961334928" sldId="256"/>
            <ac:picMk id="255" creationId="{5803B6D3-D59D-5AFF-6B4D-C8066C7EEA12}"/>
          </ac:picMkLst>
        </pc:picChg>
        <pc:picChg chg="mod">
          <ac:chgData name="Liu, Alice (GSFC-5330)" userId="e73f93c8-4083-4af3-956e-7c1f357a3ea9" providerId="ADAL" clId="{3C51E1E6-0AD2-4673-8B67-ADE0269150F7}" dt="2026-06-14T17:56:45.883" v="1621" actId="164"/>
          <ac:picMkLst>
            <pc:docMk/>
            <pc:sldMk cId="2961334928" sldId="256"/>
            <ac:picMk id="259" creationId="{BF1EBADD-BB39-6B9A-17A4-4279B89A17DA}"/>
          </ac:picMkLst>
        </pc:picChg>
        <pc:cxnChg chg="del mod">
          <ac:chgData name="Liu, Alice (GSFC-5330)" userId="e73f93c8-4083-4af3-956e-7c1f357a3ea9" providerId="ADAL" clId="{3C51E1E6-0AD2-4673-8B67-ADE0269150F7}" dt="2026-06-14T01:32:04.040" v="385" actId="478"/>
          <ac:cxnSpMkLst>
            <pc:docMk/>
            <pc:sldMk cId="2961334928" sldId="256"/>
            <ac:cxnSpMk id="39" creationId="{E29814A8-6B13-2C09-0103-C31E92943485}"/>
          </ac:cxnSpMkLst>
        </pc:cxnChg>
      </pc:sldChg>
      <pc:sldChg chg="addSp delSp new del mod">
        <pc:chgData name="Liu, Alice (GSFC-5330)" userId="e73f93c8-4083-4af3-956e-7c1f357a3ea9" providerId="ADAL" clId="{3C51E1E6-0AD2-4673-8B67-ADE0269150F7}" dt="2026-06-14T18:31:49.120" v="2012" actId="47"/>
        <pc:sldMkLst>
          <pc:docMk/>
          <pc:sldMk cId="3931003309" sldId="257"/>
        </pc:sldMkLst>
        <pc:spChg chg="del">
          <ac:chgData name="Liu, Alice (GSFC-5330)" userId="e73f93c8-4083-4af3-956e-7c1f357a3ea9" providerId="ADAL" clId="{3C51E1E6-0AD2-4673-8B67-ADE0269150F7}" dt="2026-06-14T18:07:22.944" v="1997" actId="478"/>
          <ac:spMkLst>
            <pc:docMk/>
            <pc:sldMk cId="3931003309" sldId="257"/>
            <ac:spMk id="3" creationId="{F4AF7BEE-576C-A0F7-9080-5E81C60E0504}"/>
          </ac:spMkLst>
        </pc:spChg>
        <pc:spChg chg="add del">
          <ac:chgData name="Liu, Alice (GSFC-5330)" userId="e73f93c8-4083-4af3-956e-7c1f357a3ea9" providerId="ADAL" clId="{3C51E1E6-0AD2-4673-8B67-ADE0269150F7}" dt="2026-06-14T18:18:51.556" v="1999" actId="22"/>
          <ac:spMkLst>
            <pc:docMk/>
            <pc:sldMk cId="3931003309" sldId="257"/>
            <ac:spMk id="5" creationId="{BDF34ECD-7051-D02B-EC02-379D17C8936F}"/>
          </ac:spMkLst>
        </pc:spChg>
        <pc:spChg chg="add del">
          <ac:chgData name="Liu, Alice (GSFC-5330)" userId="e73f93c8-4083-4af3-956e-7c1f357a3ea9" providerId="ADAL" clId="{3C51E1E6-0AD2-4673-8B67-ADE0269150F7}" dt="2026-06-14T18:19:52.885" v="2001" actId="22"/>
          <ac:spMkLst>
            <pc:docMk/>
            <pc:sldMk cId="3931003309" sldId="257"/>
            <ac:spMk id="7" creationId="{9BBDCD12-E34F-4E00-0396-15A5455141E1}"/>
          </ac:spMkLst>
        </pc:spChg>
        <pc:spChg chg="add del">
          <ac:chgData name="Liu, Alice (GSFC-5330)" userId="e73f93c8-4083-4af3-956e-7c1f357a3ea9" providerId="ADAL" clId="{3C51E1E6-0AD2-4673-8B67-ADE0269150F7}" dt="2026-06-14T18:20:10.841" v="2003" actId="22"/>
          <ac:spMkLst>
            <pc:docMk/>
            <pc:sldMk cId="3931003309" sldId="257"/>
            <ac:spMk id="9" creationId="{D27F08C3-3F88-C60C-2C7D-383BC57048DD}"/>
          </ac:spMkLst>
        </pc:spChg>
        <pc:spChg chg="add del">
          <ac:chgData name="Liu, Alice (GSFC-5330)" userId="e73f93c8-4083-4af3-956e-7c1f357a3ea9" providerId="ADAL" clId="{3C51E1E6-0AD2-4673-8B67-ADE0269150F7}" dt="2026-06-14T18:20:41.540" v="2007" actId="22"/>
          <ac:spMkLst>
            <pc:docMk/>
            <pc:sldMk cId="3931003309" sldId="257"/>
            <ac:spMk id="13" creationId="{69BE2104-8B19-A162-0A99-9CE39846E50F}"/>
          </ac:spMkLst>
        </pc:spChg>
        <pc:spChg chg="add del">
          <ac:chgData name="Liu, Alice (GSFC-5330)" userId="e73f93c8-4083-4af3-956e-7c1f357a3ea9" providerId="ADAL" clId="{3C51E1E6-0AD2-4673-8B67-ADE0269150F7}" dt="2026-06-14T18:21:04.171" v="2009" actId="478"/>
          <ac:spMkLst>
            <pc:docMk/>
            <pc:sldMk cId="3931003309" sldId="257"/>
            <ac:spMk id="15" creationId="{5C13462A-6074-475B-BFE6-734A2145ADBC}"/>
          </ac:spMkLst>
        </pc:spChg>
        <pc:picChg chg="add del">
          <ac:chgData name="Liu, Alice (GSFC-5330)" userId="e73f93c8-4083-4af3-956e-7c1f357a3ea9" providerId="ADAL" clId="{3C51E1E6-0AD2-4673-8B67-ADE0269150F7}" dt="2026-06-14T18:20:24.635" v="2005" actId="478"/>
          <ac:picMkLst>
            <pc:docMk/>
            <pc:sldMk cId="3931003309" sldId="257"/>
            <ac:picMk id="11" creationId="{3FFBFF96-A751-CC74-32EB-61480D2E7EE6}"/>
          </ac:picMkLst>
        </pc:picChg>
      </pc:sldChg>
      <pc:sldChg chg="modSp add">
        <pc:chgData name="Liu, Alice (GSFC-5330)" userId="e73f93c8-4083-4af3-956e-7c1f357a3ea9" providerId="ADAL" clId="{3C51E1E6-0AD2-4673-8B67-ADE0269150F7}" dt="2026-06-14T18:31:33.507" v="2011" actId="207"/>
        <pc:sldMkLst>
          <pc:docMk/>
          <pc:sldMk cId="2151855157" sldId="1042653214"/>
        </pc:sldMkLst>
        <pc:spChg chg="mod">
          <ac:chgData name="Liu, Alice (GSFC-5330)" userId="e73f93c8-4083-4af3-956e-7c1f357a3ea9" providerId="ADAL" clId="{3C51E1E6-0AD2-4673-8B67-ADE0269150F7}" dt="2026-06-14T18:31:33.507" v="2011" actId="207"/>
          <ac:spMkLst>
            <pc:docMk/>
            <pc:sldMk cId="2151855157" sldId="1042653214"/>
            <ac:spMk id="3" creationId="{6EAC0DAF-DB32-2A12-4E98-D369596AFC81}"/>
          </ac:spMkLst>
        </pc:spChg>
        <pc:spChg chg="mod">
          <ac:chgData name="Liu, Alice (GSFC-5330)" userId="e73f93c8-4083-4af3-956e-7c1f357a3ea9" providerId="ADAL" clId="{3C51E1E6-0AD2-4673-8B67-ADE0269150F7}" dt="2026-06-14T18:31:33.507" v="2011" actId="207"/>
          <ac:spMkLst>
            <pc:docMk/>
            <pc:sldMk cId="2151855157" sldId="1042653214"/>
            <ac:spMk id="5" creationId="{39AADC34-984D-F2FE-4546-1325928D891E}"/>
          </ac:spMkLst>
        </pc:spChg>
        <pc:graphicFrameChg chg="mod">
          <ac:chgData name="Liu, Alice (GSFC-5330)" userId="e73f93c8-4083-4af3-956e-7c1f357a3ea9" providerId="ADAL" clId="{3C51E1E6-0AD2-4673-8B67-ADE0269150F7}" dt="2026-06-14T18:31:33.507" v="2011" actId="207"/>
          <ac:graphicFrameMkLst>
            <pc:docMk/>
            <pc:sldMk cId="2151855157" sldId="1042653214"/>
            <ac:graphicFrameMk id="6" creationId="{A8428C75-92A1-7848-9859-87E94393E26E}"/>
          </ac:graphicFrameMkLst>
        </pc:graphicFrameChg>
        <pc:graphicFrameChg chg="mod">
          <ac:chgData name="Liu, Alice (GSFC-5330)" userId="e73f93c8-4083-4af3-956e-7c1f357a3ea9" providerId="ADAL" clId="{3C51E1E6-0AD2-4673-8B67-ADE0269150F7}" dt="2026-06-14T18:31:33.507" v="2011" actId="207"/>
          <ac:graphicFrameMkLst>
            <pc:docMk/>
            <pc:sldMk cId="2151855157" sldId="1042653214"/>
            <ac:graphicFrameMk id="23" creationId="{8588A620-8661-064D-B01E-92F07D3F77FA}"/>
          </ac:graphicFrameMkLst>
        </pc:graphicFrameChg>
        <pc:graphicFrameChg chg="mod">
          <ac:chgData name="Liu, Alice (GSFC-5330)" userId="e73f93c8-4083-4af3-956e-7c1f357a3ea9" providerId="ADAL" clId="{3C51E1E6-0AD2-4673-8B67-ADE0269150F7}" dt="2026-06-14T18:31:33.507" v="2011" actId="207"/>
          <ac:graphicFrameMkLst>
            <pc:docMk/>
            <pc:sldMk cId="2151855157" sldId="1042653214"/>
            <ac:graphicFrameMk id="29" creationId="{E68FE43E-C4AD-E446-9195-F285847EF8D7}"/>
          </ac:graphicFrameMkLst>
        </pc:graphicFrameChg>
        <pc:picChg chg="mod">
          <ac:chgData name="Liu, Alice (GSFC-5330)" userId="e73f93c8-4083-4af3-956e-7c1f357a3ea9" providerId="ADAL" clId="{3C51E1E6-0AD2-4673-8B67-ADE0269150F7}" dt="2026-06-14T18:31:33.507" v="2011" actId="207"/>
          <ac:picMkLst>
            <pc:docMk/>
            <pc:sldMk cId="2151855157" sldId="1042653214"/>
            <ac:picMk id="7" creationId="{8D7D3BC5-E207-8461-DE33-43C96156B28C}"/>
          </ac:picMkLst>
        </pc:picChg>
        <pc:picChg chg="mod">
          <ac:chgData name="Liu, Alice (GSFC-5330)" userId="e73f93c8-4083-4af3-956e-7c1f357a3ea9" providerId="ADAL" clId="{3C51E1E6-0AD2-4673-8B67-ADE0269150F7}" dt="2026-06-14T18:31:33.507" v="2011" actId="207"/>
          <ac:picMkLst>
            <pc:docMk/>
            <pc:sldMk cId="2151855157" sldId="1042653214"/>
            <ac:picMk id="8" creationId="{1568E12D-9B9A-499E-80E5-DF24E710F64B}"/>
          </ac:picMkLst>
        </pc:picChg>
        <pc:picChg chg="mod">
          <ac:chgData name="Liu, Alice (GSFC-5330)" userId="e73f93c8-4083-4af3-956e-7c1f357a3ea9" providerId="ADAL" clId="{3C51E1E6-0AD2-4673-8B67-ADE0269150F7}" dt="2026-06-14T18:31:33.507" v="2011" actId="207"/>
          <ac:picMkLst>
            <pc:docMk/>
            <pc:sldMk cId="2151855157" sldId="1042653214"/>
            <ac:picMk id="9" creationId="{664D95EE-CFD1-6AFB-714D-A958E9D3D8A0}"/>
          </ac:picMkLst>
        </pc:picChg>
        <pc:picChg chg="mod">
          <ac:chgData name="Liu, Alice (GSFC-5330)" userId="e73f93c8-4083-4af3-956e-7c1f357a3ea9" providerId="ADAL" clId="{3C51E1E6-0AD2-4673-8B67-ADE0269150F7}" dt="2026-06-14T18:31:33.507" v="2011" actId="207"/>
          <ac:picMkLst>
            <pc:docMk/>
            <pc:sldMk cId="2151855157" sldId="1042653214"/>
            <ac:picMk id="13" creationId="{A97F4375-80E6-E72A-8885-B979524B70BC}"/>
          </ac:picMkLst>
        </pc:picChg>
      </pc:sldChg>
      <pc:sldChg chg="modSp mod">
        <pc:chgData name="Liu, Alice (GSFC-5330)" userId="e73f93c8-4083-4af3-956e-7c1f357a3ea9" providerId="ADAL" clId="{3C51E1E6-0AD2-4673-8B67-ADE0269150F7}" dt="2026-06-15T12:41:53.495" v="2047"/>
        <pc:sldMkLst>
          <pc:docMk/>
          <pc:sldMk cId="968005942" sldId="1042653215"/>
        </pc:sldMkLst>
        <pc:spChg chg="mod">
          <ac:chgData name="Liu, Alice (GSFC-5330)" userId="e73f93c8-4083-4af3-956e-7c1f357a3ea9" providerId="ADAL" clId="{3C51E1E6-0AD2-4673-8B67-ADE0269150F7}" dt="2026-06-15T12:41:53.495" v="2047"/>
          <ac:spMkLst>
            <pc:docMk/>
            <pc:sldMk cId="968005942" sldId="1042653215"/>
            <ac:spMk id="43" creationId="{A334FA45-6209-05AD-4E8E-C42E71E8964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0F9B4-7323-4887-A7D0-62FFC8B900ED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143000"/>
            <a:ext cx="2178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D5852-2194-44FC-9A7C-5BC9CCA4A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05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1AEE2-68AB-9B26-0EE7-1E6F9BFB8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74E52A-F7FC-AFB1-E963-8F8938F6F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5D70B9-8625-31A0-1D65-181DCC240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06877-5E40-62CB-E4F4-90D73252A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D5852-2194-44FC-9A7C-5BC9CCA4AE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5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13308255"/>
            <a:ext cx="25704245" cy="918289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36043" y="24276156"/>
            <a:ext cx="21168202" cy="1094807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19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39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59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79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59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19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439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359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89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87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929252" y="10065484"/>
            <a:ext cx="24491485" cy="2144393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44306" y="10065484"/>
            <a:ext cx="72980943" cy="2144393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1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774" y="27528846"/>
            <a:ext cx="25704245" cy="8508555"/>
          </a:xfrm>
        </p:spPr>
        <p:txBody>
          <a:bodyPr anchor="t"/>
          <a:lstStyle>
            <a:lvl1pPr algn="l">
              <a:defRPr sz="168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8774" y="18157540"/>
            <a:ext cx="25704245" cy="9371307"/>
          </a:xfrm>
        </p:spPr>
        <p:txBody>
          <a:bodyPr anchor="b"/>
          <a:lstStyle>
            <a:lvl1pPr marL="0" indent="0">
              <a:buNone/>
              <a:defRPr sz="8359">
                <a:solidFill>
                  <a:schemeClr val="tx1">
                    <a:tint val="75000"/>
                  </a:schemeClr>
                </a:solidFill>
              </a:defRPr>
            </a:lvl1pPr>
            <a:lvl2pPr marL="1919914" indent="0">
              <a:buNone/>
              <a:defRPr sz="7533">
                <a:solidFill>
                  <a:schemeClr val="tx1">
                    <a:tint val="75000"/>
                  </a:schemeClr>
                </a:solidFill>
              </a:defRPr>
            </a:lvl2pPr>
            <a:lvl3pPr marL="3839829" indent="0">
              <a:buNone/>
              <a:defRPr sz="6706">
                <a:solidFill>
                  <a:schemeClr val="tx1">
                    <a:tint val="75000"/>
                  </a:schemeClr>
                </a:solidFill>
              </a:defRPr>
            </a:lvl3pPr>
            <a:lvl4pPr marL="5759743" indent="0">
              <a:buNone/>
              <a:defRPr sz="5879">
                <a:solidFill>
                  <a:schemeClr val="tx1">
                    <a:tint val="75000"/>
                  </a:schemeClr>
                </a:solidFill>
              </a:defRPr>
            </a:lvl4pPr>
            <a:lvl5pPr marL="7679658" indent="0">
              <a:buNone/>
              <a:defRPr sz="5879">
                <a:solidFill>
                  <a:schemeClr val="tx1">
                    <a:tint val="75000"/>
                  </a:schemeClr>
                </a:solidFill>
              </a:defRPr>
            </a:lvl5pPr>
            <a:lvl6pPr marL="9599572" indent="0">
              <a:buNone/>
              <a:defRPr sz="5879">
                <a:solidFill>
                  <a:schemeClr val="tx1">
                    <a:tint val="75000"/>
                  </a:schemeClr>
                </a:solidFill>
              </a:defRPr>
            </a:lvl6pPr>
            <a:lvl7pPr marL="11519487" indent="0">
              <a:buNone/>
              <a:defRPr sz="5879">
                <a:solidFill>
                  <a:schemeClr val="tx1">
                    <a:tint val="75000"/>
                  </a:schemeClr>
                </a:solidFill>
              </a:defRPr>
            </a:lvl7pPr>
            <a:lvl8pPr marL="13439402" indent="0">
              <a:buNone/>
              <a:defRPr sz="5879">
                <a:solidFill>
                  <a:schemeClr val="tx1">
                    <a:tint val="75000"/>
                  </a:schemeClr>
                </a:solidFill>
              </a:defRPr>
            </a:lvl8pPr>
            <a:lvl9pPr marL="15359316" indent="0">
              <a:buNone/>
              <a:defRPr sz="58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9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44304" y="58647543"/>
            <a:ext cx="48736212" cy="165857318"/>
          </a:xfrm>
        </p:spPr>
        <p:txBody>
          <a:bodyPr/>
          <a:lstStyle>
            <a:lvl1pPr>
              <a:defRPr sz="11758"/>
            </a:lvl1pPr>
            <a:lvl2pPr>
              <a:defRPr sz="10105"/>
            </a:lvl2pPr>
            <a:lvl3pPr>
              <a:defRPr sz="8359"/>
            </a:lvl3pPr>
            <a:lvl4pPr>
              <a:defRPr sz="7533"/>
            </a:lvl4pPr>
            <a:lvl5pPr>
              <a:defRPr sz="7533"/>
            </a:lvl5pPr>
            <a:lvl6pPr>
              <a:defRPr sz="7533"/>
            </a:lvl6pPr>
            <a:lvl7pPr>
              <a:defRPr sz="7533"/>
            </a:lvl7pPr>
            <a:lvl8pPr>
              <a:defRPr sz="7533"/>
            </a:lvl8pPr>
            <a:lvl9pPr>
              <a:defRPr sz="7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84523" y="58647543"/>
            <a:ext cx="48736216" cy="165857318"/>
          </a:xfrm>
        </p:spPr>
        <p:txBody>
          <a:bodyPr/>
          <a:lstStyle>
            <a:lvl1pPr>
              <a:defRPr sz="11758"/>
            </a:lvl1pPr>
            <a:lvl2pPr>
              <a:defRPr sz="10105"/>
            </a:lvl2pPr>
            <a:lvl3pPr>
              <a:defRPr sz="8359"/>
            </a:lvl3pPr>
            <a:lvl4pPr>
              <a:defRPr sz="7533"/>
            </a:lvl4pPr>
            <a:lvl5pPr>
              <a:defRPr sz="7533"/>
            </a:lvl5pPr>
            <a:lvl6pPr>
              <a:defRPr sz="7533"/>
            </a:lvl6pPr>
            <a:lvl7pPr>
              <a:defRPr sz="7533"/>
            </a:lvl7pPr>
            <a:lvl8pPr>
              <a:defRPr sz="7533"/>
            </a:lvl8pPr>
            <a:lvl9pPr>
              <a:defRPr sz="7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4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015" y="1715598"/>
            <a:ext cx="27216259" cy="71400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015" y="9589481"/>
            <a:ext cx="13361379" cy="3996439"/>
          </a:xfrm>
        </p:spPr>
        <p:txBody>
          <a:bodyPr anchor="b"/>
          <a:lstStyle>
            <a:lvl1pPr marL="0" indent="0">
              <a:buNone/>
              <a:defRPr sz="10105" b="1"/>
            </a:lvl1pPr>
            <a:lvl2pPr marL="1919914" indent="0">
              <a:buNone/>
              <a:defRPr sz="8359" b="1"/>
            </a:lvl2pPr>
            <a:lvl3pPr marL="3839829" indent="0">
              <a:buNone/>
              <a:defRPr sz="7533" b="1"/>
            </a:lvl3pPr>
            <a:lvl4pPr marL="5759743" indent="0">
              <a:buNone/>
              <a:defRPr sz="6706" b="1"/>
            </a:lvl4pPr>
            <a:lvl5pPr marL="7679658" indent="0">
              <a:buNone/>
              <a:defRPr sz="6706" b="1"/>
            </a:lvl5pPr>
            <a:lvl6pPr marL="9599572" indent="0">
              <a:buNone/>
              <a:defRPr sz="6706" b="1"/>
            </a:lvl6pPr>
            <a:lvl7pPr marL="11519487" indent="0">
              <a:buNone/>
              <a:defRPr sz="6706" b="1"/>
            </a:lvl7pPr>
            <a:lvl8pPr marL="13439402" indent="0">
              <a:buNone/>
              <a:defRPr sz="6706" b="1"/>
            </a:lvl8pPr>
            <a:lvl9pPr marL="15359316" indent="0">
              <a:buNone/>
              <a:defRPr sz="670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2015" y="13585920"/>
            <a:ext cx="13361379" cy="24682745"/>
          </a:xfrm>
        </p:spPr>
        <p:txBody>
          <a:bodyPr/>
          <a:lstStyle>
            <a:lvl1pPr>
              <a:defRPr sz="10105"/>
            </a:lvl1pPr>
            <a:lvl2pPr>
              <a:defRPr sz="8359"/>
            </a:lvl2pPr>
            <a:lvl3pPr>
              <a:defRPr sz="7533"/>
            </a:lvl3pPr>
            <a:lvl4pPr>
              <a:defRPr sz="6706"/>
            </a:lvl4pPr>
            <a:lvl5pPr>
              <a:defRPr sz="6706"/>
            </a:lvl5pPr>
            <a:lvl6pPr>
              <a:defRPr sz="6706"/>
            </a:lvl6pPr>
            <a:lvl7pPr>
              <a:defRPr sz="6706"/>
            </a:lvl7pPr>
            <a:lvl8pPr>
              <a:defRPr sz="6706"/>
            </a:lvl8pPr>
            <a:lvl9pPr>
              <a:defRPr sz="67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61648" y="9589481"/>
            <a:ext cx="13366627" cy="3996439"/>
          </a:xfrm>
        </p:spPr>
        <p:txBody>
          <a:bodyPr anchor="b"/>
          <a:lstStyle>
            <a:lvl1pPr marL="0" indent="0">
              <a:buNone/>
              <a:defRPr sz="10105" b="1"/>
            </a:lvl1pPr>
            <a:lvl2pPr marL="1919914" indent="0">
              <a:buNone/>
              <a:defRPr sz="8359" b="1"/>
            </a:lvl2pPr>
            <a:lvl3pPr marL="3839829" indent="0">
              <a:buNone/>
              <a:defRPr sz="7533" b="1"/>
            </a:lvl3pPr>
            <a:lvl4pPr marL="5759743" indent="0">
              <a:buNone/>
              <a:defRPr sz="6706" b="1"/>
            </a:lvl4pPr>
            <a:lvl5pPr marL="7679658" indent="0">
              <a:buNone/>
              <a:defRPr sz="6706" b="1"/>
            </a:lvl5pPr>
            <a:lvl6pPr marL="9599572" indent="0">
              <a:buNone/>
              <a:defRPr sz="6706" b="1"/>
            </a:lvl6pPr>
            <a:lvl7pPr marL="11519487" indent="0">
              <a:buNone/>
              <a:defRPr sz="6706" b="1"/>
            </a:lvl7pPr>
            <a:lvl8pPr marL="13439402" indent="0">
              <a:buNone/>
              <a:defRPr sz="6706" b="1"/>
            </a:lvl8pPr>
            <a:lvl9pPr marL="15359316" indent="0">
              <a:buNone/>
              <a:defRPr sz="670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61648" y="13585920"/>
            <a:ext cx="13366627" cy="24682745"/>
          </a:xfrm>
        </p:spPr>
        <p:txBody>
          <a:bodyPr/>
          <a:lstStyle>
            <a:lvl1pPr>
              <a:defRPr sz="10105"/>
            </a:lvl1pPr>
            <a:lvl2pPr>
              <a:defRPr sz="8359"/>
            </a:lvl2pPr>
            <a:lvl3pPr>
              <a:defRPr sz="7533"/>
            </a:lvl3pPr>
            <a:lvl4pPr>
              <a:defRPr sz="6706"/>
            </a:lvl4pPr>
            <a:lvl5pPr>
              <a:defRPr sz="6706"/>
            </a:lvl5pPr>
            <a:lvl6pPr>
              <a:defRPr sz="6706"/>
            </a:lvl6pPr>
            <a:lvl7pPr>
              <a:defRPr sz="6706"/>
            </a:lvl7pPr>
            <a:lvl8pPr>
              <a:defRPr sz="6706"/>
            </a:lvl8pPr>
            <a:lvl9pPr>
              <a:defRPr sz="67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3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6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016" y="1705677"/>
            <a:ext cx="9948847" cy="7259047"/>
          </a:xfrm>
        </p:spPr>
        <p:txBody>
          <a:bodyPr anchor="b"/>
          <a:lstStyle>
            <a:lvl1pPr algn="l">
              <a:defRPr sz="835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3113" y="1705681"/>
            <a:ext cx="16905161" cy="36562988"/>
          </a:xfrm>
        </p:spPr>
        <p:txBody>
          <a:bodyPr/>
          <a:lstStyle>
            <a:lvl1pPr>
              <a:defRPr sz="13412"/>
            </a:lvl1pPr>
            <a:lvl2pPr>
              <a:defRPr sz="11758"/>
            </a:lvl2pPr>
            <a:lvl3pPr>
              <a:defRPr sz="10105"/>
            </a:lvl3pPr>
            <a:lvl4pPr>
              <a:defRPr sz="8359"/>
            </a:lvl4pPr>
            <a:lvl5pPr>
              <a:defRPr sz="8359"/>
            </a:lvl5pPr>
            <a:lvl6pPr>
              <a:defRPr sz="8359"/>
            </a:lvl6pPr>
            <a:lvl7pPr>
              <a:defRPr sz="8359"/>
            </a:lvl7pPr>
            <a:lvl8pPr>
              <a:defRPr sz="8359"/>
            </a:lvl8pPr>
            <a:lvl9pPr>
              <a:defRPr sz="835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2016" y="8964728"/>
            <a:ext cx="9948847" cy="29303941"/>
          </a:xfrm>
        </p:spPr>
        <p:txBody>
          <a:bodyPr/>
          <a:lstStyle>
            <a:lvl1pPr marL="0" indent="0">
              <a:buNone/>
              <a:defRPr sz="5879"/>
            </a:lvl1pPr>
            <a:lvl2pPr marL="1919914" indent="0">
              <a:buNone/>
              <a:defRPr sz="5052"/>
            </a:lvl2pPr>
            <a:lvl3pPr marL="3839829" indent="0">
              <a:buNone/>
              <a:defRPr sz="4226"/>
            </a:lvl3pPr>
            <a:lvl4pPr marL="5759743" indent="0">
              <a:buNone/>
              <a:defRPr sz="3766"/>
            </a:lvl4pPr>
            <a:lvl5pPr marL="7679658" indent="0">
              <a:buNone/>
              <a:defRPr sz="3766"/>
            </a:lvl5pPr>
            <a:lvl6pPr marL="9599572" indent="0">
              <a:buNone/>
              <a:defRPr sz="3766"/>
            </a:lvl6pPr>
            <a:lvl7pPr marL="11519487" indent="0">
              <a:buNone/>
              <a:defRPr sz="3766"/>
            </a:lvl7pPr>
            <a:lvl8pPr marL="13439402" indent="0">
              <a:buNone/>
              <a:defRPr sz="3766"/>
            </a:lvl8pPr>
            <a:lvl9pPr marL="15359316" indent="0">
              <a:buNone/>
              <a:defRPr sz="37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7308" y="29988193"/>
            <a:ext cx="18144173" cy="3540276"/>
          </a:xfrm>
        </p:spPr>
        <p:txBody>
          <a:bodyPr anchor="b"/>
          <a:lstStyle>
            <a:lvl1pPr algn="l">
              <a:defRPr sz="835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27308" y="3827858"/>
            <a:ext cx="18144173" cy="25704165"/>
          </a:xfrm>
        </p:spPr>
        <p:txBody>
          <a:bodyPr/>
          <a:lstStyle>
            <a:lvl1pPr marL="0" indent="0">
              <a:buNone/>
              <a:defRPr sz="13412"/>
            </a:lvl1pPr>
            <a:lvl2pPr marL="1919914" indent="0">
              <a:buNone/>
              <a:defRPr sz="11758"/>
            </a:lvl2pPr>
            <a:lvl3pPr marL="3839829" indent="0">
              <a:buNone/>
              <a:defRPr sz="10105"/>
            </a:lvl3pPr>
            <a:lvl4pPr marL="5759743" indent="0">
              <a:buNone/>
              <a:defRPr sz="8359"/>
            </a:lvl4pPr>
            <a:lvl5pPr marL="7679658" indent="0">
              <a:buNone/>
              <a:defRPr sz="8359"/>
            </a:lvl5pPr>
            <a:lvl6pPr marL="9599572" indent="0">
              <a:buNone/>
              <a:defRPr sz="8359"/>
            </a:lvl6pPr>
            <a:lvl7pPr marL="11519487" indent="0">
              <a:buNone/>
              <a:defRPr sz="8359"/>
            </a:lvl7pPr>
            <a:lvl8pPr marL="13439402" indent="0">
              <a:buNone/>
              <a:defRPr sz="8359"/>
            </a:lvl8pPr>
            <a:lvl9pPr marL="15359316" indent="0">
              <a:buNone/>
              <a:defRPr sz="835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27308" y="33528469"/>
            <a:ext cx="18144173" cy="5027779"/>
          </a:xfrm>
        </p:spPr>
        <p:txBody>
          <a:bodyPr/>
          <a:lstStyle>
            <a:lvl1pPr marL="0" indent="0">
              <a:buNone/>
              <a:defRPr sz="5879"/>
            </a:lvl1pPr>
            <a:lvl2pPr marL="1919914" indent="0">
              <a:buNone/>
              <a:defRPr sz="5052"/>
            </a:lvl2pPr>
            <a:lvl3pPr marL="3839829" indent="0">
              <a:buNone/>
              <a:defRPr sz="4226"/>
            </a:lvl3pPr>
            <a:lvl4pPr marL="5759743" indent="0">
              <a:buNone/>
              <a:defRPr sz="3766"/>
            </a:lvl4pPr>
            <a:lvl5pPr marL="7679658" indent="0">
              <a:buNone/>
              <a:defRPr sz="3766"/>
            </a:lvl5pPr>
            <a:lvl6pPr marL="9599572" indent="0">
              <a:buNone/>
              <a:defRPr sz="3766"/>
            </a:lvl6pPr>
            <a:lvl7pPr marL="11519487" indent="0">
              <a:buNone/>
              <a:defRPr sz="3766"/>
            </a:lvl7pPr>
            <a:lvl8pPr marL="13439402" indent="0">
              <a:buNone/>
              <a:defRPr sz="3766"/>
            </a:lvl8pPr>
            <a:lvl9pPr marL="15359316" indent="0">
              <a:buNone/>
              <a:defRPr sz="37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2015" y="1715598"/>
            <a:ext cx="27216259" cy="7140046"/>
          </a:xfrm>
          <a:prstGeom prst="rect">
            <a:avLst/>
          </a:prstGeom>
        </p:spPr>
        <p:txBody>
          <a:bodyPr vert="horz" lIns="418009" tIns="209004" rIns="418009" bIns="20900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015" y="9996067"/>
            <a:ext cx="27216259" cy="28272601"/>
          </a:xfrm>
          <a:prstGeom prst="rect">
            <a:avLst/>
          </a:prstGeom>
        </p:spPr>
        <p:txBody>
          <a:bodyPr vert="horz" lIns="418009" tIns="209004" rIns="418009" bIns="20900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2015" y="39706591"/>
            <a:ext cx="7056067" cy="2280848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l">
              <a:defRPr sz="5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D2820-0D82-454D-80AC-966B62AB1E4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2099" y="39706591"/>
            <a:ext cx="9576091" cy="2280848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ctr">
              <a:defRPr sz="5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72207" y="39706591"/>
            <a:ext cx="7056067" cy="2280848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r">
              <a:defRPr sz="5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4123E-F9A8-7344-9623-84C7A01C4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2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919914" rtl="0" eaLnBrk="1" latinLnBrk="0" hangingPunct="1">
        <a:spcBef>
          <a:spcPct val="0"/>
        </a:spcBef>
        <a:buNone/>
        <a:defRPr sz="18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36" indent="-1439936" algn="l" defTabSz="1919914" rtl="0" eaLnBrk="1" latinLnBrk="0" hangingPunct="1">
        <a:spcBef>
          <a:spcPct val="20000"/>
        </a:spcBef>
        <a:buFont typeface="Arial"/>
        <a:buChar char="•"/>
        <a:defRPr sz="13412" kern="1200">
          <a:solidFill>
            <a:schemeClr val="tx1"/>
          </a:solidFill>
          <a:latin typeface="+mn-lt"/>
          <a:ea typeface="+mn-ea"/>
          <a:cs typeface="+mn-cs"/>
        </a:defRPr>
      </a:lvl1pPr>
      <a:lvl2pPr marL="3119861" indent="-1199947" algn="l" defTabSz="1919914" rtl="0" eaLnBrk="1" latinLnBrk="0" hangingPunct="1">
        <a:spcBef>
          <a:spcPct val="20000"/>
        </a:spcBef>
        <a:buFont typeface="Arial"/>
        <a:buChar char="–"/>
        <a:defRPr sz="11758" kern="1200">
          <a:solidFill>
            <a:schemeClr val="tx1"/>
          </a:solidFill>
          <a:latin typeface="+mn-lt"/>
          <a:ea typeface="+mn-ea"/>
          <a:cs typeface="+mn-cs"/>
        </a:defRPr>
      </a:lvl2pPr>
      <a:lvl3pPr marL="4799786" indent="-959957" algn="l" defTabSz="1919914" rtl="0" eaLnBrk="1" latinLnBrk="0" hangingPunct="1">
        <a:spcBef>
          <a:spcPct val="20000"/>
        </a:spcBef>
        <a:buFont typeface="Arial"/>
        <a:buChar char="•"/>
        <a:defRPr sz="10105" kern="1200">
          <a:solidFill>
            <a:schemeClr val="tx1"/>
          </a:solidFill>
          <a:latin typeface="+mn-lt"/>
          <a:ea typeface="+mn-ea"/>
          <a:cs typeface="+mn-cs"/>
        </a:defRPr>
      </a:lvl3pPr>
      <a:lvl4pPr marL="6719700" indent="-959957" algn="l" defTabSz="1919914" rtl="0" eaLnBrk="1" latinLnBrk="0" hangingPunct="1">
        <a:spcBef>
          <a:spcPct val="20000"/>
        </a:spcBef>
        <a:buFont typeface="Arial"/>
        <a:buChar char="–"/>
        <a:defRPr sz="8359" kern="1200">
          <a:solidFill>
            <a:schemeClr val="tx1"/>
          </a:solidFill>
          <a:latin typeface="+mn-lt"/>
          <a:ea typeface="+mn-ea"/>
          <a:cs typeface="+mn-cs"/>
        </a:defRPr>
      </a:lvl4pPr>
      <a:lvl5pPr marL="8639615" indent="-959957" algn="l" defTabSz="1919914" rtl="0" eaLnBrk="1" latinLnBrk="0" hangingPunct="1">
        <a:spcBef>
          <a:spcPct val="20000"/>
        </a:spcBef>
        <a:buFont typeface="Arial"/>
        <a:buChar char="»"/>
        <a:defRPr sz="8359" kern="1200">
          <a:solidFill>
            <a:schemeClr val="tx1"/>
          </a:solidFill>
          <a:latin typeface="+mn-lt"/>
          <a:ea typeface="+mn-ea"/>
          <a:cs typeface="+mn-cs"/>
        </a:defRPr>
      </a:lvl5pPr>
      <a:lvl6pPr marL="10559529" indent="-959957" algn="l" defTabSz="1919914" rtl="0" eaLnBrk="1" latinLnBrk="0" hangingPunct="1">
        <a:spcBef>
          <a:spcPct val="20000"/>
        </a:spcBef>
        <a:buFont typeface="Arial"/>
        <a:buChar char="•"/>
        <a:defRPr sz="8359" kern="1200">
          <a:solidFill>
            <a:schemeClr val="tx1"/>
          </a:solidFill>
          <a:latin typeface="+mn-lt"/>
          <a:ea typeface="+mn-ea"/>
          <a:cs typeface="+mn-cs"/>
        </a:defRPr>
      </a:lvl6pPr>
      <a:lvl7pPr marL="12479445" indent="-959957" algn="l" defTabSz="1919914" rtl="0" eaLnBrk="1" latinLnBrk="0" hangingPunct="1">
        <a:spcBef>
          <a:spcPct val="20000"/>
        </a:spcBef>
        <a:buFont typeface="Arial"/>
        <a:buChar char="•"/>
        <a:defRPr sz="8359" kern="1200">
          <a:solidFill>
            <a:schemeClr val="tx1"/>
          </a:solidFill>
          <a:latin typeface="+mn-lt"/>
          <a:ea typeface="+mn-ea"/>
          <a:cs typeface="+mn-cs"/>
        </a:defRPr>
      </a:lvl7pPr>
      <a:lvl8pPr marL="14399359" indent="-959957" algn="l" defTabSz="1919914" rtl="0" eaLnBrk="1" latinLnBrk="0" hangingPunct="1">
        <a:spcBef>
          <a:spcPct val="20000"/>
        </a:spcBef>
        <a:buFont typeface="Arial"/>
        <a:buChar char="•"/>
        <a:defRPr sz="8359" kern="1200">
          <a:solidFill>
            <a:schemeClr val="tx1"/>
          </a:solidFill>
          <a:latin typeface="+mn-lt"/>
          <a:ea typeface="+mn-ea"/>
          <a:cs typeface="+mn-cs"/>
        </a:defRPr>
      </a:lvl8pPr>
      <a:lvl9pPr marL="16319273" indent="-959957" algn="l" defTabSz="1919914" rtl="0" eaLnBrk="1" latinLnBrk="0" hangingPunct="1">
        <a:spcBef>
          <a:spcPct val="20000"/>
        </a:spcBef>
        <a:buFont typeface="Arial"/>
        <a:buChar char="•"/>
        <a:defRPr sz="83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1pPr>
      <a:lvl2pPr marL="1919914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2pPr>
      <a:lvl3pPr marL="3839829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3pPr>
      <a:lvl4pPr marL="5759743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4pPr>
      <a:lvl5pPr marL="7679658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5pPr>
      <a:lvl6pPr marL="9599572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6pPr>
      <a:lvl7pPr marL="11519487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7pPr>
      <a:lvl8pPr marL="13439402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8pPr>
      <a:lvl9pPr marL="15359316" algn="l" defTabSz="1919914" rtl="0" eaLnBrk="1" latinLnBrk="0" hangingPunct="1">
        <a:defRPr sz="75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3FDB4-A037-441C-0DFD-81E861920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Box 214">
            <a:extLst>
              <a:ext uri="{FF2B5EF4-FFF2-40B4-BE49-F238E27FC236}">
                <a16:creationId xmlns:a16="http://schemas.microsoft.com/office/drawing/2014/main" id="{9BD79945-FD91-5112-449F-394D617DC2ED}"/>
              </a:ext>
            </a:extLst>
          </p:cNvPr>
          <p:cNvSpPr txBox="1"/>
          <p:nvPr/>
        </p:nvSpPr>
        <p:spPr>
          <a:xfrm>
            <a:off x="13867971" y="41568544"/>
            <a:ext cx="1587382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44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Acknowledgement: </a:t>
            </a:r>
            <a:r>
              <a:rPr lang="en-US" sz="2800" dirty="0"/>
              <a:t>The co-authors would like to acknowledge the HWO Technology Maturation Project Systems Engineering Team for their significant contribution to the EACs design, modeling, and analysis work.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2F336B7-3593-077E-C28D-90C7A2BC6F13}"/>
              </a:ext>
            </a:extLst>
          </p:cNvPr>
          <p:cNvSpPr/>
          <p:nvPr/>
        </p:nvSpPr>
        <p:spPr>
          <a:xfrm>
            <a:off x="349182" y="361578"/>
            <a:ext cx="29542897" cy="7027485"/>
          </a:xfrm>
          <a:prstGeom prst="roundRect">
            <a:avLst>
              <a:gd name="adj" fmla="val 7279"/>
            </a:avLst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GlowEdges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29F1A6F4-B354-5AF9-9339-49C457555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0070" y="787381"/>
            <a:ext cx="24284651" cy="303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5972" tIns="87986" rIns="175972" bIns="87986" anchor="ctr"/>
          <a:lstStyle/>
          <a:p>
            <a:pPr algn="r" defTabSz="4222540">
              <a:defRPr/>
            </a:pPr>
            <a:r>
              <a:rPr lang="en-US" sz="10000" b="1" dirty="0">
                <a:solidFill>
                  <a:schemeClr val="bg1"/>
                </a:solidFill>
                <a:cs typeface="Helvetica"/>
              </a:rPr>
              <a:t>Habitable Worlds Observatory,</a:t>
            </a:r>
          </a:p>
          <a:p>
            <a:pPr algn="r" defTabSz="4222540">
              <a:defRPr/>
            </a:pPr>
            <a:r>
              <a:rPr lang="en-US" sz="8000" b="1" dirty="0">
                <a:solidFill>
                  <a:schemeClr val="bg1"/>
                </a:solidFill>
                <a:cs typeface="Helvetica"/>
              </a:rPr>
              <a:t>Exploratory Analytic Cases Formulation and Analysis</a:t>
            </a:r>
          </a:p>
          <a:p>
            <a:pPr algn="r" defTabSz="4222540">
              <a:spcBef>
                <a:spcPts val="1200"/>
              </a:spcBef>
              <a:spcAft>
                <a:spcPts val="1200"/>
              </a:spcAft>
              <a:defRPr/>
            </a:pPr>
            <a:endParaRPr lang="en-US" sz="3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34FA45-6209-05AD-4E8E-C42E71E89649}"/>
              </a:ext>
            </a:extLst>
          </p:cNvPr>
          <p:cNvSpPr txBox="1"/>
          <p:nvPr/>
        </p:nvSpPr>
        <p:spPr>
          <a:xfrm>
            <a:off x="836889" y="3695114"/>
            <a:ext cx="18668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000" dirty="0">
                <a:solidFill>
                  <a:schemeClr val="bg1"/>
                </a:solidFill>
                <a:cs typeface="Helvetica" panose="020B0604020202020204" pitchFamily="34" charset="0"/>
              </a:rPr>
              <a:t>Alice Liu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sz="4000" dirty="0">
                <a:solidFill>
                  <a:schemeClr val="bg1"/>
                </a:solidFill>
                <a:cs typeface="Helvetica" panose="020B0604020202020204" pitchFamily="34" charset="0"/>
              </a:rPr>
              <a:t>, James Govern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b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Josh Abel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Jordan Effron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Jon Lawrence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Marie Levine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c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Charley Noecker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c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Kenneth Dziak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b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Gary Kuan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c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Alan Gostin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Joseph Howard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Cameron Haag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c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Connor Mulrenin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Breann Sitarski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J. Scott Smith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Gregory Walsh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4000" dirty="0">
                <a:solidFill>
                  <a:schemeClr val="bg1"/>
                </a:solidFill>
                <a:cs typeface="Helvetica"/>
              </a:rPr>
              <a:t>, John Ziemer</a:t>
            </a:r>
            <a:r>
              <a:rPr lang="en-US" altLang="ja-JP" sz="4000" baseline="30000" dirty="0">
                <a:solidFill>
                  <a:schemeClr val="bg1"/>
                </a:solidFill>
                <a:cs typeface="Helvetica"/>
              </a:rPr>
              <a:t>c</a:t>
            </a:r>
            <a:endParaRPr lang="en-US" sz="4000" dirty="0">
              <a:solidFill>
                <a:schemeClr val="bg1"/>
              </a:solidFill>
              <a:cs typeface="Helvetica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DE3236-6206-77A9-76E2-BE172AD46E8D}"/>
              </a:ext>
            </a:extLst>
          </p:cNvPr>
          <p:cNvGrpSpPr/>
          <p:nvPr/>
        </p:nvGrpSpPr>
        <p:grpSpPr>
          <a:xfrm>
            <a:off x="19894754" y="3903531"/>
            <a:ext cx="9487540" cy="2761488"/>
            <a:chOff x="19915859" y="3808281"/>
            <a:chExt cx="9487540" cy="2761488"/>
          </a:xfrm>
        </p:grpSpPr>
        <p:pic>
          <p:nvPicPr>
            <p:cNvPr id="86" name="Picture 85" descr="Qr code&#10;&#10;AI-generated content may be incorrect.">
              <a:extLst>
                <a:ext uri="{FF2B5EF4-FFF2-40B4-BE49-F238E27FC236}">
                  <a16:creationId xmlns:a16="http://schemas.microsoft.com/office/drawing/2014/main" id="{F2D2F766-54D2-8BD3-DF8F-D6F8B4E8D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60199" y="3815901"/>
              <a:ext cx="2743200" cy="2743200"/>
            </a:xfrm>
            <a:prstGeom prst="rect">
              <a:avLst/>
            </a:prstGeom>
          </p:spPr>
        </p:pic>
        <p:pic>
          <p:nvPicPr>
            <p:cNvPr id="88" name="Picture 87" descr="A picture containing text, clock&#10;&#10;AI-generated content may be incorrect.">
              <a:extLst>
                <a:ext uri="{FF2B5EF4-FFF2-40B4-BE49-F238E27FC236}">
                  <a16:creationId xmlns:a16="http://schemas.microsoft.com/office/drawing/2014/main" id="{79BC8CFF-F6ED-9556-827F-D2C0150D4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915859" y="3808281"/>
              <a:ext cx="6611912" cy="2761488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12DBE5B-D660-E04B-DB7F-3A15237CDCB7}"/>
              </a:ext>
            </a:extLst>
          </p:cNvPr>
          <p:cNvGrpSpPr/>
          <p:nvPr/>
        </p:nvGrpSpPr>
        <p:grpSpPr>
          <a:xfrm>
            <a:off x="290989" y="7640908"/>
            <a:ext cx="14817506" cy="5316823"/>
            <a:chOff x="290989" y="7069408"/>
            <a:chExt cx="14817506" cy="5316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1DA5748-00F3-23C1-7199-160F26B9A3CA}"/>
                </a:ext>
              </a:extLst>
            </p:cNvPr>
            <p:cNvSpPr txBox="1"/>
            <p:nvPr/>
          </p:nvSpPr>
          <p:spPr>
            <a:xfrm>
              <a:off x="290989" y="7069408"/>
              <a:ext cx="148175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/>
                <a:t>NASA’s next flagship mission,</a:t>
              </a:r>
            </a:p>
            <a:p>
              <a:pPr algn="ctr"/>
              <a:r>
                <a:rPr lang="en-US" sz="4000" b="1" dirty="0"/>
                <a:t>recommended by the Astro2020 Decadal Survey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771F7DB-4114-D2D8-2784-104D4E8A8320}"/>
                </a:ext>
              </a:extLst>
            </p:cNvPr>
            <p:cNvGrpSpPr/>
            <p:nvPr/>
          </p:nvGrpSpPr>
          <p:grpSpPr>
            <a:xfrm>
              <a:off x="671161" y="8516059"/>
              <a:ext cx="14072816" cy="3870172"/>
              <a:chOff x="599359" y="8493187"/>
              <a:chExt cx="14072816" cy="387017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ECBC30FC-292E-CAD8-DD9D-1A46C30BB168}"/>
                  </a:ext>
                </a:extLst>
              </p:cNvPr>
              <p:cNvSpPr/>
              <p:nvPr/>
            </p:nvSpPr>
            <p:spPr>
              <a:xfrm>
                <a:off x="7814175" y="8493187"/>
                <a:ext cx="6858000" cy="3856734"/>
              </a:xfrm>
              <a:prstGeom prst="roundRect">
                <a:avLst>
                  <a:gd name="adj" fmla="val 13456"/>
                </a:avLst>
              </a:prstGeom>
              <a:blipFill>
                <a:blip r:embed="rId7"/>
                <a:stretch>
                  <a:fillRect/>
                </a:stretch>
              </a:blipFill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BA6C9778-5ABC-DF4E-38A7-D4BCA9DBEB9C}"/>
                  </a:ext>
                </a:extLst>
              </p:cNvPr>
              <p:cNvSpPr/>
              <p:nvPr/>
            </p:nvSpPr>
            <p:spPr>
              <a:xfrm>
                <a:off x="599359" y="8493187"/>
                <a:ext cx="6858000" cy="3870172"/>
              </a:xfrm>
              <a:prstGeom prst="roundRect">
                <a:avLst>
                  <a:gd name="adj" fmla="val 11991"/>
                </a:avLst>
              </a:prstGeom>
              <a:blipFill>
                <a:blip r:embed="rId8"/>
                <a:stretch>
                  <a:fillRect/>
                </a:stretch>
              </a:blipFill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9501280-12FA-9558-AF85-CAA9C6BFE43C}"/>
                </a:ext>
              </a:extLst>
            </p:cNvPr>
            <p:cNvSpPr/>
            <p:nvPr/>
          </p:nvSpPr>
          <p:spPr>
            <a:xfrm>
              <a:off x="852776" y="10660174"/>
              <a:ext cx="6489065" cy="1645920"/>
            </a:xfrm>
            <a:prstGeom prst="roundRect">
              <a:avLst>
                <a:gd name="adj" fmla="val 2299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Large Aperture UV/Optical/NIR observatory performing transformative astrophysics across cosmic time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F6E1B60-FF77-5A41-C93E-B1D5AD5E2C41}"/>
                </a:ext>
              </a:extLst>
            </p:cNvPr>
            <p:cNvSpPr/>
            <p:nvPr/>
          </p:nvSpPr>
          <p:spPr>
            <a:xfrm>
              <a:off x="8086273" y="8596189"/>
              <a:ext cx="6492240" cy="164592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First telescope designed to directly image and characterize Earth-like exoplanets, including search for signs of life</a:t>
              </a:r>
            </a:p>
          </p:txBody>
        </p:sp>
      </p:grpSp>
      <p:pic>
        <p:nvPicPr>
          <p:cNvPr id="31" name="Picture 30" descr="Logo, icon&#10;&#10;AI-generated content may be incorrect.">
            <a:extLst>
              <a:ext uri="{FF2B5EF4-FFF2-40B4-BE49-F238E27FC236}">
                <a16:creationId xmlns:a16="http://schemas.microsoft.com/office/drawing/2014/main" id="{A76DC36C-6E25-06D2-35F9-3430216F60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437" y="583093"/>
            <a:ext cx="3586167" cy="298190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54CFB81-DE59-FEB1-20B8-04367A4B7B28}"/>
              </a:ext>
            </a:extLst>
          </p:cNvPr>
          <p:cNvSpPr txBox="1"/>
          <p:nvPr/>
        </p:nvSpPr>
        <p:spPr>
          <a:xfrm>
            <a:off x="20702683" y="16938553"/>
            <a:ext cx="56907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/>
              <a:t>HWO IM Analysis Pipeline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3780031-DBE3-1497-C044-C61008603621}"/>
              </a:ext>
            </a:extLst>
          </p:cNvPr>
          <p:cNvGrpSpPr/>
          <p:nvPr/>
        </p:nvGrpSpPr>
        <p:grpSpPr>
          <a:xfrm>
            <a:off x="15183547" y="7645299"/>
            <a:ext cx="14760285" cy="10252984"/>
            <a:chOff x="303642" y="19718063"/>
            <a:chExt cx="14760285" cy="10252984"/>
          </a:xfrm>
        </p:grpSpPr>
        <p:pic>
          <p:nvPicPr>
            <p:cNvPr id="22" name="Picture 21" descr="Table&#10;&#10;AI-generated content may be incorrect.">
              <a:extLst>
                <a:ext uri="{FF2B5EF4-FFF2-40B4-BE49-F238E27FC236}">
                  <a16:creationId xmlns:a16="http://schemas.microsoft.com/office/drawing/2014/main" id="{D87F4CF1-5B03-0963-D73F-1784BCE61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52938" y="21404427"/>
              <a:ext cx="14173200" cy="856662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8DDDBDD-4D71-08D3-4410-9AF8F248021D}"/>
                </a:ext>
              </a:extLst>
            </p:cNvPr>
            <p:cNvSpPr txBox="1"/>
            <p:nvPr/>
          </p:nvSpPr>
          <p:spPr>
            <a:xfrm>
              <a:off x="702538" y="20463346"/>
              <a:ext cx="140206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The first 3 EACs examined a wide range of trade options spanning science, mission system, observatory, payload, and spacecraft, with some trades continuing to future EAC iterations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CF15DE-4584-0E46-B727-CE61B7A748AE}"/>
                </a:ext>
              </a:extLst>
            </p:cNvPr>
            <p:cNvSpPr txBox="1"/>
            <p:nvPr/>
          </p:nvSpPr>
          <p:spPr>
            <a:xfrm>
              <a:off x="303642" y="19718063"/>
              <a:ext cx="147602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/>
                <a:t>Architecture Trade Options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AAB96C2-FE76-4BCD-5904-BEBC775451B5}"/>
              </a:ext>
            </a:extLst>
          </p:cNvPr>
          <p:cNvGrpSpPr/>
          <p:nvPr/>
        </p:nvGrpSpPr>
        <p:grpSpPr>
          <a:xfrm>
            <a:off x="1746101" y="35382519"/>
            <a:ext cx="13597461" cy="6876075"/>
            <a:chOff x="911661" y="35358606"/>
            <a:chExt cx="13597461" cy="6876075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139703DD-81CF-8B0B-294E-25B26839247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1661" y="36170918"/>
              <a:ext cx="13597461" cy="6063763"/>
              <a:chOff x="76419" y="1469123"/>
              <a:chExt cx="11387175" cy="4814256"/>
            </a:xfrm>
          </p:grpSpPr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2E1BC8E1-C3FB-CB77-B184-103A0BFA231F}"/>
                  </a:ext>
                </a:extLst>
              </p:cNvPr>
              <p:cNvGrpSpPr/>
              <p:nvPr/>
            </p:nvGrpSpPr>
            <p:grpSpPr>
              <a:xfrm>
                <a:off x="2257796" y="3317461"/>
                <a:ext cx="9205797" cy="2806648"/>
                <a:chOff x="2257796" y="3317461"/>
                <a:chExt cx="9205797" cy="2806648"/>
              </a:xfrm>
            </p:grpSpPr>
            <p:grpSp>
              <p:nvGrpSpPr>
                <p:cNvPr id="199" name="Group 198">
                  <a:extLst>
                    <a:ext uri="{FF2B5EF4-FFF2-40B4-BE49-F238E27FC236}">
                      <a16:creationId xmlns:a16="http://schemas.microsoft.com/office/drawing/2014/main" id="{0C0E9337-DD55-EE5F-DA1A-C900EB4E6627}"/>
                    </a:ext>
                  </a:extLst>
                </p:cNvPr>
                <p:cNvGrpSpPr/>
                <p:nvPr/>
              </p:nvGrpSpPr>
              <p:grpSpPr>
                <a:xfrm>
                  <a:off x="2257796" y="4634372"/>
                  <a:ext cx="3821062" cy="1489737"/>
                  <a:chOff x="2257796" y="4634372"/>
                  <a:chExt cx="3821062" cy="1489737"/>
                </a:xfrm>
              </p:grpSpPr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B0C9A983-BFCE-1BAD-82CA-24C36D7065B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815794" y="4634372"/>
                    <a:ext cx="263064" cy="895397"/>
                  </a:xfrm>
                  <a:prstGeom prst="rect">
                    <a:avLst/>
                  </a:prstGeom>
                  <a:solidFill>
                    <a:srgbClr val="3333FF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2" name="TextBox 201">
                    <a:extLst>
                      <a:ext uri="{FF2B5EF4-FFF2-40B4-BE49-F238E27FC236}">
                        <a16:creationId xmlns:a16="http://schemas.microsoft.com/office/drawing/2014/main" id="{8E78FFA2-54DC-6E26-AC71-3BA24E7CC1D4}"/>
                      </a:ext>
                    </a:extLst>
                  </p:cNvPr>
                  <p:cNvSpPr txBox="1"/>
                  <p:nvPr/>
                </p:nvSpPr>
                <p:spPr>
                  <a:xfrm>
                    <a:off x="2257796" y="5723999"/>
                    <a:ext cx="1961758" cy="400110"/>
                  </a:xfrm>
                  <a:prstGeom prst="rect">
                    <a:avLst/>
                  </a:prstGeom>
                  <a:solidFill>
                    <a:srgbClr val="3333FF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SC-to-Payload Vibration Mitigation System </a:t>
                    </a:r>
                    <a:r>
                      <a:rPr lang="en-US" sz="1000" b="1" kern="0">
                        <a:solidFill>
                          <a:schemeClr val="bg1"/>
                        </a:solidFill>
                        <a:latin typeface="Arial Narrow" pitchFamily="34" charset="0"/>
                      </a:rPr>
                      <a:t>(SPVM)</a:t>
                    </a: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3" name="Freeform: Shape 202">
                    <a:extLst>
                      <a:ext uri="{FF2B5EF4-FFF2-40B4-BE49-F238E27FC236}">
                        <a16:creationId xmlns:a16="http://schemas.microsoft.com/office/drawing/2014/main" id="{6AB6D61E-CF04-0F3C-F8DF-89BA86EB4A2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701542" y="5043004"/>
                    <a:ext cx="3155378" cy="680993"/>
                  </a:xfrm>
                  <a:custGeom>
                    <a:avLst/>
                    <a:gdLst>
                      <a:gd name="connsiteX0" fmla="*/ 7200 w 2282400"/>
                      <a:gd name="connsiteY0" fmla="*/ 223200 h 223200"/>
                      <a:gd name="connsiteX1" fmla="*/ 0 w 2282400"/>
                      <a:gd name="connsiteY1" fmla="*/ 100800 h 223200"/>
                      <a:gd name="connsiteX2" fmla="*/ 2282400 w 2282400"/>
                      <a:gd name="connsiteY2" fmla="*/ 0 h 223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82400" h="223200">
                        <a:moveTo>
                          <a:pt x="7200" y="223200"/>
                        </a:moveTo>
                        <a:lnTo>
                          <a:pt x="0" y="100800"/>
                        </a:lnTo>
                        <a:lnTo>
                          <a:pt x="2282400" y="0"/>
                        </a:lnTo>
                      </a:path>
                    </a:pathLst>
                  </a:custGeom>
                  <a:no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2E28D0B7-8F39-6A5D-5A12-9459CB90F42B}"/>
                    </a:ext>
                  </a:extLst>
                </p:cNvPr>
                <p:cNvSpPr txBox="1"/>
                <p:nvPr/>
              </p:nvSpPr>
              <p:spPr>
                <a:xfrm>
                  <a:off x="10026480" y="3317461"/>
                  <a:ext cx="1437113" cy="646331"/>
                </a:xfrm>
                <a:prstGeom prst="rect">
                  <a:avLst/>
                </a:prstGeom>
                <a:solidFill>
                  <a:srgbClr val="3333FF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 Narrow" pitchFamily="34" charset="0"/>
                    </a:rPr>
                    <a:t>SC-to-Payload Vibration Mitigation System </a:t>
                  </a:r>
                  <a:r>
                    <a:rPr lang="en-US" sz="1200" b="1" kern="0">
                      <a:solidFill>
                        <a:schemeClr val="bg1"/>
                      </a:solidFill>
                      <a:latin typeface="Arial Narrow" pitchFamily="34" charset="0"/>
                    </a:rPr>
                    <a:t>(SPVM)</a:t>
                  </a:r>
                  <a:endParaRPr kumimoji="0" lang="en-US" sz="12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6F832674-6865-25FD-181A-2673776FF64E}"/>
                  </a:ext>
                </a:extLst>
              </p:cNvPr>
              <p:cNvGrpSpPr/>
              <p:nvPr/>
            </p:nvGrpSpPr>
            <p:grpSpPr>
              <a:xfrm>
                <a:off x="76419" y="2838800"/>
                <a:ext cx="11387175" cy="3444579"/>
                <a:chOff x="76419" y="2838800"/>
                <a:chExt cx="11387175" cy="3444579"/>
              </a:xfrm>
            </p:grpSpPr>
            <p:sp>
              <p:nvSpPr>
                <p:cNvPr id="190" name="TextBox 189">
                  <a:extLst>
                    <a:ext uri="{FF2B5EF4-FFF2-40B4-BE49-F238E27FC236}">
                      <a16:creationId xmlns:a16="http://schemas.microsoft.com/office/drawing/2014/main" id="{D8F6AD65-BD62-088B-53E5-1200CEEEDFCA}"/>
                    </a:ext>
                  </a:extLst>
                </p:cNvPr>
                <p:cNvSpPr txBox="1"/>
                <p:nvPr/>
              </p:nvSpPr>
              <p:spPr>
                <a:xfrm>
                  <a:off x="10026481" y="2838800"/>
                  <a:ext cx="1437113" cy="276999"/>
                </a:xfrm>
                <a:prstGeom prst="rect">
                  <a:avLst/>
                </a:prstGeom>
                <a:solidFill>
                  <a:srgbClr val="8E0000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Spacecraft Element</a:t>
                  </a:r>
                </a:p>
              </p:txBody>
            </p:sp>
            <p:grpSp>
              <p:nvGrpSpPr>
                <p:cNvPr id="191" name="Group 190">
                  <a:extLst>
                    <a:ext uri="{FF2B5EF4-FFF2-40B4-BE49-F238E27FC236}">
                      <a16:creationId xmlns:a16="http://schemas.microsoft.com/office/drawing/2014/main" id="{2EB5703E-F030-F56B-5C26-1186187409FA}"/>
                    </a:ext>
                  </a:extLst>
                </p:cNvPr>
                <p:cNvGrpSpPr/>
                <p:nvPr/>
              </p:nvGrpSpPr>
              <p:grpSpPr>
                <a:xfrm>
                  <a:off x="76419" y="4447751"/>
                  <a:ext cx="9582225" cy="1835628"/>
                  <a:chOff x="76419" y="4447751"/>
                  <a:chExt cx="9582225" cy="1835628"/>
                </a:xfrm>
              </p:grpSpPr>
              <p:sp>
                <p:nvSpPr>
                  <p:cNvPr id="192" name="Rectangle 191">
                    <a:extLst>
                      <a:ext uri="{FF2B5EF4-FFF2-40B4-BE49-F238E27FC236}">
                        <a16:creationId xmlns:a16="http://schemas.microsoft.com/office/drawing/2014/main" id="{BD81A2E3-351B-5BC0-5C24-F6A429EF795B}"/>
                      </a:ext>
                    </a:extLst>
                  </p:cNvPr>
                  <p:cNvSpPr/>
                  <p:nvPr/>
                </p:nvSpPr>
                <p:spPr bwMode="auto">
                  <a:xfrm flipV="1">
                    <a:off x="76419" y="5393275"/>
                    <a:ext cx="9210086" cy="45719"/>
                  </a:xfrm>
                  <a:prstGeom prst="rect">
                    <a:avLst/>
                  </a:prstGeom>
                  <a:solidFill>
                    <a:srgbClr val="800000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93" name="TextBox 192">
                    <a:extLst>
                      <a:ext uri="{FF2B5EF4-FFF2-40B4-BE49-F238E27FC236}">
                        <a16:creationId xmlns:a16="http://schemas.microsoft.com/office/drawing/2014/main" id="{723F3B87-05EF-CD14-EC8C-EDF3B304C3CA}"/>
                      </a:ext>
                    </a:extLst>
                  </p:cNvPr>
                  <p:cNvSpPr txBox="1"/>
                  <p:nvPr/>
                </p:nvSpPr>
                <p:spPr>
                  <a:xfrm>
                    <a:off x="4625541" y="5522996"/>
                    <a:ext cx="2615550" cy="553998"/>
                  </a:xfrm>
                  <a:prstGeom prst="rect">
                    <a:avLst/>
                  </a:prstGeom>
                  <a:solidFill>
                    <a:srgbClr val="8E0000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Spacecraft Bus</a:t>
                    </a:r>
                  </a:p>
                  <a:p>
                    <a:pPr marL="171450" marR="0" lvl="0" indent="-17145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Char char="-"/>
                      <a:tabLst/>
                      <a:defRPr/>
                    </a:pPr>
                    <a:r>
                      <a:rPr lang="en-US" sz="1000" b="1" kern="0">
                        <a:solidFill>
                          <a:schemeClr val="bg1"/>
                        </a:solidFill>
                        <a:latin typeface="Arial Narrow" pitchFamily="34" charset="0"/>
                      </a:rPr>
                      <a:t>ACS Hardware, Propulsion</a:t>
                    </a:r>
                  </a:p>
                  <a:p>
                    <a:pPr marL="171450" indent="-17145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Tx/>
                      <a:buChar char="-"/>
                      <a:defRPr/>
                    </a:pPr>
                    <a:r>
                      <a:rPr lang="en-US" sz="1000" b="1" kern="0">
                        <a:solidFill>
                          <a:schemeClr val="bg1"/>
                        </a:solidFill>
                        <a:latin typeface="Arial Narrow" pitchFamily="34" charset="0"/>
                      </a:rPr>
                      <a:t>Avionics, Comm, C&amp;DH,  FSW, Power System</a:t>
                    </a:r>
                  </a:p>
                </p:txBody>
              </p:sp>
              <p:sp>
                <p:nvSpPr>
                  <p:cNvPr id="194" name="TextBox 193">
                    <a:extLst>
                      <a:ext uri="{FF2B5EF4-FFF2-40B4-BE49-F238E27FC236}">
                        <a16:creationId xmlns:a16="http://schemas.microsoft.com/office/drawing/2014/main" id="{0A2DD9C5-B6E9-8B8A-D147-5A849018E967}"/>
                      </a:ext>
                    </a:extLst>
                  </p:cNvPr>
                  <p:cNvSpPr txBox="1"/>
                  <p:nvPr/>
                </p:nvSpPr>
                <p:spPr>
                  <a:xfrm>
                    <a:off x="8708187" y="5763117"/>
                    <a:ext cx="950457" cy="246221"/>
                  </a:xfrm>
                  <a:prstGeom prst="rect">
                    <a:avLst/>
                  </a:prstGeom>
                  <a:solidFill>
                    <a:srgbClr val="8E0000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Solar Arrays</a:t>
                    </a:r>
                  </a:p>
                </p:txBody>
              </p:sp>
              <p:cxnSp>
                <p:nvCxnSpPr>
                  <p:cNvPr id="195" name="Straight Arrow Connector 194">
                    <a:extLst>
                      <a:ext uri="{FF2B5EF4-FFF2-40B4-BE49-F238E27FC236}">
                        <a16:creationId xmlns:a16="http://schemas.microsoft.com/office/drawing/2014/main" id="{DA0CA441-9469-B49E-375A-1090525AEC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>
                    <a:off x="9051642" y="6009338"/>
                    <a:ext cx="0" cy="178787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sp>
                <p:nvSpPr>
                  <p:cNvPr id="196" name="TextBox 195">
                    <a:extLst>
                      <a:ext uri="{FF2B5EF4-FFF2-40B4-BE49-F238E27FC236}">
                        <a16:creationId xmlns:a16="http://schemas.microsoft.com/office/drawing/2014/main" id="{762CC7C6-E23E-81BE-57DF-5716E553673C}"/>
                      </a:ext>
                    </a:extLst>
                  </p:cNvPr>
                  <p:cNvSpPr txBox="1"/>
                  <p:nvPr/>
                </p:nvSpPr>
                <p:spPr>
                  <a:xfrm>
                    <a:off x="7641567" y="4447751"/>
                    <a:ext cx="1356192" cy="562133"/>
                  </a:xfrm>
                  <a:prstGeom prst="rect">
                    <a:avLst/>
                  </a:prstGeom>
                  <a:solidFill>
                    <a:srgbClr val="800000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000" b="1" kern="0">
                        <a:solidFill>
                          <a:schemeClr val="bg1"/>
                        </a:solidFill>
                        <a:latin typeface="Arial Narrow" pitchFamily="34" charset="0"/>
                      </a:rPr>
                      <a:t>Sun-Shade or Instrument Radiator Shields</a:t>
                    </a: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97" name="Straight Arrow Connector 196">
                    <a:extLst>
                      <a:ext uri="{FF2B5EF4-FFF2-40B4-BE49-F238E27FC236}">
                        <a16:creationId xmlns:a16="http://schemas.microsoft.com/office/drawing/2014/main" id="{F5DDCFD1-93B6-8B6E-3BE4-D62E6E082869}"/>
                      </a:ext>
                    </a:extLst>
                  </p:cNvPr>
                  <p:cNvCxnSpPr>
                    <a:cxnSpLocks/>
                    <a:stCxn id="196" idx="2"/>
                  </p:cNvCxnSpPr>
                  <p:nvPr/>
                </p:nvCxnSpPr>
                <p:spPr bwMode="auto">
                  <a:xfrm>
                    <a:off x="8319663" y="5009884"/>
                    <a:ext cx="0" cy="382139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sp>
                <p:nvSpPr>
                  <p:cNvPr id="198" name="Rectangle 197">
                    <a:extLst>
                      <a:ext uri="{FF2B5EF4-FFF2-40B4-BE49-F238E27FC236}">
                        <a16:creationId xmlns:a16="http://schemas.microsoft.com/office/drawing/2014/main" id="{C4229FB4-D956-D1D0-4005-6E44627881F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850644" y="6182579"/>
                    <a:ext cx="2808000" cy="100800"/>
                  </a:xfrm>
                  <a:prstGeom prst="rect">
                    <a:avLst/>
                  </a:prstGeom>
                  <a:solidFill>
                    <a:srgbClr val="8E0000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highlight>
                        <a:srgbClr val="8E0000"/>
                      </a:highlight>
                      <a:uLnTx/>
                      <a:uFillTx/>
                      <a:latin typeface="Arial Narrow" pitchFamily="34" charset="0"/>
                    </a:endParaRPr>
                  </a:p>
                </p:txBody>
              </p:sp>
            </p:grp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06437461-9AA0-274B-6D7E-EDE0FA181200}"/>
                  </a:ext>
                </a:extLst>
              </p:cNvPr>
              <p:cNvGrpSpPr/>
              <p:nvPr/>
            </p:nvGrpSpPr>
            <p:grpSpPr>
              <a:xfrm>
                <a:off x="496695" y="1710090"/>
                <a:ext cx="10966897" cy="3942883"/>
                <a:chOff x="496695" y="1710090"/>
                <a:chExt cx="10966897" cy="3942883"/>
              </a:xfrm>
            </p:grpSpPr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8327C1C7-4407-C4B1-D71A-C618F62424E7}"/>
                    </a:ext>
                  </a:extLst>
                </p:cNvPr>
                <p:cNvSpPr txBox="1"/>
                <p:nvPr/>
              </p:nvSpPr>
              <p:spPr>
                <a:xfrm>
                  <a:off x="10026479" y="4199369"/>
                  <a:ext cx="1437113" cy="461665"/>
                </a:xfrm>
                <a:prstGeom prst="rect">
                  <a:avLst/>
                </a:prstGeom>
                <a:solidFill>
                  <a:srgbClr val="FFE285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 Narrow" pitchFamily="34" charset="0"/>
                    </a:rPr>
                    <a:t>Deployable Baffle System </a:t>
                  </a:r>
                </a:p>
              </p:txBody>
            </p:sp>
            <p:grpSp>
              <p:nvGrpSpPr>
                <p:cNvPr id="182" name="Group 181">
                  <a:extLst>
                    <a:ext uri="{FF2B5EF4-FFF2-40B4-BE49-F238E27FC236}">
                      <a16:creationId xmlns:a16="http://schemas.microsoft.com/office/drawing/2014/main" id="{F20124B3-3550-A27F-FE63-BF7FF6D4EEC0}"/>
                    </a:ext>
                  </a:extLst>
                </p:cNvPr>
                <p:cNvGrpSpPr/>
                <p:nvPr/>
              </p:nvGrpSpPr>
              <p:grpSpPr>
                <a:xfrm>
                  <a:off x="496695" y="1710090"/>
                  <a:ext cx="6995732" cy="3942883"/>
                  <a:chOff x="496695" y="1710090"/>
                  <a:chExt cx="6995732" cy="3942883"/>
                </a:xfrm>
              </p:grpSpPr>
              <p:sp>
                <p:nvSpPr>
                  <p:cNvPr id="183" name="Rectangle 182">
                    <a:extLst>
                      <a:ext uri="{FF2B5EF4-FFF2-40B4-BE49-F238E27FC236}">
                        <a16:creationId xmlns:a16="http://schemas.microsoft.com/office/drawing/2014/main" id="{D2A4BAB0-6784-4BE7-9F2E-D000EB26A1A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145674" y="2133600"/>
                    <a:ext cx="253426" cy="3519373"/>
                  </a:xfrm>
                  <a:prstGeom prst="rect">
                    <a:avLst/>
                  </a:prstGeom>
                  <a:solidFill>
                    <a:srgbClr val="FFE285"/>
                  </a:solidFill>
                  <a:ln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84" name="Group 183">
                    <a:extLst>
                      <a:ext uri="{FF2B5EF4-FFF2-40B4-BE49-F238E27FC236}">
                        <a16:creationId xmlns:a16="http://schemas.microsoft.com/office/drawing/2014/main" id="{3C246FF2-8923-89E0-BEB9-CA58F92059DA}"/>
                      </a:ext>
                    </a:extLst>
                  </p:cNvPr>
                  <p:cNvGrpSpPr/>
                  <p:nvPr/>
                </p:nvGrpSpPr>
                <p:grpSpPr>
                  <a:xfrm>
                    <a:off x="496695" y="1710090"/>
                    <a:ext cx="6995732" cy="3221910"/>
                    <a:chOff x="496695" y="1710090"/>
                    <a:chExt cx="6995732" cy="3221910"/>
                  </a:xfrm>
                </p:grpSpPr>
                <p:sp>
                  <p:nvSpPr>
                    <p:cNvPr id="185" name="Freeform: Shape 184">
                      <a:extLst>
                        <a:ext uri="{FF2B5EF4-FFF2-40B4-BE49-F238E27FC236}">
                          <a16:creationId xmlns:a16="http://schemas.microsoft.com/office/drawing/2014/main" id="{064BDED8-F415-3EF4-FEAB-6BE80A539E8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813600" y="2116800"/>
                      <a:ext cx="5356800" cy="2815200"/>
                    </a:xfrm>
                    <a:custGeom>
                      <a:avLst/>
                      <a:gdLst>
                        <a:gd name="connsiteX0" fmla="*/ 5356800 w 5356800"/>
                        <a:gd name="connsiteY0" fmla="*/ 0 h 2815200"/>
                        <a:gd name="connsiteX1" fmla="*/ 1562400 w 5356800"/>
                        <a:gd name="connsiteY1" fmla="*/ 14400 h 2815200"/>
                        <a:gd name="connsiteX2" fmla="*/ 0 w 5356800"/>
                        <a:gd name="connsiteY2" fmla="*/ 2815200 h 2815200"/>
                        <a:gd name="connsiteX3" fmla="*/ 5342400 w 5356800"/>
                        <a:gd name="connsiteY3" fmla="*/ 2800800 h 2815200"/>
                        <a:gd name="connsiteX4" fmla="*/ 5356800 w 5356800"/>
                        <a:gd name="connsiteY4" fmla="*/ 0 h 2815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356800" h="2815200">
                          <a:moveTo>
                            <a:pt x="5356800" y="0"/>
                          </a:moveTo>
                          <a:lnTo>
                            <a:pt x="1562400" y="14400"/>
                          </a:lnTo>
                          <a:lnTo>
                            <a:pt x="0" y="2815200"/>
                          </a:lnTo>
                          <a:lnTo>
                            <a:pt x="5342400" y="2800800"/>
                          </a:lnTo>
                          <a:lnTo>
                            <a:pt x="5356800" y="0"/>
                          </a:lnTo>
                          <a:close/>
                        </a:path>
                      </a:pathLst>
                    </a:custGeom>
                    <a:solidFill>
                      <a:srgbClr val="FFE285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86" name="TextBox 185">
                      <a:extLst>
                        <a:ext uri="{FF2B5EF4-FFF2-40B4-BE49-F238E27FC236}">
                          <a16:creationId xmlns:a16="http://schemas.microsoft.com/office/drawing/2014/main" id="{8CE1845B-FA6D-2F94-8DB7-89B2FA9D09B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76602" y="1710090"/>
                      <a:ext cx="1315825" cy="246221"/>
                    </a:xfrm>
                    <a:prstGeom prst="rect">
                      <a:avLst/>
                    </a:prstGeom>
                    <a:solidFill>
                      <a:srgbClr val="FFE285"/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 Narrow" pitchFamily="34" charset="0"/>
                        </a:rPr>
                        <a:t>DBS Containment Box</a:t>
                      </a:r>
                    </a:p>
                  </p:txBody>
                </p:sp>
                <p:sp>
                  <p:nvSpPr>
                    <p:cNvPr id="187" name="TextBox 186">
                      <a:extLst>
                        <a:ext uri="{FF2B5EF4-FFF2-40B4-BE49-F238E27FC236}">
                          <a16:creationId xmlns:a16="http://schemas.microsoft.com/office/drawing/2014/main" id="{340FEDA6-A399-B072-7129-8159F6739D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6695" y="2296755"/>
                      <a:ext cx="1417901" cy="246221"/>
                    </a:xfrm>
                    <a:prstGeom prst="rect">
                      <a:avLst/>
                    </a:prstGeom>
                    <a:solidFill>
                      <a:srgbClr val="FFE285"/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itchFamily="34" charset="0"/>
                        </a:rPr>
                        <a:t>Deployable Baffle </a:t>
                      </a:r>
                    </a:p>
                  </p:txBody>
                </p:sp>
                <p:sp>
                  <p:nvSpPr>
                    <p:cNvPr id="188" name="Freeform: Shape 187">
                      <a:extLst>
                        <a:ext uri="{FF2B5EF4-FFF2-40B4-BE49-F238E27FC236}">
                          <a16:creationId xmlns:a16="http://schemas.microsoft.com/office/drawing/2014/main" id="{09129BEA-D892-719D-16E1-3EA2A4FB517F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057595" y="2526760"/>
                      <a:ext cx="912850" cy="1081741"/>
                    </a:xfrm>
                    <a:custGeom>
                      <a:avLst/>
                      <a:gdLst>
                        <a:gd name="connsiteX0" fmla="*/ 0 w 1072800"/>
                        <a:gd name="connsiteY0" fmla="*/ 0 h 684000"/>
                        <a:gd name="connsiteX1" fmla="*/ 0 w 1072800"/>
                        <a:gd name="connsiteY1" fmla="*/ 295200 h 684000"/>
                        <a:gd name="connsiteX2" fmla="*/ 1072800 w 1072800"/>
                        <a:gd name="connsiteY2" fmla="*/ 684000 h 684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72800" h="684000">
                          <a:moveTo>
                            <a:pt x="0" y="0"/>
                          </a:moveTo>
                          <a:lnTo>
                            <a:pt x="0" y="295200"/>
                          </a:lnTo>
                          <a:lnTo>
                            <a:pt x="1072800" y="684000"/>
                          </a:lnTo>
                        </a:path>
                      </a:pathLst>
                    </a:custGeom>
                    <a:noFill/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89" name="Straight Arrow Connector 188">
                      <a:extLst>
                        <a:ext uri="{FF2B5EF4-FFF2-40B4-BE49-F238E27FC236}">
                          <a16:creationId xmlns:a16="http://schemas.microsoft.com/office/drawing/2014/main" id="{91199EAD-EFC7-F688-CE41-275CBBFDE70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 bwMode="auto">
                    <a:xfrm>
                      <a:off x="6254632" y="1956311"/>
                      <a:ext cx="0" cy="177289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F4136B16-3911-9462-02C9-E3CA7FD105C0}"/>
                  </a:ext>
                </a:extLst>
              </p:cNvPr>
              <p:cNvGrpSpPr/>
              <p:nvPr/>
            </p:nvGrpSpPr>
            <p:grpSpPr>
              <a:xfrm>
                <a:off x="3876563" y="1469123"/>
                <a:ext cx="7587031" cy="3151724"/>
                <a:chOff x="3876563" y="1469123"/>
                <a:chExt cx="7587031" cy="3151724"/>
              </a:xfrm>
            </p:grpSpPr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CA0113A2-5FE3-BA34-4613-22260AE6D681}"/>
                    </a:ext>
                  </a:extLst>
                </p:cNvPr>
                <p:cNvSpPr txBox="1"/>
                <p:nvPr/>
              </p:nvSpPr>
              <p:spPr>
                <a:xfrm>
                  <a:off x="10026481" y="1469123"/>
                  <a:ext cx="1437113" cy="46166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>
                      <a:latin typeface="Arial Narrow" panose="020B0606020202030204" pitchFamily="34" charset="0"/>
                    </a:rPr>
                    <a:t>Optical Telescope Element</a:t>
                  </a:r>
                </a:p>
              </p:txBody>
            </p:sp>
            <p:grpSp>
              <p:nvGrpSpPr>
                <p:cNvPr id="168" name="Group 167">
                  <a:extLst>
                    <a:ext uri="{FF2B5EF4-FFF2-40B4-BE49-F238E27FC236}">
                      <a16:creationId xmlns:a16="http://schemas.microsoft.com/office/drawing/2014/main" id="{311467B6-498B-7D23-DDDB-C2D8D7CFC6A5}"/>
                    </a:ext>
                  </a:extLst>
                </p:cNvPr>
                <p:cNvGrpSpPr/>
                <p:nvPr/>
              </p:nvGrpSpPr>
              <p:grpSpPr>
                <a:xfrm>
                  <a:off x="3876563" y="1552713"/>
                  <a:ext cx="2243453" cy="3068134"/>
                  <a:chOff x="3876563" y="1552713"/>
                  <a:chExt cx="2243453" cy="3068134"/>
                </a:xfrm>
              </p:grpSpPr>
              <p:grpSp>
                <p:nvGrpSpPr>
                  <p:cNvPr id="169" name="Group 168">
                    <a:extLst>
                      <a:ext uri="{FF2B5EF4-FFF2-40B4-BE49-F238E27FC236}">
                        <a16:creationId xmlns:a16="http://schemas.microsoft.com/office/drawing/2014/main" id="{77D23859-70F7-3487-11F4-4FBD51CA4781}"/>
                      </a:ext>
                    </a:extLst>
                  </p:cNvPr>
                  <p:cNvGrpSpPr/>
                  <p:nvPr/>
                </p:nvGrpSpPr>
                <p:grpSpPr>
                  <a:xfrm>
                    <a:off x="3876563" y="2443879"/>
                    <a:ext cx="1828137" cy="2176968"/>
                    <a:chOff x="3876563" y="2340516"/>
                    <a:chExt cx="1828137" cy="2176968"/>
                  </a:xfrm>
                </p:grpSpPr>
                <p:sp>
                  <p:nvSpPr>
                    <p:cNvPr id="173" name="Freeform: Shape 172">
                      <a:extLst>
                        <a:ext uri="{FF2B5EF4-FFF2-40B4-BE49-F238E27FC236}">
                          <a16:creationId xmlns:a16="http://schemas.microsoft.com/office/drawing/2014/main" id="{66FACDE9-A651-FD4B-0FDE-F314F6C73663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344708" y="2340516"/>
                      <a:ext cx="359992" cy="2176968"/>
                    </a:xfrm>
                    <a:custGeom>
                      <a:avLst/>
                      <a:gdLst>
                        <a:gd name="connsiteX0" fmla="*/ 538543 w 538543"/>
                        <a:gd name="connsiteY0" fmla="*/ 1834410 h 1840019"/>
                        <a:gd name="connsiteX1" fmla="*/ 538543 w 538543"/>
                        <a:gd name="connsiteY1" fmla="*/ 0 h 1840019"/>
                        <a:gd name="connsiteX2" fmla="*/ 22440 w 538543"/>
                        <a:gd name="connsiteY2" fmla="*/ 0 h 1840019"/>
                        <a:gd name="connsiteX3" fmla="*/ 196344 w 538543"/>
                        <a:gd name="connsiteY3" fmla="*/ 415126 h 1840019"/>
                        <a:gd name="connsiteX4" fmla="*/ 274881 w 538543"/>
                        <a:gd name="connsiteY4" fmla="*/ 746105 h 1840019"/>
                        <a:gd name="connsiteX5" fmla="*/ 280491 w 538543"/>
                        <a:gd name="connsiteY5" fmla="*/ 925619 h 1840019"/>
                        <a:gd name="connsiteX6" fmla="*/ 230003 w 538543"/>
                        <a:gd name="connsiteY6" fmla="*/ 1290257 h 1840019"/>
                        <a:gd name="connsiteX7" fmla="*/ 179515 w 538543"/>
                        <a:gd name="connsiteY7" fmla="*/ 1497821 h 1840019"/>
                        <a:gd name="connsiteX8" fmla="*/ 0 w 538543"/>
                        <a:gd name="connsiteY8" fmla="*/ 1840019 h 1840019"/>
                        <a:gd name="connsiteX9" fmla="*/ 538543 w 538543"/>
                        <a:gd name="connsiteY9" fmla="*/ 1834410 h 1840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38543" h="1840019">
                          <a:moveTo>
                            <a:pt x="538543" y="1834410"/>
                          </a:moveTo>
                          <a:lnTo>
                            <a:pt x="538543" y="0"/>
                          </a:lnTo>
                          <a:lnTo>
                            <a:pt x="22440" y="0"/>
                          </a:lnTo>
                          <a:lnTo>
                            <a:pt x="196344" y="415126"/>
                          </a:lnTo>
                          <a:lnTo>
                            <a:pt x="274881" y="746105"/>
                          </a:lnTo>
                          <a:lnTo>
                            <a:pt x="280491" y="925619"/>
                          </a:lnTo>
                          <a:lnTo>
                            <a:pt x="230003" y="1290257"/>
                          </a:lnTo>
                          <a:lnTo>
                            <a:pt x="179515" y="1497821"/>
                          </a:lnTo>
                          <a:lnTo>
                            <a:pt x="0" y="1840019"/>
                          </a:lnTo>
                          <a:lnTo>
                            <a:pt x="538543" y="183441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7CBB7DD0-E575-4149-CF01-FA5A076ACA2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7979" y="3208817"/>
                      <a:ext cx="69840" cy="426344"/>
                    </a:xfrm>
                    <a:prstGeom prst="rect">
                      <a:avLst/>
                    </a:prstGeom>
                    <a:solidFill>
                      <a:srgbClr val="BBE0E3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24577C3B-1652-60E7-2780-09DD9D9960F2}"/>
                        </a:ext>
                      </a:extLst>
                    </p:cNvPr>
                    <p:cNvSpPr/>
                    <p:nvPr/>
                  </p:nvSpPr>
                  <p:spPr bwMode="auto">
                    <a:xfrm rot="20816851">
                      <a:off x="5360737" y="2774484"/>
                      <a:ext cx="69840" cy="426344"/>
                    </a:xfrm>
                    <a:prstGeom prst="rect">
                      <a:avLst/>
                    </a:prstGeom>
                    <a:solidFill>
                      <a:srgbClr val="BBE0E3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0647AE64-DE25-2CCC-B5AC-BA80A964A75E}"/>
                        </a:ext>
                      </a:extLst>
                    </p:cNvPr>
                    <p:cNvSpPr/>
                    <p:nvPr/>
                  </p:nvSpPr>
                  <p:spPr bwMode="auto">
                    <a:xfrm rot="20297936">
                      <a:off x="5228885" y="2353567"/>
                      <a:ext cx="69840" cy="426344"/>
                    </a:xfrm>
                    <a:prstGeom prst="rect">
                      <a:avLst/>
                    </a:prstGeom>
                    <a:solidFill>
                      <a:srgbClr val="BBE0E3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26129A1D-77B0-1368-C567-454E09A36A87}"/>
                        </a:ext>
                      </a:extLst>
                    </p:cNvPr>
                    <p:cNvSpPr/>
                    <p:nvPr/>
                  </p:nvSpPr>
                  <p:spPr bwMode="auto">
                    <a:xfrm rot="783149" flipH="1">
                      <a:off x="5355126" y="3643577"/>
                      <a:ext cx="69840" cy="426344"/>
                    </a:xfrm>
                    <a:prstGeom prst="rect">
                      <a:avLst/>
                    </a:prstGeom>
                    <a:solidFill>
                      <a:srgbClr val="BBE0E3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5CB56D47-5EBF-0CDA-704F-CD0127A05D65}"/>
                        </a:ext>
                      </a:extLst>
                    </p:cNvPr>
                    <p:cNvSpPr/>
                    <p:nvPr/>
                  </p:nvSpPr>
                  <p:spPr bwMode="auto">
                    <a:xfrm rot="1302064" flipH="1">
                      <a:off x="5217556" y="4061113"/>
                      <a:ext cx="69840" cy="426344"/>
                    </a:xfrm>
                    <a:prstGeom prst="rect">
                      <a:avLst/>
                    </a:prstGeom>
                    <a:solidFill>
                      <a:srgbClr val="BBE0E3"/>
                    </a:solidFill>
                    <a:ln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179" name="TextBox 178">
                      <a:extLst>
                        <a:ext uri="{FF2B5EF4-FFF2-40B4-BE49-F238E27FC236}">
                          <a16:creationId xmlns:a16="http://schemas.microsoft.com/office/drawing/2014/main" id="{E446A12C-CCB4-2FA4-8DCF-72F0448D637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76563" y="2777244"/>
                      <a:ext cx="978763" cy="400110"/>
                    </a:xfrm>
                    <a:prstGeom prst="rect">
                      <a:avLst/>
                    </a:prstGeom>
                    <a:solidFill>
                      <a:srgbClr val="BBE0E3"/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itchFamily="34" charset="0"/>
                        </a:rPr>
                        <a:t>Primary Mirror (PM) Segments</a:t>
                      </a:r>
                    </a:p>
                  </p:txBody>
                </p:sp>
                <p:cxnSp>
                  <p:nvCxnSpPr>
                    <p:cNvPr id="180" name="Straight Arrow Connector 179">
                      <a:extLst>
                        <a:ext uri="{FF2B5EF4-FFF2-40B4-BE49-F238E27FC236}">
                          <a16:creationId xmlns:a16="http://schemas.microsoft.com/office/drawing/2014/main" id="{894A1634-5461-9F28-B6C4-C3ACDB1CE7A2}"/>
                        </a:ext>
                      </a:extLst>
                    </p:cNvPr>
                    <p:cNvCxnSpPr>
                      <a:cxnSpLocks/>
                      <a:stCxn id="179" idx="3"/>
                    </p:cNvCxnSpPr>
                    <p:nvPr/>
                  </p:nvCxnSpPr>
                  <p:spPr bwMode="auto">
                    <a:xfrm>
                      <a:off x="4855326" y="2977299"/>
                      <a:ext cx="489382" cy="0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86D125E8-A7A4-89C6-DC0A-FB994EFDFE55}"/>
                      </a:ext>
                    </a:extLst>
                  </p:cNvPr>
                  <p:cNvGrpSpPr/>
                  <p:nvPr/>
                </p:nvGrpSpPr>
                <p:grpSpPr>
                  <a:xfrm>
                    <a:off x="4935585" y="1552713"/>
                    <a:ext cx="1184431" cy="891166"/>
                    <a:chOff x="4935585" y="1552713"/>
                    <a:chExt cx="1184431" cy="891166"/>
                  </a:xfrm>
                </p:grpSpPr>
                <p:sp>
                  <p:nvSpPr>
                    <p:cNvPr id="171" name="TextBox 170">
                      <a:extLst>
                        <a:ext uri="{FF2B5EF4-FFF2-40B4-BE49-F238E27FC236}">
                          <a16:creationId xmlns:a16="http://schemas.microsoft.com/office/drawing/2014/main" id="{DCF2B5DB-86E1-B77D-5A7D-5DD6EF34737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35585" y="1552713"/>
                      <a:ext cx="1184431" cy="40011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solidFill>
                        <a:srgbClr val="000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000" b="1">
                          <a:latin typeface="Arial Narrow" panose="020B0606020202030204" pitchFamily="34" charset="0"/>
                        </a:rPr>
                        <a:t>PM Backplane </a:t>
                      </a:r>
                    </a:p>
                    <a:p>
                      <a:pPr algn="ctr"/>
                      <a:r>
                        <a:rPr lang="en-US" sz="1000" b="1">
                          <a:latin typeface="Arial Narrow" panose="020B0606020202030204" pitchFamily="34" charset="0"/>
                        </a:rPr>
                        <a:t>Assembly (PMBA)</a:t>
                      </a:r>
                    </a:p>
                  </p:txBody>
                </p:sp>
                <p:cxnSp>
                  <p:nvCxnSpPr>
                    <p:cNvPr id="172" name="Straight Arrow Connector 171">
                      <a:extLst>
                        <a:ext uri="{FF2B5EF4-FFF2-40B4-BE49-F238E27FC236}">
                          <a16:creationId xmlns:a16="http://schemas.microsoft.com/office/drawing/2014/main" id="{E1ECF6C8-AD8A-6A5D-7757-DBDE8846AD18}"/>
                        </a:ext>
                      </a:extLst>
                    </p:cNvPr>
                    <p:cNvCxnSpPr>
                      <a:cxnSpLocks/>
                      <a:stCxn id="171" idx="2"/>
                    </p:cNvCxnSpPr>
                    <p:nvPr/>
                  </p:nvCxnSpPr>
                  <p:spPr bwMode="auto">
                    <a:xfrm>
                      <a:off x="5527801" y="1952823"/>
                      <a:ext cx="0" cy="491056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98202EAD-CC4F-1752-0E45-1FABE05C4A1B}"/>
                  </a:ext>
                </a:extLst>
              </p:cNvPr>
              <p:cNvGrpSpPr/>
              <p:nvPr/>
            </p:nvGrpSpPr>
            <p:grpSpPr>
              <a:xfrm>
                <a:off x="440886" y="3290400"/>
                <a:ext cx="5268714" cy="2001675"/>
                <a:chOff x="440886" y="3290400"/>
                <a:chExt cx="5268714" cy="2001675"/>
              </a:xfrm>
            </p:grpSpPr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4756FF75-8CEC-DACE-CEF1-C6519172D0B7}"/>
                    </a:ext>
                  </a:extLst>
                </p:cNvPr>
                <p:cNvSpPr txBox="1"/>
                <p:nvPr/>
              </p:nvSpPr>
              <p:spPr>
                <a:xfrm>
                  <a:off x="2909288" y="3784284"/>
                  <a:ext cx="1071698" cy="40011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 Narrow" pitchFamily="34" charset="0"/>
                    </a:rPr>
                    <a:t>Secondary Mirror </a:t>
                  </a:r>
                  <a:r>
                    <a:rPr lang="en-US" sz="1000" b="1" kern="0">
                      <a:latin typeface="Arial Narrow" pitchFamily="34" charset="0"/>
                    </a:rPr>
                    <a:t>Assembly (SMA)</a:t>
                  </a: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 Narrow" pitchFamily="34" charset="0"/>
                  </a:endParaRPr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2E28DB8E-67C7-8D51-E572-8C60EF9DE419}"/>
                    </a:ext>
                  </a:extLst>
                </p:cNvPr>
                <p:cNvSpPr/>
                <p:nvPr/>
              </p:nvSpPr>
              <p:spPr bwMode="auto">
                <a:xfrm>
                  <a:off x="2775033" y="3480452"/>
                  <a:ext cx="730469" cy="302589"/>
                </a:xfrm>
                <a:custGeom>
                  <a:avLst/>
                  <a:gdLst>
                    <a:gd name="connsiteX0" fmla="*/ 604800 w 604800"/>
                    <a:gd name="connsiteY0" fmla="*/ 230400 h 230400"/>
                    <a:gd name="connsiteX1" fmla="*/ 604800 w 604800"/>
                    <a:gd name="connsiteY1" fmla="*/ 151200 h 230400"/>
                    <a:gd name="connsiteX2" fmla="*/ 0 w 604800"/>
                    <a:gd name="connsiteY2" fmla="*/ 0 h 2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04800" h="230400">
                      <a:moveTo>
                        <a:pt x="604800" y="230400"/>
                      </a:moveTo>
                      <a:lnTo>
                        <a:pt x="604800" y="1512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itchFamily="34" charset="0"/>
                  </a:endParaRPr>
                </a:p>
              </p:txBody>
            </p:sp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AC5827EA-1CEE-581A-69E7-922223D6A4B8}"/>
                    </a:ext>
                  </a:extLst>
                </p:cNvPr>
                <p:cNvSpPr/>
                <p:nvPr/>
              </p:nvSpPr>
              <p:spPr>
                <a:xfrm>
                  <a:off x="2679013" y="3303647"/>
                  <a:ext cx="109881" cy="3312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4735FE68-2069-4C80-4841-A8A4DA201B7B}"/>
                    </a:ext>
                  </a:extLst>
                </p:cNvPr>
                <p:cNvSpPr/>
                <p:nvPr/>
              </p:nvSpPr>
              <p:spPr bwMode="auto">
                <a:xfrm>
                  <a:off x="2556000" y="3290400"/>
                  <a:ext cx="3153600" cy="1368000"/>
                </a:xfrm>
                <a:custGeom>
                  <a:avLst/>
                  <a:gdLst>
                    <a:gd name="connsiteX0" fmla="*/ 0 w 3153600"/>
                    <a:gd name="connsiteY0" fmla="*/ 0 h 1368000"/>
                    <a:gd name="connsiteX1" fmla="*/ 7200 w 3153600"/>
                    <a:gd name="connsiteY1" fmla="*/ 1360800 h 1368000"/>
                    <a:gd name="connsiteX2" fmla="*/ 3146400 w 3153600"/>
                    <a:gd name="connsiteY2" fmla="*/ 1368000 h 1368000"/>
                    <a:gd name="connsiteX3" fmla="*/ 3153600 w 3153600"/>
                    <a:gd name="connsiteY3" fmla="*/ 1216800 h 1368000"/>
                    <a:gd name="connsiteX4" fmla="*/ 122400 w 3153600"/>
                    <a:gd name="connsiteY4" fmla="*/ 1202400 h 1368000"/>
                    <a:gd name="connsiteX5" fmla="*/ 108000 w 3153600"/>
                    <a:gd name="connsiteY5" fmla="*/ 14400 h 1368000"/>
                    <a:gd name="connsiteX6" fmla="*/ 0 w 3153600"/>
                    <a:gd name="connsiteY6" fmla="*/ 0 h 136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53600" h="1368000">
                      <a:moveTo>
                        <a:pt x="0" y="0"/>
                      </a:moveTo>
                      <a:lnTo>
                        <a:pt x="7200" y="1360800"/>
                      </a:lnTo>
                      <a:lnTo>
                        <a:pt x="3146400" y="1368000"/>
                      </a:lnTo>
                      <a:lnTo>
                        <a:pt x="3153600" y="1216800"/>
                      </a:lnTo>
                      <a:lnTo>
                        <a:pt x="122400" y="1202400"/>
                      </a:lnTo>
                      <a:lnTo>
                        <a:pt x="108000" y="14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itchFamily="34" charset="0"/>
                  </a:endParaRPr>
                </a:p>
              </p:txBody>
            </p:sp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81CB9F46-047E-FF12-9B44-D4C5E5A4F1ED}"/>
                    </a:ext>
                  </a:extLst>
                </p:cNvPr>
                <p:cNvSpPr txBox="1"/>
                <p:nvPr/>
              </p:nvSpPr>
              <p:spPr>
                <a:xfrm>
                  <a:off x="440886" y="5045854"/>
                  <a:ext cx="1984839" cy="24622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rgbClr val="0000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 Narrow" pitchFamily="34" charset="0"/>
                    </a:rPr>
                    <a:t>Secondary Mirror Support Structure</a:t>
                  </a:r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075C0B40-B4CB-131A-06FB-6077CDABC6FC}"/>
                    </a:ext>
                  </a:extLst>
                </p:cNvPr>
                <p:cNvSpPr/>
                <p:nvPr/>
              </p:nvSpPr>
              <p:spPr bwMode="auto">
                <a:xfrm>
                  <a:off x="1446962" y="4105666"/>
                  <a:ext cx="1109038" cy="940187"/>
                </a:xfrm>
                <a:custGeom>
                  <a:avLst/>
                  <a:gdLst>
                    <a:gd name="connsiteX0" fmla="*/ 7200 w 1072800"/>
                    <a:gd name="connsiteY0" fmla="*/ 1000800 h 1000800"/>
                    <a:gd name="connsiteX1" fmla="*/ 0 w 1072800"/>
                    <a:gd name="connsiteY1" fmla="*/ 511200 h 1000800"/>
                    <a:gd name="connsiteX2" fmla="*/ 1072800 w 1072800"/>
                    <a:gd name="connsiteY2" fmla="*/ 0 h 1000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72800" h="1000800">
                      <a:moveTo>
                        <a:pt x="7200" y="1000800"/>
                      </a:moveTo>
                      <a:lnTo>
                        <a:pt x="0" y="511200"/>
                      </a:lnTo>
                      <a:lnTo>
                        <a:pt x="1072800" y="0"/>
                      </a:lnTo>
                    </a:path>
                  </a:pathLst>
                </a:cu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D9B9D521-264C-B9B9-963B-22F95DD5C461}"/>
                  </a:ext>
                </a:extLst>
              </p:cNvPr>
              <p:cNvGrpSpPr/>
              <p:nvPr/>
            </p:nvGrpSpPr>
            <p:grpSpPr>
              <a:xfrm>
                <a:off x="5709600" y="2116800"/>
                <a:ext cx="5753994" cy="2504701"/>
                <a:chOff x="5709600" y="2116800"/>
                <a:chExt cx="5753994" cy="2504701"/>
              </a:xfrm>
            </p:grpSpPr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AA0EE990-D885-B4FA-087D-016B115CBBC6}"/>
                    </a:ext>
                  </a:extLst>
                </p:cNvPr>
                <p:cNvSpPr txBox="1"/>
                <p:nvPr/>
              </p:nvSpPr>
              <p:spPr>
                <a:xfrm>
                  <a:off x="10026481" y="2159639"/>
                  <a:ext cx="1437113" cy="461665"/>
                </a:xfrm>
                <a:prstGeom prst="rect">
                  <a:avLst/>
                </a:prstGeom>
                <a:solidFill>
                  <a:srgbClr val="BAFEBA"/>
                </a:solidFill>
                <a:ln>
                  <a:solidFill>
                    <a:srgbClr val="0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>
                      <a:latin typeface="Arial Narrow" panose="020B0606020202030204" pitchFamily="34" charset="0"/>
                    </a:rPr>
                    <a:t>Instrument and Guider Element</a:t>
                  </a:r>
                </a:p>
              </p:txBody>
            </p: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C9B4B665-889E-4792-421A-630EDF031C71}"/>
                    </a:ext>
                  </a:extLst>
                </p:cNvPr>
                <p:cNvGrpSpPr/>
                <p:nvPr/>
              </p:nvGrpSpPr>
              <p:grpSpPr>
                <a:xfrm>
                  <a:off x="5709600" y="2116800"/>
                  <a:ext cx="3478861" cy="2504701"/>
                  <a:chOff x="5709600" y="2116800"/>
                  <a:chExt cx="3478861" cy="2504701"/>
                </a:xfrm>
              </p:grpSpPr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D2289BE6-F5AA-0797-41B4-3AE804626CC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755671" y="2239823"/>
                    <a:ext cx="1221860" cy="2379160"/>
                  </a:xfrm>
                  <a:custGeom>
                    <a:avLst/>
                    <a:gdLst>
                      <a:gd name="connsiteX0" fmla="*/ 0 w 706837"/>
                      <a:gd name="connsiteY0" fmla="*/ 0 h 2025144"/>
                      <a:gd name="connsiteX1" fmla="*/ 5610 w 706837"/>
                      <a:gd name="connsiteY1" fmla="*/ 2025144 h 2025144"/>
                      <a:gd name="connsiteX2" fmla="*/ 701227 w 706837"/>
                      <a:gd name="connsiteY2" fmla="*/ 2025144 h 2025144"/>
                      <a:gd name="connsiteX3" fmla="*/ 706837 w 706837"/>
                      <a:gd name="connsiteY3" fmla="*/ 11220 h 2025144"/>
                      <a:gd name="connsiteX4" fmla="*/ 0 w 706837"/>
                      <a:gd name="connsiteY4" fmla="*/ 0 h 2025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06837" h="2025144">
                        <a:moveTo>
                          <a:pt x="0" y="0"/>
                        </a:moveTo>
                        <a:lnTo>
                          <a:pt x="5610" y="2025144"/>
                        </a:lnTo>
                        <a:lnTo>
                          <a:pt x="701227" y="2025144"/>
                        </a:lnTo>
                        <a:lnTo>
                          <a:pt x="706837" y="1122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CFFCC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1B95658A-0C2B-6665-F088-E59215470899}"/>
                      </a:ext>
                    </a:extLst>
                  </p:cNvPr>
                  <p:cNvSpPr txBox="1"/>
                  <p:nvPr/>
                </p:nvSpPr>
                <p:spPr>
                  <a:xfrm>
                    <a:off x="5913332" y="2342876"/>
                    <a:ext cx="813043" cy="246221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Instrument 1</a:t>
                    </a:r>
                  </a:p>
                </p:txBody>
              </p:sp>
              <p:sp>
                <p:nvSpPr>
                  <p:cNvPr id="133" name="TextBox 132">
                    <a:extLst>
                      <a:ext uri="{FF2B5EF4-FFF2-40B4-BE49-F238E27FC236}">
                        <a16:creationId xmlns:a16="http://schemas.microsoft.com/office/drawing/2014/main" id="{52A8A405-0844-12DC-488C-B327BEDEF737}"/>
                      </a:ext>
                    </a:extLst>
                  </p:cNvPr>
                  <p:cNvSpPr txBox="1"/>
                  <p:nvPr/>
                </p:nvSpPr>
                <p:spPr>
                  <a:xfrm>
                    <a:off x="5913333" y="3876204"/>
                    <a:ext cx="813044" cy="553998"/>
                  </a:xfrm>
                  <a:prstGeom prst="rect">
                    <a:avLst/>
                  </a:prstGeom>
                  <a:solidFill>
                    <a:srgbClr val="BAFEBA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Extra Instrument (XI)</a:t>
                    </a:r>
                  </a:p>
                </p:txBody>
              </p:sp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3AF50338-02C9-55B8-584E-2FF3104CABD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974619" y="2240508"/>
                    <a:ext cx="101041" cy="2378475"/>
                  </a:xfrm>
                  <a:prstGeom prst="rect">
                    <a:avLst/>
                  </a:prstGeom>
                  <a:solidFill>
                    <a:srgbClr val="BAFEBA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EC1CF535-190E-114D-8330-76E22D861826}"/>
                      </a:ext>
                    </a:extLst>
                  </p:cNvPr>
                  <p:cNvSpPr txBox="1"/>
                  <p:nvPr/>
                </p:nvSpPr>
                <p:spPr>
                  <a:xfrm>
                    <a:off x="7650694" y="2116800"/>
                    <a:ext cx="1152552" cy="707886"/>
                  </a:xfrm>
                  <a:prstGeom prst="rect">
                    <a:avLst/>
                  </a:prstGeom>
                  <a:solidFill>
                    <a:srgbClr val="BAFEBA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Instrument Radiator Assemblies (Multiple radiators)</a:t>
                    </a:r>
                  </a:p>
                </p:txBody>
              </p: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5820D06C-A56E-50B6-BBB7-6998499D471E}"/>
                      </a:ext>
                    </a:extLst>
                  </p:cNvPr>
                  <p:cNvSpPr txBox="1"/>
                  <p:nvPr/>
                </p:nvSpPr>
                <p:spPr>
                  <a:xfrm>
                    <a:off x="7213979" y="3444252"/>
                    <a:ext cx="880154" cy="553998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Instrument Module Structure</a:t>
                    </a:r>
                  </a:p>
                </p:txBody>
              </p:sp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6F71F9D4-DCEE-089E-D5A4-6D65D3BED61D}"/>
                      </a:ext>
                    </a:extLst>
                  </p:cNvPr>
                  <p:cNvSpPr/>
                  <p:nvPr/>
                </p:nvSpPr>
                <p:spPr bwMode="auto">
                  <a:xfrm rot="18659303">
                    <a:off x="6655531" y="2046534"/>
                    <a:ext cx="64643" cy="359861"/>
                  </a:xfrm>
                  <a:prstGeom prst="rect">
                    <a:avLst/>
                  </a:prstGeom>
                  <a:solidFill>
                    <a:srgbClr val="BAFEBA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90AD41F0-0199-520B-9F15-23EE34820F36}"/>
                      </a:ext>
                    </a:extLst>
                  </p:cNvPr>
                  <p:cNvSpPr txBox="1"/>
                  <p:nvPr/>
                </p:nvSpPr>
                <p:spPr>
                  <a:xfrm>
                    <a:off x="5913333" y="2765278"/>
                    <a:ext cx="813043" cy="246221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Instrument 2</a:t>
                    </a:r>
                  </a:p>
                </p:txBody>
              </p:sp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0F743298-9224-EA18-ADC8-A485C04D7C9C}"/>
                      </a:ext>
                    </a:extLst>
                  </p:cNvPr>
                  <p:cNvSpPr txBox="1"/>
                  <p:nvPr/>
                </p:nvSpPr>
                <p:spPr>
                  <a:xfrm>
                    <a:off x="5929235" y="3194817"/>
                    <a:ext cx="813043" cy="246221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>
                    <a:solidFill>
                      <a:srgbClr val="000000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Instrument 3</a:t>
                    </a:r>
                  </a:p>
                </p:txBody>
              </p:sp>
              <p:cxnSp>
                <p:nvCxnSpPr>
                  <p:cNvPr id="140" name="Straight Connector 139">
                    <a:extLst>
                      <a:ext uri="{FF2B5EF4-FFF2-40B4-BE49-F238E27FC236}">
                        <a16:creationId xmlns:a16="http://schemas.microsoft.com/office/drawing/2014/main" id="{D319A310-D21A-49C6-AA0E-FB0B687E087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6838072" y="2453172"/>
                    <a:ext cx="140665" cy="133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41" name="Group 140">
                    <a:extLst>
                      <a:ext uri="{FF2B5EF4-FFF2-40B4-BE49-F238E27FC236}">
                        <a16:creationId xmlns:a16="http://schemas.microsoft.com/office/drawing/2014/main" id="{1FBF53A0-B69F-F275-FDE1-CDB3F3EDCE3A}"/>
                      </a:ext>
                    </a:extLst>
                  </p:cNvPr>
                  <p:cNvGrpSpPr/>
                  <p:nvPr/>
                </p:nvGrpSpPr>
                <p:grpSpPr>
                  <a:xfrm>
                    <a:off x="6183060" y="3429187"/>
                    <a:ext cx="271228" cy="477053"/>
                    <a:chOff x="6016081" y="3429187"/>
                    <a:chExt cx="271228" cy="477053"/>
                  </a:xfrm>
                </p:grpSpPr>
                <p:sp>
                  <p:nvSpPr>
                    <p:cNvPr id="158" name="TextBox 157">
                      <a:extLst>
                        <a:ext uri="{FF2B5EF4-FFF2-40B4-BE49-F238E27FC236}">
                          <a16:creationId xmlns:a16="http://schemas.microsoft.com/office/drawing/2014/main" id="{3AEC994F-9E5B-99CE-BF04-843ECCA794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16081" y="3429187"/>
                      <a:ext cx="27122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900">
                          <a:sym typeface="Wingdings" panose="05000000000000000000" pitchFamily="2" charset="2"/>
                        </a:rPr>
                        <a:t></a:t>
                      </a:r>
                      <a:endParaRPr lang="en-US" sz="900"/>
                    </a:p>
                  </p:txBody>
                </p:sp>
                <p:sp>
                  <p:nvSpPr>
                    <p:cNvPr id="159" name="TextBox 158">
                      <a:extLst>
                        <a:ext uri="{FF2B5EF4-FFF2-40B4-BE49-F238E27FC236}">
                          <a16:creationId xmlns:a16="http://schemas.microsoft.com/office/drawing/2014/main" id="{262D01B4-F8B9-D015-9B01-BAB5653F94F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16081" y="3552210"/>
                      <a:ext cx="27122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900">
                          <a:sym typeface="Wingdings" panose="05000000000000000000" pitchFamily="2" charset="2"/>
                        </a:rPr>
                        <a:t></a:t>
                      </a:r>
                      <a:endParaRPr lang="en-US" sz="900"/>
                    </a:p>
                  </p:txBody>
                </p:sp>
                <p:sp>
                  <p:nvSpPr>
                    <p:cNvPr id="160" name="TextBox 159">
                      <a:extLst>
                        <a:ext uri="{FF2B5EF4-FFF2-40B4-BE49-F238E27FC236}">
                          <a16:creationId xmlns:a16="http://schemas.microsoft.com/office/drawing/2014/main" id="{771E20F2-D4A6-42D3-8DE0-0FCC096C838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16081" y="3675408"/>
                      <a:ext cx="27122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900">
                          <a:sym typeface="Wingdings" panose="05000000000000000000" pitchFamily="2" charset="2"/>
                        </a:rPr>
                        <a:t></a:t>
                      </a:r>
                      <a:endParaRPr lang="en-US" sz="900"/>
                    </a:p>
                  </p:txBody>
                </p:sp>
              </p:grpSp>
              <p:cxnSp>
                <p:nvCxnSpPr>
                  <p:cNvPr id="142" name="Straight Arrow Connector 141">
                    <a:extLst>
                      <a:ext uri="{FF2B5EF4-FFF2-40B4-BE49-F238E27FC236}">
                        <a16:creationId xmlns:a16="http://schemas.microsoft.com/office/drawing/2014/main" id="{F5193C1F-9ABD-0415-FA2A-BE813C413B44}"/>
                      </a:ext>
                    </a:extLst>
                  </p:cNvPr>
                  <p:cNvCxnSpPr>
                    <a:cxnSpLocks/>
                    <a:endCxn id="136" idx="1"/>
                  </p:cNvCxnSpPr>
                  <p:nvPr/>
                </p:nvCxnSpPr>
                <p:spPr bwMode="auto">
                  <a:xfrm>
                    <a:off x="6639893" y="3721251"/>
                    <a:ext cx="574086" cy="0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D0CD8B0A-FFEE-D8E9-D7A2-D81D077DC6DE}"/>
                      </a:ext>
                    </a:extLst>
                  </p:cNvPr>
                  <p:cNvCxnSpPr>
                    <a:cxnSpLocks/>
                    <a:stCxn id="132" idx="1"/>
                  </p:cNvCxnSpPr>
                  <p:nvPr/>
                </p:nvCxnSpPr>
                <p:spPr bwMode="auto">
                  <a:xfrm flipH="1">
                    <a:off x="5806287" y="2465987"/>
                    <a:ext cx="107045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66EE51C6-9B88-4A99-C2F1-805C15A62F5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709600" y="2232754"/>
                    <a:ext cx="105808" cy="2388747"/>
                  </a:xfrm>
                  <a:prstGeom prst="rect">
                    <a:avLst/>
                  </a:prstGeom>
                  <a:solidFill>
                    <a:srgbClr val="BAFEBA"/>
                  </a:solidFill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4F1BBE03-CBFA-B48D-0BDA-80B94371DAA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729161" y="2334714"/>
                    <a:ext cx="112207" cy="255833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46" name="Straight Connector 145">
                    <a:extLst>
                      <a:ext uri="{FF2B5EF4-FFF2-40B4-BE49-F238E27FC236}">
                        <a16:creationId xmlns:a16="http://schemas.microsoft.com/office/drawing/2014/main" id="{87733340-0C2D-D4C7-3277-C83BEFDD87B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5807615" y="2888732"/>
                    <a:ext cx="107046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47" name="Straight Connector 146">
                    <a:extLst>
                      <a:ext uri="{FF2B5EF4-FFF2-40B4-BE49-F238E27FC236}">
                        <a16:creationId xmlns:a16="http://schemas.microsoft.com/office/drawing/2014/main" id="{82927E12-A093-C090-3FDB-E303344F5B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5806077" y="3313020"/>
                    <a:ext cx="140665" cy="133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256C4338-7901-96B9-BA3B-095553E7695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738437" y="2765410"/>
                    <a:ext cx="112207" cy="255833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49" name="Rectangle 148">
                    <a:extLst>
                      <a:ext uri="{FF2B5EF4-FFF2-40B4-BE49-F238E27FC236}">
                        <a16:creationId xmlns:a16="http://schemas.microsoft.com/office/drawing/2014/main" id="{DFD72850-599A-9A34-26E2-A2BE0773097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738514" y="3188419"/>
                    <a:ext cx="112207" cy="255833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50" name="Straight Connector 149">
                    <a:extLst>
                      <a:ext uri="{FF2B5EF4-FFF2-40B4-BE49-F238E27FC236}">
                        <a16:creationId xmlns:a16="http://schemas.microsoft.com/office/drawing/2014/main" id="{BC52F35C-F4D5-6A36-2167-611D06A2C96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5799452" y="4141280"/>
                    <a:ext cx="140665" cy="133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51" name="Rectangle 150">
                    <a:extLst>
                      <a:ext uri="{FF2B5EF4-FFF2-40B4-BE49-F238E27FC236}">
                        <a16:creationId xmlns:a16="http://schemas.microsoft.com/office/drawing/2014/main" id="{D2F4EA38-3D24-4BCD-5381-F4C41CF5204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733951" y="3879463"/>
                    <a:ext cx="85322" cy="550739"/>
                  </a:xfrm>
                  <a:prstGeom prst="rect">
                    <a:avLst/>
                  </a:prstGeom>
                  <a:solidFill>
                    <a:srgbClr val="BAFEBA"/>
                  </a:solidFill>
                  <a:ln w="127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52" name="Straight Connector 151">
                    <a:extLst>
                      <a:ext uri="{FF2B5EF4-FFF2-40B4-BE49-F238E27FC236}">
                        <a16:creationId xmlns:a16="http://schemas.microsoft.com/office/drawing/2014/main" id="{EB06DFD1-CA6C-0932-080E-38E6A17628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6847349" y="2891819"/>
                    <a:ext cx="140665" cy="133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id="{2D735A33-7BB2-4466-A4FB-3F6A1BDD86C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6855302" y="3305288"/>
                    <a:ext cx="140665" cy="133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54" name="Straight Connector 153">
                    <a:extLst>
                      <a:ext uri="{FF2B5EF4-FFF2-40B4-BE49-F238E27FC236}">
                        <a16:creationId xmlns:a16="http://schemas.microsoft.com/office/drawing/2014/main" id="{055CE8B7-9781-13DE-732F-FA47DCC8AAF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6832774" y="4133550"/>
                    <a:ext cx="140665" cy="133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55" name="Straight Arrow Connector 154">
                    <a:extLst>
                      <a:ext uri="{FF2B5EF4-FFF2-40B4-BE49-F238E27FC236}">
                        <a16:creationId xmlns:a16="http://schemas.microsoft.com/office/drawing/2014/main" id="{6CB656F7-9DCD-65FF-9681-5F80B1D39BE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 bwMode="auto">
                  <a:xfrm flipH="1">
                    <a:off x="6785421" y="2523889"/>
                    <a:ext cx="865273" cy="0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2D922BDC-B82B-A06F-3169-148873B0E943}"/>
                      </a:ext>
                    </a:extLst>
                  </p:cNvPr>
                  <p:cNvSpPr/>
                  <p:nvPr/>
                </p:nvSpPr>
                <p:spPr bwMode="auto">
                  <a:xfrm flipH="1" flipV="1">
                    <a:off x="6982111" y="2925885"/>
                    <a:ext cx="1485997" cy="610299"/>
                  </a:xfrm>
                  <a:custGeom>
                    <a:avLst/>
                    <a:gdLst>
                      <a:gd name="connsiteX0" fmla="*/ 0 w 1072800"/>
                      <a:gd name="connsiteY0" fmla="*/ 0 h 684000"/>
                      <a:gd name="connsiteX1" fmla="*/ 0 w 1072800"/>
                      <a:gd name="connsiteY1" fmla="*/ 295200 h 684000"/>
                      <a:gd name="connsiteX2" fmla="*/ 1072800 w 1072800"/>
                      <a:gd name="connsiteY2" fmla="*/ 684000 h 684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72800" h="684000">
                        <a:moveTo>
                          <a:pt x="0" y="0"/>
                        </a:moveTo>
                        <a:lnTo>
                          <a:pt x="0" y="295200"/>
                        </a:lnTo>
                        <a:lnTo>
                          <a:pt x="1072800" y="684000"/>
                        </a:lnTo>
                      </a:path>
                    </a:pathLst>
                  </a:custGeom>
                  <a:no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000" b="1" i="0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 Narrow" pitchFamily="34" charset="0"/>
                    </a:endParaRPr>
                  </a:p>
                </p:txBody>
              </p:sp>
              <p:sp>
                <p:nvSpPr>
                  <p:cNvPr id="157" name="TextBox 156">
                    <a:extLst>
                      <a:ext uri="{FF2B5EF4-FFF2-40B4-BE49-F238E27FC236}">
                        <a16:creationId xmlns:a16="http://schemas.microsoft.com/office/drawing/2014/main" id="{5E4DDE15-DAB2-2E1E-2FBC-077CEF48E55C}"/>
                      </a:ext>
                    </a:extLst>
                  </p:cNvPr>
                  <p:cNvSpPr txBox="1"/>
                  <p:nvPr/>
                </p:nvSpPr>
                <p:spPr>
                  <a:xfrm>
                    <a:off x="8308307" y="3540167"/>
                    <a:ext cx="880154" cy="553998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solidFill>
                      <a:srgbClr val="0000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itchFamily="34" charset="0"/>
                      </a:rPr>
                      <a:t>IMS Door (Launch Support)</a:t>
                    </a:r>
                  </a:p>
                </p:txBody>
              </p:sp>
            </p:grpSp>
          </p:grpSp>
        </p:grp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E79D2399-63AA-51F4-5E64-D2A9254C93DE}"/>
                </a:ext>
              </a:extLst>
            </p:cNvPr>
            <p:cNvSpPr txBox="1"/>
            <p:nvPr/>
          </p:nvSpPr>
          <p:spPr>
            <a:xfrm>
              <a:off x="1654005" y="35358606"/>
              <a:ext cx="120914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4000" b="1"/>
                <a:t>Observatory Element Schematic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B2A81C-CBE0-DB8D-5036-5A9E6CAD4D96}"/>
              </a:ext>
            </a:extLst>
          </p:cNvPr>
          <p:cNvGrpSpPr/>
          <p:nvPr/>
        </p:nvGrpSpPr>
        <p:grpSpPr>
          <a:xfrm>
            <a:off x="15383653" y="17935680"/>
            <a:ext cx="14173200" cy="9047788"/>
            <a:chOff x="15383653" y="17935680"/>
            <a:chExt cx="14173200" cy="9047788"/>
          </a:xfrm>
        </p:grpSpPr>
        <p:pic>
          <p:nvPicPr>
            <p:cNvPr id="34" name="Picture 33" descr="Timeline&#10;&#10;AI-generated content may be incorrect.">
              <a:extLst>
                <a:ext uri="{FF2B5EF4-FFF2-40B4-BE49-F238E27FC236}">
                  <a16:creationId xmlns:a16="http://schemas.microsoft.com/office/drawing/2014/main" id="{D5EA7806-0D54-2531-1387-CFA65A457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383653" y="19346563"/>
              <a:ext cx="14173200" cy="7636905"/>
            </a:xfrm>
            <a:prstGeom prst="rect">
              <a:avLst/>
            </a:prstGeom>
          </p:spPr>
        </p:pic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4BCCF949-00FF-1754-2053-5327B97F0A9E}"/>
                </a:ext>
              </a:extLst>
            </p:cNvPr>
            <p:cNvSpPr txBox="1"/>
            <p:nvPr/>
          </p:nvSpPr>
          <p:spPr>
            <a:xfrm>
              <a:off x="15688226" y="17935680"/>
              <a:ext cx="13590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Building on JWST and Roman heritage, HWO is leveraging </a:t>
              </a:r>
              <a:r>
                <a:rPr lang="en-US" sz="2800" b="1"/>
                <a:t>Integrated Modeling</a:t>
              </a:r>
              <a:r>
                <a:rPr lang="en-US" sz="2800"/>
                <a:t>, a multidisciplinary analysis used to predict system performance, to quickly bridge design exploration and end-to-end engineering and science performance metrics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BBA6DF9-71FC-56B4-6F17-A3F9D871B8AB}"/>
              </a:ext>
            </a:extLst>
          </p:cNvPr>
          <p:cNvGrpSpPr/>
          <p:nvPr/>
        </p:nvGrpSpPr>
        <p:grpSpPr>
          <a:xfrm>
            <a:off x="15116114" y="33214750"/>
            <a:ext cx="14764001" cy="8047134"/>
            <a:chOff x="15116114" y="33700220"/>
            <a:chExt cx="14764001" cy="8047134"/>
          </a:xfrm>
        </p:grpSpPr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366F853-DF6E-29D9-2E97-88ED1C53C72D}"/>
                </a:ext>
              </a:extLst>
            </p:cNvPr>
            <p:cNvGrpSpPr/>
            <p:nvPr/>
          </p:nvGrpSpPr>
          <p:grpSpPr>
            <a:xfrm>
              <a:off x="16422152" y="36512217"/>
              <a:ext cx="12805759" cy="5235137"/>
              <a:chOff x="16629622" y="34360890"/>
              <a:chExt cx="12805759" cy="5235137"/>
            </a:xfrm>
          </p:grpSpPr>
          <p:pic>
            <p:nvPicPr>
              <p:cNvPr id="219" name="Picture 2">
                <a:extLst>
                  <a:ext uri="{FF2B5EF4-FFF2-40B4-BE49-F238E27FC236}">
                    <a16:creationId xmlns:a16="http://schemas.microsoft.com/office/drawing/2014/main" id="{B97B617B-E4B2-CD1B-DFA6-B178B550B2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25575" y="35492840"/>
                <a:ext cx="3182782" cy="1448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0" name="Rounded Rectangle 58">
                <a:extLst>
                  <a:ext uri="{FF2B5EF4-FFF2-40B4-BE49-F238E27FC236}">
                    <a16:creationId xmlns:a16="http://schemas.microsoft.com/office/drawing/2014/main" id="{EF7B9A6F-F058-8D0A-1F15-1BA86526AEB8}"/>
                  </a:ext>
                </a:extLst>
              </p:cNvPr>
              <p:cNvSpPr/>
              <p:nvPr/>
            </p:nvSpPr>
            <p:spPr>
              <a:xfrm>
                <a:off x="16629622" y="35024273"/>
                <a:ext cx="5675026" cy="4561726"/>
              </a:xfrm>
              <a:prstGeom prst="roundRect">
                <a:avLst>
                  <a:gd name="adj" fmla="val 2039"/>
                </a:avLst>
              </a:prstGeom>
              <a:noFill/>
              <a:ln w="19050" cap="flat" cmpd="sng" algn="ctr">
                <a:solidFill>
                  <a:srgbClr val="8CA8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221" name="Group 220">
                <a:extLst>
                  <a:ext uri="{FF2B5EF4-FFF2-40B4-BE49-F238E27FC236}">
                    <a16:creationId xmlns:a16="http://schemas.microsoft.com/office/drawing/2014/main" id="{E889D07D-B204-5C4B-266F-17688B344316}"/>
                  </a:ext>
                </a:extLst>
              </p:cNvPr>
              <p:cNvGrpSpPr/>
              <p:nvPr/>
            </p:nvGrpSpPr>
            <p:grpSpPr>
              <a:xfrm>
                <a:off x="19637326" y="35343981"/>
                <a:ext cx="2473030" cy="3934857"/>
                <a:chOff x="3696365" y="2053494"/>
                <a:chExt cx="2651760" cy="4219236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9BC49DC6-9410-B715-14B5-251F5671971D}"/>
                    </a:ext>
                  </a:extLst>
                </p:cNvPr>
                <p:cNvSpPr/>
                <p:nvPr/>
              </p:nvSpPr>
              <p:spPr>
                <a:xfrm>
                  <a:off x="3696365" y="2053494"/>
                  <a:ext cx="2651760" cy="1325880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C9E670B4-650B-4693-1992-59BA43E61555}"/>
                    </a:ext>
                  </a:extLst>
                </p:cNvPr>
                <p:cNvSpPr/>
                <p:nvPr/>
              </p:nvSpPr>
              <p:spPr>
                <a:xfrm>
                  <a:off x="3696365" y="3500172"/>
                  <a:ext cx="2651760" cy="1325880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id="{58480887-8FF0-9297-0CA3-27CCBA5A63DB}"/>
                    </a:ext>
                  </a:extLst>
                </p:cNvPr>
                <p:cNvSpPr/>
                <p:nvPr/>
              </p:nvSpPr>
              <p:spPr>
                <a:xfrm>
                  <a:off x="3696365" y="4946850"/>
                  <a:ext cx="2651760" cy="1325880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pic>
              <p:nvPicPr>
                <p:cNvPr id="225" name="Content Placeholder 21">
                  <a:extLst>
                    <a:ext uri="{FF2B5EF4-FFF2-40B4-BE49-F238E27FC236}">
                      <a16:creationId xmlns:a16="http://schemas.microsoft.com/office/drawing/2014/main" id="{9D8A5806-012E-9920-9655-335FC04733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18577"/>
                <a:stretch>
                  <a:fillRect/>
                </a:stretch>
              </p:blipFill>
              <p:spPr bwMode="auto">
                <a:xfrm>
                  <a:off x="3777171" y="2167936"/>
                  <a:ext cx="1951558" cy="1152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6" name="Picture 225">
                  <a:extLst>
                    <a:ext uri="{FF2B5EF4-FFF2-40B4-BE49-F238E27FC236}">
                      <a16:creationId xmlns:a16="http://schemas.microsoft.com/office/drawing/2014/main" id="{F6FF446E-9581-3A05-1384-5F4C15E9C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739702" y="3735234"/>
                  <a:ext cx="2150147" cy="927721"/>
                </a:xfrm>
                <a:prstGeom prst="rect">
                  <a:avLst/>
                </a:prstGeom>
              </p:spPr>
            </p:pic>
            <p:pic>
              <p:nvPicPr>
                <p:cNvPr id="227" name="Picture 226" descr="A model of a glider&#10;&#10;AI-generated content may be incorrect.">
                  <a:extLst>
                    <a:ext uri="{FF2B5EF4-FFF2-40B4-BE49-F238E27FC236}">
                      <a16:creationId xmlns:a16="http://schemas.microsoft.com/office/drawing/2014/main" id="{E53F6E6F-20C5-C840-0458-07ED29C59D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 flipH="1">
                  <a:off x="3774788" y="5018128"/>
                  <a:ext cx="1583090" cy="1195440"/>
                </a:xfrm>
                <a:prstGeom prst="rect">
                  <a:avLst/>
                </a:prstGeom>
              </p:spPr>
            </p:pic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E7AA680A-7F27-99CD-BCCC-B50B0DD9C9F7}"/>
                  </a:ext>
                </a:extLst>
              </p:cNvPr>
              <p:cNvGrpSpPr/>
              <p:nvPr/>
            </p:nvGrpSpPr>
            <p:grpSpPr>
              <a:xfrm>
                <a:off x="16755612" y="35334612"/>
                <a:ext cx="2466268" cy="3935157"/>
                <a:chOff x="406400" y="2044125"/>
                <a:chExt cx="2651760" cy="4231126"/>
              </a:xfrm>
            </p:grpSpPr>
            <p:sp>
              <p:nvSpPr>
                <p:cNvPr id="229" name="Rectangle 228">
                  <a:extLst>
                    <a:ext uri="{FF2B5EF4-FFF2-40B4-BE49-F238E27FC236}">
                      <a16:creationId xmlns:a16="http://schemas.microsoft.com/office/drawing/2014/main" id="{9FA29BF7-035A-3425-DBEF-3C2C79B86FFE}"/>
                    </a:ext>
                  </a:extLst>
                </p:cNvPr>
                <p:cNvSpPr/>
                <p:nvPr/>
              </p:nvSpPr>
              <p:spPr>
                <a:xfrm>
                  <a:off x="406400" y="2046514"/>
                  <a:ext cx="2651760" cy="1325880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927F2895-0B48-3C3B-9AC5-108FEAC0BBBF}"/>
                    </a:ext>
                  </a:extLst>
                </p:cNvPr>
                <p:cNvSpPr/>
                <p:nvPr/>
              </p:nvSpPr>
              <p:spPr>
                <a:xfrm>
                  <a:off x="406400" y="3497943"/>
                  <a:ext cx="2651760" cy="1325880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31" name="Rectangle 230">
                  <a:extLst>
                    <a:ext uri="{FF2B5EF4-FFF2-40B4-BE49-F238E27FC236}">
                      <a16:creationId xmlns:a16="http://schemas.microsoft.com/office/drawing/2014/main" id="{01005A5F-A340-5316-6861-F6EF47B3F8FA}"/>
                    </a:ext>
                  </a:extLst>
                </p:cNvPr>
                <p:cNvSpPr/>
                <p:nvPr/>
              </p:nvSpPr>
              <p:spPr>
                <a:xfrm>
                  <a:off x="406400" y="4949371"/>
                  <a:ext cx="2651760" cy="1325880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pic>
              <p:nvPicPr>
                <p:cNvPr id="232" name="Content Placeholder 8">
                  <a:extLst>
                    <a:ext uri="{FF2B5EF4-FFF2-40B4-BE49-F238E27FC236}">
                      <a16:creationId xmlns:a16="http://schemas.microsoft.com/office/drawing/2014/main" id="{F00AE90E-5D1F-7D04-2E4D-CD97E792AA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1020" y="2094925"/>
                  <a:ext cx="2451392" cy="1243361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8">
                  <a:extLst>
                    <a:ext uri="{FF2B5EF4-FFF2-40B4-BE49-F238E27FC236}">
                      <a16:creationId xmlns:a16="http://schemas.microsoft.com/office/drawing/2014/main" id="{1755F042-1614-9DBD-7251-1881AE0666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19386" y="3511363"/>
                  <a:ext cx="2294660" cy="1292865"/>
                </a:xfrm>
                <a:prstGeom prst="rect">
                  <a:avLst/>
                </a:prstGeom>
              </p:spPr>
            </p:pic>
            <p:pic>
              <p:nvPicPr>
                <p:cNvPr id="234" name="Picture 233">
                  <a:extLst>
                    <a:ext uri="{FF2B5EF4-FFF2-40B4-BE49-F238E27FC236}">
                      <a16:creationId xmlns:a16="http://schemas.microsoft.com/office/drawing/2014/main" id="{BBBBEF4E-C47D-0103-E5AA-774E3B225B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48532" y="4960457"/>
                  <a:ext cx="1502544" cy="1289708"/>
                </a:xfrm>
                <a:prstGeom prst="rect">
                  <a:avLst/>
                </a:prstGeom>
              </p:spPr>
            </p:pic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1CD6944D-F1F4-AF07-6AB7-85792362B5E4}"/>
                    </a:ext>
                  </a:extLst>
                </p:cNvPr>
                <p:cNvSpPr txBox="1"/>
                <p:nvPr/>
              </p:nvSpPr>
              <p:spPr>
                <a:xfrm>
                  <a:off x="416944" y="2044125"/>
                  <a:ext cx="1207222" cy="43020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1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rPr>
                    <a:t>EAC-1</a:t>
                  </a:r>
                </a:p>
              </p:txBody>
            </p:sp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645B3956-E869-9598-4DE5-71E82C363653}"/>
                    </a:ext>
                  </a:extLst>
                </p:cNvPr>
                <p:cNvSpPr txBox="1"/>
                <p:nvPr/>
              </p:nvSpPr>
              <p:spPr>
                <a:xfrm>
                  <a:off x="416944" y="3507368"/>
                  <a:ext cx="1421096" cy="43020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1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rPr>
                    <a:t>EAC-2</a:t>
                  </a:r>
                </a:p>
              </p:txBody>
            </p:sp>
            <p:sp>
              <p:nvSpPr>
                <p:cNvPr id="237" name="TextBox 236">
                  <a:extLst>
                    <a:ext uri="{FF2B5EF4-FFF2-40B4-BE49-F238E27FC236}">
                      <a16:creationId xmlns:a16="http://schemas.microsoft.com/office/drawing/2014/main" id="{26C464A3-0177-40B7-5B7C-9F98763CEC51}"/>
                    </a:ext>
                  </a:extLst>
                </p:cNvPr>
                <p:cNvSpPr txBox="1"/>
                <p:nvPr/>
              </p:nvSpPr>
              <p:spPr>
                <a:xfrm>
                  <a:off x="416944" y="4970612"/>
                  <a:ext cx="1042059" cy="43020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1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rPr>
                    <a:t>EAC-3</a:t>
                  </a:r>
                </a:p>
              </p:txBody>
            </p:sp>
          </p:grp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234C01AC-11D1-B72A-EC39-1EF3B656BA1D}"/>
                  </a:ext>
                </a:extLst>
              </p:cNvPr>
              <p:cNvGrpSpPr/>
              <p:nvPr/>
            </p:nvGrpSpPr>
            <p:grpSpPr>
              <a:xfrm>
                <a:off x="19265199" y="35773594"/>
                <a:ext cx="299201" cy="3177177"/>
                <a:chOff x="3172758" y="2483108"/>
                <a:chExt cx="299201" cy="3177177"/>
              </a:xfrm>
            </p:grpSpPr>
            <p:sp>
              <p:nvSpPr>
                <p:cNvPr id="239" name="Arrow: Right 82">
                  <a:extLst>
                    <a:ext uri="{FF2B5EF4-FFF2-40B4-BE49-F238E27FC236}">
                      <a16:creationId xmlns:a16="http://schemas.microsoft.com/office/drawing/2014/main" id="{033FD496-156C-D4D8-A0AD-8B3971927408}"/>
                    </a:ext>
                  </a:extLst>
                </p:cNvPr>
                <p:cNvSpPr/>
                <p:nvPr/>
              </p:nvSpPr>
              <p:spPr bwMode="auto">
                <a:xfrm>
                  <a:off x="3194529" y="2483108"/>
                  <a:ext cx="274320" cy="274320"/>
                </a:xfrm>
                <a:prstGeom prst="rightArrow">
                  <a:avLst/>
                </a:prstGeom>
                <a:solidFill>
                  <a:srgbClr val="8CA8CF"/>
                </a:solidFill>
                <a:ln w="9525" cap="flat" cmpd="sng" algn="ctr">
                  <a:solidFill>
                    <a:srgbClr val="8DC3D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40" name="Arrow: Right 82">
                  <a:extLst>
                    <a:ext uri="{FF2B5EF4-FFF2-40B4-BE49-F238E27FC236}">
                      <a16:creationId xmlns:a16="http://schemas.microsoft.com/office/drawing/2014/main" id="{0003BFB9-8CFC-239D-7190-1379783B9369}"/>
                    </a:ext>
                  </a:extLst>
                </p:cNvPr>
                <p:cNvSpPr/>
                <p:nvPr/>
              </p:nvSpPr>
              <p:spPr bwMode="auto">
                <a:xfrm>
                  <a:off x="3197639" y="3934537"/>
                  <a:ext cx="274320" cy="274320"/>
                </a:xfrm>
                <a:prstGeom prst="rightArrow">
                  <a:avLst/>
                </a:prstGeom>
                <a:solidFill>
                  <a:srgbClr val="8CA8CF"/>
                </a:solidFill>
                <a:ln w="9525" cap="flat" cmpd="sng" algn="ctr">
                  <a:solidFill>
                    <a:srgbClr val="8DC3D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41" name="Arrow: Right 82">
                  <a:extLst>
                    <a:ext uri="{FF2B5EF4-FFF2-40B4-BE49-F238E27FC236}">
                      <a16:creationId xmlns:a16="http://schemas.microsoft.com/office/drawing/2014/main" id="{063A76C6-0A8B-BD8E-3509-58A66B3C20E9}"/>
                    </a:ext>
                  </a:extLst>
                </p:cNvPr>
                <p:cNvSpPr/>
                <p:nvPr/>
              </p:nvSpPr>
              <p:spPr bwMode="auto">
                <a:xfrm>
                  <a:off x="3172758" y="5385965"/>
                  <a:ext cx="274320" cy="274320"/>
                </a:xfrm>
                <a:prstGeom prst="rightArrow">
                  <a:avLst/>
                </a:prstGeom>
                <a:solidFill>
                  <a:srgbClr val="8CA8CF"/>
                </a:solidFill>
                <a:ln w="9525" cap="flat" cmpd="sng" algn="ctr">
                  <a:solidFill>
                    <a:srgbClr val="8DC3D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242" name="Arrow: Right 82">
                <a:extLst>
                  <a:ext uri="{FF2B5EF4-FFF2-40B4-BE49-F238E27FC236}">
                    <a16:creationId xmlns:a16="http://schemas.microsoft.com/office/drawing/2014/main" id="{4390E746-C909-10CC-7E01-D383882781F1}"/>
                  </a:ext>
                </a:extLst>
              </p:cNvPr>
              <p:cNvSpPr/>
              <p:nvPr/>
            </p:nvSpPr>
            <p:spPr bwMode="auto">
              <a:xfrm>
                <a:off x="22366316" y="36887748"/>
                <a:ext cx="640080" cy="731520"/>
              </a:xfrm>
              <a:prstGeom prst="rightArrow">
                <a:avLst/>
              </a:prstGeom>
              <a:solidFill>
                <a:srgbClr val="8CA8CF"/>
              </a:solidFill>
              <a:ln w="9525" cap="flat" cmpd="sng" algn="ctr">
                <a:solidFill>
                  <a:srgbClr val="8DC3D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43" name="Arrow: Right 82">
                <a:extLst>
                  <a:ext uri="{FF2B5EF4-FFF2-40B4-BE49-F238E27FC236}">
                    <a16:creationId xmlns:a16="http://schemas.microsoft.com/office/drawing/2014/main" id="{7901C2DA-FC6F-89EB-2877-0F5D95E43413}"/>
                  </a:ext>
                </a:extLst>
              </p:cNvPr>
              <p:cNvSpPr/>
              <p:nvPr/>
            </p:nvSpPr>
            <p:spPr bwMode="auto">
              <a:xfrm>
                <a:off x="26859975" y="36787999"/>
                <a:ext cx="640080" cy="731520"/>
              </a:xfrm>
              <a:prstGeom prst="rightArrow">
                <a:avLst/>
              </a:prstGeom>
              <a:solidFill>
                <a:srgbClr val="8CA8CF"/>
              </a:solidFill>
              <a:ln w="9525" cap="flat" cmpd="sng" algn="ctr">
                <a:solidFill>
                  <a:srgbClr val="8DC3D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244" name="Group 243">
                <a:extLst>
                  <a:ext uri="{FF2B5EF4-FFF2-40B4-BE49-F238E27FC236}">
                    <a16:creationId xmlns:a16="http://schemas.microsoft.com/office/drawing/2014/main" id="{44BA9315-1BCF-CA89-2EAD-185E43CCD49C}"/>
                  </a:ext>
                </a:extLst>
              </p:cNvPr>
              <p:cNvGrpSpPr/>
              <p:nvPr/>
            </p:nvGrpSpPr>
            <p:grpSpPr>
              <a:xfrm>
                <a:off x="27669680" y="36439505"/>
                <a:ext cx="1683726" cy="2359525"/>
                <a:chOff x="10783229" y="3612995"/>
                <a:chExt cx="1170878" cy="1647719"/>
              </a:xfrm>
            </p:grpSpPr>
            <p:sp>
              <p:nvSpPr>
                <p:cNvPr id="245" name="Rounded Rectangle 72">
                  <a:extLst>
                    <a:ext uri="{FF2B5EF4-FFF2-40B4-BE49-F238E27FC236}">
                      <a16:creationId xmlns:a16="http://schemas.microsoft.com/office/drawing/2014/main" id="{E10AECC1-2E0E-886B-7E6B-7BD487E02527}"/>
                    </a:ext>
                  </a:extLst>
                </p:cNvPr>
                <p:cNvSpPr/>
                <p:nvPr/>
              </p:nvSpPr>
              <p:spPr>
                <a:xfrm>
                  <a:off x="10783229" y="3612995"/>
                  <a:ext cx="1170878" cy="1103971"/>
                </a:xfrm>
                <a:prstGeom prst="roundRect">
                  <a:avLst>
                    <a:gd name="adj" fmla="val 2039"/>
                  </a:avLst>
                </a:prstGeom>
                <a:noFill/>
                <a:ln w="19050" cap="flat" cmpd="sng" algn="ctr">
                  <a:solidFill>
                    <a:srgbClr val="8CA8C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46" name="TextBox 245">
                  <a:extLst>
                    <a:ext uri="{FF2B5EF4-FFF2-40B4-BE49-F238E27FC236}">
                      <a16:creationId xmlns:a16="http://schemas.microsoft.com/office/drawing/2014/main" id="{2C8B48BB-DB27-6549-9C78-8B49565433DE}"/>
                    </a:ext>
                  </a:extLst>
                </p:cNvPr>
                <p:cNvSpPr txBox="1"/>
                <p:nvPr/>
              </p:nvSpPr>
              <p:spPr>
                <a:xfrm>
                  <a:off x="10820028" y="3691054"/>
                  <a:ext cx="1097280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400" b="1" i="1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rPr>
                    <a:t>Single Baseline for MCR</a:t>
                  </a:r>
                </a:p>
              </p:txBody>
            </p:sp>
          </p:grp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B0C77AE1-0207-B7A1-E0EC-5343EF8F51D4}"/>
                  </a:ext>
                </a:extLst>
              </p:cNvPr>
              <p:cNvGrpSpPr/>
              <p:nvPr/>
            </p:nvGrpSpPr>
            <p:grpSpPr>
              <a:xfrm>
                <a:off x="23087830" y="35018191"/>
                <a:ext cx="3386584" cy="3952578"/>
                <a:chOff x="6549154" y="2249072"/>
                <a:chExt cx="3386584" cy="3642943"/>
              </a:xfrm>
            </p:grpSpPr>
            <p:grpSp>
              <p:nvGrpSpPr>
                <p:cNvPr id="248" name="Group 247">
                  <a:extLst>
                    <a:ext uri="{FF2B5EF4-FFF2-40B4-BE49-F238E27FC236}">
                      <a16:creationId xmlns:a16="http://schemas.microsoft.com/office/drawing/2014/main" id="{305EB0C2-BD7A-4D70-876F-A9465466A3E4}"/>
                    </a:ext>
                  </a:extLst>
                </p:cNvPr>
                <p:cNvGrpSpPr/>
                <p:nvPr/>
              </p:nvGrpSpPr>
              <p:grpSpPr>
                <a:xfrm>
                  <a:off x="6549154" y="2249072"/>
                  <a:ext cx="3386584" cy="3642943"/>
                  <a:chOff x="7027524" y="2024033"/>
                  <a:chExt cx="3851099" cy="4099511"/>
                </a:xfrm>
              </p:grpSpPr>
              <p:sp>
                <p:nvSpPr>
                  <p:cNvPr id="251" name="Rectangle 250">
                    <a:extLst>
                      <a:ext uri="{FF2B5EF4-FFF2-40B4-BE49-F238E27FC236}">
                        <a16:creationId xmlns:a16="http://schemas.microsoft.com/office/drawing/2014/main" id="{565B3389-D6B8-E171-0E15-31EA5A81ECE8}"/>
                      </a:ext>
                    </a:extLst>
                  </p:cNvPr>
                  <p:cNvSpPr/>
                  <p:nvPr/>
                </p:nvSpPr>
                <p:spPr>
                  <a:xfrm>
                    <a:off x="7177028" y="4217916"/>
                    <a:ext cx="3566160" cy="1737360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1" i="0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endParaRPr>
                  </a:p>
                </p:txBody>
              </p:sp>
              <p:sp>
                <p:nvSpPr>
                  <p:cNvPr id="252" name="Rounded Rectangle 60">
                    <a:extLst>
                      <a:ext uri="{FF2B5EF4-FFF2-40B4-BE49-F238E27FC236}">
                        <a16:creationId xmlns:a16="http://schemas.microsoft.com/office/drawing/2014/main" id="{CC2FE967-652C-9099-123D-2D752602E354}"/>
                      </a:ext>
                    </a:extLst>
                  </p:cNvPr>
                  <p:cNvSpPr/>
                  <p:nvPr/>
                </p:nvSpPr>
                <p:spPr>
                  <a:xfrm>
                    <a:off x="7027524" y="2024033"/>
                    <a:ext cx="3851099" cy="4099511"/>
                  </a:xfrm>
                  <a:prstGeom prst="roundRect">
                    <a:avLst>
                      <a:gd name="adj" fmla="val 2039"/>
                    </a:avLst>
                  </a:prstGeom>
                  <a:noFill/>
                  <a:ln w="19050" cap="flat" cmpd="sng" algn="ctr">
                    <a:solidFill>
                      <a:srgbClr val="8CA8CF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1" i="0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endParaRPr>
                  </a:p>
                </p:txBody>
              </p:sp>
            </p:grpSp>
            <p:sp>
              <p:nvSpPr>
                <p:cNvPr id="249" name="TextBox 248">
                  <a:extLst>
                    <a:ext uri="{FF2B5EF4-FFF2-40B4-BE49-F238E27FC236}">
                      <a16:creationId xmlns:a16="http://schemas.microsoft.com/office/drawing/2014/main" id="{97F09ADD-0C44-DA15-5328-00238C25BB2B}"/>
                    </a:ext>
                  </a:extLst>
                </p:cNvPr>
                <p:cNvSpPr txBox="1"/>
                <p:nvPr/>
              </p:nvSpPr>
              <p:spPr>
                <a:xfrm>
                  <a:off x="6610344" y="2327194"/>
                  <a:ext cx="1190183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1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rPr>
                    <a:t>EAC-4</a:t>
                  </a:r>
                </a:p>
              </p:txBody>
            </p:sp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B312440B-8F50-316E-AB3A-094C8AFD95BF}"/>
                    </a:ext>
                  </a:extLst>
                </p:cNvPr>
                <p:cNvSpPr txBox="1"/>
                <p:nvPr/>
              </p:nvSpPr>
              <p:spPr>
                <a:xfrm>
                  <a:off x="6666524" y="3992587"/>
                  <a:ext cx="1077822" cy="36876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1" u="none" strike="noStrike" kern="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Arial"/>
                    </a:rPr>
                    <a:t>EAC-5</a:t>
                  </a:r>
                </a:p>
              </p:txBody>
            </p:sp>
          </p:grpSp>
          <p:pic>
            <p:nvPicPr>
              <p:cNvPr id="253" name="Picture 252">
                <a:extLst>
                  <a:ext uri="{FF2B5EF4-FFF2-40B4-BE49-F238E27FC236}">
                    <a16:creationId xmlns:a16="http://schemas.microsoft.com/office/drawing/2014/main" id="{055218FA-3663-714B-CF37-6927DF0A77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1611723" y="35345140"/>
                <a:ext cx="491920" cy="1234440"/>
              </a:xfrm>
              <a:prstGeom prst="rect">
                <a:avLst/>
              </a:prstGeom>
            </p:spPr>
          </p:pic>
          <p:pic>
            <p:nvPicPr>
              <p:cNvPr id="254" name="Picture 253">
                <a:extLst>
                  <a:ext uri="{FF2B5EF4-FFF2-40B4-BE49-F238E27FC236}">
                    <a16:creationId xmlns:a16="http://schemas.microsoft.com/office/drawing/2014/main" id="{F7EA537B-CEE3-5E31-C1B6-F4433B5431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1548851" y="36780008"/>
                <a:ext cx="548396" cy="1101777"/>
              </a:xfrm>
              <a:prstGeom prst="rect">
                <a:avLst/>
              </a:prstGeom>
            </p:spPr>
          </p:pic>
          <p:pic>
            <p:nvPicPr>
              <p:cNvPr id="255" name="Picture 254">
                <a:extLst>
                  <a:ext uri="{FF2B5EF4-FFF2-40B4-BE49-F238E27FC236}">
                    <a16:creationId xmlns:a16="http://schemas.microsoft.com/office/drawing/2014/main" id="{DF2C0711-EF07-FE03-7752-C44D34AAE6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1528190" y="38072640"/>
                <a:ext cx="562775" cy="1176250"/>
              </a:xfrm>
              <a:prstGeom prst="rect">
                <a:avLst/>
              </a:prstGeom>
            </p:spPr>
          </p:pic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7157EDF8-57CB-69A9-C369-80D321023DD7}"/>
                  </a:ext>
                </a:extLst>
              </p:cNvPr>
              <p:cNvSpPr txBox="1"/>
              <p:nvPr/>
            </p:nvSpPr>
            <p:spPr>
              <a:xfrm>
                <a:off x="18737934" y="34360890"/>
                <a:ext cx="781495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Explore </a:t>
                </a: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itchFamily="2" charset="2"/>
                  </a:rPr>
                  <a:t> Design  Analyze  Repeat</a:t>
                </a:r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C2BB35A5-BC8C-7F6D-490B-333E28D3305F}"/>
                  </a:ext>
                </a:extLst>
              </p:cNvPr>
              <p:cNvSpPr txBox="1"/>
              <p:nvPr/>
            </p:nvSpPr>
            <p:spPr>
              <a:xfrm>
                <a:off x="28023458" y="35960052"/>
                <a:ext cx="97616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EAC-6</a:t>
                </a:r>
              </a:p>
            </p:txBody>
          </p:sp>
          <p:sp>
            <p:nvSpPr>
              <p:cNvPr id="258" name="Rectangle: Rounded Corners 257">
                <a:extLst>
                  <a:ext uri="{FF2B5EF4-FFF2-40B4-BE49-F238E27FC236}">
                    <a16:creationId xmlns:a16="http://schemas.microsoft.com/office/drawing/2014/main" id="{85F1955A-5909-76F4-D1C8-42BAA5006823}"/>
                  </a:ext>
                </a:extLst>
              </p:cNvPr>
              <p:cNvSpPr/>
              <p:nvPr/>
            </p:nvSpPr>
            <p:spPr>
              <a:xfrm>
                <a:off x="22587831" y="38901753"/>
                <a:ext cx="6847550" cy="69427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Additional Designs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(Government and Industry D.19 Studies)</a:t>
                </a:r>
              </a:p>
            </p:txBody>
          </p:sp>
          <p:pic>
            <p:nvPicPr>
              <p:cNvPr id="259" name="Content Placeholder 7">
                <a:extLst>
                  <a:ext uri="{FF2B5EF4-FFF2-40B4-BE49-F238E27FC236}">
                    <a16:creationId xmlns:a16="http://schemas.microsoft.com/office/drawing/2014/main" id="{6CC1B87C-7D2B-E354-C511-0695262C16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05" t="15024" r="12558" b="16705"/>
              <a:stretch>
                <a:fillRect/>
              </a:stretch>
            </p:blipFill>
            <p:spPr bwMode="auto">
              <a:xfrm>
                <a:off x="23356818" y="37308837"/>
                <a:ext cx="2617460" cy="14165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28C869B9-2FC2-11A1-27F1-BF547A4CD97E}"/>
                </a:ext>
              </a:extLst>
            </p:cNvPr>
            <p:cNvSpPr txBox="1"/>
            <p:nvPr/>
          </p:nvSpPr>
          <p:spPr>
            <a:xfrm>
              <a:off x="15116114" y="33700220"/>
              <a:ext cx="73665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/>
                <a:t>EAC-4 Objectives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16044C78-539E-A121-D192-5C0C43C899DC}"/>
                </a:ext>
              </a:extLst>
            </p:cNvPr>
            <p:cNvSpPr txBox="1"/>
            <p:nvPr/>
          </p:nvSpPr>
          <p:spPr>
            <a:xfrm>
              <a:off x="15343562" y="34359311"/>
              <a:ext cx="6903999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 dirty="0"/>
                <a:t>Balance cost, schedule, risk and science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 dirty="0"/>
                <a:t>Maximize aperture diameter while reducing baffle and PM deployment complexity​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 dirty="0"/>
                <a:t>Mitigate baffle-related engineering risks​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157F90F7-8B92-B5B6-721E-A39AE8F25227}"/>
                </a:ext>
              </a:extLst>
            </p:cNvPr>
            <p:cNvSpPr txBox="1"/>
            <p:nvPr/>
          </p:nvSpPr>
          <p:spPr>
            <a:xfrm>
              <a:off x="22482629" y="33748031"/>
              <a:ext cx="7397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/>
                <a:t>EAC-5 Objectives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40C0959F-DE31-D07B-B15E-F927BDD5EC4E}"/>
                </a:ext>
              </a:extLst>
            </p:cNvPr>
            <p:cNvSpPr txBox="1"/>
            <p:nvPr/>
          </p:nvSpPr>
          <p:spPr>
            <a:xfrm>
              <a:off x="22430876" y="34359311"/>
              <a:ext cx="736209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/>
                <a:t>Driven by science goals with realistic launch vehicle constraints and technological advances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/>
                <a:t>Minimum 8-m inscribed diameter aperture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/>
                <a:t>Consider large flat sunshade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US" sz="2800"/>
                <a:t>Includes mass and design margin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0FA9BD0-A7CC-565D-CE73-E5BD33EDDF7E}"/>
              </a:ext>
            </a:extLst>
          </p:cNvPr>
          <p:cNvGrpSpPr/>
          <p:nvPr/>
        </p:nvGrpSpPr>
        <p:grpSpPr>
          <a:xfrm>
            <a:off x="294682" y="13233020"/>
            <a:ext cx="14817505" cy="3659579"/>
            <a:chOff x="294682" y="15397460"/>
            <a:chExt cx="14817505" cy="365957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6DA0B88-FDEF-6233-8722-A7A4B3718867}"/>
                </a:ext>
              </a:extLst>
            </p:cNvPr>
            <p:cNvSpPr/>
            <p:nvPr/>
          </p:nvSpPr>
          <p:spPr>
            <a:xfrm>
              <a:off x="294682" y="15743976"/>
              <a:ext cx="14817505" cy="3313063"/>
            </a:xfrm>
            <a:prstGeom prst="roundRect">
              <a:avLst>
                <a:gd name="adj" fmla="val 9599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2CFCF1A-4D6A-A101-DE4C-A4BF8245780A}"/>
                </a:ext>
              </a:extLst>
            </p:cNvPr>
            <p:cNvSpPr txBox="1"/>
            <p:nvPr/>
          </p:nvSpPr>
          <p:spPr>
            <a:xfrm>
              <a:off x="592148" y="16354230"/>
              <a:ext cx="1423399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800" b="1"/>
                <a:t>Mission architectures developed to explore the HWO trade space:</a:t>
              </a:r>
            </a:p>
            <a:p>
              <a:pPr marL="1143000" indent="-5715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Explore key architectural options and breakpoints to guide future point design decisions</a:t>
              </a:r>
            </a:p>
            <a:p>
              <a:pPr marL="1143000" indent="-5715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Develop end-to-end models and tools to understand modeling capabilities and needs</a:t>
              </a:r>
            </a:p>
            <a:p>
              <a:pPr marL="1143000" indent="-5715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Identify technology gaps and guide maturation of potential solutions</a:t>
              </a:r>
            </a:p>
            <a:p>
              <a:pPr marL="1143000" indent="-5715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Provide early feedback to launch vehicle vendors to help influence their direction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9D0DF9F9-230E-73D9-62D2-86485F5FB2F3}"/>
                </a:ext>
              </a:extLst>
            </p:cNvPr>
            <p:cNvSpPr/>
            <p:nvPr/>
          </p:nvSpPr>
          <p:spPr>
            <a:xfrm>
              <a:off x="2750557" y="15397460"/>
              <a:ext cx="9938847" cy="730210"/>
            </a:xfrm>
            <a:prstGeom prst="roundRect">
              <a:avLst>
                <a:gd name="adj" fmla="val 36544"/>
              </a:avLst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</a:rPr>
                <a:t>Exploratory Analytic Cases (EAC)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1C5505-49AF-BDAE-7134-A85BE7B75E47}"/>
              </a:ext>
            </a:extLst>
          </p:cNvPr>
          <p:cNvGrpSpPr/>
          <p:nvPr/>
        </p:nvGrpSpPr>
        <p:grpSpPr>
          <a:xfrm>
            <a:off x="302952" y="17174574"/>
            <a:ext cx="14809235" cy="5326819"/>
            <a:chOff x="265337" y="31316769"/>
            <a:chExt cx="14809235" cy="5326819"/>
          </a:xfrm>
        </p:grpSpPr>
        <p:sp>
          <p:nvSpPr>
            <p:cNvPr id="205" name="Rectangle: Rounded Corners 204">
              <a:extLst>
                <a:ext uri="{FF2B5EF4-FFF2-40B4-BE49-F238E27FC236}">
                  <a16:creationId xmlns:a16="http://schemas.microsoft.com/office/drawing/2014/main" id="{962C0892-4B30-1827-6964-E2554318DF34}"/>
                </a:ext>
              </a:extLst>
            </p:cNvPr>
            <p:cNvSpPr/>
            <p:nvPr/>
          </p:nvSpPr>
          <p:spPr>
            <a:xfrm>
              <a:off x="265337" y="31666327"/>
              <a:ext cx="14809235" cy="4977261"/>
            </a:xfrm>
            <a:prstGeom prst="roundRect">
              <a:avLst>
                <a:gd name="adj" fmla="val 7294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2227BEE4-FC1E-053A-FB23-13979DE22965}"/>
                </a:ext>
              </a:extLst>
            </p:cNvPr>
            <p:cNvSpPr txBox="1"/>
            <p:nvPr/>
          </p:nvSpPr>
          <p:spPr>
            <a:xfrm>
              <a:off x="838777" y="32147133"/>
              <a:ext cx="8757590" cy="44012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Segmented primary mirror and coronagraph instrument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Orbit at Sun-Earth L2 with a serviceable architecture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Baffle/barrel protection against micrometeoroid impacts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Compatible with at least two future launchers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Field-of-Regard: ±45° pitch, ±22.5° roll, 360° yaw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Slew/Settle: 90° in 60 min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Observatory LOS stability: 4 mas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Passive cooling for NIR detectors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ULE glass mirrors (primary/secondary)</a:t>
              </a:r>
            </a:p>
            <a:p>
              <a:pPr indent="347663"/>
              <a:r>
                <a:rPr lang="en-US" sz="2800"/>
                <a:t>at room temperature for simplified I&amp;T</a:t>
              </a:r>
            </a:p>
          </p:txBody>
        </p:sp>
        <p:pic>
          <p:nvPicPr>
            <p:cNvPr id="210" name="Picture 4">
              <a:extLst>
                <a:ext uri="{FF2B5EF4-FFF2-40B4-BE49-F238E27FC236}">
                  <a16:creationId xmlns:a16="http://schemas.microsoft.com/office/drawing/2014/main" id="{217E441A-652A-6084-CB55-5091C2098E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500"/>
            <a:stretch>
              <a:fillRect/>
            </a:stretch>
          </p:blipFill>
          <p:spPr bwMode="auto">
            <a:xfrm>
              <a:off x="10616844" y="32366026"/>
              <a:ext cx="3985254" cy="3882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1" name="Picture 6">
              <a:extLst>
                <a:ext uri="{FF2B5EF4-FFF2-40B4-BE49-F238E27FC236}">
                  <a16:creationId xmlns:a16="http://schemas.microsoft.com/office/drawing/2014/main" id="{889E5C29-063B-1129-62FD-26692ECD7A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4" t="75417" r="15657"/>
            <a:stretch>
              <a:fillRect/>
            </a:stretch>
          </p:blipFill>
          <p:spPr bwMode="auto">
            <a:xfrm>
              <a:off x="7518552" y="34892298"/>
              <a:ext cx="3356443" cy="1400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0FD707D-2DF3-00D1-C0B2-C125C4A06F87}"/>
                </a:ext>
              </a:extLst>
            </p:cNvPr>
            <p:cNvSpPr/>
            <p:nvPr/>
          </p:nvSpPr>
          <p:spPr>
            <a:xfrm>
              <a:off x="2590707" y="31316769"/>
              <a:ext cx="9938847" cy="730210"/>
            </a:xfrm>
            <a:prstGeom prst="roundRect">
              <a:avLst>
                <a:gd name="adj" fmla="val 36544"/>
              </a:avLst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</a:rPr>
                <a:t>EAC Design Guidelines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76BFE6-200D-4E29-0AA2-E58D50B68BE7}"/>
              </a:ext>
            </a:extLst>
          </p:cNvPr>
          <p:cNvGrpSpPr/>
          <p:nvPr/>
        </p:nvGrpSpPr>
        <p:grpSpPr>
          <a:xfrm>
            <a:off x="15203485" y="27080787"/>
            <a:ext cx="14630400" cy="5987771"/>
            <a:chOff x="15203485" y="27693257"/>
            <a:chExt cx="14630400" cy="5987771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D0197D7B-2746-01EE-BA24-6432B59819BE}"/>
                </a:ext>
              </a:extLst>
            </p:cNvPr>
            <p:cNvSpPr/>
            <p:nvPr/>
          </p:nvSpPr>
          <p:spPr>
            <a:xfrm>
              <a:off x="15203485" y="28039774"/>
              <a:ext cx="14630400" cy="5641254"/>
            </a:xfrm>
            <a:prstGeom prst="roundRect">
              <a:avLst>
                <a:gd name="adj" fmla="val 734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85D2F4B-768D-17AD-E21B-6EF7459B21E3}"/>
                </a:ext>
              </a:extLst>
            </p:cNvPr>
            <p:cNvSpPr/>
            <p:nvPr/>
          </p:nvSpPr>
          <p:spPr>
            <a:xfrm>
              <a:off x="17628349" y="27693257"/>
              <a:ext cx="9813346" cy="730210"/>
            </a:xfrm>
            <a:prstGeom prst="roundRect">
              <a:avLst>
                <a:gd name="adj" fmla="val 36544"/>
              </a:avLst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</a:rPr>
                <a:t>EACs 1-3 Key Findings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52F8E646-D2B6-E79F-6635-FE528C942024}"/>
                </a:ext>
              </a:extLst>
            </p:cNvPr>
            <p:cNvSpPr txBox="1"/>
            <p:nvPr/>
          </p:nvSpPr>
          <p:spPr>
            <a:xfrm>
              <a:off x="15472307" y="28569476"/>
              <a:ext cx="14130821" cy="4985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Deployable baffle poses significant engineering challenges, requiring thermal stability, MMOD protection, and solar heat rejection while stowable in fairing volume and deployable on-orbit</a:t>
              </a:r>
            </a:p>
            <a:p>
              <a:pPr marL="342900" indent="-3429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Solar arrays limit radiator heat rejection options; The coronagraph requires optimal cold space view factors to achieve passive detector cooling</a:t>
              </a:r>
            </a:p>
            <a:p>
              <a:pPr marL="342900" indent="-3429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Primary mirror thermal environment directly drives optical performance and active control system complexity</a:t>
              </a:r>
            </a:p>
            <a:p>
              <a:pPr marL="342900" indent="-3429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2800"/>
                <a:t>The large CP-CM offset (&gt;1 m) creates significant attitude control challenges, driving high propellant consumption and complex thruster placement requirements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800"/>
                <a:t>Key serviceability challenges include maintaining picometer-level latch stability during instrument exchanges, robotic cryogenic heat strap connections, and structural access constraints from the primary launch structure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E892863-6786-B631-8653-5B9E994B846D}"/>
              </a:ext>
            </a:extLst>
          </p:cNvPr>
          <p:cNvGrpSpPr/>
          <p:nvPr/>
        </p:nvGrpSpPr>
        <p:grpSpPr>
          <a:xfrm>
            <a:off x="278158" y="22572299"/>
            <a:ext cx="14767928" cy="7886525"/>
            <a:chOff x="278158" y="23007719"/>
            <a:chExt cx="14767928" cy="788652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43075E5-A649-8820-1CB0-DEED2286F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461048" y="23488280"/>
              <a:ext cx="14443466" cy="5727320"/>
            </a:xfrm>
            <a:prstGeom prst="rect">
              <a:avLst/>
            </a:prstGeom>
          </p:spPr>
        </p:pic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D18853C4-CF54-F4A7-AFAB-46E61FCBFBFA}"/>
                </a:ext>
              </a:extLst>
            </p:cNvPr>
            <p:cNvSpPr/>
            <p:nvPr/>
          </p:nvSpPr>
          <p:spPr>
            <a:xfrm>
              <a:off x="349182" y="27623360"/>
              <a:ext cx="5120640" cy="2560320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u="sng">
                  <a:solidFill>
                    <a:schemeClr val="tx1"/>
                  </a:solidFill>
                </a:rPr>
                <a:t>EAC-1</a:t>
              </a:r>
            </a:p>
            <a:p>
              <a:pPr marL="571500" indent="-514350" algn="ctr">
                <a:spcAft>
                  <a:spcPts val="600"/>
                </a:spcAft>
              </a:pPr>
              <a:r>
                <a:rPr lang="en-US" sz="2800">
                  <a:solidFill>
                    <a:schemeClr val="tx1"/>
                  </a:solidFill>
                </a:rPr>
                <a:t>6m ID / 7.2 m OD off-axis PM</a:t>
              </a:r>
            </a:p>
            <a:p>
              <a:pPr marL="571500" indent="-514350" algn="ctr">
                <a:spcAft>
                  <a:spcPts val="600"/>
                </a:spcAft>
              </a:pPr>
              <a:r>
                <a:rPr lang="en-US" sz="2800">
                  <a:solidFill>
                    <a:schemeClr val="tx1"/>
                  </a:solidFill>
                </a:rPr>
                <a:t>19 hex segments</a:t>
              </a:r>
            </a:p>
            <a:p>
              <a:pPr marL="571500" indent="-514350" algn="ctr">
                <a:spcAft>
                  <a:spcPts val="600"/>
                </a:spcAft>
              </a:pPr>
              <a:r>
                <a:rPr lang="en-US" sz="2800">
                  <a:solidFill>
                    <a:schemeClr val="tx1"/>
                  </a:solidFill>
                </a:rPr>
                <a:t>PM faces horizontal in rocket</a:t>
              </a:r>
            </a:p>
            <a:p>
              <a:pPr marL="571500" indent="-514350" algn="ctr">
                <a:spcAft>
                  <a:spcPts val="600"/>
                </a:spcAft>
              </a:pPr>
              <a:r>
                <a:rPr lang="en-US" sz="2800">
                  <a:solidFill>
                    <a:schemeClr val="tx1"/>
                  </a:solidFill>
                </a:rPr>
                <a:t>JWST-like wing deployment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73F1E216-FDE4-2009-049E-61F8749F6571}"/>
                </a:ext>
              </a:extLst>
            </p:cNvPr>
            <p:cNvSpPr/>
            <p:nvPr/>
          </p:nvSpPr>
          <p:spPr>
            <a:xfrm>
              <a:off x="5143265" y="28333924"/>
              <a:ext cx="5886015" cy="2560320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u="sng">
                  <a:solidFill>
                    <a:schemeClr val="tx1"/>
                  </a:solidFill>
                </a:rPr>
                <a:t>EAC-2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6m ID (round) off-axis PM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Central 3 m round mirror +6 keystone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PM faces up in rocket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Non-deployed PM</a:t>
              </a: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F3319234-F4F2-5B17-C36F-9E8FA5165261}"/>
                </a:ext>
              </a:extLst>
            </p:cNvPr>
            <p:cNvSpPr/>
            <p:nvPr/>
          </p:nvSpPr>
          <p:spPr>
            <a:xfrm>
              <a:off x="10053753" y="26797179"/>
              <a:ext cx="4962627" cy="2560320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u="sng">
                  <a:solidFill>
                    <a:schemeClr val="tx1"/>
                  </a:solidFill>
                </a:rPr>
                <a:t>EAC-3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8m ID (round) off-axis PM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34 keystone segments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PM faces horizontal in rocket</a:t>
              </a:r>
            </a:p>
            <a:p>
              <a:pPr algn="ctr"/>
              <a:r>
                <a:rPr lang="en-US" sz="2800">
                  <a:solidFill>
                    <a:schemeClr val="tx1"/>
                  </a:solidFill>
                </a:rPr>
                <a:t>JWST-like wing deployment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DAA70C46-9A87-C9B2-2033-7C6BED9A9FD2}"/>
                </a:ext>
              </a:extLst>
            </p:cNvPr>
            <p:cNvSpPr txBox="1"/>
            <p:nvPr/>
          </p:nvSpPr>
          <p:spPr>
            <a:xfrm>
              <a:off x="278158" y="23007719"/>
              <a:ext cx="14767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/>
                <a:t>Initial EACs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7" name="Table 66">
                <a:extLst>
                  <a:ext uri="{FF2B5EF4-FFF2-40B4-BE49-F238E27FC236}">
                    <a16:creationId xmlns:a16="http://schemas.microsoft.com/office/drawing/2014/main" id="{A256C3E9-B032-C5F2-D92A-301797EC05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5072701"/>
                  </p:ext>
                </p:extLst>
              </p:nvPr>
            </p:nvGraphicFramePr>
            <p:xfrm>
              <a:off x="10229745" y="31304483"/>
              <a:ext cx="4445945" cy="351145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2252781">
                      <a:extLst>
                        <a:ext uri="{9D8B030D-6E8A-4147-A177-3AD203B41FA5}">
                          <a16:colId xmlns:a16="http://schemas.microsoft.com/office/drawing/2014/main" val="975106463"/>
                        </a:ext>
                      </a:extLst>
                    </a:gridCol>
                    <a:gridCol w="2193164">
                      <a:extLst>
                        <a:ext uri="{9D8B030D-6E8A-4147-A177-3AD203B41FA5}">
                          <a16:colId xmlns:a16="http://schemas.microsoft.com/office/drawing/2014/main" val="4047768592"/>
                        </a:ext>
                      </a:extLst>
                    </a:gridCol>
                  </a:tblGrid>
                  <a:tr h="256655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UV/Vis multi-object spectroscopy and FUV imaging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20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92703925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Bandpass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~100–700 nm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87421842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Field-of-View</a:t>
                          </a: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× 2′</m:t>
                              </m:r>
                            </m:oMath>
                          </a14:m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 </a:t>
                          </a: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140371942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ea typeface="Helvetica Neue" panose="02000503000000020004" pitchFamily="2" charset="0"/>
                              <a:cs typeface="Arial Narrow" panose="020B0604020202020204" pitchFamily="34" charset="0"/>
                            </a:rPr>
                            <a:t>Apertures</a:t>
                          </a: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</a:t>
                          </a:r>
                          <a14:m>
                            <m:oMath xmlns:m="http://schemas.openxmlformats.org/officeDocument/2006/math">
                              <m:r>
                                <a:rPr lang="en-US" sz="2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840 × 420</m:t>
                              </m:r>
                            </m:oMath>
                          </a14:m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99351376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2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en-US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λ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l-GR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Δλ</m:t>
                                    </m:r>
                                    <m:r>
                                      <a:rPr lang="en-US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~500 &amp; 50,000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35662763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7" name="Table 66">
                <a:extLst>
                  <a:ext uri="{FF2B5EF4-FFF2-40B4-BE49-F238E27FC236}">
                    <a16:creationId xmlns:a16="http://schemas.microsoft.com/office/drawing/2014/main" id="{A256C3E9-B032-C5F2-D92A-301797EC05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5072701"/>
                  </p:ext>
                </p:extLst>
              </p:nvPr>
            </p:nvGraphicFramePr>
            <p:xfrm>
              <a:off x="10229745" y="31304483"/>
              <a:ext cx="4445945" cy="351145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2252781">
                      <a:extLst>
                        <a:ext uri="{9D8B030D-6E8A-4147-A177-3AD203B41FA5}">
                          <a16:colId xmlns:a16="http://schemas.microsoft.com/office/drawing/2014/main" val="975106463"/>
                        </a:ext>
                      </a:extLst>
                    </a:gridCol>
                    <a:gridCol w="2193164">
                      <a:extLst>
                        <a:ext uri="{9D8B030D-6E8A-4147-A177-3AD203B41FA5}">
                          <a16:colId xmlns:a16="http://schemas.microsoft.com/office/drawing/2014/main" val="4047768592"/>
                        </a:ext>
                      </a:extLst>
                    </a:gridCol>
                  </a:tblGrid>
                  <a:tr h="1019282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UV/Vis multi-object spectroscopy and FUV imaging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20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927039251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Bandpass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~100–700 nm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874218422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Field-of-View</a:t>
                          </a: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3401" marR="113401" marT="113401" marB="113401" anchor="ctr">
                        <a:blipFill>
                          <a:blip r:embed="rId25"/>
                          <a:stretch>
                            <a:fillRect l="-103056" t="-265686" r="-833" b="-2156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3719425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ea typeface="Helvetica Neue" panose="02000503000000020004" pitchFamily="2" charset="0"/>
                              <a:cs typeface="Arial Narrow" panose="020B0604020202020204" pitchFamily="34" charset="0"/>
                            </a:rPr>
                            <a:t>Apertures</a:t>
                          </a: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3401" marR="113401" marT="113401" marB="113401" anchor="ctr">
                        <a:blipFill>
                          <a:blip r:embed="rId25"/>
                          <a:stretch>
                            <a:fillRect l="-103056" t="-362136" r="-833" b="-1135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3513767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3401" marR="113401" marT="113401" marB="113401" anchor="ctr">
                        <a:blipFill>
                          <a:blip r:embed="rId25"/>
                          <a:stretch>
                            <a:fillRect l="-270" t="-466667" r="-98108" b="-14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~500 &amp; 50,000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35662763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8" name="Table 67">
                <a:extLst>
                  <a:ext uri="{FF2B5EF4-FFF2-40B4-BE49-F238E27FC236}">
                    <a16:creationId xmlns:a16="http://schemas.microsoft.com/office/drawing/2014/main" id="{18549454-3CA8-10E6-669D-17121F19DD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7145805"/>
                  </p:ext>
                </p:extLst>
              </p:nvPr>
            </p:nvGraphicFramePr>
            <p:xfrm>
              <a:off x="5137045" y="31307251"/>
              <a:ext cx="4934055" cy="311521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2671563">
                      <a:extLst>
                        <a:ext uri="{9D8B030D-6E8A-4147-A177-3AD203B41FA5}">
                          <a16:colId xmlns:a16="http://schemas.microsoft.com/office/drawing/2014/main" val="975106463"/>
                        </a:ext>
                      </a:extLst>
                    </a:gridCol>
                    <a:gridCol w="2262492">
                      <a:extLst>
                        <a:ext uri="{9D8B030D-6E8A-4147-A177-3AD203B41FA5}">
                          <a16:colId xmlns:a16="http://schemas.microsoft.com/office/drawing/2014/main" val="4047768592"/>
                        </a:ext>
                      </a:extLst>
                    </a:gridCol>
                  </a:tblGrid>
                  <a:tr h="355031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UV/Vis and NIR imaging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20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927039251"/>
                      </a:ext>
                    </a:extLst>
                  </a:tr>
                  <a:tr h="355031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Bandpass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~200–2500 nm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2472354776"/>
                      </a:ext>
                    </a:extLst>
                  </a:tr>
                  <a:tr h="3731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Science FoV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2.5</m:t>
                                  </m:r>
                                </m:e>
                                <m:sup>
                                  <m:r>
                                    <a:rPr lang="en-US" sz="26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× 2.5′</m:t>
                              </m:r>
                            </m:oMath>
                          </a14:m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1403719425"/>
                      </a:ext>
                    </a:extLst>
                  </a:tr>
                  <a:tr h="356098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ea typeface="Helvetica Neue" panose="02000503000000020004" pitchFamily="2" charset="0"/>
                              <a:cs typeface="Arial Narrow" panose="020B0604020202020204" pitchFamily="34" charset="0"/>
                            </a:rPr>
                            <a:t>Astrometry FoV</a:t>
                          </a: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7321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</a:t>
                          </a:r>
                          <a:r>
                            <a:rPr lang="en-US" sz="2600" b="0" i="0" baseline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12 sq. arcmin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3727964484"/>
                      </a:ext>
                    </a:extLst>
                  </a:tr>
                  <a:tr h="355031">
                    <a:tc gridSpan="2"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~40 science filters &amp; grism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100">
                            <a:solidFill>
                              <a:schemeClr val="tx1"/>
                            </a:solidFill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5662763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8" name="Table 67">
                <a:extLst>
                  <a:ext uri="{FF2B5EF4-FFF2-40B4-BE49-F238E27FC236}">
                    <a16:creationId xmlns:a16="http://schemas.microsoft.com/office/drawing/2014/main" id="{18549454-3CA8-10E6-669D-17121F19DD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7145805"/>
                  </p:ext>
                </p:extLst>
              </p:nvPr>
            </p:nvGraphicFramePr>
            <p:xfrm>
              <a:off x="5137045" y="31307251"/>
              <a:ext cx="4934055" cy="311521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2671563">
                      <a:extLst>
                        <a:ext uri="{9D8B030D-6E8A-4147-A177-3AD203B41FA5}">
                          <a16:colId xmlns:a16="http://schemas.microsoft.com/office/drawing/2014/main" val="975106463"/>
                        </a:ext>
                      </a:extLst>
                    </a:gridCol>
                    <a:gridCol w="2262492">
                      <a:extLst>
                        <a:ext uri="{9D8B030D-6E8A-4147-A177-3AD203B41FA5}">
                          <a16:colId xmlns:a16="http://schemas.microsoft.com/office/drawing/2014/main" val="4047768592"/>
                        </a:ext>
                      </a:extLst>
                    </a:gridCol>
                  </a:tblGrid>
                  <a:tr h="623042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UV/Vis and NIR imaging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20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927039251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Bandpass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~200–2500 nm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2472354776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Science FoV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3401" marR="113401" marT="113401" marB="113401" anchor="ctr">
                        <a:blipFill>
                          <a:blip r:embed="rId26"/>
                          <a:stretch>
                            <a:fillRect l="-118280" t="-201961" r="-806" b="-2156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3719425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ea typeface="Helvetica Neue" panose="02000503000000020004" pitchFamily="2" charset="0"/>
                              <a:cs typeface="Arial Narrow" panose="020B0604020202020204" pitchFamily="34" charset="0"/>
                            </a:rPr>
                            <a:t>Astrometry FoV</a:t>
                          </a: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73213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</a:t>
                          </a:r>
                          <a:r>
                            <a:rPr lang="en-US" sz="2600" b="0" i="0" baseline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12 sq. arcmin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3727964484"/>
                      </a:ext>
                    </a:extLst>
                  </a:tr>
                  <a:tr h="623042">
                    <a:tc gridSpan="2">
                      <a:txBody>
                        <a:bodyPr/>
                        <a:lstStyle/>
                        <a:p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~40 science filters &amp; grism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100">
                            <a:solidFill>
                              <a:schemeClr val="tx1"/>
                            </a:solidFill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5662763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9" name="Table 68">
                <a:extLst>
                  <a:ext uri="{FF2B5EF4-FFF2-40B4-BE49-F238E27FC236}">
                    <a16:creationId xmlns:a16="http://schemas.microsoft.com/office/drawing/2014/main" id="{565972F3-71F6-5E18-7288-7D43E931208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9796822"/>
                  </p:ext>
                </p:extLst>
              </p:nvPr>
            </p:nvGraphicFramePr>
            <p:xfrm>
              <a:off x="341337" y="33835611"/>
              <a:ext cx="4637063" cy="2888408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1868068">
                      <a:extLst>
                        <a:ext uri="{9D8B030D-6E8A-4147-A177-3AD203B41FA5}">
                          <a16:colId xmlns:a16="http://schemas.microsoft.com/office/drawing/2014/main" val="975106463"/>
                        </a:ext>
                      </a:extLst>
                    </a:gridCol>
                    <a:gridCol w="2768995">
                      <a:extLst>
                        <a:ext uri="{9D8B030D-6E8A-4147-A177-3AD203B41FA5}">
                          <a16:colId xmlns:a16="http://schemas.microsoft.com/office/drawing/2014/main" val="4047768592"/>
                        </a:ext>
                      </a:extLst>
                    </a:gridCol>
                  </a:tblGrid>
                  <a:tr h="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High-contrast imaging and imaging spectroscopy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20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92703925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Bandpass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~450–1700 nm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359856550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Contrast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≲</m:t>
                                </m:r>
                                <m:r>
                                  <a:rPr lang="en-US" sz="2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 × </m:t>
                                </m:r>
                                <m:sSup>
                                  <m:sSupPr>
                                    <m:ctrlPr>
                                      <a:rPr lang="en-US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140371942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2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en-US" sz="2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λ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l-GR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Δλ</m:t>
                                    </m:r>
                                    <m:r>
                                      <a:rPr lang="en-US" sz="26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Vis: ~140, NIR: ~70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90943683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9" name="Table 68">
                <a:extLst>
                  <a:ext uri="{FF2B5EF4-FFF2-40B4-BE49-F238E27FC236}">
                    <a16:creationId xmlns:a16="http://schemas.microsoft.com/office/drawing/2014/main" id="{565972F3-71F6-5E18-7288-7D43E931208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9796822"/>
                  </p:ext>
                </p:extLst>
              </p:nvPr>
            </p:nvGraphicFramePr>
            <p:xfrm>
              <a:off x="341337" y="33835611"/>
              <a:ext cx="4637063" cy="2888408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1868068">
                      <a:extLst>
                        <a:ext uri="{9D8B030D-6E8A-4147-A177-3AD203B41FA5}">
                          <a16:colId xmlns:a16="http://schemas.microsoft.com/office/drawing/2014/main" val="975106463"/>
                        </a:ext>
                      </a:extLst>
                    </a:gridCol>
                    <a:gridCol w="2768995">
                      <a:extLst>
                        <a:ext uri="{9D8B030D-6E8A-4147-A177-3AD203B41FA5}">
                          <a16:colId xmlns:a16="http://schemas.microsoft.com/office/drawing/2014/main" val="4047768592"/>
                        </a:ext>
                      </a:extLst>
                    </a:gridCol>
                  </a:tblGrid>
                  <a:tr h="1019282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High-contrast imaging and imaging spectroscopy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 hMerge="1">
                      <a:txBody>
                        <a:bodyPr/>
                        <a:lstStyle/>
                        <a:p>
                          <a:endParaRPr lang="en-US" sz="120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endParaRPr>
                        </a:p>
                      </a:txBody>
                      <a:tcPr marL="45720" marR="45720"/>
                    </a:tc>
                    <a:extLst>
                      <a:ext uri="{0D108BD9-81ED-4DB2-BD59-A6C34878D82A}">
                        <a16:rowId xmlns:a16="http://schemas.microsoft.com/office/drawing/2014/main" val="3927039251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Bandpass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1725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~450–1700 nm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3598565506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Contrast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3401" marR="113401" marT="113401" marB="113401" anchor="ctr">
                        <a:blipFill>
                          <a:blip r:embed="rId27"/>
                          <a:stretch>
                            <a:fillRect l="-67692" t="-263107" r="-659" b="-1135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3719425"/>
                      </a:ext>
                    </a:extLst>
                  </a:tr>
                  <a:tr h="6230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3401" marR="113401" marT="113401" marB="113401" anchor="ctr">
                        <a:blipFill>
                          <a:blip r:embed="rId27"/>
                          <a:stretch>
                            <a:fillRect l="-326" t="-366667" r="-149186" b="-14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en-US" sz="2600" b="0" i="0">
                              <a:solidFill>
                                <a:schemeClr val="tx1"/>
                              </a:solidFill>
                              <a:latin typeface="+mn-lt"/>
                              <a:cs typeface="Arial Narrow" panose="020B0604020202020204" pitchFamily="34" charset="0"/>
                            </a:rPr>
                            <a:t>Vis: ~140, NIR: ~70</a:t>
                          </a:r>
                          <a:endParaRPr lang="en-US" sz="2600" b="0" i="0">
                            <a:solidFill>
                              <a:schemeClr val="tx1"/>
                            </a:solidFill>
                            <a:latin typeface="+mn-lt"/>
                            <a:ea typeface="Helvetica Neue" panose="02000503000000020004" pitchFamily="2" charset="0"/>
                            <a:cs typeface="Arial Narrow" panose="020B0604020202020204" pitchFamily="34" charset="0"/>
                          </a:endParaRPr>
                        </a:p>
                      </a:txBody>
                      <a:tcPr marL="113401" marR="113401" marT="113401" marB="113401" anchor="ctr"/>
                    </a:tc>
                    <a:extLst>
                      <a:ext uri="{0D108BD9-81ED-4DB2-BD59-A6C34878D82A}">
                        <a16:rowId xmlns:a16="http://schemas.microsoft.com/office/drawing/2014/main" val="909436835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71" name="Table 70">
            <a:extLst>
              <a:ext uri="{FF2B5EF4-FFF2-40B4-BE49-F238E27FC236}">
                <a16:creationId xmlns:a16="http://schemas.microsoft.com/office/drawing/2014/main" id="{DBF8E9E4-4122-E603-E23C-A66082A89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307397"/>
              </p:ext>
            </p:extLst>
          </p:nvPr>
        </p:nvGraphicFramePr>
        <p:xfrm>
          <a:off x="359499" y="31338387"/>
          <a:ext cx="4618901" cy="186912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22915">
                  <a:extLst>
                    <a:ext uri="{9D8B030D-6E8A-4147-A177-3AD203B41FA5}">
                      <a16:colId xmlns:a16="http://schemas.microsoft.com/office/drawing/2014/main" val="975106463"/>
                    </a:ext>
                  </a:extLst>
                </a:gridCol>
                <a:gridCol w="2495986">
                  <a:extLst>
                    <a:ext uri="{9D8B030D-6E8A-4147-A177-3AD203B41FA5}">
                      <a16:colId xmlns:a16="http://schemas.microsoft.com/office/drawing/2014/main" val="40477685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600" b="0" i="0">
                          <a:solidFill>
                            <a:schemeClr val="tx1"/>
                          </a:solidFill>
                          <a:latin typeface="+mn-lt"/>
                          <a:cs typeface="Arial Narrow" panose="020B0604020202020204" pitchFamily="34" charset="0"/>
                        </a:rPr>
                        <a:t>Diameter</a:t>
                      </a:r>
                      <a:endParaRPr lang="en-US" sz="2600" b="0" i="0">
                        <a:solidFill>
                          <a:schemeClr val="tx1"/>
                        </a:solidFill>
                        <a:latin typeface="+mn-lt"/>
                        <a:ea typeface="Helvetica Neue" panose="02000503000000020004" pitchFamily="2" charset="0"/>
                        <a:cs typeface="Arial Narrow" panose="020B0604020202020204" pitchFamily="34" charset="0"/>
                      </a:endParaRPr>
                    </a:p>
                  </a:txBody>
                  <a:tcPr marL="113401" marR="113401" marT="113401" marB="11340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600" b="0" i="0">
                          <a:solidFill>
                            <a:schemeClr val="tx1"/>
                          </a:solidFill>
                          <a:latin typeface="+mn-lt"/>
                          <a:ea typeface="Helvetica Neue" panose="02000503000000020004" pitchFamily="2" charset="0"/>
                          <a:cs typeface="Arial Narrow" panose="020B0604020202020204" pitchFamily="34" charset="0"/>
                        </a:rPr>
                        <a:t>≳6.0 m</a:t>
                      </a:r>
                    </a:p>
                  </a:txBody>
                  <a:tcPr marL="113401" marR="113401" marT="113401" marB="113401" anchor="ctr"/>
                </a:tc>
                <a:extLst>
                  <a:ext uri="{0D108BD9-81ED-4DB2-BD59-A6C34878D82A}">
                    <a16:rowId xmlns:a16="http://schemas.microsoft.com/office/drawing/2014/main" val="14037194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600" b="0" i="0">
                          <a:solidFill>
                            <a:schemeClr val="tx1"/>
                          </a:solidFill>
                          <a:latin typeface="+mn-lt"/>
                          <a:cs typeface="Arial Narrow" panose="020B0604020202020204" pitchFamily="34" charset="0"/>
                        </a:rPr>
                        <a:t>Bandpass</a:t>
                      </a:r>
                      <a:endParaRPr lang="en-US" sz="2600" b="0" i="0">
                        <a:solidFill>
                          <a:schemeClr val="tx1"/>
                        </a:solidFill>
                        <a:latin typeface="+mn-lt"/>
                        <a:ea typeface="Helvetica Neue" panose="02000503000000020004" pitchFamily="2" charset="0"/>
                        <a:cs typeface="Arial Narrow" panose="020B0604020202020204" pitchFamily="34" charset="0"/>
                      </a:endParaRPr>
                    </a:p>
                  </a:txBody>
                  <a:tcPr marL="113401" marR="113401" marT="113401" marB="113401" anchor="ctr"/>
                </a:tc>
                <a:tc>
                  <a:txBody>
                    <a:bodyPr/>
                    <a:lstStyle/>
                    <a:p>
                      <a:pPr marL="0" marR="0" lvl="0" indent="0" algn="l" defTabSz="3172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 i="0">
                          <a:solidFill>
                            <a:schemeClr val="tx1"/>
                          </a:solidFill>
                          <a:latin typeface="+mn-lt"/>
                          <a:cs typeface="Arial Narrow" panose="020B0604020202020204" pitchFamily="34" charset="0"/>
                        </a:rPr>
                        <a:t>~100–2500 nm</a:t>
                      </a:r>
                      <a:endParaRPr lang="en-US" sz="2600" b="0" i="0">
                        <a:solidFill>
                          <a:schemeClr val="tx1"/>
                        </a:solidFill>
                        <a:latin typeface="+mn-lt"/>
                        <a:ea typeface="Helvetica Neue" panose="02000503000000020004" pitchFamily="2" charset="0"/>
                        <a:cs typeface="Arial Narrow" panose="020B0604020202020204" pitchFamily="34" charset="0"/>
                      </a:endParaRPr>
                    </a:p>
                  </a:txBody>
                  <a:tcPr marL="113401" marR="113401" marT="113401" marB="113401" anchor="ctr"/>
                </a:tc>
                <a:extLst>
                  <a:ext uri="{0D108BD9-81ED-4DB2-BD59-A6C34878D82A}">
                    <a16:rowId xmlns:a16="http://schemas.microsoft.com/office/drawing/2014/main" val="645799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600" b="0" i="0">
                          <a:solidFill>
                            <a:schemeClr val="tx1"/>
                          </a:solidFill>
                          <a:latin typeface="+mn-lt"/>
                          <a:ea typeface="Helvetica Neue" panose="02000503000000020004" pitchFamily="2" charset="0"/>
                          <a:cs typeface="Arial Narrow" panose="020B0604020202020204" pitchFamily="34" charset="0"/>
                        </a:rPr>
                        <a:t>Diff. Limit</a:t>
                      </a:r>
                    </a:p>
                  </a:txBody>
                  <a:tcPr marL="113401" marR="113401" marT="113401" marB="113401" anchor="ctr"/>
                </a:tc>
                <a:tc>
                  <a:txBody>
                    <a:bodyPr/>
                    <a:lstStyle/>
                    <a:p>
                      <a:pPr marL="0" marR="0" lvl="0" indent="0" algn="l" defTabSz="3172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 i="0">
                          <a:solidFill>
                            <a:schemeClr val="tx1"/>
                          </a:solidFill>
                          <a:latin typeface="+mn-lt"/>
                          <a:ea typeface="Helvetica Neue" panose="02000503000000020004" pitchFamily="2" charset="0"/>
                          <a:cs typeface="Arial Narrow" panose="020B0604020202020204" pitchFamily="34" charset="0"/>
                        </a:rPr>
                        <a:t>~500 nm</a:t>
                      </a:r>
                    </a:p>
                  </a:txBody>
                  <a:tcPr marL="113401" marR="113401" marT="113401" marB="113401" anchor="ctr"/>
                </a:tc>
                <a:extLst>
                  <a:ext uri="{0D108BD9-81ED-4DB2-BD59-A6C34878D82A}">
                    <a16:rowId xmlns:a16="http://schemas.microsoft.com/office/drawing/2014/main" val="3150049706"/>
                  </a:ext>
                </a:extLst>
              </a:tr>
            </a:tbl>
          </a:graphicData>
        </a:graphic>
      </p:graphicFrame>
      <p:sp>
        <p:nvSpPr>
          <p:cNvPr id="79" name="TextBox 78">
            <a:extLst>
              <a:ext uri="{FF2B5EF4-FFF2-40B4-BE49-F238E27FC236}">
                <a16:creationId xmlns:a16="http://schemas.microsoft.com/office/drawing/2014/main" id="{6DC409AC-09E1-80B8-26B6-6C4A4A128D3D}"/>
              </a:ext>
            </a:extLst>
          </p:cNvPr>
          <p:cNvSpPr txBox="1"/>
          <p:nvPr/>
        </p:nvSpPr>
        <p:spPr>
          <a:xfrm>
            <a:off x="349182" y="30788451"/>
            <a:ext cx="4794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Telescope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89387D9-24D8-4616-8F4C-D611C54FB323}"/>
              </a:ext>
            </a:extLst>
          </p:cNvPr>
          <p:cNvSpPr txBox="1"/>
          <p:nvPr/>
        </p:nvSpPr>
        <p:spPr>
          <a:xfrm>
            <a:off x="359500" y="33309623"/>
            <a:ext cx="4836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Coronagraph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A75F4D6-90B1-3405-D42F-D208CD2F7F00}"/>
              </a:ext>
            </a:extLst>
          </p:cNvPr>
          <p:cNvSpPr txBox="1"/>
          <p:nvPr/>
        </p:nvSpPr>
        <p:spPr>
          <a:xfrm>
            <a:off x="5143265" y="30781263"/>
            <a:ext cx="5048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High-Resolution Imager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B1F992D-609C-C4B4-89DF-E85E279F9E5A}"/>
              </a:ext>
            </a:extLst>
          </p:cNvPr>
          <p:cNvSpPr txBox="1"/>
          <p:nvPr/>
        </p:nvSpPr>
        <p:spPr>
          <a:xfrm>
            <a:off x="10229744" y="30358956"/>
            <a:ext cx="44459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UV Multi-Object Spectrograph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18FD93E-6ABA-AE4E-EE8E-1517D922DE57}"/>
              </a:ext>
            </a:extLst>
          </p:cNvPr>
          <p:cNvSpPr txBox="1"/>
          <p:nvPr/>
        </p:nvSpPr>
        <p:spPr>
          <a:xfrm>
            <a:off x="836889" y="5766453"/>
            <a:ext cx="186683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aseline="30000" dirty="0">
                <a:solidFill>
                  <a:schemeClr val="bg1"/>
                </a:solidFill>
                <a:cs typeface="Helvetica"/>
              </a:rPr>
              <a:t>a</a:t>
            </a:r>
            <a:r>
              <a:rPr lang="en-US" altLang="ja-JP" sz="2800" dirty="0">
                <a:solidFill>
                  <a:schemeClr val="bg1"/>
                </a:solidFill>
                <a:cs typeface="Helvetica"/>
              </a:rPr>
              <a:t>NASA Goddard Space Flight Center, 8800 Greenbelt Rd., Greenbelt, MD, 20771 USA</a:t>
            </a:r>
            <a:endParaRPr lang="en-US" sz="2800" dirty="0">
              <a:solidFill>
                <a:schemeClr val="bg1"/>
              </a:solidFill>
              <a:cs typeface="Helvetica" panose="020B0604020202020204" pitchFamily="34" charset="0"/>
            </a:endParaRPr>
          </a:p>
          <a:p>
            <a:r>
              <a:rPr lang="en-US" altLang="ja-JP" sz="2800" baseline="30000" dirty="0">
                <a:solidFill>
                  <a:schemeClr val="bg1"/>
                </a:solidFill>
                <a:cs typeface="Helvetica"/>
              </a:rPr>
              <a:t>b</a:t>
            </a:r>
            <a:r>
              <a:rPr lang="en-US" altLang="ja-JP" sz="2800" dirty="0">
                <a:solidFill>
                  <a:schemeClr val="bg1"/>
                </a:solidFill>
                <a:cs typeface="Helvetica"/>
              </a:rPr>
              <a:t>Aerodyne Industries, 8910 Astronaut Blvd., Suite 208, Cape Canaveral, FL, 32920 USA</a:t>
            </a:r>
            <a:r>
              <a:rPr lang="en-US" sz="2800" dirty="0">
                <a:solidFill>
                  <a:schemeClr val="bg1"/>
                </a:solidFill>
                <a:cs typeface="Helvetica"/>
              </a:rPr>
              <a:t> </a:t>
            </a:r>
          </a:p>
          <a:p>
            <a:r>
              <a:rPr lang="en-US" sz="2800" baseline="30000" dirty="0">
                <a:solidFill>
                  <a:schemeClr val="bg1"/>
                </a:solidFill>
                <a:cs typeface="Helvetica"/>
              </a:rPr>
              <a:t>c</a:t>
            </a:r>
            <a:r>
              <a:rPr lang="en-US" sz="2800" dirty="0">
                <a:solidFill>
                  <a:schemeClr val="bg1"/>
                </a:solidFill>
                <a:cs typeface="Helvetica"/>
              </a:rPr>
              <a:t>Jet Propulsion Laboratory, California Institute of Technology, 4800 Oak Grove Dr., La Cañada Flintridge</a:t>
            </a:r>
          </a:p>
        </p:txBody>
      </p:sp>
    </p:spTree>
    <p:extLst>
      <p:ext uri="{BB962C8B-B14F-4D97-AF65-F5344CB8AC3E}">
        <p14:creationId xmlns:p14="http://schemas.microsoft.com/office/powerpoint/2010/main" val="9680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3a78de-2330-40ee-a86a-cbb0c56482b8" xsi:nil="true"/>
    <lcf76f155ced4ddcb4097134ff3c332f xmlns="15a0c5e0-bf80-4b0b-adce-b0091303aed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E9BB44E496F74CBCAD545FAA646B19" ma:contentTypeVersion="11" ma:contentTypeDescription="Create a new document." ma:contentTypeScope="" ma:versionID="6bad052020183575c08b77d0cc2d9fe1">
  <xsd:schema xmlns:xsd="http://www.w3.org/2001/XMLSchema" xmlns:xs="http://www.w3.org/2001/XMLSchema" xmlns:p="http://schemas.microsoft.com/office/2006/metadata/properties" xmlns:ns2="15a0c5e0-bf80-4b0b-adce-b0091303aed3" xmlns:ns3="893a78de-2330-40ee-a86a-cbb0c56482b8" targetNamespace="http://schemas.microsoft.com/office/2006/metadata/properties" ma:root="true" ma:fieldsID="7e360eecdc7daf9133897dab43cb9b42" ns2:_="" ns3:_="">
    <xsd:import namespace="15a0c5e0-bf80-4b0b-adce-b0091303aed3"/>
    <xsd:import namespace="893a78de-2330-40ee-a86a-cbb0c56482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a0c5e0-bf80-4b0b-adce-b0091303ae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3a78de-2330-40ee-a86a-cbb0c56482b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eb6a220-d178-4e7e-8f60-6df3e6a8819a}" ma:internalName="TaxCatchAll" ma:showField="CatchAllData" ma:web="893a78de-2330-40ee-a86a-cbb0c56482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BD3D25-57DC-45A5-A28A-6C8E3BF6773A}">
  <ds:schemaRefs>
    <ds:schemaRef ds:uri="15a0c5e0-bf80-4b0b-adce-b0091303aed3"/>
    <ds:schemaRef ds:uri="893a78de-2330-40ee-a86a-cbb0c56482b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07A4892-2C77-46C1-9C81-C95CD4BFF0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9E28FD-BE5D-446B-B7CF-AAC838572585}">
  <ds:schemaRefs>
    <ds:schemaRef ds:uri="15a0c5e0-bf80-4b0b-adce-b0091303aed3"/>
    <ds:schemaRef ds:uri="893a78de-2330-40ee-a86a-cbb0c56482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879</Words>
  <Application>Microsoft Office PowerPoint</Application>
  <PresentationFormat>Custom</PresentationFormat>
  <Paragraphs>137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Arial Narrow</vt:lpstr>
      <vt:lpstr>Calibri</vt:lpstr>
      <vt:lpstr>Cambria Math</vt:lpstr>
      <vt:lpstr>Helvetica</vt:lpstr>
      <vt:lpstr>Wingdings</vt:lpstr>
      <vt:lpstr>Office Theme</vt:lpstr>
      <vt:lpstr>PowerPoint Presentation</vt:lpstr>
    </vt:vector>
  </TitlesOfParts>
  <Company>SPIE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Escher</dc:creator>
  <cp:lastModifiedBy>Govern, James C. (GSFC-592.0)[AERODYNE INDUSTRIES]</cp:lastModifiedBy>
  <cp:revision>4</cp:revision>
  <dcterms:created xsi:type="dcterms:W3CDTF">2016-03-21T16:40:14Z</dcterms:created>
  <dcterms:modified xsi:type="dcterms:W3CDTF">2026-06-15T19:30:24Z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0x0101003FE9BB44E496F74CBCAD545FAA646B19</vt:lpwstr>
  </property>
  <property fmtid="{D5CDD505-2E9C-101B-9397-08002B2CF9AE}" pid="3" name="MediaServiceImageTags">
    <vt:lpwstr/>
  </property>
</Properties>
</file>