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376" r:id="rId2"/>
    <p:sldId id="324" r:id="rId3"/>
    <p:sldId id="379" r:id="rId4"/>
    <p:sldId id="380" r:id="rId5"/>
    <p:sldId id="381" r:id="rId6"/>
    <p:sldId id="382" r:id="rId7"/>
    <p:sldId id="383" r:id="rId8"/>
    <p:sldId id="27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1A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DBBF7D-FEF8-46E8-9133-0E83BC6FCA70}" v="114" dt="2026-08-05T22:14:35.070"/>
    <p1510:client id="{8B00725B-5060-4B6D-A2E3-8AB8231F90D9}" v="1" dt="2026-08-06T14:48:51.449"/>
    <p1510:client id="{B21387D5-E8A1-4312-8442-306830F39745}" v="1" dt="2026-08-06T21:38:27.1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9" autoAdjust="0"/>
    <p:restoredTop sz="94292" autoAdjust="0"/>
  </p:normalViewPr>
  <p:slideViewPr>
    <p:cSldViewPr snapToGrid="0">
      <p:cViewPr varScale="1">
        <p:scale>
          <a:sx n="116" d="100"/>
          <a:sy n="116" d="100"/>
        </p:scale>
        <p:origin x="102" y="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yman, Keanu M. (MSFC-EM42)" userId="90e50f1d-5ae2-4638-9193-1a57d69349a9" providerId="ADAL" clId="{080E3D8B-91CC-4700-9011-49F4750ABC8C}"/>
    <pc:docChg chg="undo redo custSel addSld delSld modSld sldOrd modMainMaster">
      <pc:chgData name="Brayman, Keanu M. (MSFC-EM42)" userId="90e50f1d-5ae2-4638-9193-1a57d69349a9" providerId="ADAL" clId="{080E3D8B-91CC-4700-9011-49F4750ABC8C}" dt="2026-08-06T21:16:58.098" v="5745" actId="1076"/>
      <pc:docMkLst>
        <pc:docMk/>
      </pc:docMkLst>
      <pc:sldChg chg="addSp delSp modSp add del mod ord">
        <pc:chgData name="Brayman, Keanu M. (MSFC-EM42)" userId="90e50f1d-5ae2-4638-9193-1a57d69349a9" providerId="ADAL" clId="{080E3D8B-91CC-4700-9011-49F4750ABC8C}" dt="2026-08-06T14:19:16.361" v="5396" actId="1076"/>
        <pc:sldMkLst>
          <pc:docMk/>
          <pc:sldMk cId="4225464367" sldId="279"/>
        </pc:sldMkLst>
        <pc:spChg chg="del mod">
          <ac:chgData name="Brayman, Keanu M. (MSFC-EM42)" userId="90e50f1d-5ae2-4638-9193-1a57d69349a9" providerId="ADAL" clId="{080E3D8B-91CC-4700-9011-49F4750ABC8C}" dt="2026-08-05T22:15:25.237" v="5338" actId="478"/>
          <ac:spMkLst>
            <pc:docMk/>
            <pc:sldMk cId="4225464367" sldId="279"/>
            <ac:spMk id="2" creationId="{4557B7AA-FC18-9721-0A1E-3C507559ABB0}"/>
          </ac:spMkLst>
        </pc:spChg>
        <pc:spChg chg="add del mod">
          <ac:chgData name="Brayman, Keanu M. (MSFC-EM42)" userId="90e50f1d-5ae2-4638-9193-1a57d69349a9" providerId="ADAL" clId="{080E3D8B-91CC-4700-9011-49F4750ABC8C}" dt="2026-08-05T22:15:49.657" v="5345" actId="478"/>
          <ac:spMkLst>
            <pc:docMk/>
            <pc:sldMk cId="4225464367" sldId="279"/>
            <ac:spMk id="3" creationId="{D4CF1B8E-6481-8935-08EE-370DD6EF2C5E}"/>
          </ac:spMkLst>
        </pc:spChg>
        <pc:spChg chg="add mod">
          <ac:chgData name="Brayman, Keanu M. (MSFC-EM42)" userId="90e50f1d-5ae2-4638-9193-1a57d69349a9" providerId="ADAL" clId="{080E3D8B-91CC-4700-9011-49F4750ABC8C}" dt="2026-08-06T14:19:16.361" v="5396" actId="1076"/>
          <ac:spMkLst>
            <pc:docMk/>
            <pc:sldMk cId="4225464367" sldId="279"/>
            <ac:spMk id="4" creationId="{4FCDC687-4FAC-385A-CAC6-CE0BF0D9A8E2}"/>
          </ac:spMkLst>
        </pc:spChg>
        <pc:spChg chg="add del mod">
          <ac:chgData name="Brayman, Keanu M. (MSFC-EM42)" userId="90e50f1d-5ae2-4638-9193-1a57d69349a9" providerId="ADAL" clId="{080E3D8B-91CC-4700-9011-49F4750ABC8C}" dt="2026-08-05T21:48:02.498" v="4699" actId="478"/>
          <ac:spMkLst>
            <pc:docMk/>
            <pc:sldMk cId="4225464367" sldId="279"/>
            <ac:spMk id="4" creationId="{6220985F-CC27-C158-50D7-DFB6E33CB413}"/>
          </ac:spMkLst>
        </pc:spChg>
        <pc:spChg chg="del">
          <ac:chgData name="Brayman, Keanu M. (MSFC-EM42)" userId="90e50f1d-5ae2-4638-9193-1a57d69349a9" providerId="ADAL" clId="{080E3D8B-91CC-4700-9011-49F4750ABC8C}" dt="2026-08-05T22:15:52.560" v="5347" actId="478"/>
          <ac:spMkLst>
            <pc:docMk/>
            <pc:sldMk cId="4225464367" sldId="279"/>
            <ac:spMk id="7" creationId="{D91AD792-0531-56FC-F3FA-B62A4092D24B}"/>
          </ac:spMkLst>
        </pc:spChg>
        <pc:spChg chg="add del mod">
          <ac:chgData name="Brayman, Keanu M. (MSFC-EM42)" userId="90e50f1d-5ae2-4638-9193-1a57d69349a9" providerId="ADAL" clId="{080E3D8B-91CC-4700-9011-49F4750ABC8C}" dt="2026-08-05T22:15:27.034" v="5339" actId="478"/>
          <ac:spMkLst>
            <pc:docMk/>
            <pc:sldMk cId="4225464367" sldId="279"/>
            <ac:spMk id="9" creationId="{4F7358C7-CFD3-EC54-23FA-DB7943CD22B1}"/>
          </ac:spMkLst>
        </pc:spChg>
        <pc:spChg chg="add del mod">
          <ac:chgData name="Brayman, Keanu M. (MSFC-EM42)" userId="90e50f1d-5ae2-4638-9193-1a57d69349a9" providerId="ADAL" clId="{080E3D8B-91CC-4700-9011-49F4750ABC8C}" dt="2026-08-05T22:15:48.004" v="5344" actId="478"/>
          <ac:spMkLst>
            <pc:docMk/>
            <pc:sldMk cId="4225464367" sldId="279"/>
            <ac:spMk id="11" creationId="{63BC7E0F-63FE-96BB-1DA2-69E55FAF0D2C}"/>
          </ac:spMkLst>
        </pc:spChg>
        <pc:spChg chg="add del mod">
          <ac:chgData name="Brayman, Keanu M. (MSFC-EM42)" userId="90e50f1d-5ae2-4638-9193-1a57d69349a9" providerId="ADAL" clId="{080E3D8B-91CC-4700-9011-49F4750ABC8C}" dt="2026-08-05T22:15:51.496" v="5346" actId="478"/>
          <ac:spMkLst>
            <pc:docMk/>
            <pc:sldMk cId="4225464367" sldId="279"/>
            <ac:spMk id="13" creationId="{382168FE-53D2-02D5-BA10-A790A33EF6F6}"/>
          </ac:spMkLst>
        </pc:spChg>
        <pc:picChg chg="add mod">
          <ac:chgData name="Brayman, Keanu M. (MSFC-EM42)" userId="90e50f1d-5ae2-4638-9193-1a57d69349a9" providerId="ADAL" clId="{080E3D8B-91CC-4700-9011-49F4750ABC8C}" dt="2026-08-06T14:19:16.361" v="5396" actId="1076"/>
          <ac:picMkLst>
            <pc:docMk/>
            <pc:sldMk cId="4225464367" sldId="279"/>
            <ac:picMk id="6" creationId="{AB7D0261-8638-FF43-390B-15135F0C13C9}"/>
          </ac:picMkLst>
        </pc:picChg>
      </pc:sldChg>
      <pc:sldChg chg="addSp delSp modSp add mod ord">
        <pc:chgData name="Brayman, Keanu M. (MSFC-EM42)" userId="90e50f1d-5ae2-4638-9193-1a57d69349a9" providerId="ADAL" clId="{080E3D8B-91CC-4700-9011-49F4750ABC8C}" dt="2026-08-06T15:41:46.118" v="5740" actId="1076"/>
        <pc:sldMkLst>
          <pc:docMk/>
          <pc:sldMk cId="3690901744" sldId="324"/>
        </pc:sldMkLst>
        <pc:spChg chg="del mod">
          <ac:chgData name="Brayman, Keanu M. (MSFC-EM42)" userId="90e50f1d-5ae2-4638-9193-1a57d69349a9" providerId="ADAL" clId="{080E3D8B-91CC-4700-9011-49F4750ABC8C}" dt="2026-08-06T15:33:21.941" v="5680" actId="478"/>
          <ac:spMkLst>
            <pc:docMk/>
            <pc:sldMk cId="3690901744" sldId="324"/>
            <ac:spMk id="3" creationId="{AB19988A-C8AC-2115-72C4-C087BD5B292A}"/>
          </ac:spMkLst>
        </pc:spChg>
        <pc:spChg chg="add del mod ord">
          <ac:chgData name="Brayman, Keanu M. (MSFC-EM42)" userId="90e50f1d-5ae2-4638-9193-1a57d69349a9" providerId="ADAL" clId="{080E3D8B-91CC-4700-9011-49F4750ABC8C}" dt="2026-08-06T15:39:17.587" v="5724" actId="207"/>
          <ac:spMkLst>
            <pc:docMk/>
            <pc:sldMk cId="3690901744" sldId="324"/>
            <ac:spMk id="6" creationId="{EDF11D37-9177-50FA-EEC4-CEBFB10CCA08}"/>
          </ac:spMkLst>
        </pc:spChg>
        <pc:spChg chg="mod">
          <ac:chgData name="Brayman, Keanu M. (MSFC-EM42)" userId="90e50f1d-5ae2-4638-9193-1a57d69349a9" providerId="ADAL" clId="{080E3D8B-91CC-4700-9011-49F4750ABC8C}" dt="2026-08-05T20:29:01.565" v="3700" actId="1076"/>
          <ac:spMkLst>
            <pc:docMk/>
            <pc:sldMk cId="3690901744" sldId="324"/>
            <ac:spMk id="20" creationId="{6BFEE36E-080F-1FD5-14CE-FC966D587023}"/>
          </ac:spMkLst>
        </pc:spChg>
        <pc:spChg chg="mod">
          <ac:chgData name="Brayman, Keanu M. (MSFC-EM42)" userId="90e50f1d-5ae2-4638-9193-1a57d69349a9" providerId="ADAL" clId="{080E3D8B-91CC-4700-9011-49F4750ABC8C}" dt="2026-08-05T00:16:09.858" v="2605" actId="1076"/>
          <ac:spMkLst>
            <pc:docMk/>
            <pc:sldMk cId="3690901744" sldId="324"/>
            <ac:spMk id="22" creationId="{1DCEA95D-A4DA-E836-E251-8E844D83749E}"/>
          </ac:spMkLst>
        </pc:spChg>
        <pc:spChg chg="add del mod">
          <ac:chgData name="Brayman, Keanu M. (MSFC-EM42)" userId="90e50f1d-5ae2-4638-9193-1a57d69349a9" providerId="ADAL" clId="{080E3D8B-91CC-4700-9011-49F4750ABC8C}" dt="2026-08-05T20:29:06.357" v="3701" actId="1076"/>
          <ac:spMkLst>
            <pc:docMk/>
            <pc:sldMk cId="3690901744" sldId="324"/>
            <ac:spMk id="24" creationId="{793C726A-3500-1210-DD8F-6FE7B067B0AB}"/>
          </ac:spMkLst>
        </pc:spChg>
        <pc:spChg chg="mod">
          <ac:chgData name="Brayman, Keanu M. (MSFC-EM42)" userId="90e50f1d-5ae2-4638-9193-1a57d69349a9" providerId="ADAL" clId="{080E3D8B-91CC-4700-9011-49F4750ABC8C}" dt="2026-08-05T00:16:09.858" v="2605" actId="1076"/>
          <ac:spMkLst>
            <pc:docMk/>
            <pc:sldMk cId="3690901744" sldId="324"/>
            <ac:spMk id="26" creationId="{F9540E19-D420-B4CD-F21E-47C4BDAC8033}"/>
          </ac:spMkLst>
        </pc:spChg>
        <pc:spChg chg="mod">
          <ac:chgData name="Brayman, Keanu M. (MSFC-EM42)" userId="90e50f1d-5ae2-4638-9193-1a57d69349a9" providerId="ADAL" clId="{080E3D8B-91CC-4700-9011-49F4750ABC8C}" dt="2026-08-05T20:29:15.341" v="3704" actId="1076"/>
          <ac:spMkLst>
            <pc:docMk/>
            <pc:sldMk cId="3690901744" sldId="324"/>
            <ac:spMk id="28" creationId="{16176FB7-4E06-A3A2-972E-49333752A031}"/>
          </ac:spMkLst>
        </pc:spChg>
        <pc:spChg chg="mod">
          <ac:chgData name="Brayman, Keanu M. (MSFC-EM42)" userId="90e50f1d-5ae2-4638-9193-1a57d69349a9" providerId="ADAL" clId="{080E3D8B-91CC-4700-9011-49F4750ABC8C}" dt="2026-08-05T00:16:09.858" v="2605" actId="1076"/>
          <ac:spMkLst>
            <pc:docMk/>
            <pc:sldMk cId="3690901744" sldId="324"/>
            <ac:spMk id="30" creationId="{7E48C374-43C7-7659-F2FE-1584D00DD27A}"/>
          </ac:spMkLst>
        </pc:spChg>
        <pc:spChg chg="mod">
          <ac:chgData name="Brayman, Keanu M. (MSFC-EM42)" userId="90e50f1d-5ae2-4638-9193-1a57d69349a9" providerId="ADAL" clId="{080E3D8B-91CC-4700-9011-49F4750ABC8C}" dt="2026-08-05T20:24:01.072" v="3656" actId="207"/>
          <ac:spMkLst>
            <pc:docMk/>
            <pc:sldMk cId="3690901744" sldId="324"/>
            <ac:spMk id="32" creationId="{B48DB491-2180-D46C-E21F-9A865796FCA7}"/>
          </ac:spMkLst>
        </pc:spChg>
        <pc:picChg chg="add del mod">
          <ac:chgData name="Brayman, Keanu M. (MSFC-EM42)" userId="90e50f1d-5ae2-4638-9193-1a57d69349a9" providerId="ADAL" clId="{080E3D8B-91CC-4700-9011-49F4750ABC8C}" dt="2026-08-06T15:40:51.398" v="5737" actId="1076"/>
          <ac:picMkLst>
            <pc:docMk/>
            <pc:sldMk cId="3690901744" sldId="324"/>
            <ac:picMk id="2" creationId="{464BC43C-CB83-0DF7-4594-8EFE67198AAC}"/>
          </ac:picMkLst>
        </pc:picChg>
        <pc:picChg chg="add del mod">
          <ac:chgData name="Brayman, Keanu M. (MSFC-EM42)" userId="90e50f1d-5ae2-4638-9193-1a57d69349a9" providerId="ADAL" clId="{080E3D8B-91CC-4700-9011-49F4750ABC8C}" dt="2026-08-06T15:30:55.608" v="5657" actId="22"/>
          <ac:picMkLst>
            <pc:docMk/>
            <pc:sldMk cId="3690901744" sldId="324"/>
            <ac:picMk id="4" creationId="{AC0CB3AE-289F-EAA2-E693-B43BB2B46C9C}"/>
          </ac:picMkLst>
        </pc:picChg>
        <pc:picChg chg="add mod">
          <ac:chgData name="Brayman, Keanu M. (MSFC-EM42)" userId="90e50f1d-5ae2-4638-9193-1a57d69349a9" providerId="ADAL" clId="{080E3D8B-91CC-4700-9011-49F4750ABC8C}" dt="2026-08-06T15:41:46.118" v="5740" actId="1076"/>
          <ac:picMkLst>
            <pc:docMk/>
            <pc:sldMk cId="3690901744" sldId="324"/>
            <ac:picMk id="8" creationId="{2396AC8D-BF21-D76B-185C-54E7A97418CF}"/>
          </ac:picMkLst>
        </pc:picChg>
        <pc:picChg chg="add mod modCrop">
          <ac:chgData name="Brayman, Keanu M. (MSFC-EM42)" userId="90e50f1d-5ae2-4638-9193-1a57d69349a9" providerId="ADAL" clId="{080E3D8B-91CC-4700-9011-49F4750ABC8C}" dt="2026-08-04T21:19:26.161" v="353" actId="1076"/>
          <ac:picMkLst>
            <pc:docMk/>
            <pc:sldMk cId="3690901744" sldId="324"/>
            <ac:picMk id="43" creationId="{BEC66797-32A0-B37D-4FBD-4DF41A09132A}"/>
          </ac:picMkLst>
        </pc:picChg>
        <pc:picChg chg="add del mod modCrop">
          <ac:chgData name="Brayman, Keanu M. (MSFC-EM42)" userId="90e50f1d-5ae2-4638-9193-1a57d69349a9" providerId="ADAL" clId="{080E3D8B-91CC-4700-9011-49F4750ABC8C}" dt="2026-08-06T15:29:15.330" v="5641" actId="478"/>
          <ac:picMkLst>
            <pc:docMk/>
            <pc:sldMk cId="3690901744" sldId="324"/>
            <ac:picMk id="44" creationId="{4C5D0147-DF28-420E-B78D-2DDBAD7899D7}"/>
          </ac:picMkLst>
        </pc:picChg>
        <pc:picChg chg="add mod modCrop">
          <ac:chgData name="Brayman, Keanu M. (MSFC-EM42)" userId="90e50f1d-5ae2-4638-9193-1a57d69349a9" providerId="ADAL" clId="{080E3D8B-91CC-4700-9011-49F4750ABC8C}" dt="2026-08-05T20:27:11.845" v="3688" actId="1076"/>
          <ac:picMkLst>
            <pc:docMk/>
            <pc:sldMk cId="3690901744" sldId="324"/>
            <ac:picMk id="45" creationId="{66DDBD96-63C3-29F4-F2B9-71B9B847F037}"/>
          </ac:picMkLst>
        </pc:picChg>
        <pc:cxnChg chg="add del mod">
          <ac:chgData name="Brayman, Keanu M. (MSFC-EM42)" userId="90e50f1d-5ae2-4638-9193-1a57d69349a9" providerId="ADAL" clId="{080E3D8B-91CC-4700-9011-49F4750ABC8C}" dt="2026-08-05T20:27:53.886" v="3692" actId="478"/>
          <ac:cxnSpMkLst>
            <pc:docMk/>
            <pc:sldMk cId="3690901744" sldId="324"/>
            <ac:cxnSpMk id="2" creationId="{8CBF1006-495F-8428-A48D-0DCD0456BFAF}"/>
          </ac:cxnSpMkLst>
        </pc:cxnChg>
        <pc:cxnChg chg="add mod">
          <ac:chgData name="Brayman, Keanu M. (MSFC-EM42)" userId="90e50f1d-5ae2-4638-9193-1a57d69349a9" providerId="ADAL" clId="{080E3D8B-91CC-4700-9011-49F4750ABC8C}" dt="2026-08-05T20:28:04.848" v="3694" actId="14100"/>
          <ac:cxnSpMkLst>
            <pc:docMk/>
            <pc:sldMk cId="3690901744" sldId="324"/>
            <ac:cxnSpMk id="5" creationId="{883AB710-E593-D0E8-1653-A482CA620E8B}"/>
          </ac:cxnSpMkLst>
        </pc:cxnChg>
        <pc:cxnChg chg="add mod">
          <ac:chgData name="Brayman, Keanu M. (MSFC-EM42)" userId="90e50f1d-5ae2-4638-9193-1a57d69349a9" providerId="ADAL" clId="{080E3D8B-91CC-4700-9011-49F4750ABC8C}" dt="2026-08-06T15:41:46.118" v="5740" actId="1076"/>
          <ac:cxnSpMkLst>
            <pc:docMk/>
            <pc:sldMk cId="3690901744" sldId="324"/>
            <ac:cxnSpMk id="10" creationId="{B74D8F48-2D01-AAC1-FF40-88873C217443}"/>
          </ac:cxnSpMkLst>
        </pc:cxnChg>
        <pc:cxnChg chg="mod">
          <ac:chgData name="Brayman, Keanu M. (MSFC-EM42)" userId="90e50f1d-5ae2-4638-9193-1a57d69349a9" providerId="ADAL" clId="{080E3D8B-91CC-4700-9011-49F4750ABC8C}" dt="2026-08-05T20:26:56.713" v="3687" actId="208"/>
          <ac:cxnSpMkLst>
            <pc:docMk/>
            <pc:sldMk cId="3690901744" sldId="324"/>
            <ac:cxnSpMk id="17" creationId="{2BFECA26-E437-32B8-3B28-6C4869FDD67C}"/>
          </ac:cxnSpMkLst>
        </pc:cxnChg>
        <pc:cxnChg chg="mod">
          <ac:chgData name="Brayman, Keanu M. (MSFC-EM42)" userId="90e50f1d-5ae2-4638-9193-1a57d69349a9" providerId="ADAL" clId="{080E3D8B-91CC-4700-9011-49F4750ABC8C}" dt="2026-08-05T20:26:56.713" v="3687" actId="208"/>
          <ac:cxnSpMkLst>
            <pc:docMk/>
            <pc:sldMk cId="3690901744" sldId="324"/>
            <ac:cxnSpMk id="18" creationId="{6D00C51E-9E2E-13BF-6879-A45862ED4899}"/>
          </ac:cxnSpMkLst>
        </pc:cxnChg>
      </pc:sldChg>
      <pc:sldChg chg="add del">
        <pc:chgData name="Brayman, Keanu M. (MSFC-EM42)" userId="90e50f1d-5ae2-4638-9193-1a57d69349a9" providerId="ADAL" clId="{080E3D8B-91CC-4700-9011-49F4750ABC8C}" dt="2026-08-05T21:41:35.871" v="4641" actId="47"/>
        <pc:sldMkLst>
          <pc:docMk/>
          <pc:sldMk cId="1726589342" sldId="338"/>
        </pc:sldMkLst>
      </pc:sldChg>
      <pc:sldChg chg="addSp delSp modSp mod">
        <pc:chgData name="Brayman, Keanu M. (MSFC-EM42)" userId="90e50f1d-5ae2-4638-9193-1a57d69349a9" providerId="ADAL" clId="{080E3D8B-91CC-4700-9011-49F4750ABC8C}" dt="2026-08-06T16:54:06.189" v="5744" actId="1076"/>
        <pc:sldMkLst>
          <pc:docMk/>
          <pc:sldMk cId="2702463256" sldId="376"/>
        </pc:sldMkLst>
        <pc:spChg chg="mod">
          <ac:chgData name="Brayman, Keanu M. (MSFC-EM42)" userId="90e50f1d-5ae2-4638-9193-1a57d69349a9" providerId="ADAL" clId="{080E3D8B-91CC-4700-9011-49F4750ABC8C}" dt="2026-08-04T23:11:47.108" v="994" actId="120"/>
          <ac:spMkLst>
            <pc:docMk/>
            <pc:sldMk cId="2702463256" sldId="376"/>
            <ac:spMk id="2" creationId="{2F59C4C9-0E36-78E3-EF03-4A90D20526A7}"/>
          </ac:spMkLst>
        </pc:spChg>
        <pc:spChg chg="add mod">
          <ac:chgData name="Brayman, Keanu M. (MSFC-EM42)" userId="90e50f1d-5ae2-4638-9193-1a57d69349a9" providerId="ADAL" clId="{080E3D8B-91CC-4700-9011-49F4750ABC8C}" dt="2026-08-06T14:20:22.611" v="5401" actId="14100"/>
          <ac:spMkLst>
            <pc:docMk/>
            <pc:sldMk cId="2702463256" sldId="376"/>
            <ac:spMk id="4" creationId="{EF62EE8C-397A-3FFF-0089-E6C222F364C4}"/>
          </ac:spMkLst>
        </pc:spChg>
        <pc:spChg chg="mod">
          <ac:chgData name="Brayman, Keanu M. (MSFC-EM42)" userId="90e50f1d-5ae2-4638-9193-1a57d69349a9" providerId="ADAL" clId="{080E3D8B-91CC-4700-9011-49F4750ABC8C}" dt="2026-08-04T23:41:59.557" v="1701" actId="1076"/>
          <ac:spMkLst>
            <pc:docMk/>
            <pc:sldMk cId="2702463256" sldId="376"/>
            <ac:spMk id="11" creationId="{2C86DBA1-A274-4224-9311-258775CAD6D2}"/>
          </ac:spMkLst>
        </pc:spChg>
        <pc:spChg chg="mod">
          <ac:chgData name="Brayman, Keanu M. (MSFC-EM42)" userId="90e50f1d-5ae2-4638-9193-1a57d69349a9" providerId="ADAL" clId="{080E3D8B-91CC-4700-9011-49F4750ABC8C}" dt="2026-08-04T23:11:08.655" v="977" actId="1076"/>
          <ac:spMkLst>
            <pc:docMk/>
            <pc:sldMk cId="2702463256" sldId="376"/>
            <ac:spMk id="12" creationId="{184149E3-C33D-E62C-82BA-65A6E012E859}"/>
          </ac:spMkLst>
        </pc:spChg>
        <pc:spChg chg="add mod">
          <ac:chgData name="Brayman, Keanu M. (MSFC-EM42)" userId="90e50f1d-5ae2-4638-9193-1a57d69349a9" providerId="ADAL" clId="{080E3D8B-91CC-4700-9011-49F4750ABC8C}" dt="2026-08-06T14:20:41.845" v="5402" actId="1076"/>
          <ac:spMkLst>
            <pc:docMk/>
            <pc:sldMk cId="2702463256" sldId="376"/>
            <ac:spMk id="15" creationId="{4A245A38-C81B-3E29-0483-73073CA406D9}"/>
          </ac:spMkLst>
        </pc:spChg>
        <pc:picChg chg="mod modCrop">
          <ac:chgData name="Brayman, Keanu M. (MSFC-EM42)" userId="90e50f1d-5ae2-4638-9193-1a57d69349a9" providerId="ADAL" clId="{080E3D8B-91CC-4700-9011-49F4750ABC8C}" dt="2026-08-05T14:53:24.277" v="3001" actId="18131"/>
          <ac:picMkLst>
            <pc:docMk/>
            <pc:sldMk cId="2702463256" sldId="376"/>
            <ac:picMk id="5" creationId="{AD0D9101-838D-2CF9-19C5-F753AB67D2D4}"/>
          </ac:picMkLst>
        </pc:picChg>
        <pc:picChg chg="mod">
          <ac:chgData name="Brayman, Keanu M. (MSFC-EM42)" userId="90e50f1d-5ae2-4638-9193-1a57d69349a9" providerId="ADAL" clId="{080E3D8B-91CC-4700-9011-49F4750ABC8C}" dt="2026-08-05T00:06:01.011" v="2444" actId="14826"/>
          <ac:picMkLst>
            <pc:docMk/>
            <pc:sldMk cId="2702463256" sldId="376"/>
            <ac:picMk id="6" creationId="{2A49B5CC-858B-96D5-BFA7-6A7D5D57CA3A}"/>
          </ac:picMkLst>
        </pc:picChg>
        <pc:picChg chg="mod">
          <ac:chgData name="Brayman, Keanu M. (MSFC-EM42)" userId="90e50f1d-5ae2-4638-9193-1a57d69349a9" providerId="ADAL" clId="{080E3D8B-91CC-4700-9011-49F4750ABC8C}" dt="2026-08-06T16:54:06.189" v="5744" actId="1076"/>
          <ac:picMkLst>
            <pc:docMk/>
            <pc:sldMk cId="2702463256" sldId="376"/>
            <ac:picMk id="10" creationId="{61F9DE4A-9F06-F94D-65A2-2E22BEB1FD19}"/>
          </ac:picMkLst>
        </pc:picChg>
        <pc:picChg chg="mod">
          <ac:chgData name="Brayman, Keanu M. (MSFC-EM42)" userId="90e50f1d-5ae2-4638-9193-1a57d69349a9" providerId="ADAL" clId="{080E3D8B-91CC-4700-9011-49F4750ABC8C}" dt="2026-08-04T23:11:08.655" v="977" actId="1076"/>
          <ac:picMkLst>
            <pc:docMk/>
            <pc:sldMk cId="2702463256" sldId="376"/>
            <ac:picMk id="16" creationId="{7F5290F0-3E58-F542-C758-4756F26A966F}"/>
          </ac:picMkLst>
        </pc:picChg>
        <pc:cxnChg chg="mod">
          <ac:chgData name="Brayman, Keanu M. (MSFC-EM42)" userId="90e50f1d-5ae2-4638-9193-1a57d69349a9" providerId="ADAL" clId="{080E3D8B-91CC-4700-9011-49F4750ABC8C}" dt="2026-08-04T23:11:08.655" v="977" actId="1076"/>
          <ac:cxnSpMkLst>
            <pc:docMk/>
            <pc:sldMk cId="2702463256" sldId="376"/>
            <ac:cxnSpMk id="13" creationId="{39C44BC0-5269-774D-E63A-78F70945DC4C}"/>
          </ac:cxnSpMkLst>
        </pc:cxnChg>
      </pc:sldChg>
      <pc:sldChg chg="addSp delSp modSp add del mod modShow">
        <pc:chgData name="Brayman, Keanu M. (MSFC-EM42)" userId="90e50f1d-5ae2-4638-9193-1a57d69349a9" providerId="ADAL" clId="{080E3D8B-91CC-4700-9011-49F4750ABC8C}" dt="2026-08-05T00:42:51.015" v="2865" actId="47"/>
        <pc:sldMkLst>
          <pc:docMk/>
          <pc:sldMk cId="1530334426" sldId="377"/>
        </pc:sldMkLst>
        <pc:spChg chg="mod">
          <ac:chgData name="Brayman, Keanu M. (MSFC-EM42)" userId="90e50f1d-5ae2-4638-9193-1a57d69349a9" providerId="ADAL" clId="{080E3D8B-91CC-4700-9011-49F4750ABC8C}" dt="2026-08-05T00:04:52.695" v="2431" actId="20577"/>
          <ac:spMkLst>
            <pc:docMk/>
            <pc:sldMk cId="1530334426" sldId="377"/>
            <ac:spMk id="32" creationId="{11826BE1-28F6-73B8-0FA4-4196CA252677}"/>
          </ac:spMkLst>
        </pc:spChg>
        <pc:picChg chg="add del mod">
          <ac:chgData name="Brayman, Keanu M. (MSFC-EM42)" userId="90e50f1d-5ae2-4638-9193-1a57d69349a9" providerId="ADAL" clId="{080E3D8B-91CC-4700-9011-49F4750ABC8C}" dt="2026-08-05T00:05:15.215" v="2434" actId="14100"/>
          <ac:picMkLst>
            <pc:docMk/>
            <pc:sldMk cId="1530334426" sldId="377"/>
            <ac:picMk id="11" creationId="{D4440FD4-DC4B-8295-8BF5-F3D89C8ACBF8}"/>
          </ac:picMkLst>
        </pc:picChg>
        <pc:picChg chg="add mod">
          <ac:chgData name="Brayman, Keanu M. (MSFC-EM42)" userId="90e50f1d-5ae2-4638-9193-1a57d69349a9" providerId="ADAL" clId="{080E3D8B-91CC-4700-9011-49F4750ABC8C}" dt="2026-08-05T00:05:54.262" v="2443" actId="14826"/>
          <ac:picMkLst>
            <pc:docMk/>
            <pc:sldMk cId="1530334426" sldId="377"/>
            <ac:picMk id="13" creationId="{45ADDD60-116D-6273-2F58-725517A418FD}"/>
          </ac:picMkLst>
        </pc:picChg>
        <pc:picChg chg="add mod">
          <ac:chgData name="Brayman, Keanu M. (MSFC-EM42)" userId="90e50f1d-5ae2-4638-9193-1a57d69349a9" providerId="ADAL" clId="{080E3D8B-91CC-4700-9011-49F4750ABC8C}" dt="2026-08-05T00:05:15.608" v="2435" actId="14100"/>
          <ac:picMkLst>
            <pc:docMk/>
            <pc:sldMk cId="1530334426" sldId="377"/>
            <ac:picMk id="23" creationId="{71FD3FDB-EEAB-7D21-BC36-8FB95F1C84C2}"/>
          </ac:picMkLst>
        </pc:picChg>
        <pc:picChg chg="add del">
          <ac:chgData name="Brayman, Keanu M. (MSFC-EM42)" userId="90e50f1d-5ae2-4638-9193-1a57d69349a9" providerId="ADAL" clId="{080E3D8B-91CC-4700-9011-49F4750ABC8C}" dt="2026-08-05T00:02:13.235" v="2411" actId="22"/>
          <ac:picMkLst>
            <pc:docMk/>
            <pc:sldMk cId="1530334426" sldId="377"/>
            <ac:picMk id="38" creationId="{8D174E75-4B8D-4841-3A9E-AEAF415C06C3}"/>
          </ac:picMkLst>
        </pc:picChg>
      </pc:sldChg>
      <pc:sldChg chg="modSp add del mod">
        <pc:chgData name="Brayman, Keanu M. (MSFC-EM42)" userId="90e50f1d-5ae2-4638-9193-1a57d69349a9" providerId="ADAL" clId="{080E3D8B-91CC-4700-9011-49F4750ABC8C}" dt="2026-08-05T00:42:48.345" v="2864" actId="47"/>
        <pc:sldMkLst>
          <pc:docMk/>
          <pc:sldMk cId="80980527" sldId="378"/>
        </pc:sldMkLst>
        <pc:spChg chg="mod">
          <ac:chgData name="Brayman, Keanu M. (MSFC-EM42)" userId="90e50f1d-5ae2-4638-9193-1a57d69349a9" providerId="ADAL" clId="{080E3D8B-91CC-4700-9011-49F4750ABC8C}" dt="2026-08-05T00:03:14.941" v="2423" actId="113"/>
          <ac:spMkLst>
            <pc:docMk/>
            <pc:sldMk cId="80980527" sldId="378"/>
            <ac:spMk id="32" creationId="{409D483D-312F-56AA-E3A5-663350EAB47F}"/>
          </ac:spMkLst>
        </pc:spChg>
        <pc:picChg chg="mod modCrop">
          <ac:chgData name="Brayman, Keanu M. (MSFC-EM42)" userId="90e50f1d-5ae2-4638-9193-1a57d69349a9" providerId="ADAL" clId="{080E3D8B-91CC-4700-9011-49F4750ABC8C}" dt="2026-08-05T00:01:42.185" v="2409" actId="18131"/>
          <ac:picMkLst>
            <pc:docMk/>
            <pc:sldMk cId="80980527" sldId="378"/>
            <ac:picMk id="13" creationId="{6B79FA44-5676-EC6A-498E-A26D46A43A21}"/>
          </ac:picMkLst>
        </pc:picChg>
      </pc:sldChg>
      <pc:sldChg chg="addSp delSp modSp add mod">
        <pc:chgData name="Brayman, Keanu M. (MSFC-EM42)" userId="90e50f1d-5ae2-4638-9193-1a57d69349a9" providerId="ADAL" clId="{080E3D8B-91CC-4700-9011-49F4750ABC8C}" dt="2026-08-06T14:21:20.227" v="5406" actId="2"/>
        <pc:sldMkLst>
          <pc:docMk/>
          <pc:sldMk cId="764338458" sldId="379"/>
        </pc:sldMkLst>
        <pc:spChg chg="mod">
          <ac:chgData name="Brayman, Keanu M. (MSFC-EM42)" userId="90e50f1d-5ae2-4638-9193-1a57d69349a9" providerId="ADAL" clId="{080E3D8B-91CC-4700-9011-49F4750ABC8C}" dt="2026-08-06T14:21:20.227" v="5406" actId="2"/>
          <ac:spMkLst>
            <pc:docMk/>
            <pc:sldMk cId="764338458" sldId="379"/>
            <ac:spMk id="22" creationId="{D715564D-51A5-3BA2-5E97-EDE51F32E9CB}"/>
          </ac:spMkLst>
        </pc:spChg>
        <pc:spChg chg="mod">
          <ac:chgData name="Brayman, Keanu M. (MSFC-EM42)" userId="90e50f1d-5ae2-4638-9193-1a57d69349a9" providerId="ADAL" clId="{080E3D8B-91CC-4700-9011-49F4750ABC8C}" dt="2026-08-05T00:05:23.639" v="2436"/>
          <ac:spMkLst>
            <pc:docMk/>
            <pc:sldMk cId="764338458" sldId="379"/>
            <ac:spMk id="32" creationId="{39C39296-01DD-53C1-2C22-71ABADA2A5E2}"/>
          </ac:spMkLst>
        </pc:spChg>
        <pc:picChg chg="add mod">
          <ac:chgData name="Brayman, Keanu M. (MSFC-EM42)" userId="90e50f1d-5ae2-4638-9193-1a57d69349a9" providerId="ADAL" clId="{080E3D8B-91CC-4700-9011-49F4750ABC8C}" dt="2026-08-05T00:11:09.210" v="2489" actId="1076"/>
          <ac:picMkLst>
            <pc:docMk/>
            <pc:sldMk cId="764338458" sldId="379"/>
            <ac:picMk id="3" creationId="{3D6A989F-981B-2CB1-E36C-3D0BCCD93825}"/>
          </ac:picMkLst>
        </pc:picChg>
        <pc:picChg chg="add mod">
          <ac:chgData name="Brayman, Keanu M. (MSFC-EM42)" userId="90e50f1d-5ae2-4638-9193-1a57d69349a9" providerId="ADAL" clId="{080E3D8B-91CC-4700-9011-49F4750ABC8C}" dt="2026-08-05T00:42:32.515" v="2863" actId="1076"/>
          <ac:picMkLst>
            <pc:docMk/>
            <pc:sldMk cId="764338458" sldId="379"/>
            <ac:picMk id="5" creationId="{21DDE37B-E25D-EA19-3B86-FB310DB76BB2}"/>
          </ac:picMkLst>
        </pc:picChg>
        <pc:picChg chg="add mod">
          <ac:chgData name="Brayman, Keanu M. (MSFC-EM42)" userId="90e50f1d-5ae2-4638-9193-1a57d69349a9" providerId="ADAL" clId="{080E3D8B-91CC-4700-9011-49F4750ABC8C}" dt="2026-08-05T00:41:57.093" v="2861" actId="1076"/>
          <ac:picMkLst>
            <pc:docMk/>
            <pc:sldMk cId="764338458" sldId="379"/>
            <ac:picMk id="7" creationId="{3971D667-8A4F-CDF1-4783-2EADED67A3EE}"/>
          </ac:picMkLst>
        </pc:picChg>
        <pc:picChg chg="add mod">
          <ac:chgData name="Brayman, Keanu M. (MSFC-EM42)" userId="90e50f1d-5ae2-4638-9193-1a57d69349a9" providerId="ADAL" clId="{080E3D8B-91CC-4700-9011-49F4750ABC8C}" dt="2026-08-05T00:11:09.210" v="2489" actId="1076"/>
          <ac:picMkLst>
            <pc:docMk/>
            <pc:sldMk cId="764338458" sldId="379"/>
            <ac:picMk id="9" creationId="{E08B92F6-09C4-6D74-A1DE-403DDA724E7F}"/>
          </ac:picMkLst>
        </pc:picChg>
        <pc:picChg chg="del">
          <ac:chgData name="Brayman, Keanu M. (MSFC-EM42)" userId="90e50f1d-5ae2-4638-9193-1a57d69349a9" providerId="ADAL" clId="{080E3D8B-91CC-4700-9011-49F4750ABC8C}" dt="2026-08-05T00:02:19.689" v="2416" actId="478"/>
          <ac:picMkLst>
            <pc:docMk/>
            <pc:sldMk cId="764338458" sldId="379"/>
            <ac:picMk id="11" creationId="{F52D9001-D554-240F-14E4-6A8DD76A770A}"/>
          </ac:picMkLst>
        </pc:picChg>
        <pc:picChg chg="del mod">
          <ac:chgData name="Brayman, Keanu M. (MSFC-EM42)" userId="90e50f1d-5ae2-4638-9193-1a57d69349a9" providerId="ADAL" clId="{080E3D8B-91CC-4700-9011-49F4750ABC8C}" dt="2026-08-05T00:05:27.683" v="2437" actId="478"/>
          <ac:picMkLst>
            <pc:docMk/>
            <pc:sldMk cId="764338458" sldId="379"/>
            <ac:picMk id="13" creationId="{B6AB803F-6AD6-CCF5-5ED8-54C57ADD1651}"/>
          </ac:picMkLst>
        </pc:picChg>
        <pc:picChg chg="del">
          <ac:chgData name="Brayman, Keanu M. (MSFC-EM42)" userId="90e50f1d-5ae2-4638-9193-1a57d69349a9" providerId="ADAL" clId="{080E3D8B-91CC-4700-9011-49F4750ABC8C}" dt="2026-08-05T00:02:19.928" v="2417" actId="478"/>
          <ac:picMkLst>
            <pc:docMk/>
            <pc:sldMk cId="764338458" sldId="379"/>
            <ac:picMk id="19" creationId="{953BD26D-4F72-2D65-F076-F17B48C3BB16}"/>
          </ac:picMkLst>
        </pc:picChg>
        <pc:picChg chg="del">
          <ac:chgData name="Brayman, Keanu M. (MSFC-EM42)" userId="90e50f1d-5ae2-4638-9193-1a57d69349a9" providerId="ADAL" clId="{080E3D8B-91CC-4700-9011-49F4750ABC8C}" dt="2026-08-05T00:02:19.153" v="2415" actId="478"/>
          <ac:picMkLst>
            <pc:docMk/>
            <pc:sldMk cId="764338458" sldId="379"/>
            <ac:picMk id="23" creationId="{84406161-DA3A-397E-4805-1880828904A4}"/>
          </ac:picMkLst>
        </pc:picChg>
        <pc:cxnChg chg="add del mod">
          <ac:chgData name="Brayman, Keanu M. (MSFC-EM42)" userId="90e50f1d-5ae2-4638-9193-1a57d69349a9" providerId="ADAL" clId="{080E3D8B-91CC-4700-9011-49F4750ABC8C}" dt="2026-08-05T20:28:14.166" v="3695" actId="478"/>
          <ac:cxnSpMkLst>
            <pc:docMk/>
            <pc:sldMk cId="764338458" sldId="379"/>
            <ac:cxnSpMk id="2" creationId="{26757B2E-3F0B-AC41-B614-391D108DCF86}"/>
          </ac:cxnSpMkLst>
        </pc:cxnChg>
        <pc:cxnChg chg="add mod">
          <ac:chgData name="Brayman, Keanu M. (MSFC-EM42)" userId="90e50f1d-5ae2-4638-9193-1a57d69349a9" providerId="ADAL" clId="{080E3D8B-91CC-4700-9011-49F4750ABC8C}" dt="2026-08-05T20:28:21.073" v="3696"/>
          <ac:cxnSpMkLst>
            <pc:docMk/>
            <pc:sldMk cId="764338458" sldId="379"/>
            <ac:cxnSpMk id="6" creationId="{811EB73F-F337-C832-48C4-751DAA9F32BD}"/>
          </ac:cxnSpMkLst>
        </pc:cxnChg>
        <pc:cxnChg chg="add del mod">
          <ac:chgData name="Brayman, Keanu M. (MSFC-EM42)" userId="90e50f1d-5ae2-4638-9193-1a57d69349a9" providerId="ADAL" clId="{080E3D8B-91CC-4700-9011-49F4750ABC8C}" dt="2026-08-05T20:26:49.203" v="3682" actId="208"/>
          <ac:cxnSpMkLst>
            <pc:docMk/>
            <pc:sldMk cId="764338458" sldId="379"/>
            <ac:cxnSpMk id="29" creationId="{EC75852E-0C5A-A89B-6D6A-CAF7C7C74017}"/>
          </ac:cxnSpMkLst>
        </pc:cxnChg>
        <pc:cxnChg chg="add del mod">
          <ac:chgData name="Brayman, Keanu M. (MSFC-EM42)" userId="90e50f1d-5ae2-4638-9193-1a57d69349a9" providerId="ADAL" clId="{080E3D8B-91CC-4700-9011-49F4750ABC8C}" dt="2026-08-05T20:26:49.203" v="3682" actId="208"/>
          <ac:cxnSpMkLst>
            <pc:docMk/>
            <pc:sldMk cId="764338458" sldId="379"/>
            <ac:cxnSpMk id="36" creationId="{0250276A-27FF-A367-9E23-A25D9A16A407}"/>
          </ac:cxnSpMkLst>
        </pc:cxnChg>
      </pc:sldChg>
      <pc:sldChg chg="addSp delSp modSp add mod">
        <pc:chgData name="Brayman, Keanu M. (MSFC-EM42)" userId="90e50f1d-5ae2-4638-9193-1a57d69349a9" providerId="ADAL" clId="{080E3D8B-91CC-4700-9011-49F4750ABC8C}" dt="2026-08-06T14:36:05.865" v="5436" actId="1076"/>
        <pc:sldMkLst>
          <pc:docMk/>
          <pc:sldMk cId="2578301180" sldId="380"/>
        </pc:sldMkLst>
        <pc:spChg chg="mod">
          <ac:chgData name="Brayman, Keanu M. (MSFC-EM42)" userId="90e50f1d-5ae2-4638-9193-1a57d69349a9" providerId="ADAL" clId="{080E3D8B-91CC-4700-9011-49F4750ABC8C}" dt="2026-08-05T00:21:03.282" v="2739" actId="20577"/>
          <ac:spMkLst>
            <pc:docMk/>
            <pc:sldMk cId="2578301180" sldId="380"/>
            <ac:spMk id="22" creationId="{C077C247-1668-9819-3B25-6A62D6F81BB0}"/>
          </ac:spMkLst>
        </pc:spChg>
        <pc:spChg chg="mod">
          <ac:chgData name="Brayman, Keanu M. (MSFC-EM42)" userId="90e50f1d-5ae2-4638-9193-1a57d69349a9" providerId="ADAL" clId="{080E3D8B-91CC-4700-9011-49F4750ABC8C}" dt="2026-08-05T00:18:19.770" v="2710" actId="20577"/>
          <ac:spMkLst>
            <pc:docMk/>
            <pc:sldMk cId="2578301180" sldId="380"/>
            <ac:spMk id="32" creationId="{04893D72-5B60-48FD-4931-3A5AF47DFA82}"/>
          </ac:spMkLst>
        </pc:spChg>
        <pc:picChg chg="add mod modCrop">
          <ac:chgData name="Brayman, Keanu M. (MSFC-EM42)" userId="90e50f1d-5ae2-4638-9193-1a57d69349a9" providerId="ADAL" clId="{080E3D8B-91CC-4700-9011-49F4750ABC8C}" dt="2026-08-05T00:41:32.853" v="2858" actId="1076"/>
          <ac:picMkLst>
            <pc:docMk/>
            <pc:sldMk cId="2578301180" sldId="380"/>
            <ac:picMk id="2" creationId="{3D070DC9-E543-0DE2-78FC-E430B71AEBA2}"/>
          </ac:picMkLst>
        </pc:picChg>
        <pc:picChg chg="mod ord modCrop">
          <ac:chgData name="Brayman, Keanu M. (MSFC-EM42)" userId="90e50f1d-5ae2-4638-9193-1a57d69349a9" providerId="ADAL" clId="{080E3D8B-91CC-4700-9011-49F4750ABC8C}" dt="2026-08-05T00:29:46.741" v="2759" actId="167"/>
          <ac:picMkLst>
            <pc:docMk/>
            <pc:sldMk cId="2578301180" sldId="380"/>
            <ac:picMk id="3" creationId="{A5A7BAD4-A3B9-D4BE-4CAB-854D27FB561A}"/>
          </ac:picMkLst>
        </pc:picChg>
        <pc:picChg chg="del">
          <ac:chgData name="Brayman, Keanu M. (MSFC-EM42)" userId="90e50f1d-5ae2-4638-9193-1a57d69349a9" providerId="ADAL" clId="{080E3D8B-91CC-4700-9011-49F4750ABC8C}" dt="2026-08-05T00:28:36.651" v="2746" actId="478"/>
          <ac:picMkLst>
            <pc:docMk/>
            <pc:sldMk cId="2578301180" sldId="380"/>
            <ac:picMk id="5" creationId="{3470C240-DE84-F28B-4EC9-5A5125743D0F}"/>
          </ac:picMkLst>
        </pc:picChg>
        <pc:picChg chg="add del mod ord">
          <ac:chgData name="Brayman, Keanu M. (MSFC-EM42)" userId="90e50f1d-5ae2-4638-9193-1a57d69349a9" providerId="ADAL" clId="{080E3D8B-91CC-4700-9011-49F4750ABC8C}" dt="2026-08-05T00:29:47.796" v="2760" actId="478"/>
          <ac:picMkLst>
            <pc:docMk/>
            <pc:sldMk cId="2578301180" sldId="380"/>
            <ac:picMk id="6" creationId="{84EA5F8D-ECEE-F2A8-B8C4-EC8DDC9E1137}"/>
          </ac:picMkLst>
        </pc:picChg>
        <pc:picChg chg="del">
          <ac:chgData name="Brayman, Keanu M. (MSFC-EM42)" userId="90e50f1d-5ae2-4638-9193-1a57d69349a9" providerId="ADAL" clId="{080E3D8B-91CC-4700-9011-49F4750ABC8C}" dt="2026-08-05T00:30:52.395" v="2767" actId="478"/>
          <ac:picMkLst>
            <pc:docMk/>
            <pc:sldMk cId="2578301180" sldId="380"/>
            <ac:picMk id="7" creationId="{8FF70AD2-2A94-71FC-8586-AC484D9DD18C}"/>
          </ac:picMkLst>
        </pc:picChg>
        <pc:picChg chg="add del mod">
          <ac:chgData name="Brayman, Keanu M. (MSFC-EM42)" userId="90e50f1d-5ae2-4638-9193-1a57d69349a9" providerId="ADAL" clId="{080E3D8B-91CC-4700-9011-49F4750ABC8C}" dt="2026-08-05T00:31:09.612" v="2769" actId="478"/>
          <ac:picMkLst>
            <pc:docMk/>
            <pc:sldMk cId="2578301180" sldId="380"/>
            <ac:picMk id="8" creationId="{BF4D470A-8595-2CDC-6E29-3330D2EFA7AD}"/>
          </ac:picMkLst>
        </pc:picChg>
        <pc:picChg chg="del">
          <ac:chgData name="Brayman, Keanu M. (MSFC-EM42)" userId="90e50f1d-5ae2-4638-9193-1a57d69349a9" providerId="ADAL" clId="{080E3D8B-91CC-4700-9011-49F4750ABC8C}" dt="2026-08-05T00:33:51.574" v="2800" actId="478"/>
          <ac:picMkLst>
            <pc:docMk/>
            <pc:sldMk cId="2578301180" sldId="380"/>
            <ac:picMk id="9" creationId="{FA679FCD-97C0-E380-9ED9-ECB3A578FE8B}"/>
          </ac:picMkLst>
        </pc:picChg>
        <pc:picChg chg="add del mod modCrop">
          <ac:chgData name="Brayman, Keanu M. (MSFC-EM42)" userId="90e50f1d-5ae2-4638-9193-1a57d69349a9" providerId="ADAL" clId="{080E3D8B-91CC-4700-9011-49F4750ABC8C}" dt="2026-08-05T00:32:41.852" v="2786" actId="22"/>
          <ac:picMkLst>
            <pc:docMk/>
            <pc:sldMk cId="2578301180" sldId="380"/>
            <ac:picMk id="10" creationId="{1B38EC04-679F-ACBB-FB39-385FBB2B1743}"/>
          </ac:picMkLst>
        </pc:picChg>
        <pc:picChg chg="add del mod">
          <ac:chgData name="Brayman, Keanu M. (MSFC-EM42)" userId="90e50f1d-5ae2-4638-9193-1a57d69349a9" providerId="ADAL" clId="{080E3D8B-91CC-4700-9011-49F4750ABC8C}" dt="2026-08-05T00:33:03.549" v="2793" actId="478"/>
          <ac:picMkLst>
            <pc:docMk/>
            <pc:sldMk cId="2578301180" sldId="380"/>
            <ac:picMk id="11" creationId="{09DA5042-F1E3-7D8B-1DC7-402591A40EB8}"/>
          </ac:picMkLst>
        </pc:picChg>
        <pc:picChg chg="add mod">
          <ac:chgData name="Brayman, Keanu M. (MSFC-EM42)" userId="90e50f1d-5ae2-4638-9193-1a57d69349a9" providerId="ADAL" clId="{080E3D8B-91CC-4700-9011-49F4750ABC8C}" dt="2026-08-05T00:41:29.430" v="2857" actId="1076"/>
          <ac:picMkLst>
            <pc:docMk/>
            <pc:sldMk cId="2578301180" sldId="380"/>
            <ac:picMk id="12" creationId="{08624387-62CC-F743-ADA1-3D0E7EF2182F}"/>
          </ac:picMkLst>
        </pc:picChg>
        <pc:picChg chg="add del mod">
          <ac:chgData name="Brayman, Keanu M. (MSFC-EM42)" userId="90e50f1d-5ae2-4638-9193-1a57d69349a9" providerId="ADAL" clId="{080E3D8B-91CC-4700-9011-49F4750ABC8C}" dt="2026-08-05T00:34:56.694" v="2810" actId="478"/>
          <ac:picMkLst>
            <pc:docMk/>
            <pc:sldMk cId="2578301180" sldId="380"/>
            <ac:picMk id="13" creationId="{43BE34EC-EAC5-CD15-FA96-1A9B1965EEFB}"/>
          </ac:picMkLst>
        </pc:picChg>
        <pc:picChg chg="add del mod">
          <ac:chgData name="Brayman, Keanu M. (MSFC-EM42)" userId="90e50f1d-5ae2-4638-9193-1a57d69349a9" providerId="ADAL" clId="{080E3D8B-91CC-4700-9011-49F4750ABC8C}" dt="2026-08-05T00:35:40.318" v="2843" actId="478"/>
          <ac:picMkLst>
            <pc:docMk/>
            <pc:sldMk cId="2578301180" sldId="380"/>
            <ac:picMk id="14" creationId="{65AC6AD8-6E33-5433-5525-2CEE95EDC8F7}"/>
          </ac:picMkLst>
        </pc:picChg>
        <pc:picChg chg="add mod">
          <ac:chgData name="Brayman, Keanu M. (MSFC-EM42)" userId="90e50f1d-5ae2-4638-9193-1a57d69349a9" providerId="ADAL" clId="{080E3D8B-91CC-4700-9011-49F4750ABC8C}" dt="2026-08-05T00:42:29.350" v="2862" actId="1076"/>
          <ac:picMkLst>
            <pc:docMk/>
            <pc:sldMk cId="2578301180" sldId="380"/>
            <ac:picMk id="16" creationId="{544559FE-C438-3DA6-97DA-505A3919DA36}"/>
          </ac:picMkLst>
        </pc:picChg>
        <pc:cxnChg chg="add mod">
          <ac:chgData name="Brayman, Keanu M. (MSFC-EM42)" userId="90e50f1d-5ae2-4638-9193-1a57d69349a9" providerId="ADAL" clId="{080E3D8B-91CC-4700-9011-49F4750ABC8C}" dt="2026-08-05T20:28:25.313" v="3697"/>
          <ac:cxnSpMkLst>
            <pc:docMk/>
            <pc:sldMk cId="2578301180" sldId="380"/>
            <ac:cxnSpMk id="5" creationId="{694CBBBD-41B9-92C9-F2A1-06AB1B53AEB8}"/>
          </ac:cxnSpMkLst>
        </pc:cxnChg>
        <pc:cxnChg chg="mod">
          <ac:chgData name="Brayman, Keanu M. (MSFC-EM42)" userId="90e50f1d-5ae2-4638-9193-1a57d69349a9" providerId="ADAL" clId="{080E3D8B-91CC-4700-9011-49F4750ABC8C}" dt="2026-08-06T14:36:05.865" v="5436" actId="1076"/>
          <ac:cxnSpMkLst>
            <pc:docMk/>
            <pc:sldMk cId="2578301180" sldId="380"/>
            <ac:cxnSpMk id="36" creationId="{24C50B20-E579-E2D8-0F05-FCDEAAB04DE1}"/>
          </ac:cxnSpMkLst>
        </pc:cxnChg>
      </pc:sldChg>
      <pc:sldChg chg="addSp delSp modSp add mod modAnim">
        <pc:chgData name="Brayman, Keanu M. (MSFC-EM42)" userId="90e50f1d-5ae2-4638-9193-1a57d69349a9" providerId="ADAL" clId="{080E3D8B-91CC-4700-9011-49F4750ABC8C}" dt="2026-08-06T14:35:41.773" v="5434" actId="1076"/>
        <pc:sldMkLst>
          <pc:docMk/>
          <pc:sldMk cId="631019316" sldId="381"/>
        </pc:sldMkLst>
        <pc:spChg chg="add del mod">
          <ac:chgData name="Brayman, Keanu M. (MSFC-EM42)" userId="90e50f1d-5ae2-4638-9193-1a57d69349a9" providerId="ADAL" clId="{080E3D8B-91CC-4700-9011-49F4750ABC8C}" dt="2026-08-05T14:27:46.049" v="2897" actId="478"/>
          <ac:spMkLst>
            <pc:docMk/>
            <pc:sldMk cId="631019316" sldId="381"/>
            <ac:spMk id="5" creationId="{B37404D5-37FC-1649-CE51-12025BCB3EA7}"/>
          </ac:spMkLst>
        </pc:spChg>
        <pc:spChg chg="add mod">
          <ac:chgData name="Brayman, Keanu M. (MSFC-EM42)" userId="90e50f1d-5ae2-4638-9193-1a57d69349a9" providerId="ADAL" clId="{080E3D8B-91CC-4700-9011-49F4750ABC8C}" dt="2026-08-05T20:29:39.333" v="3705" actId="1076"/>
          <ac:spMkLst>
            <pc:docMk/>
            <pc:sldMk cId="631019316" sldId="381"/>
            <ac:spMk id="18" creationId="{51F99EF2-6DF5-30A7-4CF0-DB38224560BD}"/>
          </ac:spMkLst>
        </pc:spChg>
        <pc:spChg chg="add mod">
          <ac:chgData name="Brayman, Keanu M. (MSFC-EM42)" userId="90e50f1d-5ae2-4638-9193-1a57d69349a9" providerId="ADAL" clId="{080E3D8B-91CC-4700-9011-49F4750ABC8C}" dt="2026-08-05T20:19:40.684" v="3640" actId="1076"/>
          <ac:spMkLst>
            <pc:docMk/>
            <pc:sldMk cId="631019316" sldId="381"/>
            <ac:spMk id="20" creationId="{D2A930AF-8B27-EE8E-8614-A91E3504A2B3}"/>
          </ac:spMkLst>
        </pc:spChg>
        <pc:spChg chg="del">
          <ac:chgData name="Brayman, Keanu M. (MSFC-EM42)" userId="90e50f1d-5ae2-4638-9193-1a57d69349a9" providerId="ADAL" clId="{080E3D8B-91CC-4700-9011-49F4750ABC8C}" dt="2026-08-05T14:27:44.594" v="2896" actId="478"/>
          <ac:spMkLst>
            <pc:docMk/>
            <pc:sldMk cId="631019316" sldId="381"/>
            <ac:spMk id="22" creationId="{907B538C-25DC-CF82-2F27-4E33E42B4877}"/>
          </ac:spMkLst>
        </pc:spChg>
        <pc:spChg chg="add del">
          <ac:chgData name="Brayman, Keanu M. (MSFC-EM42)" userId="90e50f1d-5ae2-4638-9193-1a57d69349a9" providerId="ADAL" clId="{080E3D8B-91CC-4700-9011-49F4750ABC8C}" dt="2026-08-05T15:20:42.337" v="3095" actId="22"/>
          <ac:spMkLst>
            <pc:docMk/>
            <pc:sldMk cId="631019316" sldId="381"/>
            <ac:spMk id="24" creationId="{589E37AB-2411-FB7D-6BA0-711CE7B679C4}"/>
          </ac:spMkLst>
        </pc:spChg>
        <pc:spChg chg="add mod">
          <ac:chgData name="Brayman, Keanu M. (MSFC-EM42)" userId="90e50f1d-5ae2-4638-9193-1a57d69349a9" providerId="ADAL" clId="{080E3D8B-91CC-4700-9011-49F4750ABC8C}" dt="2026-08-05T20:20:23.694" v="3647" actId="14100"/>
          <ac:spMkLst>
            <pc:docMk/>
            <pc:sldMk cId="631019316" sldId="381"/>
            <ac:spMk id="25" creationId="{89B25192-5E6B-1507-368F-B32C57EE4A7C}"/>
          </ac:spMkLst>
        </pc:spChg>
        <pc:spChg chg="add del mod">
          <ac:chgData name="Brayman, Keanu M. (MSFC-EM42)" userId="90e50f1d-5ae2-4638-9193-1a57d69349a9" providerId="ADAL" clId="{080E3D8B-91CC-4700-9011-49F4750ABC8C}" dt="2026-08-05T15:43:40.117" v="3452"/>
          <ac:spMkLst>
            <pc:docMk/>
            <pc:sldMk cId="631019316" sldId="381"/>
            <ac:spMk id="27" creationId="{08755500-96F3-11DF-E39D-402E9144EB8B}"/>
          </ac:spMkLst>
        </pc:spChg>
        <pc:spChg chg="add mod">
          <ac:chgData name="Brayman, Keanu M. (MSFC-EM42)" userId="90e50f1d-5ae2-4638-9193-1a57d69349a9" providerId="ADAL" clId="{080E3D8B-91CC-4700-9011-49F4750ABC8C}" dt="2026-08-06T14:34:44.782" v="5429" actId="1076"/>
          <ac:spMkLst>
            <pc:docMk/>
            <pc:sldMk cId="631019316" sldId="381"/>
            <ac:spMk id="30" creationId="{5AB37175-49ED-AC48-F20C-FFA5049CC642}"/>
          </ac:spMkLst>
        </pc:spChg>
        <pc:spChg chg="mod">
          <ac:chgData name="Brayman, Keanu M. (MSFC-EM42)" userId="90e50f1d-5ae2-4638-9193-1a57d69349a9" providerId="ADAL" clId="{080E3D8B-91CC-4700-9011-49F4750ABC8C}" dt="2026-08-05T20:30:40.734" v="3742" actId="20577"/>
          <ac:spMkLst>
            <pc:docMk/>
            <pc:sldMk cId="631019316" sldId="381"/>
            <ac:spMk id="32" creationId="{11BF516A-F1AC-D6AE-B968-92AC0D8A1A18}"/>
          </ac:spMkLst>
        </pc:spChg>
        <pc:grpChg chg="add del mod">
          <ac:chgData name="Brayman, Keanu M. (MSFC-EM42)" userId="90e50f1d-5ae2-4638-9193-1a57d69349a9" providerId="ADAL" clId="{080E3D8B-91CC-4700-9011-49F4750ABC8C}" dt="2026-08-05T20:08:14.688" v="3607" actId="165"/>
          <ac:grpSpMkLst>
            <pc:docMk/>
            <pc:sldMk cId="631019316" sldId="381"/>
            <ac:grpSpMk id="21" creationId="{0966B672-6ED0-5006-4332-CA2CDEA93A6E}"/>
          </ac:grpSpMkLst>
        </pc:grpChg>
        <pc:picChg chg="del">
          <ac:chgData name="Brayman, Keanu M. (MSFC-EM42)" userId="90e50f1d-5ae2-4638-9193-1a57d69349a9" providerId="ADAL" clId="{080E3D8B-91CC-4700-9011-49F4750ABC8C}" dt="2026-08-05T14:27:39.012" v="2893" actId="478"/>
          <ac:picMkLst>
            <pc:docMk/>
            <pc:sldMk cId="631019316" sldId="381"/>
            <ac:picMk id="2" creationId="{3EB81356-C092-03FB-11C9-0040E10E52CB}"/>
          </ac:picMkLst>
        </pc:picChg>
        <pc:picChg chg="del">
          <ac:chgData name="Brayman, Keanu M. (MSFC-EM42)" userId="90e50f1d-5ae2-4638-9193-1a57d69349a9" providerId="ADAL" clId="{080E3D8B-91CC-4700-9011-49F4750ABC8C}" dt="2026-08-05T14:27:38.324" v="2892" actId="478"/>
          <ac:picMkLst>
            <pc:docMk/>
            <pc:sldMk cId="631019316" sldId="381"/>
            <ac:picMk id="3" creationId="{9092D71C-2FDA-9120-4AB2-43D8467519D6}"/>
          </ac:picMkLst>
        </pc:picChg>
        <pc:picChg chg="add mod topLvl modCrop">
          <ac:chgData name="Brayman, Keanu M. (MSFC-EM42)" userId="90e50f1d-5ae2-4638-9193-1a57d69349a9" providerId="ADAL" clId="{080E3D8B-91CC-4700-9011-49F4750ABC8C}" dt="2026-08-05T20:19:33.358" v="3637" actId="1076"/>
          <ac:picMkLst>
            <pc:docMk/>
            <pc:sldMk cId="631019316" sldId="381"/>
            <ac:picMk id="6" creationId="{56CC417E-EA01-EDF3-C0C6-01559FB54E2D}"/>
          </ac:picMkLst>
        </pc:picChg>
        <pc:picChg chg="add mod topLvl">
          <ac:chgData name="Brayman, Keanu M. (MSFC-EM42)" userId="90e50f1d-5ae2-4638-9193-1a57d69349a9" providerId="ADAL" clId="{080E3D8B-91CC-4700-9011-49F4750ABC8C}" dt="2026-08-05T20:19:35.012" v="3638" actId="1076"/>
          <ac:picMkLst>
            <pc:docMk/>
            <pc:sldMk cId="631019316" sldId="381"/>
            <ac:picMk id="7" creationId="{1FFBA6B8-E7DC-B807-FFCE-97B33726E614}"/>
          </ac:picMkLst>
        </pc:picChg>
        <pc:picChg chg="add mod">
          <ac:chgData name="Brayman, Keanu M. (MSFC-EM42)" userId="90e50f1d-5ae2-4638-9193-1a57d69349a9" providerId="ADAL" clId="{080E3D8B-91CC-4700-9011-49F4750ABC8C}" dt="2026-08-05T20:29:39.333" v="3705" actId="1076"/>
          <ac:picMkLst>
            <pc:docMk/>
            <pc:sldMk cId="631019316" sldId="381"/>
            <ac:picMk id="8" creationId="{6B62D1B4-B0CD-2C5D-2ED3-E693DDA7CA38}"/>
          </ac:picMkLst>
        </pc:picChg>
        <pc:picChg chg="add mod modCrop">
          <ac:chgData name="Brayman, Keanu M. (MSFC-EM42)" userId="90e50f1d-5ae2-4638-9193-1a57d69349a9" providerId="ADAL" clId="{080E3D8B-91CC-4700-9011-49F4750ABC8C}" dt="2026-08-05T20:19:33.358" v="3637" actId="1076"/>
          <ac:picMkLst>
            <pc:docMk/>
            <pc:sldMk cId="631019316" sldId="381"/>
            <ac:picMk id="10" creationId="{C4A34A35-5908-81F8-3331-7E72156F9D35}"/>
          </ac:picMkLst>
        </pc:picChg>
        <pc:picChg chg="del">
          <ac:chgData name="Brayman, Keanu M. (MSFC-EM42)" userId="90e50f1d-5ae2-4638-9193-1a57d69349a9" providerId="ADAL" clId="{080E3D8B-91CC-4700-9011-49F4750ABC8C}" dt="2026-08-05T14:27:40.396" v="2895" actId="478"/>
          <ac:picMkLst>
            <pc:docMk/>
            <pc:sldMk cId="631019316" sldId="381"/>
            <ac:picMk id="12" creationId="{05EFFB46-DCBE-288A-A686-D0C88DD18867}"/>
          </ac:picMkLst>
        </pc:picChg>
        <pc:picChg chg="add del mod">
          <ac:chgData name="Brayman, Keanu M. (MSFC-EM42)" userId="90e50f1d-5ae2-4638-9193-1a57d69349a9" providerId="ADAL" clId="{080E3D8B-91CC-4700-9011-49F4750ABC8C}" dt="2026-08-05T14:53:36.133" v="3002" actId="478"/>
          <ac:picMkLst>
            <pc:docMk/>
            <pc:sldMk cId="631019316" sldId="381"/>
            <ac:picMk id="13" creationId="{2FF1AB7C-4E12-FB82-16F1-16F06DC67038}"/>
          </ac:picMkLst>
        </pc:picChg>
        <pc:picChg chg="add del mod">
          <ac:chgData name="Brayman, Keanu M. (MSFC-EM42)" userId="90e50f1d-5ae2-4638-9193-1a57d69349a9" providerId="ADAL" clId="{080E3D8B-91CC-4700-9011-49F4750ABC8C}" dt="2026-08-05T14:55:10.638" v="3004" actId="478"/>
          <ac:picMkLst>
            <pc:docMk/>
            <pc:sldMk cId="631019316" sldId="381"/>
            <ac:picMk id="14" creationId="{58C352B0-D0DB-1081-A8ED-F0D1AB81C2F9}"/>
          </ac:picMkLst>
        </pc:picChg>
        <pc:picChg chg="del">
          <ac:chgData name="Brayman, Keanu M. (MSFC-EM42)" userId="90e50f1d-5ae2-4638-9193-1a57d69349a9" providerId="ADAL" clId="{080E3D8B-91CC-4700-9011-49F4750ABC8C}" dt="2026-08-05T14:27:39.299" v="2894" actId="478"/>
          <ac:picMkLst>
            <pc:docMk/>
            <pc:sldMk cId="631019316" sldId="381"/>
            <ac:picMk id="16" creationId="{3984F32C-4DC7-9709-6B3E-3DFDDDC9E1A9}"/>
          </ac:picMkLst>
        </pc:picChg>
        <pc:picChg chg="add mod">
          <ac:chgData name="Brayman, Keanu M. (MSFC-EM42)" userId="90e50f1d-5ae2-4638-9193-1a57d69349a9" providerId="ADAL" clId="{080E3D8B-91CC-4700-9011-49F4750ABC8C}" dt="2026-08-05T20:29:39.333" v="3705" actId="1076"/>
          <ac:picMkLst>
            <pc:docMk/>
            <pc:sldMk cId="631019316" sldId="381"/>
            <ac:picMk id="17" creationId="{818C5E6A-4DF1-D4D2-69A8-AF4C4804D003}"/>
          </ac:picMkLst>
        </pc:picChg>
        <pc:cxnChg chg="del">
          <ac:chgData name="Brayman, Keanu M. (MSFC-EM42)" userId="90e50f1d-5ae2-4638-9193-1a57d69349a9" providerId="ADAL" clId="{080E3D8B-91CC-4700-9011-49F4750ABC8C}" dt="2026-08-05T14:27:44.594" v="2896" actId="478"/>
          <ac:cxnSpMkLst>
            <pc:docMk/>
            <pc:sldMk cId="631019316" sldId="381"/>
            <ac:cxnSpMk id="29" creationId="{3E43E554-325D-076C-3993-EED5A926A2AD}"/>
          </ac:cxnSpMkLst>
        </pc:cxnChg>
        <pc:cxnChg chg="add mod">
          <ac:chgData name="Brayman, Keanu M. (MSFC-EM42)" userId="90e50f1d-5ae2-4638-9193-1a57d69349a9" providerId="ADAL" clId="{080E3D8B-91CC-4700-9011-49F4750ABC8C}" dt="2026-08-05T20:28:27.519" v="3698"/>
          <ac:cxnSpMkLst>
            <pc:docMk/>
            <pc:sldMk cId="631019316" sldId="381"/>
            <ac:cxnSpMk id="33" creationId="{08AC47D4-FD72-A200-2377-3C8DFD8F74A8}"/>
          </ac:cxnSpMkLst>
        </pc:cxnChg>
        <pc:cxnChg chg="add mod">
          <ac:chgData name="Brayman, Keanu M. (MSFC-EM42)" userId="90e50f1d-5ae2-4638-9193-1a57d69349a9" providerId="ADAL" clId="{080E3D8B-91CC-4700-9011-49F4750ABC8C}" dt="2026-08-06T14:35:41.773" v="5434" actId="1076"/>
          <ac:cxnSpMkLst>
            <pc:docMk/>
            <pc:sldMk cId="631019316" sldId="381"/>
            <ac:cxnSpMk id="34" creationId="{2D6CE946-7311-B93F-C989-8939B84F7639}"/>
          </ac:cxnSpMkLst>
        </pc:cxnChg>
        <pc:cxnChg chg="del">
          <ac:chgData name="Brayman, Keanu M. (MSFC-EM42)" userId="90e50f1d-5ae2-4638-9193-1a57d69349a9" providerId="ADAL" clId="{080E3D8B-91CC-4700-9011-49F4750ABC8C}" dt="2026-08-05T14:27:44.594" v="2896" actId="478"/>
          <ac:cxnSpMkLst>
            <pc:docMk/>
            <pc:sldMk cId="631019316" sldId="381"/>
            <ac:cxnSpMk id="36" creationId="{C7207EBC-FF24-AF7F-CF81-C9256200654D}"/>
          </ac:cxnSpMkLst>
        </pc:cxnChg>
      </pc:sldChg>
      <pc:sldChg chg="addSp delSp modSp add mod ord">
        <pc:chgData name="Brayman, Keanu M. (MSFC-EM42)" userId="90e50f1d-5ae2-4638-9193-1a57d69349a9" providerId="ADAL" clId="{080E3D8B-91CC-4700-9011-49F4750ABC8C}" dt="2026-08-05T21:41:07.839" v="4639" actId="1076"/>
        <pc:sldMkLst>
          <pc:docMk/>
          <pc:sldMk cId="3822499999" sldId="382"/>
        </pc:sldMkLst>
        <pc:spChg chg="mod">
          <ac:chgData name="Brayman, Keanu M. (MSFC-EM42)" userId="90e50f1d-5ae2-4638-9193-1a57d69349a9" providerId="ADAL" clId="{080E3D8B-91CC-4700-9011-49F4750ABC8C}" dt="2026-08-05T21:33:17.327" v="4087" actId="20577"/>
          <ac:spMkLst>
            <pc:docMk/>
            <pc:sldMk cId="3822499999" sldId="382"/>
            <ac:spMk id="20" creationId="{6C26546C-2248-C782-91ED-8367010C0357}"/>
          </ac:spMkLst>
        </pc:spChg>
        <pc:spChg chg="mod">
          <ac:chgData name="Brayman, Keanu M. (MSFC-EM42)" userId="90e50f1d-5ae2-4638-9193-1a57d69349a9" providerId="ADAL" clId="{080E3D8B-91CC-4700-9011-49F4750ABC8C}" dt="2026-08-05T21:34:42.263" v="4239" actId="20577"/>
          <ac:spMkLst>
            <pc:docMk/>
            <pc:sldMk cId="3822499999" sldId="382"/>
            <ac:spMk id="22" creationId="{8D563365-3E9B-7D4C-F79C-0EBAED856BB5}"/>
          </ac:spMkLst>
        </pc:spChg>
        <pc:spChg chg="mod">
          <ac:chgData name="Brayman, Keanu M. (MSFC-EM42)" userId="90e50f1d-5ae2-4638-9193-1a57d69349a9" providerId="ADAL" clId="{080E3D8B-91CC-4700-9011-49F4750ABC8C}" dt="2026-08-05T21:22:52.605" v="4018" actId="20577"/>
          <ac:spMkLst>
            <pc:docMk/>
            <pc:sldMk cId="3822499999" sldId="382"/>
            <ac:spMk id="24" creationId="{21FF8771-2B0C-81E5-21E4-B43B360B46CA}"/>
          </ac:spMkLst>
        </pc:spChg>
        <pc:spChg chg="mod">
          <ac:chgData name="Brayman, Keanu M. (MSFC-EM42)" userId="90e50f1d-5ae2-4638-9193-1a57d69349a9" providerId="ADAL" clId="{080E3D8B-91CC-4700-9011-49F4750ABC8C}" dt="2026-08-05T21:36:25.357" v="4369" actId="20577"/>
          <ac:spMkLst>
            <pc:docMk/>
            <pc:sldMk cId="3822499999" sldId="382"/>
            <ac:spMk id="26" creationId="{35596E84-08F2-4734-02A7-1764E55FD575}"/>
          </ac:spMkLst>
        </pc:spChg>
        <pc:spChg chg="mod">
          <ac:chgData name="Brayman, Keanu M. (MSFC-EM42)" userId="90e50f1d-5ae2-4638-9193-1a57d69349a9" providerId="ADAL" clId="{080E3D8B-91CC-4700-9011-49F4750ABC8C}" dt="2026-08-05T21:40:07.158" v="4551" actId="20577"/>
          <ac:spMkLst>
            <pc:docMk/>
            <pc:sldMk cId="3822499999" sldId="382"/>
            <ac:spMk id="28" creationId="{BF0DCF24-97E2-4B0A-6CCB-4386B886EA27}"/>
          </ac:spMkLst>
        </pc:spChg>
        <pc:spChg chg="mod">
          <ac:chgData name="Brayman, Keanu M. (MSFC-EM42)" userId="90e50f1d-5ae2-4638-9193-1a57d69349a9" providerId="ADAL" clId="{080E3D8B-91CC-4700-9011-49F4750ABC8C}" dt="2026-08-05T21:41:07.839" v="4639" actId="1076"/>
          <ac:spMkLst>
            <pc:docMk/>
            <pc:sldMk cId="3822499999" sldId="382"/>
            <ac:spMk id="30" creationId="{D911D298-89D6-11F3-F2F5-06447D38E299}"/>
          </ac:spMkLst>
        </pc:spChg>
        <pc:spChg chg="mod">
          <ac:chgData name="Brayman, Keanu M. (MSFC-EM42)" userId="90e50f1d-5ae2-4638-9193-1a57d69349a9" providerId="ADAL" clId="{080E3D8B-91CC-4700-9011-49F4750ABC8C}" dt="2026-08-05T21:38:55.857" v="4508" actId="20577"/>
          <ac:spMkLst>
            <pc:docMk/>
            <pc:sldMk cId="3822499999" sldId="382"/>
            <ac:spMk id="32" creationId="{2F02EA2D-473E-79E1-961B-7DAF99DC1B5B}"/>
          </ac:spMkLst>
        </pc:spChg>
        <pc:picChg chg="add del mod modCrop">
          <ac:chgData name="Brayman, Keanu M. (MSFC-EM42)" userId="90e50f1d-5ae2-4638-9193-1a57d69349a9" providerId="ADAL" clId="{080E3D8B-91CC-4700-9011-49F4750ABC8C}" dt="2026-08-05T21:27:18.566" v="4020" actId="478"/>
          <ac:picMkLst>
            <pc:docMk/>
            <pc:sldMk cId="3822499999" sldId="382"/>
            <ac:picMk id="3" creationId="{85FF2CF5-6000-E52F-78B0-BDBA909EC959}"/>
          </ac:picMkLst>
        </pc:picChg>
        <pc:picChg chg="add del mod modCrop">
          <ac:chgData name="Brayman, Keanu M. (MSFC-EM42)" userId="90e50f1d-5ae2-4638-9193-1a57d69349a9" providerId="ADAL" clId="{080E3D8B-91CC-4700-9011-49F4750ABC8C}" dt="2026-08-05T21:31:51.647" v="4074" actId="1076"/>
          <ac:picMkLst>
            <pc:docMk/>
            <pc:sldMk cId="3822499999" sldId="382"/>
            <ac:picMk id="4" creationId="{FF6D7904-0D46-981A-D76E-C47D64D5E3B5}"/>
          </ac:picMkLst>
        </pc:picChg>
        <pc:picChg chg="add mod modCrop">
          <ac:chgData name="Brayman, Keanu M. (MSFC-EM42)" userId="90e50f1d-5ae2-4638-9193-1a57d69349a9" providerId="ADAL" clId="{080E3D8B-91CC-4700-9011-49F4750ABC8C}" dt="2026-08-05T21:32:16.040" v="4078" actId="732"/>
          <ac:picMkLst>
            <pc:docMk/>
            <pc:sldMk cId="3822499999" sldId="382"/>
            <ac:picMk id="6" creationId="{1CCCEE67-3229-5E12-7A09-9E001AC96BE6}"/>
          </ac:picMkLst>
        </pc:picChg>
        <pc:picChg chg="add mod modCrop">
          <ac:chgData name="Brayman, Keanu M. (MSFC-EM42)" userId="90e50f1d-5ae2-4638-9193-1a57d69349a9" providerId="ADAL" clId="{080E3D8B-91CC-4700-9011-49F4750ABC8C}" dt="2026-08-05T21:31:28.216" v="4068" actId="1076"/>
          <ac:picMkLst>
            <pc:docMk/>
            <pc:sldMk cId="3822499999" sldId="382"/>
            <ac:picMk id="7" creationId="{89EBF55F-F739-ABBF-4B4E-337E62FEE1A2}"/>
          </ac:picMkLst>
        </pc:picChg>
        <pc:picChg chg="add mod modCrop">
          <ac:chgData name="Brayman, Keanu M. (MSFC-EM42)" userId="90e50f1d-5ae2-4638-9193-1a57d69349a9" providerId="ADAL" clId="{080E3D8B-91CC-4700-9011-49F4750ABC8C}" dt="2026-08-05T21:32:27.575" v="4079" actId="18131"/>
          <ac:picMkLst>
            <pc:docMk/>
            <pc:sldMk cId="3822499999" sldId="382"/>
            <ac:picMk id="9" creationId="{501B24AB-2CA9-7CCB-0849-B87A85FE6642}"/>
          </ac:picMkLst>
        </pc:picChg>
        <pc:picChg chg="del mod">
          <ac:chgData name="Brayman, Keanu M. (MSFC-EM42)" userId="90e50f1d-5ae2-4638-9193-1a57d69349a9" providerId="ADAL" clId="{080E3D8B-91CC-4700-9011-49F4750ABC8C}" dt="2026-08-05T21:23:05.019" v="4019" actId="478"/>
          <ac:picMkLst>
            <pc:docMk/>
            <pc:sldMk cId="3822499999" sldId="382"/>
            <ac:picMk id="43" creationId="{DEA99275-D397-37C2-C0C0-4E8A078F13CD}"/>
          </ac:picMkLst>
        </pc:picChg>
        <pc:picChg chg="del">
          <ac:chgData name="Brayman, Keanu M. (MSFC-EM42)" userId="90e50f1d-5ae2-4638-9193-1a57d69349a9" providerId="ADAL" clId="{080E3D8B-91CC-4700-9011-49F4750ABC8C}" dt="2026-08-05T21:14:48.453" v="3873" actId="478"/>
          <ac:picMkLst>
            <pc:docMk/>
            <pc:sldMk cId="3822499999" sldId="382"/>
            <ac:picMk id="44" creationId="{187481B6-006C-49BC-3B14-15162E80A7BE}"/>
          </ac:picMkLst>
        </pc:picChg>
        <pc:picChg chg="add del">
          <ac:chgData name="Brayman, Keanu M. (MSFC-EM42)" userId="90e50f1d-5ae2-4638-9193-1a57d69349a9" providerId="ADAL" clId="{080E3D8B-91CC-4700-9011-49F4750ABC8C}" dt="2026-08-05T20:56:38.761" v="3786" actId="478"/>
          <ac:picMkLst>
            <pc:docMk/>
            <pc:sldMk cId="3822499999" sldId="382"/>
            <ac:picMk id="45" creationId="{9E331494-07AD-B3F5-7D09-70DFCF5FDA54}"/>
          </ac:picMkLst>
        </pc:picChg>
      </pc:sldChg>
      <pc:sldChg chg="addSp delSp modSp add mod ord">
        <pc:chgData name="Brayman, Keanu M. (MSFC-EM42)" userId="90e50f1d-5ae2-4638-9193-1a57d69349a9" providerId="ADAL" clId="{080E3D8B-91CC-4700-9011-49F4750ABC8C}" dt="2026-08-06T21:16:58.098" v="5745" actId="1076"/>
        <pc:sldMkLst>
          <pc:docMk/>
          <pc:sldMk cId="435785715" sldId="383"/>
        </pc:sldMkLst>
        <pc:spChg chg="add mod">
          <ac:chgData name="Brayman, Keanu M. (MSFC-EM42)" userId="90e50f1d-5ae2-4638-9193-1a57d69349a9" providerId="ADAL" clId="{080E3D8B-91CC-4700-9011-49F4750ABC8C}" dt="2026-08-06T21:16:58.098" v="5745" actId="1076"/>
          <ac:spMkLst>
            <pc:docMk/>
            <pc:sldMk cId="435785715" sldId="383"/>
            <ac:spMk id="2" creationId="{8635EFB5-9B72-40D8-C222-D2D0723BE0CD}"/>
          </ac:spMkLst>
        </pc:spChg>
        <pc:spChg chg="add del mod">
          <ac:chgData name="Brayman, Keanu M. (MSFC-EM42)" userId="90e50f1d-5ae2-4638-9193-1a57d69349a9" providerId="ADAL" clId="{080E3D8B-91CC-4700-9011-49F4750ABC8C}" dt="2026-08-05T22:12:35.367" v="5276" actId="478"/>
          <ac:spMkLst>
            <pc:docMk/>
            <pc:sldMk cId="435785715" sldId="383"/>
            <ac:spMk id="13" creationId="{B8DE3725-BC42-B33A-2C3B-1FBB3AF3998E}"/>
          </ac:spMkLst>
        </pc:spChg>
        <pc:spChg chg="mod">
          <ac:chgData name="Brayman, Keanu M. (MSFC-EM42)" userId="90e50f1d-5ae2-4638-9193-1a57d69349a9" providerId="ADAL" clId="{080E3D8B-91CC-4700-9011-49F4750ABC8C}" dt="2026-08-06T15:11:04.732" v="5505" actId="1076"/>
          <ac:spMkLst>
            <pc:docMk/>
            <pc:sldMk cId="435785715" sldId="383"/>
            <ac:spMk id="22" creationId="{32B427FC-CE15-1BAB-1FFE-51B9CD5D8505}"/>
          </ac:spMkLst>
        </pc:spChg>
        <pc:spChg chg="mod">
          <ac:chgData name="Brayman, Keanu M. (MSFC-EM42)" userId="90e50f1d-5ae2-4638-9193-1a57d69349a9" providerId="ADAL" clId="{080E3D8B-91CC-4700-9011-49F4750ABC8C}" dt="2026-08-05T21:49:01.396" v="4710" actId="20577"/>
          <ac:spMkLst>
            <pc:docMk/>
            <pc:sldMk cId="435785715" sldId="383"/>
            <ac:spMk id="32" creationId="{80F34F35-E15A-D153-BA7A-E09BBC2AC2BD}"/>
          </ac:spMkLst>
        </pc:spChg>
        <pc:picChg chg="del">
          <ac:chgData name="Brayman, Keanu M. (MSFC-EM42)" userId="90e50f1d-5ae2-4638-9193-1a57d69349a9" providerId="ADAL" clId="{080E3D8B-91CC-4700-9011-49F4750ABC8C}" dt="2026-08-05T21:48:40.266" v="4706" actId="478"/>
          <ac:picMkLst>
            <pc:docMk/>
            <pc:sldMk cId="435785715" sldId="383"/>
            <ac:picMk id="2" creationId="{6216160F-CAFE-4FC6-A4D4-BD678AEDA3D5}"/>
          </ac:picMkLst>
        </pc:picChg>
        <pc:picChg chg="del">
          <ac:chgData name="Brayman, Keanu M. (MSFC-EM42)" userId="90e50f1d-5ae2-4638-9193-1a57d69349a9" providerId="ADAL" clId="{080E3D8B-91CC-4700-9011-49F4750ABC8C}" dt="2026-08-05T21:48:39.452" v="4704" actId="478"/>
          <ac:picMkLst>
            <pc:docMk/>
            <pc:sldMk cId="435785715" sldId="383"/>
            <ac:picMk id="3" creationId="{690E6F94-8750-2668-10C1-C4D913A19438}"/>
          </ac:picMkLst>
        </pc:picChg>
        <pc:picChg chg="add del mod">
          <ac:chgData name="Brayman, Keanu M. (MSFC-EM42)" userId="90e50f1d-5ae2-4638-9193-1a57d69349a9" providerId="ADAL" clId="{080E3D8B-91CC-4700-9011-49F4750ABC8C}" dt="2026-08-06T15:19:29.458" v="5506" actId="478"/>
          <ac:picMkLst>
            <pc:docMk/>
            <pc:sldMk cId="435785715" sldId="383"/>
            <ac:picMk id="6" creationId="{39200BC8-BA85-FCCC-B764-405BEA741865}"/>
          </ac:picMkLst>
        </pc:picChg>
        <pc:picChg chg="add mod">
          <ac:chgData name="Brayman, Keanu M. (MSFC-EM42)" userId="90e50f1d-5ae2-4638-9193-1a57d69349a9" providerId="ADAL" clId="{080E3D8B-91CC-4700-9011-49F4750ABC8C}" dt="2026-08-06T15:23:09.625" v="5633" actId="1076"/>
          <ac:picMkLst>
            <pc:docMk/>
            <pc:sldMk cId="435785715" sldId="383"/>
            <ac:picMk id="8" creationId="{2771A781-F3EC-63CC-0048-B0989BA590A7}"/>
          </ac:picMkLst>
        </pc:picChg>
        <pc:picChg chg="add del mod">
          <ac:chgData name="Brayman, Keanu M. (MSFC-EM42)" userId="90e50f1d-5ae2-4638-9193-1a57d69349a9" providerId="ADAL" clId="{080E3D8B-91CC-4700-9011-49F4750ABC8C}" dt="2026-08-05T22:11:13.366" v="5175" actId="478"/>
          <ac:picMkLst>
            <pc:docMk/>
            <pc:sldMk cId="435785715" sldId="383"/>
            <ac:picMk id="10" creationId="{812BFBE5-3916-D04D-70C9-2739CA1FF3EA}"/>
          </ac:picMkLst>
        </pc:picChg>
        <pc:picChg chg="del">
          <ac:chgData name="Brayman, Keanu M. (MSFC-EM42)" userId="90e50f1d-5ae2-4638-9193-1a57d69349a9" providerId="ADAL" clId="{080E3D8B-91CC-4700-9011-49F4750ABC8C}" dt="2026-08-05T21:48:40.594" v="4707" actId="478"/>
          <ac:picMkLst>
            <pc:docMk/>
            <pc:sldMk cId="435785715" sldId="383"/>
            <ac:picMk id="12" creationId="{8772E353-38C4-8420-19A9-DB5C6EC849A3}"/>
          </ac:picMkLst>
        </pc:picChg>
        <pc:picChg chg="del">
          <ac:chgData name="Brayman, Keanu M. (MSFC-EM42)" userId="90e50f1d-5ae2-4638-9193-1a57d69349a9" providerId="ADAL" clId="{080E3D8B-91CC-4700-9011-49F4750ABC8C}" dt="2026-08-05T21:48:40.012" v="4705" actId="478"/>
          <ac:picMkLst>
            <pc:docMk/>
            <pc:sldMk cId="435785715" sldId="383"/>
            <ac:picMk id="16" creationId="{BEC66961-6F37-524C-E601-696AE4C5F2E0}"/>
          </ac:picMkLst>
        </pc:picChg>
        <pc:cxnChg chg="del mod">
          <ac:chgData name="Brayman, Keanu M. (MSFC-EM42)" userId="90e50f1d-5ae2-4638-9193-1a57d69349a9" providerId="ADAL" clId="{080E3D8B-91CC-4700-9011-49F4750ABC8C}" dt="2026-08-05T22:02:01.895" v="5132" actId="478"/>
          <ac:cxnSpMkLst>
            <pc:docMk/>
            <pc:sldMk cId="435785715" sldId="383"/>
            <ac:cxnSpMk id="29" creationId="{26451965-84AC-D543-B17E-13715341CFFF}"/>
          </ac:cxnSpMkLst>
        </pc:cxnChg>
        <pc:cxnChg chg="del mod">
          <ac:chgData name="Brayman, Keanu M. (MSFC-EM42)" userId="90e50f1d-5ae2-4638-9193-1a57d69349a9" providerId="ADAL" clId="{080E3D8B-91CC-4700-9011-49F4750ABC8C}" dt="2026-08-05T22:02:02.542" v="5133" actId="478"/>
          <ac:cxnSpMkLst>
            <pc:docMk/>
            <pc:sldMk cId="435785715" sldId="383"/>
            <ac:cxnSpMk id="36" creationId="{EFD16620-E755-E638-5FAF-A6F700AC924C}"/>
          </ac:cxnSpMkLst>
        </pc:cxnChg>
      </pc:sldChg>
      <pc:sldMasterChg chg="addSp modSp mod delSldLayout modSldLayout">
        <pc:chgData name="Brayman, Keanu M. (MSFC-EM42)" userId="90e50f1d-5ae2-4638-9193-1a57d69349a9" providerId="ADAL" clId="{080E3D8B-91CC-4700-9011-49F4750ABC8C}" dt="2026-08-06T14:17:10.230" v="5385" actId="22"/>
        <pc:sldMasterMkLst>
          <pc:docMk/>
          <pc:sldMasterMk cId="1839204575" sldId="2147483648"/>
        </pc:sldMasterMkLst>
        <pc:spChg chg="add">
          <ac:chgData name="Brayman, Keanu M. (MSFC-EM42)" userId="90e50f1d-5ae2-4638-9193-1a57d69349a9" providerId="ADAL" clId="{080E3D8B-91CC-4700-9011-49F4750ABC8C}" dt="2026-08-05T00:09:38.900" v="2484" actId="22"/>
          <ac:spMkLst>
            <pc:docMk/>
            <pc:sldMasterMk cId="1839204575" sldId="2147483648"/>
            <ac:spMk id="10" creationId="{2FE7CA0C-1FBC-7276-BAF6-0E4037DF3A54}"/>
          </ac:spMkLst>
        </pc:spChg>
        <pc:picChg chg="add">
          <ac:chgData name="Brayman, Keanu M. (MSFC-EM42)" userId="90e50f1d-5ae2-4638-9193-1a57d69349a9" providerId="ADAL" clId="{080E3D8B-91CC-4700-9011-49F4750ABC8C}" dt="2026-08-04T22:19:46.601" v="388" actId="22"/>
          <ac:picMkLst>
            <pc:docMk/>
            <pc:sldMasterMk cId="1839204575" sldId="2147483648"/>
            <ac:picMk id="8" creationId="{38E31EBE-4F93-DDAB-147A-3421118AE2EB}"/>
          </ac:picMkLst>
        </pc:picChg>
        <pc:sldLayoutChg chg="addSp delSp modSp mod">
          <pc:chgData name="Brayman, Keanu M. (MSFC-EM42)" userId="90e50f1d-5ae2-4638-9193-1a57d69349a9" providerId="ADAL" clId="{080E3D8B-91CC-4700-9011-49F4750ABC8C}" dt="2026-08-05T20:24:04.549" v="3663" actId="11529"/>
          <pc:sldLayoutMkLst>
            <pc:docMk/>
            <pc:sldMasterMk cId="1839204575" sldId="2147483648"/>
            <pc:sldLayoutMk cId="1064944819" sldId="2147483663"/>
          </pc:sldLayoutMkLst>
          <pc:spChg chg="add del mod">
            <ac:chgData name="Brayman, Keanu M. (MSFC-EM42)" userId="90e50f1d-5ae2-4638-9193-1a57d69349a9" providerId="ADAL" clId="{080E3D8B-91CC-4700-9011-49F4750ABC8C}" dt="2026-08-05T20:24:04.549" v="3663" actId="11529"/>
            <ac:spMkLst>
              <pc:docMk/>
              <pc:sldMasterMk cId="1839204575" sldId="2147483648"/>
              <pc:sldLayoutMk cId="1064944819" sldId="2147483663"/>
              <ac:spMk id="2" creationId="{1BE74578-5346-6192-DE89-D2A8F4D55E1C}"/>
            </ac:spMkLst>
          </pc:spChg>
        </pc:sldLayoutChg>
        <pc:sldLayoutChg chg="addSp mod">
          <pc:chgData name="Brayman, Keanu M. (MSFC-EM42)" userId="90e50f1d-5ae2-4638-9193-1a57d69349a9" providerId="ADAL" clId="{080E3D8B-91CC-4700-9011-49F4750ABC8C}" dt="2026-08-06T14:17:10.230" v="5385" actId="22"/>
          <pc:sldLayoutMkLst>
            <pc:docMk/>
            <pc:sldMasterMk cId="1839204575" sldId="2147483648"/>
            <pc:sldLayoutMk cId="620816963" sldId="2147483664"/>
          </pc:sldLayoutMkLst>
          <pc:spChg chg="add">
            <ac:chgData name="Brayman, Keanu M. (MSFC-EM42)" userId="90e50f1d-5ae2-4638-9193-1a57d69349a9" providerId="ADAL" clId="{080E3D8B-91CC-4700-9011-49F4750ABC8C}" dt="2026-08-06T14:17:10.230" v="5385" actId="22"/>
            <ac:spMkLst>
              <pc:docMk/>
              <pc:sldMasterMk cId="1839204575" sldId="2147483648"/>
              <pc:sldLayoutMk cId="620816963" sldId="2147483664"/>
              <ac:spMk id="4" creationId="{B787F402-9938-04F2-4065-D12C896EC561}"/>
            </ac:spMkLst>
          </pc:spChg>
        </pc:sldLayoutChg>
        <pc:sldLayoutChg chg="del">
          <pc:chgData name="Brayman, Keanu M. (MSFC-EM42)" userId="90e50f1d-5ae2-4638-9193-1a57d69349a9" providerId="ADAL" clId="{080E3D8B-91CC-4700-9011-49F4750ABC8C}" dt="2026-08-05T21:48:04.347" v="4700" actId="47"/>
          <pc:sldLayoutMkLst>
            <pc:docMk/>
            <pc:sldMasterMk cId="1839204575" sldId="2147483648"/>
            <pc:sldLayoutMk cId="1271803509" sldId="2147483664"/>
          </pc:sldLayoutMkLst>
        </pc:sldLayoutChg>
        <pc:sldLayoutChg chg="del">
          <pc:chgData name="Brayman, Keanu M. (MSFC-EM42)" userId="90e50f1d-5ae2-4638-9193-1a57d69349a9" providerId="ADAL" clId="{080E3D8B-91CC-4700-9011-49F4750ABC8C}" dt="2026-08-05T21:41:35.871" v="4641" actId="47"/>
          <pc:sldLayoutMkLst>
            <pc:docMk/>
            <pc:sldMasterMk cId="1839204575" sldId="2147483648"/>
            <pc:sldLayoutMk cId="1568077391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77D5C-B8AC-4C4B-AEAB-D0C06BC67524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180E3-68E3-43BF-9F12-B1BBD52ED1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108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0180E3-68E3-43BF-9F12-B1BBD52ED1C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445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0180E3-68E3-43BF-9F12-B1BBD52ED1C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877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C0B0A-B77B-5BB4-2532-5FBD9A26D3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7B6637-E037-DE3C-536F-4C790E64F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77B99-E481-B320-0C6C-73770939E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A30BA-9A23-0215-A56C-8E492E5DA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2D39B-E55C-255A-98D9-479B79D88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219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5E44D-78B8-3D8A-6296-B0F87AC3F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28E6C1-DE82-841D-0FE3-DB9F000CA1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2903B-1555-241C-8249-C3FA7A871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76282-1421-6A54-BAD6-0644B146E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B4E19-0932-D264-B65E-D352F3980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32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C470A5-5688-1025-D9B4-204A07CF81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D61875-FAE5-8759-CA96-43021CD9C0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412EE-9DFC-C943-DC49-48B2B303D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A4B5C-5647-F17D-D162-A8417980A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4C9E8-DDDB-218B-90DC-BC255823F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344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ard Big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NASA_Insignia-RGB.svg" descr="NASA_Insignia-RGB.svg">
            <a:extLst>
              <a:ext uri="{FF2B5EF4-FFF2-40B4-BE49-F238E27FC236}">
                <a16:creationId xmlns:a16="http://schemas.microsoft.com/office/drawing/2014/main" id="{29244C2E-BD6C-ECC5-18F8-FBBD7FBC73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0405" y="113588"/>
            <a:ext cx="619033" cy="619115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683C55-9E6C-6BE2-7839-4F7F229BFAD7}"/>
              </a:ext>
            </a:extLst>
          </p:cNvPr>
          <p:cNvSpPr txBox="1"/>
          <p:nvPr userDrawn="1"/>
        </p:nvSpPr>
        <p:spPr>
          <a:xfrm>
            <a:off x="381744" y="349479"/>
            <a:ext cx="265903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1600">
                <a:solidFill>
                  <a:srgbClr val="222222"/>
                </a:solidFill>
                <a:latin typeface="Helvetica Now Var Text Medium"/>
                <a:ea typeface="Helvetica Now Var Text Medium"/>
                <a:cs typeface="Helvetica Now Var Text Medium"/>
                <a:sym typeface="Helvetica Now Var Text Medium"/>
              </a:defRPr>
            </a:lvl1pPr>
          </a:lstStyle>
          <a:p>
            <a:r>
              <a:rPr sz="7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National Aeronautics a</a:t>
            </a:r>
            <a:r>
              <a:rPr lang="en-US" sz="7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</a:t>
            </a:r>
            <a:r>
              <a:rPr sz="7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 Space Administration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A47C4952-F037-FD1B-9E28-79CE840D43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745" y="587830"/>
            <a:ext cx="7259033" cy="5329647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200" b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Goes Here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C66299E-DEFD-ECB5-3728-BEF3337F4C18}"/>
              </a:ext>
            </a:extLst>
          </p:cNvPr>
          <p:cNvSpPr txBox="1">
            <a:spLocks/>
          </p:cNvSpPr>
          <p:nvPr userDrawn="1"/>
        </p:nvSpPr>
        <p:spPr>
          <a:xfrm>
            <a:off x="6172192" y="6400801"/>
            <a:ext cx="5638065" cy="45720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Quasimoda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691552-3224-4B49-8468-AEF6176B9523}" type="slidenum">
              <a:rPr lang="en-US" sz="7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7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03DCE6C-8BA2-E09B-930B-F8842D8E2E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745" y="6400800"/>
            <a:ext cx="5638065" cy="4572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700">
                <a:solidFill>
                  <a:schemeClr val="tx1"/>
                </a:solidFill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US" err="1"/>
              <a:t>nasa.gov</a:t>
            </a:r>
            <a:r>
              <a:rPr lang="en-US"/>
              <a:t>  |  Required document markings go here.</a:t>
            </a:r>
          </a:p>
        </p:txBody>
      </p:sp>
    </p:spTree>
    <p:extLst>
      <p:ext uri="{BB962C8B-B14F-4D97-AF65-F5344CB8AC3E}">
        <p14:creationId xmlns:p14="http://schemas.microsoft.com/office/powerpoint/2010/main" val="36625102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quential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732543C-DB31-A25D-4037-B09FEE79911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6931" y="3763582"/>
            <a:ext cx="3317304" cy="36616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F1E34DF-F1B9-057B-A5AA-538341C3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6931" y="3138567"/>
            <a:ext cx="3317304" cy="41308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 spc="3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THEME, PROJECT, MISSION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0C2686BD-C3F7-2387-13CA-B8D6DFF0E94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6931" y="4176666"/>
            <a:ext cx="3317304" cy="14563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</a:t>
            </a:r>
          </a:p>
          <a:p>
            <a:pPr lvl="0"/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79F37E86-5CC9-5D37-5045-24C3DC6822C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6931" y="2330475"/>
            <a:ext cx="1260232" cy="8080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>
                <a:solidFill>
                  <a:srgbClr val="1C67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16C1AE6B-BC14-F29E-DE2B-1AF77C4B9E3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37348" y="3763582"/>
            <a:ext cx="3317304" cy="36616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285CF51A-4E15-A7D6-7CC6-8DABD5A3CA3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37348" y="3138567"/>
            <a:ext cx="3317304" cy="41308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 spc="3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THEME, PROJECT, MISSION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D3E6CD2C-5804-CCB7-A922-D61228B3EE1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37348" y="4176666"/>
            <a:ext cx="3317304" cy="14563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</a:t>
            </a:r>
          </a:p>
          <a:p>
            <a:pPr lvl="0"/>
            <a:endParaRPr lang="en-US"/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97D8BCDB-EE56-C206-9988-11F2F37AC5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37348" y="2330475"/>
            <a:ext cx="1260232" cy="8080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>
                <a:solidFill>
                  <a:srgbClr val="1C67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34D4FC57-8DBB-F804-68FC-5DAE9CF5ACC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9976" y="3763582"/>
            <a:ext cx="3317304" cy="36616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20C5A63D-4CB9-6507-F837-2FBF42F15E0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449976" y="3138567"/>
            <a:ext cx="3317304" cy="41308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 spc="3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THEME, PROJECT, MISSION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937A18F-49F5-D443-D937-AD88B5B7DE8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449976" y="4176666"/>
            <a:ext cx="3317304" cy="14563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</a:t>
            </a:r>
          </a:p>
          <a:p>
            <a:pPr lvl="0"/>
            <a:endParaRPr lang="en-US"/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4EC5E460-62E9-7559-7E18-F916B9FB29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449976" y="2330475"/>
            <a:ext cx="1260232" cy="8080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>
                <a:solidFill>
                  <a:srgbClr val="1C67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57E543B0-128D-43F5-FE7D-FCF24DD19F6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81746" y="745435"/>
            <a:ext cx="4170745" cy="89452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300" b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Title Goes Here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B9D51F1A-C42C-B273-B259-94DD68E1B1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1746" y="457200"/>
            <a:ext cx="4172527" cy="27829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000" spc="300">
                <a:solidFill>
                  <a:srgbClr val="1A67E2"/>
                </a:solidFill>
                <a:latin typeface="+mn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1064944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planet&#10;&#10;Description automatically generated">
            <a:extLst>
              <a:ext uri="{FF2B5EF4-FFF2-40B4-BE49-F238E27FC236}">
                <a16:creationId xmlns:a16="http://schemas.microsoft.com/office/drawing/2014/main" id="{1A183979-3B9C-EA59-53BF-8C33FA9CB9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AEC7C4-5DBC-7482-DEF3-707B3C8E091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D52DC4-5906-5B99-10AF-B3281E362BDE}"/>
              </a:ext>
            </a:extLst>
          </p:cNvPr>
          <p:cNvSpPr txBox="1">
            <a:spLocks/>
          </p:cNvSpPr>
          <p:nvPr userDrawn="1"/>
        </p:nvSpPr>
        <p:spPr>
          <a:xfrm>
            <a:off x="6172192" y="6400801"/>
            <a:ext cx="5638065" cy="45720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Quasimoda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691552-3224-4B49-8468-AEF6176B9523}" type="slidenum">
              <a:rPr lang="en-US" sz="7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7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0B3CAA6-5671-0218-CCFE-5CE0D8A9990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1745" y="6400800"/>
            <a:ext cx="5638065" cy="4572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700">
                <a:solidFill>
                  <a:schemeClr val="tx1"/>
                </a:solidFill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US" err="1"/>
              <a:t>nasa.gov</a:t>
            </a:r>
            <a:r>
              <a:rPr lang="en-US"/>
              <a:t>  |  Required document markings go here.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D42F6F48-BDCE-8509-6C86-048841C425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9673" y="5148469"/>
            <a:ext cx="4172527" cy="27829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000" spc="300">
                <a:solidFill>
                  <a:srgbClr val="0031A0"/>
                </a:solidFill>
                <a:latin typeface="+mn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SECTION TITLE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4EA8ED5-2039-7F20-F2DE-9874DC97EDC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745" y="5543957"/>
            <a:ext cx="10251740" cy="84690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500" b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Title Goes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87F402-9938-04F2-4065-D12C896EC561}"/>
              </a:ext>
            </a:extLst>
          </p:cNvPr>
          <p:cNvSpPr txBox="1"/>
          <p:nvPr userDrawn="1"/>
        </p:nvSpPr>
        <p:spPr>
          <a:xfrm>
            <a:off x="381744" y="349479"/>
            <a:ext cx="265903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1600">
                <a:solidFill>
                  <a:srgbClr val="222222"/>
                </a:solidFill>
                <a:latin typeface="Helvetica Now Var Text Medium"/>
                <a:ea typeface="Helvetica Now Var Text Medium"/>
                <a:cs typeface="Helvetica Now Var Text Medium"/>
                <a:sym typeface="Helvetica Now Var Text Medium"/>
              </a:defRPr>
            </a:lvl1pPr>
          </a:lstStyle>
          <a:p>
            <a:r>
              <a:rPr sz="7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National Aeronautics a</a:t>
            </a:r>
            <a:r>
              <a:rPr lang="en-US" sz="7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</a:t>
            </a:r>
            <a:r>
              <a:rPr sz="7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 Space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62081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82AB-D811-6F33-6868-F7900475B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91358-9D59-AC69-9C9F-AA2D73C49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0F96F-8D44-FC95-FF61-3D4DC9CA0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2B6A5-75B7-8DFE-99D7-F26E181AF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4F1A1-7AE6-2CB6-31F1-7913826DF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18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3C324-BEC6-3E32-C392-03E7208A6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90794-3D3D-F06A-90C4-58535E95B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99CD7-465A-FD7B-3844-127FDB4E7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BAEDB-E510-55C6-A2C1-215ED74A0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3262B-96BC-1330-426B-7A51A7197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14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32221-C9E9-84F4-FC0B-F5527F8FE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AC515-805D-2C8D-F96E-46256986F6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D72CC-FDFA-E175-5D0B-005660A9E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EF399E-261A-AA59-187C-2E71A055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CA5C4C-999D-14E7-39A6-0AB060F3C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2A16B-CD07-C399-645E-522FB92E0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9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ECBFF-7491-F41D-F4CC-E187D6FB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83F19-74C8-6AA3-2C15-84B939F93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CE6E6D-3902-AF80-83C3-7DF981350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A9682A-36A2-750F-08AF-43FA2B9BCA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AB29B2-DDE3-2A3D-E130-1E8879579D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DD6524-0EBB-1B58-C7F0-920BD0AC8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615A24-7440-E91D-E437-A5E617693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F43B59-3EE9-C3EE-E8B1-C32A33222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576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071F6-849A-707B-FEB0-B2B6D4919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22E956-682F-3323-F809-86C4E36EC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3C439-00DF-8621-8EAE-185A55222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F41DC9-74BF-7200-04C9-D427DDA88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062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7FB068-1201-ED0F-FBC9-8D25451EF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4F9E81-0813-47B0-3CE9-8CCE8F9F4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D7D29-25AA-0A70-5757-A25C3673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355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4B5D3-340F-AAA5-DBA1-3470BB3C0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45CB6-3949-3B5A-8480-ECB33A377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1A0DFB-137F-C7E0-F2A2-9A94E805E3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5B848-EA1E-43DB-7D6C-60860D4AA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2152AE-9334-C970-E02C-78B08DB89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65880-7A50-AF20-2F24-963084D4E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668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663BB-ABCD-0926-B9AD-BD082B355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3C141E-8E4D-E69B-9D3A-31B8B4AEC1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B6EC2-9E9F-6AA6-186E-A7498D10E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2C836-1565-6B70-DFCE-A476CD141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CCA39-B411-4FCF-B241-2F8DCDE8E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35F8CB-D019-D7EA-AE57-B8504A1F0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28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1C387E-7730-A6B7-63C8-A87C6604F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AFE34-2E6A-5A06-109C-64CEF8ABA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C46A4-58E2-D014-BB57-0747A8B72B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82DB90-564F-439E-9127-71FF9D32324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2B603-B2AC-3711-AD1C-46923861F3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D3AA3-78E7-CF74-E34B-504BB44DF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C07683-9BB6-48D9-98BC-CC1CB159A6FE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NASA_Insignia-RGB.svg" descr="NASA_Insignia-RGB.svg">
            <a:extLst>
              <a:ext uri="{FF2B5EF4-FFF2-40B4-BE49-F238E27FC236}">
                <a16:creationId xmlns:a16="http://schemas.microsoft.com/office/drawing/2014/main" id="{38E31EBE-4F93-DDAB-147A-3421118AE2E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0405" y="113588"/>
            <a:ext cx="619033" cy="619115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2FE7CA0C-1FBC-7276-BAF6-0E4037DF3A54}"/>
              </a:ext>
            </a:extLst>
          </p:cNvPr>
          <p:cNvSpPr txBox="1">
            <a:spLocks/>
          </p:cNvSpPr>
          <p:nvPr userDrawn="1"/>
        </p:nvSpPr>
        <p:spPr>
          <a:xfrm>
            <a:off x="6172192" y="6400801"/>
            <a:ext cx="5638065" cy="45720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Quasimoda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691552-3224-4B49-8468-AEF6176B9523}" type="slidenum">
              <a:rPr lang="en-US" sz="7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7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869EBF-4198-734A-E62D-0BDBF00E39DF}"/>
              </a:ext>
            </a:extLst>
          </p:cNvPr>
          <p:cNvSpPr txBox="1">
            <a:spLocks/>
          </p:cNvSpPr>
          <p:nvPr userDrawn="1"/>
        </p:nvSpPr>
        <p:spPr>
          <a:xfrm>
            <a:off x="381745" y="6400800"/>
            <a:ext cx="5638065" cy="4572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NASA Marshall Space Flight Center</a:t>
            </a:r>
          </a:p>
        </p:txBody>
      </p:sp>
    </p:spTree>
    <p:extLst>
      <p:ext uri="{BB962C8B-B14F-4D97-AF65-F5344CB8AC3E}">
        <p14:creationId xmlns:p14="http://schemas.microsoft.com/office/powerpoint/2010/main" val="1839204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3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2.mp4"/><Relationship Id="rId7" Type="http://schemas.openxmlformats.org/officeDocument/2006/relationships/image" Target="../media/image23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27.jpeg"/><Relationship Id="rId5" Type="http://schemas.openxmlformats.org/officeDocument/2006/relationships/video" Target="../media/media3.mp4"/><Relationship Id="rId10" Type="http://schemas.openxmlformats.org/officeDocument/2006/relationships/image" Target="../media/image26.png"/><Relationship Id="rId4" Type="http://schemas.microsoft.com/office/2007/relationships/media" Target="../media/media3.mp4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7">
            <a:extLst>
              <a:ext uri="{FF2B5EF4-FFF2-40B4-BE49-F238E27FC236}">
                <a16:creationId xmlns:a16="http://schemas.microsoft.com/office/drawing/2014/main" id="{AD0D9101-838D-2CF9-19C5-F753AB67D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4" r="19396"/>
          <a:stretch>
            <a:fillRect/>
          </a:stretch>
        </p:blipFill>
        <p:spPr>
          <a:xfrm>
            <a:off x="10227635" y="1"/>
            <a:ext cx="1964367" cy="2005312"/>
          </a:xfrm>
          <a:prstGeom prst="rect">
            <a:avLst/>
          </a:prstGeom>
          <a:solidFill>
            <a:prstClr val="black">
              <a:lumMod val="75000"/>
              <a:lumOff val="25000"/>
            </a:prstClr>
          </a:solidFill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59C4C9-0E36-78E3-EF03-4A90D20526A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1744" y="675576"/>
            <a:ext cx="4489407" cy="186962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Laser Beam Welding Advancements for In-Space Servicing, Assembly, and Manufacturing</a:t>
            </a:r>
          </a:p>
        </p:txBody>
      </p:sp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5EAAF48F-97F4-DEE1-E065-13879B758F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" r="463"/>
          <a:stretch>
            <a:fillRect/>
          </a:stretch>
        </p:blipFill>
        <p:spPr>
          <a:xfrm>
            <a:off x="5078968" y="1"/>
            <a:ext cx="4951621" cy="2005312"/>
          </a:xfrm>
          <a:prstGeom prst="rect">
            <a:avLst/>
          </a:prstGeom>
          <a:solidFill>
            <a:prstClr val="black">
              <a:lumMod val="75000"/>
              <a:lumOff val="25000"/>
            </a:prstClr>
          </a:solidFill>
        </p:spPr>
      </p:pic>
      <p:pic>
        <p:nvPicPr>
          <p:cNvPr id="6" name="Picture Placeholder 19">
            <a:extLst>
              <a:ext uri="{FF2B5EF4-FFF2-40B4-BE49-F238E27FC236}">
                <a16:creationId xmlns:a16="http://schemas.microsoft.com/office/drawing/2014/main" id="{2A49B5CC-858B-96D5-BFA7-6A7D5D57CA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" r="1360"/>
          <a:stretch/>
        </p:blipFill>
        <p:spPr>
          <a:xfrm>
            <a:off x="5078968" y="2201644"/>
            <a:ext cx="3580125" cy="2453485"/>
          </a:xfrm>
          <a:prstGeom prst="rect">
            <a:avLst/>
          </a:prstGeom>
          <a:solidFill>
            <a:prstClr val="black">
              <a:lumMod val="75000"/>
              <a:lumOff val="25000"/>
            </a:prstClr>
          </a:solidFill>
        </p:spPr>
      </p:pic>
      <p:pic>
        <p:nvPicPr>
          <p:cNvPr id="7" name="Picture Placeholder 3">
            <a:extLst>
              <a:ext uri="{FF2B5EF4-FFF2-40B4-BE49-F238E27FC236}">
                <a16:creationId xmlns:a16="http://schemas.microsoft.com/office/drawing/2014/main" id="{0E970D51-72C9-F7DD-DB37-92C8465D08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2" b="5032"/>
          <a:stretch>
            <a:fillRect/>
          </a:stretch>
        </p:blipFill>
        <p:spPr>
          <a:xfrm>
            <a:off x="8866909" y="2201644"/>
            <a:ext cx="3325091" cy="2453485"/>
          </a:xfrm>
          <a:prstGeom prst="rect">
            <a:avLst/>
          </a:prstGeom>
          <a:solidFill>
            <a:prstClr val="black">
              <a:lumMod val="75000"/>
              <a:lumOff val="25000"/>
            </a:prstClr>
          </a:solidFill>
        </p:spPr>
      </p:pic>
      <p:pic>
        <p:nvPicPr>
          <p:cNvPr id="8" name="Picture Placeholder 38">
            <a:extLst>
              <a:ext uri="{FF2B5EF4-FFF2-40B4-BE49-F238E27FC236}">
                <a16:creationId xmlns:a16="http://schemas.microsoft.com/office/drawing/2014/main" id="{66FADDBE-533E-DA6A-6850-946A53D87C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" t="-88523" r="865"/>
          <a:stretch>
            <a:fillRect/>
          </a:stretch>
        </p:blipFill>
        <p:spPr>
          <a:xfrm>
            <a:off x="5078968" y="4849589"/>
            <a:ext cx="4466816" cy="2005312"/>
          </a:xfrm>
          <a:prstGeom prst="rect">
            <a:avLst/>
          </a:prstGeom>
          <a:solidFill>
            <a:prstClr val="black">
              <a:lumMod val="75000"/>
              <a:lumOff val="25000"/>
            </a:prstClr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4ED14E-16AE-D9A0-6B47-AFCCE555A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5300" b="5816"/>
          <a:stretch>
            <a:fillRect/>
          </a:stretch>
        </p:blipFill>
        <p:spPr>
          <a:xfrm>
            <a:off x="5078968" y="4849589"/>
            <a:ext cx="4466816" cy="1002656"/>
          </a:xfrm>
          <a:prstGeom prst="rect">
            <a:avLst/>
          </a:prstGeom>
        </p:spPr>
      </p:pic>
      <p:pic>
        <p:nvPicPr>
          <p:cNvPr id="10" name="Picture Placeholder 43">
            <a:extLst>
              <a:ext uri="{FF2B5EF4-FFF2-40B4-BE49-F238E27FC236}">
                <a16:creationId xmlns:a16="http://schemas.microsoft.com/office/drawing/2014/main" id="{61F9DE4A-9F06-F94D-65A2-2E22BEB1FD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" b="2820"/>
          <a:stretch>
            <a:fillRect/>
          </a:stretch>
        </p:blipFill>
        <p:spPr>
          <a:xfrm>
            <a:off x="9781309" y="4849589"/>
            <a:ext cx="2410691" cy="2005312"/>
          </a:xfrm>
          <a:prstGeom prst="rect">
            <a:avLst/>
          </a:prstGeom>
          <a:solidFill>
            <a:prstClr val="black">
              <a:lumMod val="75000"/>
              <a:lumOff val="25000"/>
            </a:prstClr>
          </a:solidFill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86DBA1-A274-4224-9311-258775CAD6D2}"/>
              </a:ext>
            </a:extLst>
          </p:cNvPr>
          <p:cNvSpPr txBox="1">
            <a:spLocks/>
          </p:cNvSpPr>
          <p:nvPr/>
        </p:nvSpPr>
        <p:spPr>
          <a:xfrm>
            <a:off x="381743" y="3062483"/>
            <a:ext cx="3129395" cy="33750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ea typeface="Inter" panose="02000503000000020004" pitchFamily="2" charset="0"/>
              </a:rPr>
              <a:t>Keanu Brayman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84149E3-C33D-E62C-82BA-65A6E012E859}"/>
              </a:ext>
            </a:extLst>
          </p:cNvPr>
          <p:cNvSpPr txBox="1">
            <a:spLocks/>
          </p:cNvSpPr>
          <p:nvPr/>
        </p:nvSpPr>
        <p:spPr>
          <a:xfrm>
            <a:off x="1506232" y="3618194"/>
            <a:ext cx="3364919" cy="87414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675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tx1"/>
                </a:solidFill>
                <a:ea typeface="Inter" panose="02000503000000020004" pitchFamily="2" charset="0"/>
              </a:rPr>
              <a:t>Marshall Space Flight Center</a:t>
            </a:r>
          </a:p>
          <a:p>
            <a:r>
              <a:rPr lang="en-US" sz="1200" dirty="0">
                <a:solidFill>
                  <a:schemeClr val="tx1"/>
                </a:solidFill>
                <a:ea typeface="Inter" panose="02000503000000020004" pitchFamily="2" charset="0"/>
              </a:rPr>
              <a:t>Flat Floor Robotics Laboratory (FFRL)</a:t>
            </a:r>
          </a:p>
          <a:p>
            <a:r>
              <a:rPr lang="en-US" sz="1200" dirty="0">
                <a:solidFill>
                  <a:schemeClr val="tx1"/>
                </a:solidFill>
                <a:ea typeface="Inter" panose="02000503000000020004" pitchFamily="2" charset="0"/>
              </a:rPr>
              <a:t>Pathways Intern</a:t>
            </a:r>
          </a:p>
          <a:p>
            <a:endParaRPr lang="en-US" sz="1800" dirty="0">
              <a:solidFill>
                <a:schemeClr val="tx1"/>
              </a:solidFill>
              <a:ea typeface="Inter" panose="02000503000000020004" pitchFamily="2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C44BC0-5269-774D-E63A-78F70945DC4C}"/>
              </a:ext>
            </a:extLst>
          </p:cNvPr>
          <p:cNvCxnSpPr>
            <a:cxnSpLocks/>
          </p:cNvCxnSpPr>
          <p:nvPr/>
        </p:nvCxnSpPr>
        <p:spPr>
          <a:xfrm>
            <a:off x="399648" y="3458013"/>
            <a:ext cx="421252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7F5290F0-3E58-F542-C758-4756F26A96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370" y="3448267"/>
            <a:ext cx="1206862" cy="1206862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4A245A38-C81B-3E29-0483-73073CA406D9}"/>
              </a:ext>
            </a:extLst>
          </p:cNvPr>
          <p:cNvSpPr txBox="1">
            <a:spLocks/>
          </p:cNvSpPr>
          <p:nvPr/>
        </p:nvSpPr>
        <p:spPr>
          <a:xfrm>
            <a:off x="399648" y="5558200"/>
            <a:ext cx="4372377" cy="630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tx1"/>
                </a:solidFill>
                <a:ea typeface="Inter" panose="02000503000000020004" pitchFamily="2" charset="0"/>
              </a:rPr>
              <a:t>Astronaut Scholar Technical Conference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ea typeface="Inter" panose="02000503000000020004" pitchFamily="2" charset="0"/>
              </a:rPr>
              <a:t>August 15</a:t>
            </a:r>
            <a:r>
              <a:rPr lang="en-US" sz="1200" baseline="30000" dirty="0">
                <a:solidFill>
                  <a:schemeClr val="tx1"/>
                </a:solidFill>
                <a:ea typeface="Inter" panose="02000503000000020004" pitchFamily="2" charset="0"/>
              </a:rPr>
              <a:t>th</a:t>
            </a:r>
            <a:r>
              <a:rPr lang="en-US" sz="1200" dirty="0">
                <a:solidFill>
                  <a:schemeClr val="tx1"/>
                </a:solidFill>
                <a:ea typeface="Inter" panose="02000503000000020004" pitchFamily="2" charset="0"/>
              </a:rPr>
              <a:t>, 2026</a:t>
            </a:r>
            <a:endParaRPr lang="en-US" sz="1600" dirty="0">
              <a:solidFill>
                <a:schemeClr val="tx1"/>
              </a:solidFill>
              <a:ea typeface="Inter" panose="02000503000000020004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62EE8C-397A-3FFF-0089-E6C222F364C4}"/>
              </a:ext>
            </a:extLst>
          </p:cNvPr>
          <p:cNvSpPr/>
          <p:nvPr/>
        </p:nvSpPr>
        <p:spPr>
          <a:xfrm>
            <a:off x="0" y="6417276"/>
            <a:ext cx="2364259" cy="437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46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DF11D37-9177-50FA-EEC4-CEBFB10CCA08}"/>
              </a:ext>
            </a:extLst>
          </p:cNvPr>
          <p:cNvSpPr/>
          <p:nvPr/>
        </p:nvSpPr>
        <p:spPr>
          <a:xfrm>
            <a:off x="680727" y="2736516"/>
            <a:ext cx="2762243" cy="368826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BFEE36E-080F-1FD5-14CE-FC966D58702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0750" y="1223860"/>
            <a:ext cx="2332345" cy="366167"/>
          </a:xfrm>
        </p:spPr>
        <p:txBody>
          <a:bodyPr/>
          <a:lstStyle/>
          <a:p>
            <a:r>
              <a:rPr lang="en-US" sz="2400" dirty="0"/>
              <a:t>Laser Welding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DCEA95D-A4DA-E836-E251-8E844D83749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7852" y="1649895"/>
            <a:ext cx="3018142" cy="14563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Laser beam welding uses concentrated heat from a laser to join two pieces of metal	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93C726A-3500-1210-DD8F-6FE7B067B0A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282448" y="1221530"/>
            <a:ext cx="3638471" cy="366167"/>
          </a:xfrm>
        </p:spPr>
        <p:txBody>
          <a:bodyPr/>
          <a:lstStyle/>
          <a:p>
            <a:r>
              <a:rPr lang="en-US" sz="2400" dirty="0"/>
              <a:t>In-Space Manufacturing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9540E19-D420-B4CD-F21E-47C4BDAC803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586928" y="1649895"/>
            <a:ext cx="3014118" cy="14563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future of space exploration will require many resources to be produced off-world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6176FB7-4E06-A3A2-972E-49333752A03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509156" y="1221529"/>
            <a:ext cx="3223180" cy="366167"/>
          </a:xfrm>
        </p:spPr>
        <p:txBody>
          <a:bodyPr/>
          <a:lstStyle/>
          <a:p>
            <a:r>
              <a:rPr lang="en-US" sz="2400" dirty="0"/>
              <a:t>Space Infrastructure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7E48C374-43C7-7659-F2FE-1584D00DD27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590041" y="1649895"/>
            <a:ext cx="3061410" cy="14563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 build a moon base, large structures will need to be manufactured robotically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B48DB491-2180-D46C-E21F-9A865796FCA7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81746" y="317068"/>
            <a:ext cx="4170745" cy="89452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Background</a:t>
            </a:r>
            <a:endParaRPr lang="en-US" sz="2800" dirty="0">
              <a:latin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BFECA26-E437-32B8-3B28-6C4869FDD67C}"/>
              </a:ext>
            </a:extLst>
          </p:cNvPr>
          <p:cNvCxnSpPr>
            <a:cxnSpLocks/>
          </p:cNvCxnSpPr>
          <p:nvPr/>
        </p:nvCxnSpPr>
        <p:spPr>
          <a:xfrm>
            <a:off x="4092431" y="1211591"/>
            <a:ext cx="0" cy="52456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D00C51E-9E2E-13BF-6879-A45862ED4899}"/>
              </a:ext>
            </a:extLst>
          </p:cNvPr>
          <p:cNvCxnSpPr>
            <a:cxnSpLocks/>
          </p:cNvCxnSpPr>
          <p:nvPr/>
        </p:nvCxnSpPr>
        <p:spPr>
          <a:xfrm>
            <a:off x="8095543" y="1179519"/>
            <a:ext cx="0" cy="52456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BEC66797-32A0-B37D-4FBD-4DF41A091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9" t="22075" r="39766" b="8600"/>
          <a:stretch>
            <a:fillRect/>
          </a:stretch>
        </p:blipFill>
        <p:spPr>
          <a:xfrm>
            <a:off x="8743952" y="2736894"/>
            <a:ext cx="2762250" cy="3688263"/>
          </a:xfrm>
          <a:prstGeom prst="rect">
            <a:avLst/>
          </a:prstGeom>
        </p:spPr>
      </p:pic>
      <p:pic>
        <p:nvPicPr>
          <p:cNvPr id="45" name="Picture 44" descr="Wake Shield Facility - Wikipedia">
            <a:extLst>
              <a:ext uri="{FF2B5EF4-FFF2-40B4-BE49-F238E27FC236}">
                <a16:creationId xmlns:a16="http://schemas.microsoft.com/office/drawing/2014/main" id="{66DDBD96-63C3-29F4-F2B9-71B9B847F0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5" t="8163" r="31129" b="1"/>
          <a:stretch>
            <a:fillRect/>
          </a:stretch>
        </p:blipFill>
        <p:spPr>
          <a:xfrm>
            <a:off x="4712865" y="2736517"/>
            <a:ext cx="2762244" cy="368826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3AB710-E593-D0E8-1653-A482CA620E8B}"/>
              </a:ext>
            </a:extLst>
          </p:cNvPr>
          <p:cNvCxnSpPr>
            <a:cxnSpLocks/>
          </p:cNvCxnSpPr>
          <p:nvPr/>
        </p:nvCxnSpPr>
        <p:spPr>
          <a:xfrm>
            <a:off x="381746" y="872856"/>
            <a:ext cx="11380349" cy="0"/>
          </a:xfrm>
          <a:prstGeom prst="line">
            <a:avLst/>
          </a:prstGeom>
          <a:ln w="38100">
            <a:solidFill>
              <a:srgbClr val="0031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64BC43C-CB83-0DF7-4594-8EFE67198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00000">
            <a:off x="1518365" y="5225744"/>
            <a:ext cx="1611039" cy="11877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96AC8D-BF21-D76B-185C-54E7A97418C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385" t="22552" r="24188" b="22020"/>
          <a:stretch/>
        </p:blipFill>
        <p:spPr>
          <a:xfrm rot="1954165" flipH="1">
            <a:off x="382065" y="3134622"/>
            <a:ext cx="2197563" cy="1698117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74D8F48-2D01-AAC1-FF40-88873C217443}"/>
              </a:ext>
            </a:extLst>
          </p:cNvPr>
          <p:cNvCxnSpPr>
            <a:cxnSpLocks/>
          </p:cNvCxnSpPr>
          <p:nvPr/>
        </p:nvCxnSpPr>
        <p:spPr>
          <a:xfrm>
            <a:off x="1971477" y="4769574"/>
            <a:ext cx="311465" cy="6735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901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ABA5A-74AE-B4F5-D386-AC6764DA7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715564D-51A5-3BA2-5E97-EDE51F32E9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0889" y="1631669"/>
            <a:ext cx="4837954" cy="4340506"/>
          </a:xfrm>
        </p:spPr>
        <p:txBody>
          <a:bodyPr/>
          <a:lstStyle/>
          <a:p>
            <a:r>
              <a:rPr lang="en-US" sz="2400" b="1" dirty="0"/>
              <a:t>Payload: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DIsk-Shaped Configurable and Modular vAcuum uNit (DISCMAN)</a:t>
            </a:r>
          </a:p>
          <a:p>
            <a:endParaRPr lang="en-US" sz="1800" dirty="0"/>
          </a:p>
          <a:p>
            <a:r>
              <a:rPr lang="en-US" sz="2400" b="1" dirty="0"/>
              <a:t>Mission: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Laser process development for in-space laser welding under sustained microgravity</a:t>
            </a:r>
          </a:p>
          <a:p>
            <a:endParaRPr lang="en-US" sz="1800" dirty="0"/>
          </a:p>
          <a:p>
            <a:r>
              <a:rPr lang="en-US" sz="2400" b="1" dirty="0"/>
              <a:t>Launch: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Est. 2029 to the Bishop Airlock abord the International Space Station</a:t>
            </a:r>
          </a:p>
          <a:p>
            <a:endParaRPr lang="en-US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9C39296-01DD-53C1-2C22-71ABADA2A5E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81746" y="317068"/>
            <a:ext cx="7952629" cy="894523"/>
          </a:xfrm>
        </p:spPr>
        <p:txBody>
          <a:bodyPr>
            <a:noAutofit/>
          </a:bodyPr>
          <a:lstStyle/>
          <a:p>
            <a:r>
              <a:rPr lang="en-US" sz="3600" dirty="0"/>
              <a:t>Laser Process Development in Microgravity 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C75852E-0C5A-A89B-6D6A-CAF7C7C74017}"/>
              </a:ext>
            </a:extLst>
          </p:cNvPr>
          <p:cNvCxnSpPr>
            <a:cxnSpLocks/>
          </p:cNvCxnSpPr>
          <p:nvPr/>
        </p:nvCxnSpPr>
        <p:spPr>
          <a:xfrm>
            <a:off x="610889" y="2924175"/>
            <a:ext cx="483795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250276A-27FF-A367-9E23-A25D9A16A407}"/>
              </a:ext>
            </a:extLst>
          </p:cNvPr>
          <p:cNvCxnSpPr>
            <a:cxnSpLocks/>
          </p:cNvCxnSpPr>
          <p:nvPr/>
        </p:nvCxnSpPr>
        <p:spPr>
          <a:xfrm>
            <a:off x="610889" y="4438650"/>
            <a:ext cx="483795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D6A989F-981B-2CB1-E36C-3D0BCCD93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25866"/>
            <a:ext cx="5572125" cy="3714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DDE37B-E25D-EA19-3B86-FB310DB76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023" y="5065276"/>
            <a:ext cx="2010077" cy="1339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71D667-8A4F-CDF1-4783-2EADED67A3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060" y="5066867"/>
            <a:ext cx="1451337" cy="13367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8B92F6-09C4-6D74-A1DE-403DDA724E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3" t="148" r="25725" b="-148"/>
          <a:stretch>
            <a:fillRect/>
          </a:stretch>
        </p:blipFill>
        <p:spPr>
          <a:xfrm>
            <a:off x="10215726" y="5065276"/>
            <a:ext cx="1452399" cy="133972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11EB73F-F337-C832-48C4-751DAA9F32BD}"/>
              </a:ext>
            </a:extLst>
          </p:cNvPr>
          <p:cNvCxnSpPr>
            <a:cxnSpLocks/>
          </p:cNvCxnSpPr>
          <p:nvPr/>
        </p:nvCxnSpPr>
        <p:spPr>
          <a:xfrm>
            <a:off x="381746" y="872856"/>
            <a:ext cx="11380349" cy="0"/>
          </a:xfrm>
          <a:prstGeom prst="line">
            <a:avLst/>
          </a:prstGeom>
          <a:ln w="38100">
            <a:solidFill>
              <a:srgbClr val="0031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338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275DC-5658-ECEB-786A-D3E98DDE3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A7BAD4-A3B9-D4BE-4CAB-854D27FB5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3" r="2152"/>
          <a:stretch>
            <a:fillRect/>
          </a:stretch>
        </p:blipFill>
        <p:spPr>
          <a:xfrm>
            <a:off x="6096000" y="1125866"/>
            <a:ext cx="5572125" cy="3714750"/>
          </a:xfrm>
          <a:prstGeom prst="rect">
            <a:avLst/>
          </a:prstGeo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077C247-1668-9819-3B25-6A62D6F81BB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0889" y="1631669"/>
            <a:ext cx="4837954" cy="434050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Project: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Lunar Assembly and Servicing by Autonomous Robotics (LASAR)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Goal: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Demonstrate the ability to perform welds autonomously under hot and cold vacuum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Testing: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Three test campaigns featuring novel laser welding, structures, and robotics technologies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4893D72-5B60-48FD-4931-3A5AF47DFA8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81746" y="317068"/>
            <a:ext cx="7952629" cy="894523"/>
          </a:xfrm>
        </p:spPr>
        <p:txBody>
          <a:bodyPr>
            <a:noAutofit/>
          </a:bodyPr>
          <a:lstStyle/>
          <a:p>
            <a:r>
              <a:rPr lang="en-US" sz="3600" dirty="0"/>
              <a:t>Robotic Welding in Thermal Vacuum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60688DD-CD51-248A-7014-59412DD6B3B6}"/>
              </a:ext>
            </a:extLst>
          </p:cNvPr>
          <p:cNvCxnSpPr>
            <a:cxnSpLocks/>
          </p:cNvCxnSpPr>
          <p:nvPr/>
        </p:nvCxnSpPr>
        <p:spPr>
          <a:xfrm>
            <a:off x="610889" y="2924175"/>
            <a:ext cx="483795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4C50B20-E579-E2D8-0F05-FCDEAAB04DE1}"/>
              </a:ext>
            </a:extLst>
          </p:cNvPr>
          <p:cNvCxnSpPr>
            <a:cxnSpLocks/>
          </p:cNvCxnSpPr>
          <p:nvPr/>
        </p:nvCxnSpPr>
        <p:spPr>
          <a:xfrm>
            <a:off x="610889" y="4438650"/>
            <a:ext cx="483795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3D070DC9-E543-0DE2-78FC-E430B71AE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41" b="3643"/>
          <a:stretch>
            <a:fillRect/>
          </a:stretch>
        </p:blipFill>
        <p:spPr>
          <a:xfrm>
            <a:off x="6096000" y="5062512"/>
            <a:ext cx="1334073" cy="13392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624387-62CC-F743-ADA1-3D0E7EF21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3287" y="5065005"/>
            <a:ext cx="1254838" cy="13392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44559FE-C438-3DA6-97DA-505A3919DA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055" y="5062512"/>
            <a:ext cx="2381250" cy="13394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4CBBBD-41B9-92C9-F2A1-06AB1B53AEB8}"/>
              </a:ext>
            </a:extLst>
          </p:cNvPr>
          <p:cNvCxnSpPr>
            <a:cxnSpLocks/>
          </p:cNvCxnSpPr>
          <p:nvPr/>
        </p:nvCxnSpPr>
        <p:spPr>
          <a:xfrm>
            <a:off x="381746" y="872856"/>
            <a:ext cx="11380349" cy="0"/>
          </a:xfrm>
          <a:prstGeom prst="line">
            <a:avLst/>
          </a:prstGeom>
          <a:ln w="38100">
            <a:solidFill>
              <a:srgbClr val="0031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301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EBEE2-0058-6CDC-52B1-F9A02884B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11BF516A-F1AC-D6AE-B968-92AC0D8A1A1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81746" y="317068"/>
            <a:ext cx="7952629" cy="894523"/>
          </a:xfrm>
        </p:spPr>
        <p:txBody>
          <a:bodyPr>
            <a:noAutofit/>
          </a:bodyPr>
          <a:lstStyle/>
          <a:p>
            <a:r>
              <a:rPr lang="en-US" sz="3600" dirty="0"/>
              <a:t>Assembly and Additive Manufacturing</a:t>
            </a:r>
          </a:p>
        </p:txBody>
      </p:sp>
      <p:pic>
        <p:nvPicPr>
          <p:cNvPr id="6" name="VA-DEPOSIT02-00_TEAMS">
            <a:hlinkClick r:id="" action="ppaction://media"/>
            <a:extLst>
              <a:ext uri="{FF2B5EF4-FFF2-40B4-BE49-F238E27FC236}">
                <a16:creationId xmlns:a16="http://schemas.microsoft.com/office/drawing/2014/main" id="{56CC417E-EA01-EDF3-C0C6-01559FB54E2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872" end="14745"/>
                </p14:media>
              </p:ext>
            </p:extLst>
          </p:nvPr>
        </p:nvPicPr>
        <p:blipFill>
          <a:blip r:embed="rId7"/>
          <a:srcRect l="19298" t="11908" r="32294" b="12998"/>
          <a:stretch>
            <a:fillRect/>
          </a:stretch>
        </p:blipFill>
        <p:spPr>
          <a:xfrm>
            <a:off x="3946960" y="4033403"/>
            <a:ext cx="2577732" cy="2201276"/>
          </a:xfrm>
          <a:prstGeom prst="rect">
            <a:avLst/>
          </a:prstGeom>
        </p:spPr>
      </p:pic>
      <p:pic>
        <p:nvPicPr>
          <p:cNvPr id="7" name="VA-DEPOSIT02-00_far">
            <a:hlinkClick r:id="" action="ppaction://media"/>
            <a:extLst>
              <a:ext uri="{FF2B5EF4-FFF2-40B4-BE49-F238E27FC236}">
                <a16:creationId xmlns:a16="http://schemas.microsoft.com/office/drawing/2014/main" id="{1FFBA6B8-E7DC-B807-FFCE-97B33726E61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3">
                  <p14:trim st="59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24691" y="4033402"/>
            <a:ext cx="1321735" cy="2201276"/>
          </a:xfrm>
          <a:prstGeom prst="rect">
            <a:avLst/>
          </a:prstGeom>
        </p:spPr>
      </p:pic>
      <p:pic>
        <p:nvPicPr>
          <p:cNvPr id="8" name="LASAR_2026-07-22_move-pick-place-weld_40x">
            <a:hlinkClick r:id="" action="ppaction://media"/>
            <a:extLst>
              <a:ext uri="{FF2B5EF4-FFF2-40B4-BE49-F238E27FC236}">
                <a16:creationId xmlns:a16="http://schemas.microsoft.com/office/drawing/2014/main" id="{6B62D1B4-B0CD-2C5D-2ED3-E693DDA7CA38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59018" y="1350372"/>
            <a:ext cx="3899466" cy="22055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A34A35-5908-81F8-3331-7E72156F9D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7"/>
          <a:stretch>
            <a:fillRect/>
          </a:stretch>
        </p:blipFill>
        <p:spPr>
          <a:xfrm>
            <a:off x="8798206" y="4033402"/>
            <a:ext cx="2928623" cy="22012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8C5E6A-4DF1-D4D2-69A8-AF4C4804D0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48" y="1350375"/>
            <a:ext cx="2940681" cy="2205511"/>
          </a:xfrm>
          <a:prstGeom prst="rect">
            <a:avLst/>
          </a:prstGeom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id="{51F99EF2-6DF5-30A7-4CF0-DB38224560BD}"/>
              </a:ext>
            </a:extLst>
          </p:cNvPr>
          <p:cNvSpPr/>
          <p:nvPr/>
        </p:nvSpPr>
        <p:spPr>
          <a:xfrm>
            <a:off x="8012271" y="2244173"/>
            <a:ext cx="644208" cy="417909"/>
          </a:xfrm>
          <a:prstGeom prst="rightArrow">
            <a:avLst>
              <a:gd name="adj1" fmla="val 36885"/>
              <a:gd name="adj2" fmla="val 76229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D2A930AF-8B27-EE8E-8614-A91E3504A2B3}"/>
              </a:ext>
            </a:extLst>
          </p:cNvPr>
          <p:cNvSpPr/>
          <p:nvPr/>
        </p:nvSpPr>
        <p:spPr>
          <a:xfrm>
            <a:off x="8012271" y="4925085"/>
            <a:ext cx="644208" cy="417909"/>
          </a:xfrm>
          <a:prstGeom prst="rightArrow">
            <a:avLst>
              <a:gd name="adj1" fmla="val 36885"/>
              <a:gd name="adj2" fmla="val 76229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89B25192-5E6B-1507-368F-B32C57EE4A7C}"/>
              </a:ext>
            </a:extLst>
          </p:cNvPr>
          <p:cNvSpPr txBox="1">
            <a:spLocks/>
          </p:cNvSpPr>
          <p:nvPr/>
        </p:nvSpPr>
        <p:spPr>
          <a:xfrm>
            <a:off x="465171" y="4314878"/>
            <a:ext cx="3163854" cy="16383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solidFill>
                  <a:prstClr val="black"/>
                </a:solidFill>
              </a:rPr>
              <a:t>Laser Wire Directed Energy Deposition: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First known demonstration of laser wire additive manufacturing under vacuum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5AB37175-49ED-AC48-F20C-FFA5049CC642}"/>
              </a:ext>
            </a:extLst>
          </p:cNvPr>
          <p:cNvSpPr txBox="1">
            <a:spLocks/>
          </p:cNvSpPr>
          <p:nvPr/>
        </p:nvSpPr>
        <p:spPr>
          <a:xfrm>
            <a:off x="465171" y="1628701"/>
            <a:ext cx="3078129" cy="16383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Strut Manipulation and Welding: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Used a gripper to pick up, move, place, and weld a titanium strut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8AC47D4-FD72-A200-2377-3C8DFD8F74A8}"/>
              </a:ext>
            </a:extLst>
          </p:cNvPr>
          <p:cNvCxnSpPr>
            <a:cxnSpLocks/>
          </p:cNvCxnSpPr>
          <p:nvPr/>
        </p:nvCxnSpPr>
        <p:spPr>
          <a:xfrm>
            <a:off x="381746" y="872856"/>
            <a:ext cx="11380349" cy="0"/>
          </a:xfrm>
          <a:prstGeom prst="line">
            <a:avLst/>
          </a:prstGeom>
          <a:ln w="38100">
            <a:solidFill>
              <a:srgbClr val="0031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D6CE946-7311-B93F-C989-8939B84F7639}"/>
              </a:ext>
            </a:extLst>
          </p:cNvPr>
          <p:cNvCxnSpPr>
            <a:cxnSpLocks/>
          </p:cNvCxnSpPr>
          <p:nvPr/>
        </p:nvCxnSpPr>
        <p:spPr>
          <a:xfrm>
            <a:off x="465171" y="3800475"/>
            <a:ext cx="30781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01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5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 mute="1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86EE1-539A-F01B-5117-E81A99F19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C26546C-2248-C782-91ED-8367010C03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67382" y="1221528"/>
            <a:ext cx="3001664" cy="366167"/>
          </a:xfrm>
        </p:spPr>
        <p:txBody>
          <a:bodyPr/>
          <a:lstStyle/>
          <a:p>
            <a:pPr algn="ctr"/>
            <a:r>
              <a:rPr lang="en-US" sz="2400" dirty="0"/>
              <a:t>Robotic Perception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D563365-3E9B-7D4C-F79C-0EBAED856BB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7852" y="1649895"/>
            <a:ext cx="3018142" cy="14563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Advance positioning and alignment for welds using seam tracking, points clouds, etc.	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1FF8771-2B0C-81E5-21E4-B43B360B46C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069769" y="1221530"/>
            <a:ext cx="4004301" cy="366167"/>
          </a:xfrm>
        </p:spPr>
        <p:txBody>
          <a:bodyPr/>
          <a:lstStyle/>
          <a:p>
            <a:pPr algn="ctr"/>
            <a:r>
              <a:rPr lang="en-US" sz="2400" dirty="0"/>
              <a:t>Lunar Lighting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596E84-08F2-4734-02A7-1764E55FD57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586928" y="1649895"/>
            <a:ext cx="3014118" cy="14563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Simulate welding on the lunar south pole using bright film lights and terrain mockups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BF0DCF24-97E2-4B0A-6CCB-4386B886EA2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245986" y="1221529"/>
            <a:ext cx="3749519" cy="366167"/>
          </a:xfrm>
        </p:spPr>
        <p:txBody>
          <a:bodyPr/>
          <a:lstStyle/>
          <a:p>
            <a:pPr algn="ctr"/>
            <a:r>
              <a:rPr lang="en-US" sz="2400" dirty="0"/>
              <a:t>Flat Floor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911D298-89D6-11F3-F2F5-06447D38E29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495979" y="1649895"/>
            <a:ext cx="3249531" cy="14563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Perform robotic welds in simulated microgravity with air bearings on a low friction epoxy floor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2F02EA2D-473E-79E1-961B-7DAF99DC1B5B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81746" y="317068"/>
            <a:ext cx="4580779" cy="89452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Current and Future Work</a:t>
            </a:r>
            <a:endParaRPr lang="en-US" sz="2800" dirty="0">
              <a:latin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B9B914-ED0B-80B7-BB2D-25DFD73B8ED3}"/>
              </a:ext>
            </a:extLst>
          </p:cNvPr>
          <p:cNvCxnSpPr>
            <a:cxnSpLocks/>
          </p:cNvCxnSpPr>
          <p:nvPr/>
        </p:nvCxnSpPr>
        <p:spPr>
          <a:xfrm>
            <a:off x="4092431" y="1211591"/>
            <a:ext cx="0" cy="52456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EE41AF1-2FFF-6C9F-C8B0-7A40A632C942}"/>
              </a:ext>
            </a:extLst>
          </p:cNvPr>
          <p:cNvCxnSpPr>
            <a:cxnSpLocks/>
          </p:cNvCxnSpPr>
          <p:nvPr/>
        </p:nvCxnSpPr>
        <p:spPr>
          <a:xfrm>
            <a:off x="8095543" y="1179519"/>
            <a:ext cx="0" cy="52456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2CCC85D-3D8C-FC71-8263-BEB78F425F6B}"/>
              </a:ext>
            </a:extLst>
          </p:cNvPr>
          <p:cNvCxnSpPr>
            <a:cxnSpLocks/>
          </p:cNvCxnSpPr>
          <p:nvPr/>
        </p:nvCxnSpPr>
        <p:spPr>
          <a:xfrm>
            <a:off x="381746" y="872856"/>
            <a:ext cx="11380349" cy="0"/>
          </a:xfrm>
          <a:prstGeom prst="line">
            <a:avLst/>
          </a:prstGeom>
          <a:ln w="38100">
            <a:solidFill>
              <a:srgbClr val="0031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F6D7904-0D46-981A-D76E-C47D64D5E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810"/>
          <a:stretch>
            <a:fillRect/>
          </a:stretch>
        </p:blipFill>
        <p:spPr>
          <a:xfrm>
            <a:off x="527284" y="2736140"/>
            <a:ext cx="3113744" cy="23237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CCEE67-3229-5E12-7A09-9E001AC96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604" t="22412" r="1228" b="4690"/>
          <a:stretch>
            <a:fillRect/>
          </a:stretch>
        </p:blipFill>
        <p:spPr>
          <a:xfrm>
            <a:off x="527284" y="4580458"/>
            <a:ext cx="3101833" cy="18508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EBF55F-F739-ABBF-4B4E-337E62FEE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974" r="14723"/>
          <a:stretch>
            <a:fillRect/>
          </a:stretch>
        </p:blipFill>
        <p:spPr>
          <a:xfrm>
            <a:off x="4586928" y="2736140"/>
            <a:ext cx="3123776" cy="36886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1B24AB-2CA9-7CCB-0849-B87A85FE66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3" r="28938"/>
          <a:stretch>
            <a:fillRect/>
          </a:stretch>
        </p:blipFill>
        <p:spPr>
          <a:xfrm>
            <a:off x="8558858" y="2729625"/>
            <a:ext cx="3123774" cy="370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99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56A12-F443-EDC8-E5D7-CFAD1C04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2B427FC-CE15-1BAB-1FFE-51B9CD5D850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81746" y="1139284"/>
            <a:ext cx="5180312" cy="5182893"/>
          </a:xfr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Emma Jaynes </a:t>
            </a: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(Mentor, MSFC)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</a:rPr>
              <a:t>Andrew O’Conner </a:t>
            </a:r>
            <a:r>
              <a:rPr lang="en-US" sz="1600" i="1" dirty="0">
                <a:solidFill>
                  <a:prstClr val="black"/>
                </a:solidFill>
              </a:rPr>
              <a:t>(PI, MSFC)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</a:rPr>
              <a:t>Joel Amert </a:t>
            </a:r>
            <a:r>
              <a:rPr lang="en-US" sz="1600" i="1" dirty="0">
                <a:solidFill>
                  <a:prstClr val="black"/>
                </a:solidFill>
              </a:rPr>
              <a:t>(Team Lead, MSFC)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</a:rPr>
              <a:t>Matt McSavaney </a:t>
            </a:r>
            <a:r>
              <a:rPr lang="en-US" sz="1600" i="1" dirty="0">
                <a:solidFill>
                  <a:prstClr val="black"/>
                </a:solidFill>
              </a:rPr>
              <a:t>(Branch Chief, MSFC)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</a:rPr>
              <a:t>Parker Shake </a:t>
            </a:r>
            <a:r>
              <a:rPr lang="en-US" sz="1600" i="1" dirty="0">
                <a:solidFill>
                  <a:prstClr val="black"/>
                </a:solidFill>
              </a:rPr>
              <a:t>(Materials, MSFC)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</a:rPr>
              <a:t>Tucker Trivette </a:t>
            </a:r>
            <a:r>
              <a:rPr lang="en-US" sz="1600" i="1" dirty="0">
                <a:solidFill>
                  <a:prstClr val="black"/>
                </a:solidFill>
              </a:rPr>
              <a:t>(Intern, MSFC)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</a:rPr>
              <a:t>Alex Sowell </a:t>
            </a:r>
            <a:r>
              <a:rPr lang="en-US" sz="1600" i="1" dirty="0">
                <a:solidFill>
                  <a:prstClr val="black"/>
                </a:solidFill>
              </a:rPr>
              <a:t>(Robotics, JSC)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Emily Sheetz </a:t>
            </a:r>
            <a:r>
              <a:rPr lang="en-US" sz="1600" i="1" dirty="0">
                <a:solidFill>
                  <a:prstClr val="black"/>
                </a:solidFill>
              </a:rPr>
              <a:t>(Robotics, JSC)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Maxwell Rosales </a:t>
            </a:r>
            <a:r>
              <a:rPr lang="en-US" sz="1600" i="1" dirty="0">
                <a:solidFill>
                  <a:prstClr val="black"/>
                </a:solidFill>
              </a:rPr>
              <a:t>(Intern, JSC)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Derrick Seubert </a:t>
            </a:r>
            <a:r>
              <a:rPr lang="en-US" sz="1600" i="1" dirty="0">
                <a:solidFill>
                  <a:prstClr val="black"/>
                </a:solidFill>
              </a:rPr>
              <a:t>(Structures, LaRC)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Brace White </a:t>
            </a:r>
            <a:r>
              <a:rPr lang="en-US" sz="1600" i="1" dirty="0">
                <a:solidFill>
                  <a:prstClr val="black"/>
                </a:solidFill>
              </a:rPr>
              <a:t>(Structures, </a:t>
            </a:r>
            <a:r>
              <a:rPr lang="en-US" sz="1600" i="1" dirty="0" err="1">
                <a:solidFill>
                  <a:prstClr val="black"/>
                </a:solidFill>
              </a:rPr>
              <a:t>LaRC</a:t>
            </a:r>
            <a:r>
              <a:rPr lang="en-US" sz="1600" i="1" dirty="0">
                <a:solidFill>
                  <a:prstClr val="black"/>
                </a:solidFill>
              </a:rPr>
              <a:t>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prstClr val="black"/>
                </a:solidFill>
              </a:rPr>
              <a:t>Marshall Space Flight Center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prstClr val="black"/>
                </a:solidFill>
              </a:rPr>
              <a:t>NASA Pathways Program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0F34F35-E15A-D153-BA7A-E09BBC2AC2B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81746" y="317068"/>
            <a:ext cx="7952629" cy="894523"/>
          </a:xfrm>
        </p:spPr>
        <p:txBody>
          <a:bodyPr>
            <a:noAutofit/>
          </a:bodyPr>
          <a:lstStyle/>
          <a:p>
            <a:r>
              <a:rPr lang="en-US" sz="3600" dirty="0"/>
              <a:t>Acknowledgements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8755793-E3D2-C959-5757-77DE003B0870}"/>
              </a:ext>
            </a:extLst>
          </p:cNvPr>
          <p:cNvCxnSpPr>
            <a:cxnSpLocks/>
          </p:cNvCxnSpPr>
          <p:nvPr/>
        </p:nvCxnSpPr>
        <p:spPr>
          <a:xfrm>
            <a:off x="381746" y="872856"/>
            <a:ext cx="11380349" cy="0"/>
          </a:xfrm>
          <a:prstGeom prst="line">
            <a:avLst/>
          </a:prstGeom>
          <a:ln w="38100">
            <a:solidFill>
              <a:srgbClr val="0031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771A781-F3EC-63CC-0048-B0989BA59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944" y="1139284"/>
            <a:ext cx="5132151" cy="3421433"/>
          </a:xfrm>
          <a:prstGeom prst="rect">
            <a:avLst/>
          </a:prstGeom>
        </p:spPr>
      </p:pic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8635EFB5-9B72-40D8-C222-D2D0723BE0CD}"/>
              </a:ext>
            </a:extLst>
          </p:cNvPr>
          <p:cNvSpPr txBox="1">
            <a:spLocks/>
          </p:cNvSpPr>
          <p:nvPr/>
        </p:nvSpPr>
        <p:spPr>
          <a:xfrm>
            <a:off x="5205124" y="5549478"/>
            <a:ext cx="6556971" cy="509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sz="2400" dirty="0">
                <a:solidFill>
                  <a:prstClr val="black"/>
                </a:solidFill>
              </a:rPr>
              <a:t>Thank you, Astronaut Scholarship Foundation!</a:t>
            </a:r>
          </a:p>
        </p:txBody>
      </p:sp>
    </p:spTree>
    <p:extLst>
      <p:ext uri="{BB962C8B-B14F-4D97-AF65-F5344CB8AC3E}">
        <p14:creationId xmlns:p14="http://schemas.microsoft.com/office/powerpoint/2010/main" val="435785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1">
            <a:extLst>
              <a:ext uri="{FF2B5EF4-FFF2-40B4-BE49-F238E27FC236}">
                <a16:creationId xmlns:a16="http://schemas.microsoft.com/office/drawing/2014/main" id="{4FCDC687-4FAC-385A-CAC6-CE0BF0D9A8E2}"/>
              </a:ext>
            </a:extLst>
          </p:cNvPr>
          <p:cNvSpPr txBox="1">
            <a:spLocks/>
          </p:cNvSpPr>
          <p:nvPr/>
        </p:nvSpPr>
        <p:spPr>
          <a:xfrm>
            <a:off x="3948485" y="2174444"/>
            <a:ext cx="4295029" cy="8945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/>
              <a:t>Questions?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7D0261-8638-FF43-390B-15135F0C1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905" y="3078906"/>
            <a:ext cx="2112187" cy="211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64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367</Words>
  <Application>Microsoft Office PowerPoint</Application>
  <PresentationFormat>Widescreen</PresentationFormat>
  <Paragraphs>62</Paragraphs>
  <Slides>8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Aptos Display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Brayman, Keanu M. (MSFC-EM42)</dc:creator>
  <cp:lastModifiedBy>Brayman, Keanu M. (MSFC-EM42)</cp:lastModifiedBy>
  <cp:revision>3</cp:revision>
  <dcterms:created xsi:type="dcterms:W3CDTF">2026-08-04T14:14:14Z</dcterms:created>
  <dcterms:modified xsi:type="dcterms:W3CDTF">2026-08-06T21:39:37Z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