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7" r:id="rId4"/>
    <p:sldMasterId id="2147483741" r:id="rId5"/>
  </p:sldMasterIdLst>
  <p:notesMasterIdLst>
    <p:notesMasterId r:id="rId19"/>
  </p:notesMasterIdLst>
  <p:handoutMasterIdLst>
    <p:handoutMasterId r:id="rId20"/>
  </p:handoutMasterIdLst>
  <p:sldIdLst>
    <p:sldId id="16128" r:id="rId6"/>
    <p:sldId id="16127" r:id="rId7"/>
    <p:sldId id="16110" r:id="rId8"/>
    <p:sldId id="16111" r:id="rId9"/>
    <p:sldId id="16113" r:id="rId10"/>
    <p:sldId id="16112" r:id="rId11"/>
    <p:sldId id="16116" r:id="rId12"/>
    <p:sldId id="16126" r:id="rId13"/>
    <p:sldId id="287" r:id="rId14"/>
    <p:sldId id="16122" r:id="rId15"/>
    <p:sldId id="16125" r:id="rId16"/>
    <p:sldId id="16123" r:id="rId17"/>
    <p:sldId id="1612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C1D59"/>
    <a:srgbClr val="193551"/>
    <a:srgbClr val="293871"/>
    <a:srgbClr val="171717"/>
    <a:srgbClr val="0F64B1"/>
    <a:srgbClr val="AD322E"/>
    <a:srgbClr val="354993"/>
    <a:srgbClr val="18305A"/>
    <a:srgbClr val="E57733"/>
    <a:srgbClr val="1371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55A0B-AC64-49ED-B881-3ADA106FA904}" v="1" dt="2026-10-07T11:24:45.1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5" d="100"/>
          <a:sy n="155" d="100"/>
        </p:scale>
        <p:origin x="498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1" d="100"/>
          <a:sy n="121" d="100"/>
        </p:scale>
        <p:origin x="5022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0C1D4-D917-54EF-5B4B-EFF6AD9FE5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0E9E85-0FDA-21D9-CE71-400F115265D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44962-C240-45C3-A31F-74EB15750BE1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1DE50E-E5F2-685C-5054-74622F529F9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3DB5D8-A697-798F-2DBC-F656C646AFB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71FDC-4C5E-48AF-A1D1-4DBE9FB1DD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9509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E90EE-C48B-0F49-859E-0F1D24598AD6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761652-68AC-064C-9F7B-94642E9F46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168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01389-8825-4D7C-BC8E-2276C9E576D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50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61652-68AC-064C-9F7B-94642E9F46E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891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DEDD4129-CF39-50BC-D6BA-22A290B52683}"/>
              </a:ext>
            </a:extLst>
          </p:cNvPr>
          <p:cNvSpPr/>
          <p:nvPr userDrawn="1"/>
        </p:nvSpPr>
        <p:spPr>
          <a:xfrm>
            <a:off x="0" y="0"/>
            <a:ext cx="1218922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1C5839-C165-8E88-CC38-DD1A92C6BC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50178" y="11702"/>
            <a:ext cx="5741822" cy="684629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B029777-FEDD-2DF9-59ED-94A4B60C3380}"/>
              </a:ext>
            </a:extLst>
          </p:cNvPr>
          <p:cNvSpPr/>
          <p:nvPr userDrawn="1"/>
        </p:nvSpPr>
        <p:spPr>
          <a:xfrm>
            <a:off x="9694192" y="-2581"/>
            <a:ext cx="2497808" cy="2917484"/>
          </a:xfrm>
          <a:prstGeom prst="rect">
            <a:avLst/>
          </a:prstGeom>
          <a:gradFill>
            <a:gsLst>
              <a:gs pos="0">
                <a:schemeClr val="bg1">
                  <a:alpha val="75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69A958A-728B-CC5F-1BED-12C3F7F2DC49}"/>
              </a:ext>
            </a:extLst>
          </p:cNvPr>
          <p:cNvGrpSpPr/>
          <p:nvPr userDrawn="1"/>
        </p:nvGrpSpPr>
        <p:grpSpPr>
          <a:xfrm>
            <a:off x="0" y="-2581"/>
            <a:ext cx="10582973" cy="6858000"/>
            <a:chOff x="0" y="-2581"/>
            <a:chExt cx="10582973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99D48D78-BC7F-6A08-1FE2-69E850BABD9F}"/>
                </a:ext>
              </a:extLst>
            </p:cNvPr>
            <p:cNvSpPr/>
            <p:nvPr userDrawn="1"/>
          </p:nvSpPr>
          <p:spPr>
            <a:xfrm>
              <a:off x="4415" y="-2581"/>
              <a:ext cx="10516551" cy="6858000"/>
            </a:xfrm>
            <a:custGeom>
              <a:avLst/>
              <a:gdLst>
                <a:gd name="connsiteX0" fmla="*/ 0 w 10516551"/>
                <a:gd name="connsiteY0" fmla="*/ 0 h 6858000"/>
                <a:gd name="connsiteX1" fmla="*/ 1740432 w 10516551"/>
                <a:gd name="connsiteY1" fmla="*/ 0 h 6858000"/>
                <a:gd name="connsiteX2" fmla="*/ 5953529 w 10516551"/>
                <a:gd name="connsiteY2" fmla="*/ 0 h 6858000"/>
                <a:gd name="connsiteX3" fmla="*/ 9930384 w 10516551"/>
                <a:gd name="connsiteY3" fmla="*/ 0 h 6858000"/>
                <a:gd name="connsiteX4" fmla="*/ 9951562 w 10516551"/>
                <a:gd name="connsiteY4" fmla="*/ 36832 h 6858000"/>
                <a:gd name="connsiteX5" fmla="*/ 10516551 w 10516551"/>
                <a:gd name="connsiteY5" fmla="*/ 2268143 h 6858000"/>
                <a:gd name="connsiteX6" fmla="*/ 6778822 w 10516551"/>
                <a:gd name="connsiteY6" fmla="*/ 6854182 h 6858000"/>
                <a:gd name="connsiteX7" fmla="*/ 6757441 w 10516551"/>
                <a:gd name="connsiteY7" fmla="*/ 6858000 h 6858000"/>
                <a:gd name="connsiteX8" fmla="*/ 5953529 w 10516551"/>
                <a:gd name="connsiteY8" fmla="*/ 6858000 h 6858000"/>
                <a:gd name="connsiteX9" fmla="*/ 4913376 w 10516551"/>
                <a:gd name="connsiteY9" fmla="*/ 6858000 h 6858000"/>
                <a:gd name="connsiteX10" fmla="*/ 0 w 10516551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16551" h="6858000">
                  <a:moveTo>
                    <a:pt x="0" y="0"/>
                  </a:moveTo>
                  <a:lnTo>
                    <a:pt x="1740432" y="0"/>
                  </a:lnTo>
                  <a:lnTo>
                    <a:pt x="5953529" y="0"/>
                  </a:lnTo>
                  <a:lnTo>
                    <a:pt x="9930384" y="0"/>
                  </a:lnTo>
                  <a:lnTo>
                    <a:pt x="9951562" y="36832"/>
                  </a:lnTo>
                  <a:cubicBezTo>
                    <a:pt x="10311881" y="700119"/>
                    <a:pt x="10516551" y="1460229"/>
                    <a:pt x="10516551" y="2268143"/>
                  </a:cubicBezTo>
                  <a:cubicBezTo>
                    <a:pt x="10516551" y="4530302"/>
                    <a:pt x="8911940" y="6417683"/>
                    <a:pt x="6778822" y="6854182"/>
                  </a:cubicBezTo>
                  <a:lnTo>
                    <a:pt x="6757441" y="6858000"/>
                  </a:lnTo>
                  <a:lnTo>
                    <a:pt x="5953529" y="6858000"/>
                  </a:lnTo>
                  <a:lnTo>
                    <a:pt x="4913376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152400" dist="88900" dir="1500000" algn="tl" rotWithShape="0">
                <a:prstClr val="black">
                  <a:alpha val="67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51" name="Picture 50" descr="A starry night sky&#10;&#10;Description automatically generated with medium confidence">
              <a:extLst>
                <a:ext uri="{FF2B5EF4-FFF2-40B4-BE49-F238E27FC236}">
                  <a16:creationId xmlns:a16="http://schemas.microsoft.com/office/drawing/2014/main" id="{F67F32CA-3566-D7CF-BBFA-78ED81C4D8C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3" cstate="screen">
              <a:alphaModFix amt="63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415" y="-2580"/>
              <a:ext cx="10516551" cy="6857998"/>
            </a:xfrm>
            <a:custGeom>
              <a:avLst/>
              <a:gdLst>
                <a:gd name="connsiteX0" fmla="*/ 0 w 10516551"/>
                <a:gd name="connsiteY0" fmla="*/ 0 h 6857998"/>
                <a:gd name="connsiteX1" fmla="*/ 9930385 w 10516551"/>
                <a:gd name="connsiteY1" fmla="*/ 0 h 6857998"/>
                <a:gd name="connsiteX2" fmla="*/ 9951562 w 10516551"/>
                <a:gd name="connsiteY2" fmla="*/ 36830 h 6857998"/>
                <a:gd name="connsiteX3" fmla="*/ 10516551 w 10516551"/>
                <a:gd name="connsiteY3" fmla="*/ 2268141 h 6857998"/>
                <a:gd name="connsiteX4" fmla="*/ 6778822 w 10516551"/>
                <a:gd name="connsiteY4" fmla="*/ 6854180 h 6857998"/>
                <a:gd name="connsiteX5" fmla="*/ 6757441 w 10516551"/>
                <a:gd name="connsiteY5" fmla="*/ 6857998 h 6857998"/>
                <a:gd name="connsiteX6" fmla="*/ 5953529 w 10516551"/>
                <a:gd name="connsiteY6" fmla="*/ 6857998 h 6857998"/>
                <a:gd name="connsiteX7" fmla="*/ 4913376 w 10516551"/>
                <a:gd name="connsiteY7" fmla="*/ 6857998 h 6857998"/>
                <a:gd name="connsiteX8" fmla="*/ 0 w 10516551"/>
                <a:gd name="connsiteY8" fmla="*/ 6857998 h 685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16551" h="6857998">
                  <a:moveTo>
                    <a:pt x="0" y="0"/>
                  </a:moveTo>
                  <a:lnTo>
                    <a:pt x="9930385" y="0"/>
                  </a:lnTo>
                  <a:lnTo>
                    <a:pt x="9951562" y="36830"/>
                  </a:lnTo>
                  <a:cubicBezTo>
                    <a:pt x="10311881" y="700117"/>
                    <a:pt x="10516551" y="1460227"/>
                    <a:pt x="10516551" y="2268141"/>
                  </a:cubicBezTo>
                  <a:cubicBezTo>
                    <a:pt x="10516551" y="4530300"/>
                    <a:pt x="8911940" y="6417681"/>
                    <a:pt x="6778822" y="6854180"/>
                  </a:cubicBezTo>
                  <a:lnTo>
                    <a:pt x="6757441" y="6857998"/>
                  </a:lnTo>
                  <a:lnTo>
                    <a:pt x="5953529" y="6857998"/>
                  </a:lnTo>
                  <a:lnTo>
                    <a:pt x="4913376" y="6857998"/>
                  </a:lnTo>
                  <a:lnTo>
                    <a:pt x="0" y="6857998"/>
                  </a:lnTo>
                  <a:close/>
                </a:path>
              </a:pathLst>
            </a:cu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61CE669-A982-2D0D-E75D-4994BA7024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2117000"/>
              <a:ext cx="10516551" cy="2336505"/>
            </a:xfrm>
            <a:custGeom>
              <a:avLst/>
              <a:gdLst>
                <a:gd name="connsiteX0" fmla="*/ 0 w 10582896"/>
                <a:gd name="connsiteY0" fmla="*/ 0 h 2336505"/>
                <a:gd name="connsiteX1" fmla="*/ 10578091 w 10582896"/>
                <a:gd name="connsiteY1" fmla="*/ 0 h 2336505"/>
                <a:gd name="connsiteX2" fmla="*/ 10582896 w 10582896"/>
                <a:gd name="connsiteY2" fmla="*/ 151143 h 2336505"/>
                <a:gd name="connsiteX3" fmla="*/ 10142877 w 10582896"/>
                <a:gd name="connsiteY3" fmla="*/ 2129279 h 2336505"/>
                <a:gd name="connsiteX4" fmla="*/ 10034481 w 10582896"/>
                <a:gd name="connsiteY4" fmla="*/ 2336505 h 2336505"/>
                <a:gd name="connsiteX5" fmla="*/ 0 w 10582896"/>
                <a:gd name="connsiteY5" fmla="*/ 2336505 h 233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2896" h="2336505">
                  <a:moveTo>
                    <a:pt x="0" y="0"/>
                  </a:moveTo>
                  <a:lnTo>
                    <a:pt x="10578091" y="0"/>
                  </a:lnTo>
                  <a:lnTo>
                    <a:pt x="10582896" y="151143"/>
                  </a:lnTo>
                  <a:cubicBezTo>
                    <a:pt x="10582896" y="858068"/>
                    <a:pt x="10425207" y="1528393"/>
                    <a:pt x="10142877" y="2129279"/>
                  </a:cubicBezTo>
                  <a:lnTo>
                    <a:pt x="10034481" y="2336505"/>
                  </a:lnTo>
                  <a:lnTo>
                    <a:pt x="0" y="2336505"/>
                  </a:lnTo>
                  <a:close/>
                </a:path>
              </a:pathLst>
            </a:custGeom>
          </p:spPr>
        </p:pic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F695A24F-4D95-E4A2-3591-7EEF39EDCEE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6622550" y="-2580"/>
              <a:ext cx="3960423" cy="6857999"/>
            </a:xfrm>
            <a:custGeom>
              <a:avLst/>
              <a:gdLst>
                <a:gd name="connsiteX0" fmla="*/ 0 w 3960423"/>
                <a:gd name="connsiteY0" fmla="*/ 0 h 6857999"/>
                <a:gd name="connsiteX1" fmla="*/ 3960423 w 3960423"/>
                <a:gd name="connsiteY1" fmla="*/ 0 h 6857999"/>
                <a:gd name="connsiteX2" fmla="*/ 3960423 w 3960423"/>
                <a:gd name="connsiteY2" fmla="*/ 6857999 h 6857999"/>
                <a:gd name="connsiteX3" fmla="*/ 0 w 3960423"/>
                <a:gd name="connsiteY3" fmla="*/ 6857999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60423" h="6857999">
                  <a:moveTo>
                    <a:pt x="0" y="0"/>
                  </a:moveTo>
                  <a:lnTo>
                    <a:pt x="3960423" y="0"/>
                  </a:lnTo>
                  <a:lnTo>
                    <a:pt x="3960423" y="6857999"/>
                  </a:lnTo>
                  <a:lnTo>
                    <a:pt x="0" y="6857999"/>
                  </a:lnTo>
                  <a:close/>
                </a:path>
              </a:pathLst>
            </a:cu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A60770D-74FB-F949-475E-781240AE26F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716" r="-716"/>
            <a:stretch/>
          </p:blipFill>
          <p:spPr>
            <a:xfrm>
              <a:off x="539123" y="402504"/>
              <a:ext cx="2396582" cy="2345874"/>
            </a:xfrm>
            <a:prstGeom prst="rect">
              <a:avLst/>
            </a:prstGeom>
          </p:spPr>
        </p:pic>
      </p:grpSp>
      <p:sp>
        <p:nvSpPr>
          <p:cNvPr id="43" name="Title 1">
            <a:extLst>
              <a:ext uri="{FF2B5EF4-FFF2-40B4-BE49-F238E27FC236}">
                <a16:creationId xmlns:a16="http://schemas.microsoft.com/office/drawing/2014/main" id="{7F7C480E-5794-A7F4-4765-F30CB665CE2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469777" y="2920754"/>
            <a:ext cx="9362286" cy="1331650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 sz="3600" b="1" i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</a:t>
            </a:r>
            <a:br>
              <a:rPr lang="en-US"/>
            </a:br>
            <a:r>
              <a:rPr lang="en-US"/>
              <a:t>Section Title </a:t>
            </a:r>
            <a:br>
              <a:rPr lang="en-US"/>
            </a:br>
            <a:r>
              <a:rPr lang="en-US"/>
              <a:t>Up To 3 Lines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B65DA086-936F-AF39-7276-51F3E8D38C8D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469778" y="4802819"/>
            <a:ext cx="8257764" cy="99021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section subtitle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13DA2F-9B22-DF65-268B-28DD74F8BB47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AFDEBDA8-6777-09B3-2385-80B9D0300A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744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7ADE-22EC-18C3-2CAB-991BCF8C5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25940-2A54-DE50-8032-BC464B39B7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17AF7E-0474-017F-A8BC-6E5B1C74DA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3DEE77-E597-9C97-DE41-4E0B9EB68F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AD9EBC-22C8-9E9E-21DF-57DBF302B0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FC3B8D-9216-CA4E-1B4A-F9EB47611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535C6-CA8F-4A5C-92A9-9BA77242407C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045218-18FE-F3A9-3273-5CEC4149C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3F6FB5-8D4B-B413-5A26-4283CB42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A59CE-24FA-4201-89FA-5AFF15D9D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705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241E-CC59-3849-BA17-B97A6344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339016-376B-4B11-774F-9BD89867E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535C6-CA8F-4A5C-92A9-9BA77242407C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6666D3-D4D7-519F-9E81-99E70C338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FD3B7D-E854-3113-3721-47CDD97D8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A59CE-24FA-4201-89FA-5AFF15D9D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76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R - Robotics - 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EDC9A2-9EB8-7424-1B54-9BDB540A7B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117000"/>
            <a:ext cx="12192000" cy="233650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71D6D825-26C6-AB0F-5714-258F0E30FDB3}"/>
              </a:ext>
            </a:extLst>
          </p:cNvPr>
          <p:cNvGrpSpPr/>
          <p:nvPr userDrawn="1"/>
        </p:nvGrpSpPr>
        <p:grpSpPr>
          <a:xfrm>
            <a:off x="397023" y="721988"/>
            <a:ext cx="2104439" cy="2059912"/>
            <a:chOff x="397023" y="157840"/>
            <a:chExt cx="2680782" cy="262406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A1C9D97-2E03-FE2F-485D-32F8AFC444D2}"/>
                </a:ext>
              </a:extLst>
            </p:cNvPr>
            <p:cNvSpPr/>
            <p:nvPr userDrawn="1"/>
          </p:nvSpPr>
          <p:spPr>
            <a:xfrm>
              <a:off x="469778" y="202234"/>
              <a:ext cx="2510098" cy="2510098"/>
            </a:xfrm>
            <a:prstGeom prst="ellipse">
              <a:avLst/>
            </a:prstGeom>
            <a:gradFill>
              <a:gsLst>
                <a:gs pos="20000">
                  <a:schemeClr val="bg1">
                    <a:alpha val="0"/>
                  </a:schemeClr>
                </a:gs>
                <a:gs pos="45000">
                  <a:schemeClr val="bg1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5F116F2-5C8C-1E68-4511-3D1B33096CA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7023" y="157840"/>
              <a:ext cx="2680782" cy="2624060"/>
            </a:xfrm>
            <a:prstGeom prst="rect">
              <a:avLst/>
            </a:prstGeom>
          </p:spPr>
        </p:pic>
      </p:grpSp>
      <p:sp>
        <p:nvSpPr>
          <p:cNvPr id="43" name="Title 1">
            <a:extLst>
              <a:ext uri="{FF2B5EF4-FFF2-40B4-BE49-F238E27FC236}">
                <a16:creationId xmlns:a16="http://schemas.microsoft.com/office/drawing/2014/main" id="{7F7C480E-5794-A7F4-4765-F30CB665CE2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469777" y="2920754"/>
            <a:ext cx="9362286" cy="1331650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 sz="3600" b="1" i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</a:t>
            </a:r>
            <a:br>
              <a:rPr lang="en-US"/>
            </a:br>
            <a:r>
              <a:rPr lang="en-US"/>
              <a:t>Section Title </a:t>
            </a:r>
            <a:br>
              <a:rPr lang="en-US"/>
            </a:br>
            <a:r>
              <a:rPr lang="en-US"/>
              <a:t>Up To 3 Lines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B65DA086-936F-AF39-7276-51F3E8D38C8D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469778" y="4802819"/>
            <a:ext cx="8257764" cy="99021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section subtitle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13DA2F-9B22-DF65-268B-28DD74F8BB47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AFDEBDA8-6777-09B3-2385-80B9D0300A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874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0DD1E0B-46CB-457C-D818-611F26AF71D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B373AA7F-DC64-84A2-A665-83306D45629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6D1421-6FD3-A674-B864-820696DEB938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12E9CD-AE0D-BD70-34EB-4C7BEBA21E9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33D9B5EC-B382-47A0-3B54-199378B748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C538E8-7D98-9EA3-1266-B7083B5EA4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sp>
        <p:nvSpPr>
          <p:cNvPr id="18" name="Date Placeholder 12">
            <a:extLst>
              <a:ext uri="{FF2B5EF4-FFF2-40B4-BE49-F238E27FC236}">
                <a16:creationId xmlns:a16="http://schemas.microsoft.com/office/drawing/2014/main" id="{DC8BCD99-1088-E340-1E13-1E043D47DF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7BFFE05-D146-3C43-876C-C2F250ADE950}" type="datetimeyyyy">
              <a:rPr lang="en-US" smtClean="0"/>
              <a:t>2026</a:t>
            </a:fld>
            <a:endParaRPr lang="en-US"/>
          </a:p>
        </p:txBody>
      </p:sp>
      <p:sp>
        <p:nvSpPr>
          <p:cNvPr id="19" name="Slide Number Placeholder 14">
            <a:extLst>
              <a:ext uri="{FF2B5EF4-FFF2-40B4-BE49-F238E27FC236}">
                <a16:creationId xmlns:a16="http://schemas.microsoft.com/office/drawing/2014/main" id="{9C07C483-A8CF-D889-A4BE-4818DF404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0AAB694-2780-FDAF-65C1-BE47C4DDB4BA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DE40BE-728E-1801-D772-F26913BB21FC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5" y="1248359"/>
            <a:ext cx="11671069" cy="509425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CEA7F8A-306F-C918-5870-52D28C9AB48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3249746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25331E-80FB-8D3D-9822-AEE89E05CF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4" name="Text Placeholder 13">
            <a:extLst>
              <a:ext uri="{FF2B5EF4-FFF2-40B4-BE49-F238E27FC236}">
                <a16:creationId xmlns:a16="http://schemas.microsoft.com/office/drawing/2014/main" id="{13F0B0E0-E6C5-258E-49CA-E3EFFBABF30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8529A85-DF20-0038-043D-8AAB04BDE1B2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D1DF27-3F85-60EA-A6DC-19CFD8143E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0D4D2288-C28C-A3DC-2091-4E5783403C1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6" name="Date Placeholder 12">
            <a:extLst>
              <a:ext uri="{FF2B5EF4-FFF2-40B4-BE49-F238E27FC236}">
                <a16:creationId xmlns:a16="http://schemas.microsoft.com/office/drawing/2014/main" id="{07DF0E84-58C8-4B77-C71F-1B7AE5BFF7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3C3CA80-3578-6045-B1B7-18E0656D9A44}" type="datetimeyyyy">
              <a:rPr lang="en-US" smtClean="0"/>
              <a:t>2026</a:t>
            </a:fld>
            <a:endParaRPr lang="en-US"/>
          </a:p>
        </p:txBody>
      </p:sp>
      <p:sp>
        <p:nvSpPr>
          <p:cNvPr id="27" name="Slide Number Placeholder 14">
            <a:extLst>
              <a:ext uri="{FF2B5EF4-FFF2-40B4-BE49-F238E27FC236}">
                <a16:creationId xmlns:a16="http://schemas.microsoft.com/office/drawing/2014/main" id="{7A4539EA-3002-3777-4FB9-B630E3DA3E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16F1C31-ECAB-892A-B785-776E1033F85C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itle 1">
            <a:extLst>
              <a:ext uri="{FF2B5EF4-FFF2-40B4-BE49-F238E27FC236}">
                <a16:creationId xmlns:a16="http://schemas.microsoft.com/office/drawing/2014/main" id="{5DC3BB56-8358-F188-A764-D29396CC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9F57A09-03E2-C238-C6A7-6140A48D34FD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5" y="1248935"/>
            <a:ext cx="5608951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6B7BF8C-BBC3-07D8-3A52-CF8FED7B4E8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26756" y="1248935"/>
            <a:ext cx="5608951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E5DF31-9D52-9805-78A1-28C23F77848B}"/>
              </a:ext>
            </a:extLst>
          </p:cNvPr>
          <p:cNvCxnSpPr>
            <a:cxnSpLocks/>
          </p:cNvCxnSpPr>
          <p:nvPr userDrawn="1"/>
        </p:nvCxnSpPr>
        <p:spPr>
          <a:xfrm>
            <a:off x="6092850" y="1412340"/>
            <a:ext cx="7702" cy="457200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5FA73B13-5E7B-765A-3998-1CCEBF8C9B2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898395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7E8230-ABD0-320D-B856-03E0BDB804D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5124363C-F654-518B-3046-C49B137FF00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457192A-2F7E-F125-1318-8327B76476BD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E2790B9-8D96-EC37-2CB6-7C2E0CB311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D815BAE7-8E93-1043-B67B-E03C9CF97B1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7" name="Date Placeholder 12">
            <a:extLst>
              <a:ext uri="{FF2B5EF4-FFF2-40B4-BE49-F238E27FC236}">
                <a16:creationId xmlns:a16="http://schemas.microsoft.com/office/drawing/2014/main" id="{7DD61006-3C5C-3450-74FC-C8CC8AF27C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19D4E76-19A8-E346-B882-9B039CA2A61D}" type="datetimeyyyy">
              <a:rPr lang="en-US" smtClean="0"/>
              <a:t>2026</a:t>
            </a:fld>
            <a:endParaRPr lang="en-US"/>
          </a:p>
        </p:txBody>
      </p:sp>
      <p:sp>
        <p:nvSpPr>
          <p:cNvPr id="28" name="Slide Number Placeholder 14">
            <a:extLst>
              <a:ext uri="{FF2B5EF4-FFF2-40B4-BE49-F238E27FC236}">
                <a16:creationId xmlns:a16="http://schemas.microsoft.com/office/drawing/2014/main" id="{2BC2BC25-D76A-334D-BEF7-197F93C812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C33BC44-312E-0DEE-D158-1012ADF5FD09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itle 1">
            <a:extLst>
              <a:ext uri="{FF2B5EF4-FFF2-40B4-BE49-F238E27FC236}">
                <a16:creationId xmlns:a16="http://schemas.microsoft.com/office/drawing/2014/main" id="{61A50D8B-0148-910B-0B5E-E23500820C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6126BCF-58DA-D77D-3B27-E6093674EFB0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5" y="1248935"/>
            <a:ext cx="3657600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6B7BF8C-BBC3-07D8-3A52-CF8FED7B4E8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267901" y="1248935"/>
            <a:ext cx="3657600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E5DF31-9D52-9805-78A1-28C23F77848B}"/>
              </a:ext>
            </a:extLst>
          </p:cNvPr>
          <p:cNvCxnSpPr>
            <a:cxnSpLocks/>
          </p:cNvCxnSpPr>
          <p:nvPr userDrawn="1"/>
        </p:nvCxnSpPr>
        <p:spPr>
          <a:xfrm>
            <a:off x="4087747" y="1412340"/>
            <a:ext cx="7702" cy="457200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E501CEDD-9B0C-DF2C-80D4-3762AA87635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278107" y="1248935"/>
            <a:ext cx="3657600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92A6855-76A3-E9DE-94A6-6949F1B8725F}"/>
              </a:ext>
            </a:extLst>
          </p:cNvPr>
          <p:cNvCxnSpPr>
            <a:cxnSpLocks/>
          </p:cNvCxnSpPr>
          <p:nvPr userDrawn="1"/>
        </p:nvCxnSpPr>
        <p:spPr>
          <a:xfrm>
            <a:off x="8097953" y="1412340"/>
            <a:ext cx="7702" cy="457200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A51FAA9B-56C2-F297-B02D-DD156DDA9E1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4011988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4 Quadra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4B01CE-B5EE-DBB0-88A0-7FB3B6AAC49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4" name="Text Placeholder 13">
            <a:extLst>
              <a:ext uri="{FF2B5EF4-FFF2-40B4-BE49-F238E27FC236}">
                <a16:creationId xmlns:a16="http://schemas.microsoft.com/office/drawing/2014/main" id="{15E44DE2-20F5-67A1-3BDC-2B4B9C78EC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6F913A1-EADB-7130-8C25-10E062EE26DC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CFA2F3-344F-6935-2A8E-B35EC44A73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B2C68336-4484-E2E0-27D6-C29A57F6614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5" name="Date Placeholder 12">
            <a:extLst>
              <a:ext uri="{FF2B5EF4-FFF2-40B4-BE49-F238E27FC236}">
                <a16:creationId xmlns:a16="http://schemas.microsoft.com/office/drawing/2014/main" id="{D9BBE9BA-EBD5-FF90-9188-7BAFE683D5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04DF1CC-DDAC-E449-BF94-61CF2777E0D3}" type="datetimeyyyy">
              <a:rPr lang="en-US" smtClean="0"/>
              <a:t>2026</a:t>
            </a:fld>
            <a:endParaRPr lang="en-US"/>
          </a:p>
        </p:txBody>
      </p:sp>
      <p:sp>
        <p:nvSpPr>
          <p:cNvPr id="26" name="Slide Number Placeholder 14">
            <a:extLst>
              <a:ext uri="{FF2B5EF4-FFF2-40B4-BE49-F238E27FC236}">
                <a16:creationId xmlns:a16="http://schemas.microsoft.com/office/drawing/2014/main" id="{8FE13EAF-5BF8-4EE9-1F75-692703EF29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69FF064-5215-23F9-E454-47B7BA2EC9FC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itle 1">
            <a:extLst>
              <a:ext uri="{FF2B5EF4-FFF2-40B4-BE49-F238E27FC236}">
                <a16:creationId xmlns:a16="http://schemas.microsoft.com/office/drawing/2014/main" id="{A015A0BB-9DDE-BB7A-FE9B-B9DBFA0F7B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96384C0-375F-9199-8D53-3B51122F5EE3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14CF0ADF-82A7-BC4D-AE42-CAD62587D3A4}"/>
              </a:ext>
            </a:extLst>
          </p:cNvPr>
          <p:cNvSpPr/>
          <p:nvPr userDrawn="1"/>
        </p:nvSpPr>
        <p:spPr>
          <a:xfrm rot="10800000">
            <a:off x="6096000" y="3781645"/>
            <a:ext cx="5838305" cy="2560575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50000">
                <a:schemeClr val="tx1">
                  <a:alpha val="0"/>
                </a:schemeClr>
              </a:gs>
            </a:gsLst>
            <a:lin ang="14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EC13335-5611-24E8-801F-2C5471233479}"/>
              </a:ext>
            </a:extLst>
          </p:cNvPr>
          <p:cNvSpPr/>
          <p:nvPr userDrawn="1"/>
        </p:nvSpPr>
        <p:spPr>
          <a:xfrm>
            <a:off x="251345" y="1214720"/>
            <a:ext cx="5838305" cy="2560575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50000">
                <a:schemeClr val="tx1">
                  <a:alpha val="0"/>
                </a:schemeClr>
              </a:gs>
            </a:gsLst>
            <a:lin ang="14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95" y="1244905"/>
            <a:ext cx="5735697" cy="245939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6B7BF8C-BBC3-07D8-3A52-CF8FED7B4E8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190908" y="1238754"/>
            <a:ext cx="5744800" cy="24353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E5DF31-9D52-9805-78A1-28C23F77848B}"/>
              </a:ext>
            </a:extLst>
          </p:cNvPr>
          <p:cNvCxnSpPr>
            <a:cxnSpLocks/>
          </p:cNvCxnSpPr>
          <p:nvPr userDrawn="1"/>
        </p:nvCxnSpPr>
        <p:spPr>
          <a:xfrm>
            <a:off x="6092149" y="1357963"/>
            <a:ext cx="0" cy="4841398"/>
          </a:xfrm>
          <a:prstGeom prst="line">
            <a:avLst/>
          </a:prstGeom>
          <a:ln>
            <a:gradFill>
              <a:gsLst>
                <a:gs pos="50000">
                  <a:schemeClr val="tx2"/>
                </a:gs>
                <a:gs pos="0">
                  <a:schemeClr val="tx2">
                    <a:alpha val="0"/>
                  </a:schemeClr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39740342-B37C-13D5-BEDA-C5F95C2BC706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57695" y="3876120"/>
            <a:ext cx="5735697" cy="246649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C3B6CE89-F346-2335-A36E-E1C0F0E2E314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190908" y="3876120"/>
            <a:ext cx="5744800" cy="246649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944AE56-F65D-120E-43EC-E66FECB0C70C}"/>
              </a:ext>
            </a:extLst>
          </p:cNvPr>
          <p:cNvCxnSpPr>
            <a:cxnSpLocks/>
          </p:cNvCxnSpPr>
          <p:nvPr userDrawn="1"/>
        </p:nvCxnSpPr>
        <p:spPr>
          <a:xfrm flipH="1">
            <a:off x="379959" y="3778662"/>
            <a:ext cx="11433485" cy="0"/>
          </a:xfrm>
          <a:prstGeom prst="line">
            <a:avLst/>
          </a:prstGeom>
          <a:ln>
            <a:gradFill>
              <a:gsLst>
                <a:gs pos="50000">
                  <a:schemeClr val="tx2"/>
                </a:gs>
                <a:gs pos="0">
                  <a:schemeClr val="tx2">
                    <a:alpha val="0"/>
                  </a:schemeClr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A7B0ACD2-478A-2ED4-55B2-A97BFBEF33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224330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F0955D-D8EE-A2E5-1268-207719DF7DB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D1028DBF-11FF-F019-2A40-4EB53EAFD92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E4BE92-55C0-E595-2DBB-A8F62CFB050D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8AF61E-E1AA-FA01-38F6-C7FEA9C3666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891B8D50-7185-C915-9741-FC1D9CF81C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2" name="Date Placeholder 12">
            <a:extLst>
              <a:ext uri="{FF2B5EF4-FFF2-40B4-BE49-F238E27FC236}">
                <a16:creationId xmlns:a16="http://schemas.microsoft.com/office/drawing/2014/main" id="{9ACE3CBA-B1ED-4B46-3A7E-0AC60F9ADE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1BE6BF9-CB4C-3742-BA21-C9C247471441}" type="datetimeyyyy">
              <a:rPr lang="en-US" smtClean="0"/>
              <a:t>2026</a:t>
            </a:fld>
            <a:endParaRPr lang="en-US"/>
          </a:p>
        </p:txBody>
      </p:sp>
      <p:sp>
        <p:nvSpPr>
          <p:cNvPr id="24" name="Slide Number Placeholder 14">
            <a:extLst>
              <a:ext uri="{FF2B5EF4-FFF2-40B4-BE49-F238E27FC236}">
                <a16:creationId xmlns:a16="http://schemas.microsoft.com/office/drawing/2014/main" id="{307FD5C6-90F9-E69C-69CE-BAC1E9B858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45EC695-77A2-977E-8E59-9CB1EA8C8316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itle 1">
            <a:extLst>
              <a:ext uri="{FF2B5EF4-FFF2-40B4-BE49-F238E27FC236}">
                <a16:creationId xmlns:a16="http://schemas.microsoft.com/office/drawing/2014/main" id="{661675D2-DDBA-0FB2-4D97-6EDAEE7673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02BCCB7-E21F-91F2-4886-43430617C604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icture Placeholder 29">
            <a:extLst>
              <a:ext uri="{FF2B5EF4-FFF2-40B4-BE49-F238E27FC236}">
                <a16:creationId xmlns:a16="http://schemas.microsoft.com/office/drawing/2014/main" id="{BF16DF67-2C2F-7952-EBF3-7F2E6EB87F87}"/>
              </a:ext>
            </a:extLst>
          </p:cNvPr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257695" y="1248358"/>
            <a:ext cx="11738281" cy="5095863"/>
          </a:xfrm>
          <a:prstGeom prst="roundRect">
            <a:avLst>
              <a:gd name="adj" fmla="val 3078"/>
            </a:avLst>
          </a:prstGeo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tx2"/>
                </a:solidFill>
              </a:defRPr>
            </a:lvl1pPr>
            <a:lvl2pPr marL="287338" indent="0">
              <a:buNone/>
              <a:defRPr sz="1200">
                <a:solidFill>
                  <a:schemeClr val="tx2"/>
                </a:solidFill>
              </a:defRPr>
            </a:lvl2pPr>
          </a:lstStyle>
          <a:p>
            <a:r>
              <a:rPr lang="en-US"/>
              <a:t>1) Click icon to insert image into frame. </a:t>
            </a:r>
            <a:br>
              <a:rPr lang="en-US"/>
            </a:br>
            <a:r>
              <a:rPr lang="en-US"/>
              <a:t>2) To edit image in frame.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image bounding boxes while holding down shift to maintain aspect ratio</a:t>
            </a:r>
            <a:br>
              <a:rPr lang="en-US"/>
            </a:br>
            <a:r>
              <a:rPr lang="en-US"/>
              <a:t>3) To edit image frame size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frame bounding boxes (Black bar or corner)</a:t>
            </a:r>
            <a:br>
              <a:rPr lang="en-US"/>
            </a:br>
            <a:r>
              <a:rPr lang="en-US"/>
              <a:t>4) To replace image, right click and select Change Picture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034C1C83-B2BA-6FDA-7DD9-39831FCF5B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380954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, Content, &amp;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747899-E0CD-A7AC-C1F6-E509727A182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4" name="Text Placeholder 13">
            <a:extLst>
              <a:ext uri="{FF2B5EF4-FFF2-40B4-BE49-F238E27FC236}">
                <a16:creationId xmlns:a16="http://schemas.microsoft.com/office/drawing/2014/main" id="{F7C6CB28-DB0B-231D-10B3-9BA3ED6D743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4BA8E37-227C-74FA-575B-49EC4637D29F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605118C-528F-2C92-A206-E9F768B92F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870B48ED-D6A9-3AE7-B409-DC1838FFC0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3" name="Date Placeholder 12">
            <a:extLst>
              <a:ext uri="{FF2B5EF4-FFF2-40B4-BE49-F238E27FC236}">
                <a16:creationId xmlns:a16="http://schemas.microsoft.com/office/drawing/2014/main" id="{890E3FF9-997E-529D-0D7F-8975B9975E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2B80973-E055-0A4C-942D-7925532060A3}" type="datetimeyyyy">
              <a:rPr lang="en-US" smtClean="0"/>
              <a:t>2026</a:t>
            </a:fld>
            <a:endParaRPr lang="en-US"/>
          </a:p>
        </p:txBody>
      </p:sp>
      <p:sp>
        <p:nvSpPr>
          <p:cNvPr id="24" name="Slide Number Placeholder 14">
            <a:extLst>
              <a:ext uri="{FF2B5EF4-FFF2-40B4-BE49-F238E27FC236}">
                <a16:creationId xmlns:a16="http://schemas.microsoft.com/office/drawing/2014/main" id="{D3DEE54F-49DB-86A9-E106-4A11490F52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EE0A00D-8FD0-D6FA-A7AF-181685CAF8A5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itle 1">
            <a:extLst>
              <a:ext uri="{FF2B5EF4-FFF2-40B4-BE49-F238E27FC236}">
                <a16:creationId xmlns:a16="http://schemas.microsoft.com/office/drawing/2014/main" id="{749AD96E-41D7-FAFC-C649-F0164C4D69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745BB6-BD5B-EFCF-4658-41621E1D3A91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6" y="1248935"/>
            <a:ext cx="7655033" cy="5093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942BCEB9-D343-9B92-D656-2954689E401A}"/>
              </a:ext>
            </a:extLst>
          </p:cNvPr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8148638" y="1248934"/>
            <a:ext cx="3847338" cy="5095287"/>
          </a:xfrm>
          <a:prstGeom prst="roundRect">
            <a:avLst>
              <a:gd name="adj" fmla="val 5372"/>
            </a:avLst>
          </a:prstGeo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tx2"/>
                </a:solidFill>
              </a:defRPr>
            </a:lvl1pPr>
            <a:lvl2pPr marL="287338" indent="0">
              <a:buNone/>
              <a:defRPr sz="1200">
                <a:solidFill>
                  <a:schemeClr val="tx2"/>
                </a:solidFill>
              </a:defRPr>
            </a:lvl2pPr>
          </a:lstStyle>
          <a:p>
            <a:r>
              <a:rPr lang="en-US"/>
              <a:t>1) Click icon to insert image into frame. </a:t>
            </a:r>
            <a:br>
              <a:rPr lang="en-US"/>
            </a:br>
            <a:r>
              <a:rPr lang="en-US"/>
              <a:t>2) To edit image in frame.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image bounding boxes while holding down shift to maintain aspect ratio</a:t>
            </a:r>
            <a:br>
              <a:rPr lang="en-US"/>
            </a:br>
            <a:r>
              <a:rPr lang="en-US"/>
              <a:t>3) To edit image frame size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frame bounding boxes (Black bar or corner)</a:t>
            </a:r>
            <a:br>
              <a:rPr lang="en-US"/>
            </a:br>
            <a:r>
              <a:rPr lang="en-US"/>
              <a:t>4) To replace image, right click and select Change Picture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205106BF-AD5B-5E71-A08D-2D57B15553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3890145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&amp; 3 Imag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08E13F3-CB7A-B4FE-D02B-15C148C8940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10307EC1-4822-FD1F-BA74-6A432D4A9FB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6177D61-D805-F36E-9405-DE0CD01BD598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3A67F9E-5AD2-4572-A7F9-B635066208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CD6DF6D4-F572-685A-5D04-434779E9EC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8" name="Date Placeholder 12">
            <a:extLst>
              <a:ext uri="{FF2B5EF4-FFF2-40B4-BE49-F238E27FC236}">
                <a16:creationId xmlns:a16="http://schemas.microsoft.com/office/drawing/2014/main" id="{E4A2DBD0-08D5-A780-52D7-9171DAB127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10C8F8-7704-7446-AB03-C621DA8ED72D}" type="datetimeyyyy">
              <a:rPr lang="en-US" smtClean="0"/>
              <a:t>2026</a:t>
            </a:fld>
            <a:endParaRPr lang="en-US"/>
          </a:p>
        </p:txBody>
      </p:sp>
      <p:sp>
        <p:nvSpPr>
          <p:cNvPr id="29" name="Slide Number Placeholder 14">
            <a:extLst>
              <a:ext uri="{FF2B5EF4-FFF2-40B4-BE49-F238E27FC236}">
                <a16:creationId xmlns:a16="http://schemas.microsoft.com/office/drawing/2014/main" id="{9A58A062-5084-ED84-172F-8916C261FC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EF56048-C09B-9A01-3A3A-AB7456B0337D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itle 1">
            <a:extLst>
              <a:ext uri="{FF2B5EF4-FFF2-40B4-BE49-F238E27FC236}">
                <a16:creationId xmlns:a16="http://schemas.microsoft.com/office/drawing/2014/main" id="{D059CC0D-07CA-AF5D-517D-0A88D9C045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BB6A114-6E80-4A72-F307-09279F26A607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E5DF31-9D52-9805-78A1-28C23F77848B}"/>
              </a:ext>
            </a:extLst>
          </p:cNvPr>
          <p:cNvCxnSpPr>
            <a:cxnSpLocks/>
          </p:cNvCxnSpPr>
          <p:nvPr userDrawn="1"/>
        </p:nvCxnSpPr>
        <p:spPr>
          <a:xfrm>
            <a:off x="4087747" y="1412340"/>
            <a:ext cx="7702" cy="457200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92A6855-76A3-E9DE-94A6-6949F1B8725F}"/>
              </a:ext>
            </a:extLst>
          </p:cNvPr>
          <p:cNvCxnSpPr>
            <a:cxnSpLocks/>
          </p:cNvCxnSpPr>
          <p:nvPr userDrawn="1"/>
        </p:nvCxnSpPr>
        <p:spPr>
          <a:xfrm>
            <a:off x="8097953" y="1412340"/>
            <a:ext cx="7702" cy="457200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9">
            <a:extLst>
              <a:ext uri="{FF2B5EF4-FFF2-40B4-BE49-F238E27FC236}">
                <a16:creationId xmlns:a16="http://schemas.microsoft.com/office/drawing/2014/main" id="{A2B80938-64A5-3E13-FED4-997A2B087D23}"/>
              </a:ext>
            </a:extLst>
          </p:cNvPr>
          <p:cNvSpPr>
            <a:spLocks noGrp="1" noChangeAspect="1"/>
          </p:cNvSpPr>
          <p:nvPr>
            <p:ph type="pic" sz="quarter" idx="12" hasCustomPrompt="1"/>
          </p:nvPr>
        </p:nvSpPr>
        <p:spPr>
          <a:xfrm>
            <a:off x="256292" y="1248936"/>
            <a:ext cx="3655151" cy="3568877"/>
          </a:xfrm>
          <a:prstGeom prst="roundRect">
            <a:avLst>
              <a:gd name="adj" fmla="val 4348"/>
            </a:avLst>
          </a:prstGeo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tx2"/>
                </a:solidFill>
              </a:defRPr>
            </a:lvl1pPr>
            <a:lvl2pPr marL="287338" indent="0">
              <a:buNone/>
              <a:defRPr sz="1200">
                <a:solidFill>
                  <a:schemeClr val="tx2"/>
                </a:solidFill>
              </a:defRPr>
            </a:lvl2pPr>
          </a:lstStyle>
          <a:p>
            <a:r>
              <a:rPr lang="en-US"/>
              <a:t>1) Click icon to insert image into frame. </a:t>
            </a:r>
            <a:br>
              <a:rPr lang="en-US"/>
            </a:br>
            <a:r>
              <a:rPr lang="en-US"/>
              <a:t>2) To edit image in frame.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image bounding boxes while holding down shift to maintain aspect ratio</a:t>
            </a:r>
            <a:br>
              <a:rPr lang="en-US"/>
            </a:br>
            <a:r>
              <a:rPr lang="en-US"/>
              <a:t>3) To edit image frame size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frame bounding boxes (Black bar or corner)</a:t>
            </a:r>
            <a:br>
              <a:rPr lang="en-US"/>
            </a:br>
            <a:r>
              <a:rPr lang="en-US"/>
              <a:t>4) To replace image, right click and select Change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EC8C792-98C4-D41F-F16D-38C09E0EB76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267901" y="1248936"/>
            <a:ext cx="3655151" cy="3568877"/>
          </a:xfrm>
          <a:prstGeom prst="roundRect">
            <a:avLst>
              <a:gd name="adj" fmla="val 4348"/>
            </a:avLst>
          </a:prstGeo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tx2"/>
                </a:solidFill>
              </a:defRPr>
            </a:lvl1pPr>
            <a:lvl2pPr marL="287338" indent="0">
              <a:buNone/>
              <a:defRPr sz="1200">
                <a:solidFill>
                  <a:schemeClr val="tx2"/>
                </a:solidFill>
              </a:defRPr>
            </a:lvl2pPr>
          </a:lstStyle>
          <a:p>
            <a:r>
              <a:rPr lang="en-US"/>
              <a:t>1) Click icon to insert image into frame. </a:t>
            </a:r>
            <a:br>
              <a:rPr lang="en-US"/>
            </a:br>
            <a:r>
              <a:rPr lang="en-US"/>
              <a:t>2) To edit image in frame.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image bounding boxes while holding down shift to maintain aspect ratio</a:t>
            </a:r>
            <a:br>
              <a:rPr lang="en-US"/>
            </a:br>
            <a:r>
              <a:rPr lang="en-US"/>
              <a:t>3) To edit image frame size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frame bounding boxes (Black bar or corner)</a:t>
            </a:r>
            <a:br>
              <a:rPr lang="en-US"/>
            </a:br>
            <a:r>
              <a:rPr lang="en-US"/>
              <a:t>4) To replace image, right click and select Change Picture</a:t>
            </a:r>
          </a:p>
        </p:txBody>
      </p:sp>
      <p:sp>
        <p:nvSpPr>
          <p:cNvPr id="31" name="Picture Placeholder 29">
            <a:extLst>
              <a:ext uri="{FF2B5EF4-FFF2-40B4-BE49-F238E27FC236}">
                <a16:creationId xmlns:a16="http://schemas.microsoft.com/office/drawing/2014/main" id="{34EA3D76-12F8-7507-4A6E-913045C4A8A3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8278107" y="1248936"/>
            <a:ext cx="3655151" cy="3568877"/>
          </a:xfrm>
          <a:prstGeom prst="roundRect">
            <a:avLst>
              <a:gd name="adj" fmla="val 4348"/>
            </a:avLst>
          </a:prstGeo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tx2"/>
                </a:solidFill>
              </a:defRPr>
            </a:lvl1pPr>
            <a:lvl2pPr marL="287338" indent="0">
              <a:buNone/>
              <a:defRPr sz="1200">
                <a:solidFill>
                  <a:schemeClr val="tx2"/>
                </a:solidFill>
              </a:defRPr>
            </a:lvl2pPr>
          </a:lstStyle>
          <a:p>
            <a:r>
              <a:rPr lang="en-US"/>
              <a:t>1) Click icon to insert image into frame. </a:t>
            </a:r>
            <a:br>
              <a:rPr lang="en-US"/>
            </a:br>
            <a:r>
              <a:rPr lang="en-US"/>
              <a:t>2) To edit image in frame.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image bounding boxes while holding down shift to maintain aspect ratio</a:t>
            </a:r>
            <a:br>
              <a:rPr lang="en-US"/>
            </a:br>
            <a:r>
              <a:rPr lang="en-US"/>
              <a:t>3) To edit image frame size</a:t>
            </a:r>
            <a:br>
              <a:rPr lang="en-US"/>
            </a:br>
            <a:r>
              <a:rPr lang="en-US"/>
              <a:t> - Select (Click on image)</a:t>
            </a:r>
            <a:br>
              <a:rPr lang="en-US"/>
            </a:br>
            <a:r>
              <a:rPr lang="en-US"/>
              <a:t> - Select Picture Format from top menu</a:t>
            </a:r>
            <a:br>
              <a:rPr lang="en-US"/>
            </a:br>
            <a:r>
              <a:rPr lang="en-US"/>
              <a:t> - Select Crop</a:t>
            </a:r>
            <a:br>
              <a:rPr lang="en-US"/>
            </a:br>
            <a:r>
              <a:rPr lang="en-US"/>
              <a:t> - Click, hold, and drag one of the frame bounding boxes (Black bar or corner)</a:t>
            </a:r>
            <a:br>
              <a:rPr lang="en-US"/>
            </a:br>
            <a:r>
              <a:rPr lang="en-US"/>
              <a:t>4) To replace image, right click and select Change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8E57A-5DBB-E1D3-1228-282430709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5" y="4925093"/>
            <a:ext cx="3657600" cy="14147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6B7BF8C-BBC3-07D8-3A52-CF8FED7B4E8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267901" y="4925093"/>
            <a:ext cx="3657600" cy="14147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E501CEDD-9B0C-DF2C-80D4-3762AA87635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278107" y="4925093"/>
            <a:ext cx="3657600" cy="14147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FB28FE70-2396-AB51-CCD0-34F412E7C91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3612726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36FD81-F91E-2C70-9E5D-0B32A0FC62B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3" y="6389595"/>
            <a:ext cx="9523668" cy="406343"/>
          </a:xfrm>
          <a:prstGeom prst="rect">
            <a:avLst/>
          </a:prstGeom>
        </p:spPr>
      </p:pic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F77C02CC-A51B-9082-891A-9F5B84EE61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574323" y="6452105"/>
            <a:ext cx="2423502" cy="282037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Add Domain/Branch Name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E658669-6C47-8177-5909-2D3BD511266F}"/>
              </a:ext>
            </a:extLst>
          </p:cNvPr>
          <p:cNvSpPr/>
          <p:nvPr userDrawn="1"/>
        </p:nvSpPr>
        <p:spPr>
          <a:xfrm>
            <a:off x="0" y="200737"/>
            <a:ext cx="11492966" cy="953968"/>
          </a:xfrm>
          <a:prstGeom prst="rect">
            <a:avLst/>
          </a:prstGeom>
          <a:gradFill>
            <a:gsLst>
              <a:gs pos="0">
                <a:schemeClr val="tx1">
                  <a:alpha val="5000"/>
                </a:schemeClr>
              </a:gs>
              <a:gs pos="100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20F0C57-031E-F602-FF9E-5CF23F83B52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8EB704F1-76C2-5262-B79B-220E5512D40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4" name="Date Placeholder 12">
            <a:extLst>
              <a:ext uri="{FF2B5EF4-FFF2-40B4-BE49-F238E27FC236}">
                <a16:creationId xmlns:a16="http://schemas.microsoft.com/office/drawing/2014/main" id="{324CC25C-8EDE-4570-8B22-047CFF4AC4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A3DB359-F9DF-B943-BF09-7585DBFD8885}" type="datetimeyyyy">
              <a:rPr lang="en-US" smtClean="0"/>
              <a:t>2026</a:t>
            </a:fld>
            <a:endParaRPr lang="en-US"/>
          </a:p>
        </p:txBody>
      </p:sp>
      <p:sp>
        <p:nvSpPr>
          <p:cNvPr id="25" name="Slide Number Placeholder 14">
            <a:extLst>
              <a:ext uri="{FF2B5EF4-FFF2-40B4-BE49-F238E27FC236}">
                <a16:creationId xmlns:a16="http://schemas.microsoft.com/office/drawing/2014/main" id="{2AE8A483-0D10-0F81-94AF-A5DE82BFB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7F74512-912C-F589-C9B5-5F7739DD3DD2}"/>
              </a:ext>
            </a:extLst>
          </p:cNvPr>
          <p:cNvCxnSpPr/>
          <p:nvPr userDrawn="1"/>
        </p:nvCxnSpPr>
        <p:spPr>
          <a:xfrm>
            <a:off x="11596044" y="6447154"/>
            <a:ext cx="0" cy="27432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5C0E4001-BC0A-767D-32A4-34803F22D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696" y="241891"/>
            <a:ext cx="10577462" cy="87200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</a:t>
            </a:r>
            <a:br>
              <a:rPr lang="en-US"/>
            </a:br>
            <a:r>
              <a:rPr lang="en-US"/>
              <a:t>up to 2 lines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5B0878F-CFA8-78A5-4F55-C10306093AE3}"/>
              </a:ext>
            </a:extLst>
          </p:cNvPr>
          <p:cNvCxnSpPr>
            <a:cxnSpLocks/>
          </p:cNvCxnSpPr>
          <p:nvPr userDrawn="1"/>
        </p:nvCxnSpPr>
        <p:spPr>
          <a:xfrm>
            <a:off x="307975" y="1147447"/>
            <a:ext cx="10710092" cy="0"/>
          </a:xfrm>
          <a:prstGeom prst="line">
            <a:avLst/>
          </a:prstGeom>
          <a:ln>
            <a:gradFill>
              <a:gsLst>
                <a:gs pos="0">
                  <a:schemeClr val="tx2"/>
                </a:gs>
                <a:gs pos="100000">
                  <a:schemeClr val="tx2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9C6F289-809B-4957-C1A1-6B926A2F583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</p:spTree>
    <p:extLst>
      <p:ext uri="{BB962C8B-B14F-4D97-AF65-F5344CB8AC3E}">
        <p14:creationId xmlns:p14="http://schemas.microsoft.com/office/powerpoint/2010/main" val="27138689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R - 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A94936A-604B-C1CA-9751-0B68DC9F933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43165" y="-1"/>
            <a:ext cx="1543295" cy="1523599"/>
          </a:xfrm>
          <a:prstGeom prst="rect">
            <a:avLst/>
          </a:prstGeom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AABCCFA3-9151-0AFB-BCD8-E872F9B243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6864" y="232339"/>
            <a:ext cx="1078860" cy="885632"/>
          </a:xfrm>
          <a:prstGeom prst="rect">
            <a:avLst/>
          </a:prstGeom>
        </p:spPr>
      </p:pic>
      <p:sp>
        <p:nvSpPr>
          <p:cNvPr id="29" name="Title 1">
            <a:extLst>
              <a:ext uri="{FF2B5EF4-FFF2-40B4-BE49-F238E27FC236}">
                <a16:creationId xmlns:a16="http://schemas.microsoft.com/office/drawing/2014/main" id="{C1649D51-0059-36AE-7E60-7267915AAEC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9776" y="4448344"/>
            <a:ext cx="11252447" cy="1082388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0000"/>
              </a:lnSpc>
              <a:defRPr sz="3600" b="1" i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</a:t>
            </a:r>
            <a:br>
              <a:rPr lang="en-US"/>
            </a:br>
            <a:r>
              <a:rPr lang="en-US"/>
              <a:t>Closing Slide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09A621A7-B321-801D-45AA-57482FA75C4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69777" y="5751031"/>
            <a:ext cx="11252445" cy="85913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Closing Slide </a:t>
            </a:r>
            <a:br>
              <a:rPr lang="en-US"/>
            </a:br>
            <a:r>
              <a:rPr lang="en-US"/>
              <a:t>subtitle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6B9F74-738D-3CEF-8058-0DF5B170636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56842" y="28949"/>
            <a:ext cx="9478316" cy="193889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CUI Marking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6473D-8E82-458C-0523-CF2BEC435C5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80695" y="479308"/>
            <a:ext cx="1939400" cy="447554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0137A49-B6E7-8578-29A8-80FCFA4C8EE3}"/>
              </a:ext>
            </a:extLst>
          </p:cNvPr>
          <p:cNvCxnSpPr>
            <a:cxnSpLocks/>
          </p:cNvCxnSpPr>
          <p:nvPr userDrawn="1"/>
        </p:nvCxnSpPr>
        <p:spPr>
          <a:xfrm flipH="1">
            <a:off x="10861347" y="247459"/>
            <a:ext cx="0" cy="850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AF68FB2C-BB7D-0548-D323-407C4D0C82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716" r="-716"/>
          <a:stretch/>
        </p:blipFill>
        <p:spPr>
          <a:xfrm>
            <a:off x="4644133" y="1307674"/>
            <a:ext cx="2903734" cy="284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30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tarry night sky&#10;&#10;Description automatically generated with medium confidence">
            <a:extLst>
              <a:ext uri="{FF2B5EF4-FFF2-40B4-BE49-F238E27FC236}">
                <a16:creationId xmlns:a16="http://schemas.microsoft.com/office/drawing/2014/main" id="{84FF4914-277B-AD4D-14AF-C30DD1CFB52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screen">
            <a:alphaModFix amt="6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622258-934F-CFDE-17A1-714D2C221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96" y="243291"/>
            <a:ext cx="10577462" cy="870604"/>
          </a:xfrm>
          <a:prstGeom prst="rect">
            <a:avLst/>
          </a:prstGeom>
        </p:spPr>
        <p:txBody>
          <a:bodyPr vert="horz" lIns="45720" tIns="45720" rIns="4572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9D23BD-7B42-A4CA-7FC4-E8A22E5A5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695" y="1248935"/>
            <a:ext cx="11671069" cy="5093675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Date Placeholder 12">
            <a:extLst>
              <a:ext uri="{FF2B5EF4-FFF2-40B4-BE49-F238E27FC236}">
                <a16:creationId xmlns:a16="http://schemas.microsoft.com/office/drawing/2014/main" id="{E0AE4E48-6C25-2978-774E-EC5B01FC58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F95DE74E-4E55-3E48-843E-C3584988228B}" type="datetimeyyyy">
              <a:rPr lang="en-US" smtClean="0"/>
              <a:t>2026</a:t>
            </a:fld>
            <a:endParaRPr lang="en-US"/>
          </a:p>
        </p:txBody>
      </p:sp>
      <p:sp>
        <p:nvSpPr>
          <p:cNvPr id="18" name="Slide Number Placeholder 14">
            <a:extLst>
              <a:ext uri="{FF2B5EF4-FFF2-40B4-BE49-F238E27FC236}">
                <a16:creationId xmlns:a16="http://schemas.microsoft.com/office/drawing/2014/main" id="{1754AD57-CF3C-910C-F627-84F1770EB8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7158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8" r:id="rId1"/>
    <p:sldLayoutId id="2147483816" r:id="rId2"/>
    <p:sldLayoutId id="2147483817" r:id="rId3"/>
    <p:sldLayoutId id="2147483819" r:id="rId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22288" indent="-234950" algn="l" defTabSz="914400" rtl="0" eaLnBrk="1" latinLnBrk="0" hangingPunct="1">
        <a:lnSpc>
          <a:spcPct val="90000"/>
        </a:lnSpc>
        <a:spcBef>
          <a:spcPts val="500"/>
        </a:spcBef>
        <a:buFont typeface="System Font Regular"/>
        <a:buChar char="–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0100" indent="-22383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89025" indent="-225425" algn="l" defTabSz="914400" rtl="0" eaLnBrk="1" latinLnBrk="0" hangingPunct="1">
        <a:lnSpc>
          <a:spcPct val="90000"/>
        </a:lnSpc>
        <a:spcBef>
          <a:spcPts val="500"/>
        </a:spcBef>
        <a:buFont typeface="Wingdings" pitchFamily="2" charset="2"/>
        <a:buChar char="§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7950" indent="-225425" algn="l" defTabSz="914400" rtl="0" eaLnBrk="1" latinLnBrk="0" hangingPunct="1">
        <a:lnSpc>
          <a:spcPct val="90000"/>
        </a:lnSpc>
        <a:spcBef>
          <a:spcPts val="500"/>
        </a:spcBef>
        <a:buFont typeface="System Font Regular"/>
        <a:buChar char="–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622258-934F-CFDE-17A1-714D2C221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96" y="243291"/>
            <a:ext cx="10577462" cy="870604"/>
          </a:xfrm>
          <a:prstGeom prst="rect">
            <a:avLst/>
          </a:prstGeom>
        </p:spPr>
        <p:txBody>
          <a:bodyPr vert="horz" lIns="45720" tIns="45720" rIns="4572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9D23BD-7B42-A4CA-7FC4-E8A22E5A5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695" y="1248935"/>
            <a:ext cx="11671069" cy="5093675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Date Placeholder 12">
            <a:extLst>
              <a:ext uri="{FF2B5EF4-FFF2-40B4-BE49-F238E27FC236}">
                <a16:creationId xmlns:a16="http://schemas.microsoft.com/office/drawing/2014/main" id="{E0AE4E48-6C25-2978-774E-EC5B01FC58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5248" y="6447154"/>
            <a:ext cx="1507718" cy="27432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B86AAD2-88A4-534C-BF0D-770658F30C26}" type="datetimeyyyy">
              <a:rPr lang="en-US" smtClean="0"/>
              <a:t>2026</a:t>
            </a:fld>
            <a:endParaRPr lang="en-US"/>
          </a:p>
        </p:txBody>
      </p:sp>
      <p:sp>
        <p:nvSpPr>
          <p:cNvPr id="18" name="Slide Number Placeholder 14">
            <a:extLst>
              <a:ext uri="{FF2B5EF4-FFF2-40B4-BE49-F238E27FC236}">
                <a16:creationId xmlns:a16="http://schemas.microsoft.com/office/drawing/2014/main" id="{1754AD57-CF3C-910C-F627-84F1770EB8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09308" y="6447155"/>
            <a:ext cx="365760" cy="27432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5DE22C-C428-C14B-998E-C382842063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230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2" r:id="rId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22288" indent="-234950" algn="l" defTabSz="914400" rtl="0" eaLnBrk="1" latinLnBrk="0" hangingPunct="1">
        <a:lnSpc>
          <a:spcPct val="90000"/>
        </a:lnSpc>
        <a:spcBef>
          <a:spcPts val="500"/>
        </a:spcBef>
        <a:buFont typeface="System Font Regular"/>
        <a:buChar char="–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0100" indent="-22383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89025" indent="-225425" algn="l" defTabSz="914400" rtl="0" eaLnBrk="1" latinLnBrk="0" hangingPunct="1">
        <a:lnSpc>
          <a:spcPct val="90000"/>
        </a:lnSpc>
        <a:spcBef>
          <a:spcPts val="500"/>
        </a:spcBef>
        <a:buFont typeface="Wingdings" pitchFamily="2" charset="2"/>
        <a:buChar char="§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7950" indent="-225425" algn="l" defTabSz="914400" rtl="0" eaLnBrk="1" latinLnBrk="0" hangingPunct="1">
        <a:lnSpc>
          <a:spcPct val="90000"/>
        </a:lnSpc>
        <a:spcBef>
          <a:spcPts val="500"/>
        </a:spcBef>
        <a:buFont typeface="System Font Regular"/>
        <a:buChar char="–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29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28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video" Target="NULL" TargetMode="External"/><Relationship Id="rId7" Type="http://schemas.openxmlformats.org/officeDocument/2006/relationships/image" Target="../media/image3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1.png"/><Relationship Id="rId5" Type="http://schemas.openxmlformats.org/officeDocument/2006/relationships/slideLayout" Target="../slideLayouts/slideLayout3.xml"/><Relationship Id="rId4" Type="http://schemas.microsoft.com/office/2007/relationships/media" Target="../media/media6.mp4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NULL" TargetMode="External"/><Relationship Id="rId7" Type="http://schemas.openxmlformats.org/officeDocument/2006/relationships/image" Target="../media/image36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5.png"/><Relationship Id="rId5" Type="http://schemas.openxmlformats.org/officeDocument/2006/relationships/slideLayout" Target="../slideLayouts/slideLayout2.xml"/><Relationship Id="rId4" Type="http://schemas.microsoft.com/office/2007/relationships/media" Target="../media/media8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94000-DB71-C5A7-1B01-568F40AA7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10C71-8CBA-1E7E-6C60-F90EE3B36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9777" y="2920754"/>
            <a:ext cx="6978647" cy="1331650"/>
          </a:xfrm>
        </p:spPr>
        <p:txBody>
          <a:bodyPr/>
          <a:lstStyle/>
          <a:p>
            <a:r>
              <a:rPr lang="en-US" dirty="0">
                <a:latin typeface="+mj-lt"/>
                <a:cs typeface="Times New Roman" panose="02020603050405020304" pitchFamily="18" charset="0"/>
              </a:rPr>
              <a:t>Lunar Assembly and Service by Autonomous Robotics (LASAR)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C133F5-26E3-C29E-DEE0-87F2F4104AB2}"/>
              </a:ext>
            </a:extLst>
          </p:cNvPr>
          <p:cNvSpPr txBox="1"/>
          <p:nvPr/>
        </p:nvSpPr>
        <p:spPr>
          <a:xfrm>
            <a:off x="553915" y="4695092"/>
            <a:ext cx="118168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Samuel A. Sowell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Emily Sheetz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Andrew O’Connor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Emma Jaynes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Brace White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Derrick Seubert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Parker Shake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Jennifer Jones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Matthew Mahlin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Maxwell Rosales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Keanu Brayman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Tucker Trivette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Ryan Saltus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Dan Wahl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  <a:p>
            <a:endPara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 Johnson Space Center (JSC), 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 Marshall Space Flight Center (MSFC), 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 Langley Research Center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LaRC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Rocket Lab Robotics, 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PickNik Robotics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900" i="1" dirty="0"/>
              <a:t>"Trade names are used in this (abstract, paper, presentation, poster, </a:t>
            </a:r>
            <a:r>
              <a:rPr lang="en-US" sz="900" i="1" dirty="0" err="1"/>
              <a:t>etc</a:t>
            </a:r>
            <a:r>
              <a:rPr lang="en-US" sz="900" i="1" dirty="0"/>
              <a:t>) for identification only. Their usage does not constitute an official endorsement, either expressed or implied, by the National Aeronautics and Space Administration."</a:t>
            </a:r>
            <a:endParaRPr lang="en-US" sz="9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313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94000-DB71-C5A7-1B01-568F40AA7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10C71-8CBA-1E7E-6C60-F90EE3B36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9777" y="2920754"/>
            <a:ext cx="6978647" cy="1331650"/>
          </a:xfrm>
        </p:spPr>
        <p:txBody>
          <a:bodyPr/>
          <a:lstStyle/>
          <a:p>
            <a:r>
              <a:rPr lang="en-US">
                <a:latin typeface="+mj-lt"/>
                <a:cs typeface="Times New Roman" panose="02020603050405020304" pitchFamily="18" charset="0"/>
              </a:rPr>
              <a:t>Lunar Assembly and Service by Autonomous Robotics (LASAR)</a:t>
            </a:r>
          </a:p>
        </p:txBody>
      </p:sp>
      <p:pic>
        <p:nvPicPr>
          <p:cNvPr id="6" name="Picture 17">
            <a:extLst>
              <a:ext uri="{FF2B5EF4-FFF2-40B4-BE49-F238E27FC236}">
                <a16:creationId xmlns:a16="http://schemas.microsoft.com/office/drawing/2014/main" id="{D141893B-36C9-3283-05BA-4135A329E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3908" y="5708428"/>
            <a:ext cx="2220097" cy="51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3" descr="A picture containing bottle, table, sitting, small&#10;&#10;Description automatically generated">
            <a:extLst>
              <a:ext uri="{FF2B5EF4-FFF2-40B4-BE49-F238E27FC236}">
                <a16:creationId xmlns:a16="http://schemas.microsoft.com/office/drawing/2014/main" id="{89EB7650-C902-1BEB-EFF9-A0A82200C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620" y="4820197"/>
            <a:ext cx="1459787" cy="145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Software, Robotics, and Simulation Division Badge Logo">
            <a:extLst>
              <a:ext uri="{FF2B5EF4-FFF2-40B4-BE49-F238E27FC236}">
                <a16:creationId xmlns:a16="http://schemas.microsoft.com/office/drawing/2014/main" id="{268173CF-BB30-C804-5693-080A50AE29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3175" y="4150110"/>
            <a:ext cx="2909937" cy="2625237"/>
          </a:xfrm>
          <a:prstGeom prst="rect">
            <a:avLst/>
          </a:prstGeom>
        </p:spPr>
      </p:pic>
      <p:pic>
        <p:nvPicPr>
          <p:cNvPr id="17" name="Picture 16" descr="Motiv Awarded SpaceWERX Orbital Prime Contract | Newswire">
            <a:extLst>
              <a:ext uri="{FF2B5EF4-FFF2-40B4-BE49-F238E27FC236}">
                <a16:creationId xmlns:a16="http://schemas.microsoft.com/office/drawing/2014/main" id="{833D0B90-676E-0838-2645-858090AE1B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626" y="4677616"/>
            <a:ext cx="2400300" cy="73809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85CFFB1-E11E-5884-1FFA-CB3FDA956E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2487" y="5199910"/>
            <a:ext cx="2363156" cy="157543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02EEC83C-6DE9-3DF1-A6E7-CEE887132C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07781" y="4784344"/>
            <a:ext cx="1615112" cy="1615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858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96728BE-D93C-0296-8D2F-620C3D5843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8034" y="68517"/>
            <a:ext cx="11682988" cy="823912"/>
          </a:xfrm>
        </p:spPr>
        <p:txBody>
          <a:bodyPr>
            <a:noAutofit/>
          </a:bodyPr>
          <a:lstStyle/>
          <a:p>
            <a:r>
              <a:rPr lang="en-US" sz="3600"/>
              <a:t>First Robotic Welds Performed in Thermal Vacuum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A4977CC-99EB-F8BF-5F7F-ADE881FF8D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16" y="1058665"/>
            <a:ext cx="3019755" cy="301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Content Placeholder 8">
            <a:extLst>
              <a:ext uri="{FF2B5EF4-FFF2-40B4-BE49-F238E27FC236}">
                <a16:creationId xmlns:a16="http://schemas.microsoft.com/office/drawing/2014/main" id="{8716F7A1-594C-04B3-5DDF-ABC51FB2F6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74" y="4213654"/>
            <a:ext cx="4589544" cy="23509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DC3B7F-6FB7-36D4-B588-12E50F8CE2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564" y="1328101"/>
            <a:ext cx="6509800" cy="492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68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picture containing grill&#10;&#10;AI-generated content may be incorrect.">
            <a:extLst>
              <a:ext uri="{FF2B5EF4-FFF2-40B4-BE49-F238E27FC236}">
                <a16:creationId xmlns:a16="http://schemas.microsoft.com/office/drawing/2014/main" id="{2FBA7580-AF9D-0F7F-0EE6-323DFCEFE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18" t="15294" r="5382" b="50818"/>
          <a:stretch>
            <a:fillRect/>
          </a:stretch>
        </p:blipFill>
        <p:spPr>
          <a:xfrm>
            <a:off x="274425" y="3687879"/>
            <a:ext cx="4908986" cy="289558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3F063C-01A5-DA56-37EE-E59AF90A51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59855" y="553299"/>
            <a:ext cx="5183188" cy="823912"/>
          </a:xfrm>
        </p:spPr>
        <p:txBody>
          <a:bodyPr>
            <a:noAutofit/>
          </a:bodyPr>
          <a:lstStyle/>
          <a:p>
            <a:r>
              <a:rPr lang="en-US" sz="3600"/>
              <a:t>Perception-Guided Robotic Autonomy</a:t>
            </a:r>
          </a:p>
        </p:txBody>
      </p:sp>
      <p:pic>
        <p:nvPicPr>
          <p:cNvPr id="17" name="Picture 16" descr="A picture containing text, metalware, chain&#10;&#10;AI-generated content may be incorrect.">
            <a:extLst>
              <a:ext uri="{FF2B5EF4-FFF2-40B4-BE49-F238E27FC236}">
                <a16:creationId xmlns:a16="http://schemas.microsoft.com/office/drawing/2014/main" id="{E9D5C282-7E43-573F-6A82-66E08763F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7" t="40588" r="6079" b="2059"/>
          <a:stretch>
            <a:fillRect/>
          </a:stretch>
        </p:blipFill>
        <p:spPr>
          <a:xfrm>
            <a:off x="943533" y="553299"/>
            <a:ext cx="4857194" cy="29536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2599C0B-CF68-46A9-9B14-2246C6578D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759894" y="1531795"/>
            <a:ext cx="3983353" cy="531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892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C-SNW00-R far">
            <a:hlinkClick r:id="" action="ppaction://media"/>
            <a:extLst>
              <a:ext uri="{FF2B5EF4-FFF2-40B4-BE49-F238E27FC236}">
                <a16:creationId xmlns:a16="http://schemas.microsoft.com/office/drawing/2014/main" id="{0DF4B2D1-F3C1-0316-A028-06D74E831DB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00" end="1681.179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122524" cy="68546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7A395D-70C2-71C4-721A-04FABB33DD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822"/>
          <a:stretch>
            <a:fillRect/>
          </a:stretch>
        </p:blipFill>
        <p:spPr>
          <a:xfrm>
            <a:off x="0" y="0"/>
            <a:ext cx="3106270" cy="348507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9556DF-E2F7-E58A-2077-D52729DA8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60AED-ED8D-46B5-A54B-885BD5BF6AE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VA-LAP11_far">
            <a:hlinkClick r:id="" action="ppaction://media"/>
            <a:extLst>
              <a:ext uri="{FF2B5EF4-FFF2-40B4-BE49-F238E27FC236}">
                <a16:creationId xmlns:a16="http://schemas.microsoft.com/office/drawing/2014/main" id="{5F55A70D-8D06-F3D5-F822-EBFF242FB09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092" end="4865.684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009" y="1424"/>
            <a:ext cx="12125981" cy="685657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E6E97F-5B3C-5293-9F41-9B06175AA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60AED-ED8D-46B5-A54B-885BD5BF6AED}" type="slidenum">
              <a:rPr lang="en-US" smtClean="0"/>
              <a:t>6</a:t>
            </a:fld>
            <a:endParaRPr lang="en-US"/>
          </a:p>
        </p:txBody>
      </p:sp>
      <p:pic>
        <p:nvPicPr>
          <p:cNvPr id="2" name="VA-LAP11_coaxial">
            <a:hlinkClick r:id="" action="ppaction://media"/>
            <a:extLst>
              <a:ext uri="{FF2B5EF4-FFF2-40B4-BE49-F238E27FC236}">
                <a16:creationId xmlns:a16="http://schemas.microsoft.com/office/drawing/2014/main" id="{08930B4F-F122-9EAE-F517-57D5E30A8A2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842" end="14807.9666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3009" y="0"/>
            <a:ext cx="6406776" cy="360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5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6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iddle Snowflake 6mm MoveIt Pro">
            <a:hlinkClick r:id="" action="ppaction://media"/>
            <a:extLst>
              <a:ext uri="{FF2B5EF4-FFF2-40B4-BE49-F238E27FC236}">
                <a16:creationId xmlns:a16="http://schemas.microsoft.com/office/drawing/2014/main" id="{273D3BB6-E622-3448-588B-828AD779755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32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60350"/>
            <a:ext cx="12192000" cy="633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61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5967D4-CA3E-522B-A206-0A77C9565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5F5B-F426-4EC0-A0E4-2B990C3544B2}" type="datetime1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0F1BE-B033-0A4A-BD0C-716E28B24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2EE13-AC42-EF8E-64F0-BEFEB4B3B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A59CE-24FA-4201-89FA-5AFF15D9DD26}" type="slidenum">
              <a:rPr lang="en-US" smtClean="0"/>
              <a:t>8</a:t>
            </a:fld>
            <a:endParaRPr lang="en-US"/>
          </a:p>
        </p:txBody>
      </p:sp>
      <p:pic>
        <p:nvPicPr>
          <p:cNvPr id="6" name="VA-DEPOSIT02-00_near - Trim">
            <a:hlinkClick r:id="" action="ppaction://media"/>
            <a:extLst>
              <a:ext uri="{FF2B5EF4-FFF2-40B4-BE49-F238E27FC236}">
                <a16:creationId xmlns:a16="http://schemas.microsoft.com/office/drawing/2014/main" id="{2AE4FE82-48CE-4CB4-4CA4-D128B2B324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45971" y="1305396"/>
            <a:ext cx="3079369" cy="5278917"/>
          </a:xfrm>
          <a:prstGeom prst="rect">
            <a:avLst/>
          </a:prstGeom>
        </p:spPr>
      </p:pic>
      <p:pic>
        <p:nvPicPr>
          <p:cNvPr id="7" name="VA-DEPOSIT02-00_TEAMS - Trim">
            <a:hlinkClick r:id="" action="ppaction://media"/>
            <a:extLst>
              <a:ext uri="{FF2B5EF4-FFF2-40B4-BE49-F238E27FC236}">
                <a16:creationId xmlns:a16="http://schemas.microsoft.com/office/drawing/2014/main" id="{8B36DEF5-E51B-61B6-A3EE-22372F6AE58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1929"/>
                </p14:media>
              </p:ext>
            </p:extLst>
          </p:nvPr>
        </p:nvPicPr>
        <p:blipFill>
          <a:blip r:embed="rId7"/>
          <a:srcRect l="3037" t="11185" r="14802" b="12219"/>
          <a:stretch>
            <a:fillRect/>
          </a:stretch>
        </p:blipFill>
        <p:spPr>
          <a:xfrm>
            <a:off x="555574" y="3656265"/>
            <a:ext cx="5704696" cy="30652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90C37F-AF92-3D95-2FD1-93D4ED75A7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50442" y="1305396"/>
            <a:ext cx="3001195" cy="19944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2436BA-362C-9846-890C-816A0D354BB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32936"/>
          <a:stretch>
            <a:fillRect/>
          </a:stretch>
        </p:blipFill>
        <p:spPr>
          <a:xfrm>
            <a:off x="555574" y="1305396"/>
            <a:ext cx="2340262" cy="2092632"/>
          </a:xfrm>
          <a:prstGeom prst="rect">
            <a:avLst/>
          </a:prstGeom>
        </p:spPr>
      </p:pic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B36550DC-2917-6F3B-207E-5330BB7D3D9B}"/>
              </a:ext>
            </a:extLst>
          </p:cNvPr>
          <p:cNvSpPr txBox="1">
            <a:spLocks/>
          </p:cNvSpPr>
          <p:nvPr/>
        </p:nvSpPr>
        <p:spPr>
          <a:xfrm>
            <a:off x="784893" y="189342"/>
            <a:ext cx="8022299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2288" indent="-2349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0100" indent="-2238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89025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7950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/>
              <a:t>Real-Time Synchronized Control of Wire Feed, Laser, and Robot Motion</a:t>
            </a:r>
          </a:p>
        </p:txBody>
      </p:sp>
    </p:spTree>
    <p:extLst>
      <p:ext uri="{BB962C8B-B14F-4D97-AF65-F5344CB8AC3E}">
        <p14:creationId xmlns:p14="http://schemas.microsoft.com/office/powerpoint/2010/main" val="257573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11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4593B-0D11-F83B-B7A4-808998C9CA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+mj-lt"/>
                <a:cs typeface="Times New Roman" panose="02020603050405020304" pitchFamily="18" charset="0"/>
              </a:rPr>
              <a:t>On-board Autonomy</a:t>
            </a:r>
          </a:p>
        </p:txBody>
      </p:sp>
    </p:spTree>
    <p:extLst>
      <p:ext uri="{BB962C8B-B14F-4D97-AF65-F5344CB8AC3E}">
        <p14:creationId xmlns:p14="http://schemas.microsoft.com/office/powerpoint/2010/main" val="303721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Viewtron IPC_20260303011125 - perceive AprilTag">
            <a:hlinkClick r:id="" action="ppaction://media"/>
            <a:extLst>
              <a:ext uri="{FF2B5EF4-FFF2-40B4-BE49-F238E27FC236}">
                <a16:creationId xmlns:a16="http://schemas.microsoft.com/office/drawing/2014/main" id="{0E6722A6-D774-4A0D-A3F0-1E785F3FF296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77022" y="2850930"/>
            <a:ext cx="7080240" cy="4003201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03F09F-0FA9-8FA6-5364-B62F250B7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60AED-ED8D-46B5-A54B-885BD5BF6AED}" type="slidenum">
              <a:rPr lang="en-US" smtClean="0"/>
              <a:t>10</a:t>
            </a:fld>
            <a:endParaRPr lang="en-US"/>
          </a:p>
        </p:txBody>
      </p:sp>
      <p:pic>
        <p:nvPicPr>
          <p:cNvPr id="10" name="20260514-1517-32.9156889">
            <a:hlinkClick r:id="" action="ppaction://media"/>
            <a:extLst>
              <a:ext uri="{FF2B5EF4-FFF2-40B4-BE49-F238E27FC236}">
                <a16:creationId xmlns:a16="http://schemas.microsoft.com/office/drawing/2014/main" id="{9206C092-B7DC-39EF-9FBA-ABA72211698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14670" end="6994.6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1" y="1266922"/>
            <a:ext cx="7338062" cy="4003201"/>
          </a:xfrm>
          <a:prstGeom prst="rect">
            <a:avLst/>
          </a:prstGeom>
        </p:spPr>
      </p:pic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997C73A9-ADFB-7DEC-4B7D-546B1869ACB8}"/>
              </a:ext>
            </a:extLst>
          </p:cNvPr>
          <p:cNvSpPr txBox="1">
            <a:spLocks/>
          </p:cNvSpPr>
          <p:nvPr/>
        </p:nvSpPr>
        <p:spPr>
          <a:xfrm>
            <a:off x="3255590" y="443010"/>
            <a:ext cx="8022299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2288" indent="-2349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0100" indent="-2238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89025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7950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/>
              <a:t>April Tag Pose Detection</a:t>
            </a:r>
          </a:p>
        </p:txBody>
      </p:sp>
    </p:spTree>
    <p:extLst>
      <p:ext uri="{BB962C8B-B14F-4D97-AF65-F5344CB8AC3E}">
        <p14:creationId xmlns:p14="http://schemas.microsoft.com/office/powerpoint/2010/main" val="160310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890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CP_Move">
            <a:hlinkClick r:id="" action="ppaction://media"/>
            <a:extLst>
              <a:ext uri="{FF2B5EF4-FFF2-40B4-BE49-F238E27FC236}">
                <a16:creationId xmlns:a16="http://schemas.microsoft.com/office/drawing/2014/main" id="{2916A7B9-F4AC-9967-7218-200F092765B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8782"/>
                </p14:media>
              </p:ext>
            </p:extLst>
          </p:nvPr>
        </p:nvPicPr>
        <p:blipFill>
          <a:blip r:embed="rId4"/>
          <a:srcRect l="-12750" t="7999" r="12750" b="1333"/>
          <a:stretch>
            <a:fillRect/>
          </a:stretch>
        </p:blipFill>
        <p:spPr>
          <a:xfrm>
            <a:off x="-1264920" y="1433259"/>
            <a:ext cx="10297983" cy="52519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AC03E72-85DE-93CA-F195-04A8A1F14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883" r="6197"/>
          <a:stretch>
            <a:fillRect/>
          </a:stretch>
        </p:blipFill>
        <p:spPr>
          <a:xfrm>
            <a:off x="9090660" y="1976316"/>
            <a:ext cx="2948940" cy="4088544"/>
          </a:xfrm>
          <a:prstGeom prst="rect">
            <a:avLst/>
          </a:prstGeom>
        </p:spPr>
      </p:pic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EAD2DF6D-AC59-6669-4C2D-11150C01771B}"/>
              </a:ext>
            </a:extLst>
          </p:cNvPr>
          <p:cNvSpPr txBox="1">
            <a:spLocks/>
          </p:cNvSpPr>
          <p:nvPr/>
        </p:nvSpPr>
        <p:spPr>
          <a:xfrm>
            <a:off x="1690112" y="191147"/>
            <a:ext cx="8022299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2288" indent="-2349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0100" indent="-2238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89025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7950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/>
              <a:t>Iterative Closest Point (ICP) </a:t>
            </a:r>
          </a:p>
          <a:p>
            <a:pPr marL="0" indent="0" algn="ctr">
              <a:buNone/>
            </a:pPr>
            <a:r>
              <a:rPr lang="en-US" sz="3600" b="1"/>
              <a:t>Object Registration</a:t>
            </a:r>
          </a:p>
        </p:txBody>
      </p:sp>
    </p:spTree>
    <p:extLst>
      <p:ext uri="{BB962C8B-B14F-4D97-AF65-F5344CB8AC3E}">
        <p14:creationId xmlns:p14="http://schemas.microsoft.com/office/powerpoint/2010/main" val="188860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sual Servo">
            <a:hlinkClick r:id="" action="ppaction://media"/>
            <a:extLst>
              <a:ext uri="{FF2B5EF4-FFF2-40B4-BE49-F238E27FC236}">
                <a16:creationId xmlns:a16="http://schemas.microsoft.com/office/drawing/2014/main" id="{1D73A11B-6F2F-0DE9-3312-1144725696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2750" t="8002" r="12750" b="2662"/>
          <a:stretch>
            <a:fillRect/>
          </a:stretch>
        </p:blipFill>
        <p:spPr>
          <a:xfrm>
            <a:off x="-267744" y="931020"/>
            <a:ext cx="11171964" cy="5613913"/>
          </a:xfrm>
          <a:prstGeom prst="rect">
            <a:avLst/>
          </a:prstGeom>
        </p:spPr>
      </p:pic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6EB107E8-96CA-1E0B-641E-225EF239801A}"/>
              </a:ext>
            </a:extLst>
          </p:cNvPr>
          <p:cNvSpPr txBox="1">
            <a:spLocks/>
          </p:cNvSpPr>
          <p:nvPr/>
        </p:nvSpPr>
        <p:spPr>
          <a:xfrm>
            <a:off x="2084850" y="221627"/>
            <a:ext cx="8590770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2288" indent="-2349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0100" indent="-2238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89025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7950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/>
              <a:t>Seam Detection and Visual </a:t>
            </a:r>
            <a:r>
              <a:rPr lang="en-US" sz="3600" b="1" err="1"/>
              <a:t>Servoing</a:t>
            </a:r>
            <a:endParaRPr lang="en-US" sz="3600" b="1"/>
          </a:p>
        </p:txBody>
      </p:sp>
    </p:spTree>
    <p:extLst>
      <p:ext uri="{BB962C8B-B14F-4D97-AF65-F5344CB8AC3E}">
        <p14:creationId xmlns:p14="http://schemas.microsoft.com/office/powerpoint/2010/main" val="49917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eld_Left">
            <a:hlinkClick r:id="" action="ppaction://media"/>
            <a:extLst>
              <a:ext uri="{FF2B5EF4-FFF2-40B4-BE49-F238E27FC236}">
                <a16:creationId xmlns:a16="http://schemas.microsoft.com/office/drawing/2014/main" id="{2A587222-4342-568C-8ABC-C22A03D13E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2750" t="9335" r="12750" b="-2"/>
          <a:stretch>
            <a:fillRect/>
          </a:stretch>
        </p:blipFill>
        <p:spPr>
          <a:xfrm>
            <a:off x="91440" y="1171118"/>
            <a:ext cx="10988040" cy="5603900"/>
          </a:xfrm>
          <a:prstGeom prst="rect">
            <a:avLst/>
          </a:prstGeom>
        </p:spPr>
      </p:pic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3A587241-2798-31CD-1243-8B025E63DC95}"/>
              </a:ext>
            </a:extLst>
          </p:cNvPr>
          <p:cNvSpPr txBox="1">
            <a:spLocks/>
          </p:cNvSpPr>
          <p:nvPr/>
        </p:nvSpPr>
        <p:spPr>
          <a:xfrm>
            <a:off x="1668780" y="443010"/>
            <a:ext cx="8976649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2288" indent="-2349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0100" indent="-2238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89025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7950" indent="-2254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System Font Regular"/>
              <a:buChar char="–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/>
              <a:t>Weld Execution with Operator Approval </a:t>
            </a:r>
          </a:p>
        </p:txBody>
      </p:sp>
    </p:spTree>
    <p:extLst>
      <p:ext uri="{BB962C8B-B14F-4D97-AF65-F5344CB8AC3E}">
        <p14:creationId xmlns:p14="http://schemas.microsoft.com/office/powerpoint/2010/main" val="316331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ER - Title">
  <a:themeElements>
    <a:clrScheme name="ER_Color_Palette">
      <a:dk1>
        <a:srgbClr val="000000"/>
      </a:dk1>
      <a:lt1>
        <a:srgbClr val="FFFFFF"/>
      </a:lt1>
      <a:dk2>
        <a:srgbClr val="959595"/>
      </a:dk2>
      <a:lt2>
        <a:srgbClr val="E1E1E1"/>
      </a:lt2>
      <a:accent1>
        <a:srgbClr val="241E60"/>
      </a:accent1>
      <a:accent2>
        <a:srgbClr val="B52329"/>
      </a:accent2>
      <a:accent3>
        <a:srgbClr val="F3CE25"/>
      </a:accent3>
      <a:accent4>
        <a:srgbClr val="FED9CC"/>
      </a:accent4>
      <a:accent5>
        <a:srgbClr val="91908F"/>
      </a:accent5>
      <a:accent6>
        <a:srgbClr val="FECF7D"/>
      </a:accent6>
      <a:hlink>
        <a:srgbClr val="0055DE"/>
      </a:hlink>
      <a:folHlink>
        <a:srgbClr val="BD92D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2024_EA_ER_PPT_Template_MASTER.potx  -  Read-Only" id="{146DAB3B-1B56-4261-A7CD-E70CB7B226BF}" vid="{D79F18FE-18D1-4626-95F6-9341BA5DC579}"/>
    </a:ext>
  </a:extLst>
</a:theme>
</file>

<file path=ppt/theme/theme2.xml><?xml version="1.0" encoding="utf-8"?>
<a:theme xmlns:a="http://schemas.openxmlformats.org/drawingml/2006/main" name="ER - Content Slides - Light">
  <a:themeElements>
    <a:clrScheme name="ER_Color_Palette">
      <a:dk1>
        <a:srgbClr val="000000"/>
      </a:dk1>
      <a:lt1>
        <a:srgbClr val="FFFFFF"/>
      </a:lt1>
      <a:dk2>
        <a:srgbClr val="959595"/>
      </a:dk2>
      <a:lt2>
        <a:srgbClr val="E1E1E1"/>
      </a:lt2>
      <a:accent1>
        <a:srgbClr val="241E60"/>
      </a:accent1>
      <a:accent2>
        <a:srgbClr val="B52329"/>
      </a:accent2>
      <a:accent3>
        <a:srgbClr val="F3CE25"/>
      </a:accent3>
      <a:accent4>
        <a:srgbClr val="FED9CC"/>
      </a:accent4>
      <a:accent5>
        <a:srgbClr val="91908F"/>
      </a:accent5>
      <a:accent6>
        <a:srgbClr val="FECF7D"/>
      </a:accent6>
      <a:hlink>
        <a:srgbClr val="0055DE"/>
      </a:hlink>
      <a:folHlink>
        <a:srgbClr val="BD92D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2024_EA_ER_PPT_Template_MASTER.potx  -  Read-Only" id="{146DAB3B-1B56-4261-A7CD-E70CB7B226BF}" vid="{11B6D99C-6A00-4BB3-986B-79733AEC734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5c3697b-697e-4adc-a6e4-85cc2c7cdd67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5508412AAC834499B9EF25187E75A07" ma:contentTypeVersion="16" ma:contentTypeDescription="Create a new document." ma:contentTypeScope="" ma:versionID="2d5c338a77fd468ef4edbb7bd0cc85ba">
  <xsd:schema xmlns:xsd="http://www.w3.org/2001/XMLSchema" xmlns:xs="http://www.w3.org/2001/XMLSchema" xmlns:p="http://schemas.microsoft.com/office/2006/metadata/properties" xmlns:ns2="b5c3697b-697e-4adc-a6e4-85cc2c7cdd67" xmlns:ns3="8ee2eedc-5829-42d9-89f9-51c6d4e18b97" targetNamespace="http://schemas.microsoft.com/office/2006/metadata/properties" ma:root="true" ma:fieldsID="2dbadb11de6c3bd94cdd13ea69ece15f" ns2:_="" ns3:_="">
    <xsd:import namespace="b5c3697b-697e-4adc-a6e4-85cc2c7cdd67"/>
    <xsd:import namespace="8ee2eedc-5829-42d9-89f9-51c6d4e18b9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c3697b-697e-4adc-a6e4-85cc2c7cdd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2eedc-5829-42d9-89f9-51c6d4e18b9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6D7EF1-64F7-4B28-A4D4-548C83D496C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28083C3-09F6-443F-B241-E9393A3DD104}">
  <ds:schemaRefs>
    <ds:schemaRef ds:uri="http://purl.org/dc/elements/1.1/"/>
    <ds:schemaRef ds:uri="8ee2eedc-5829-42d9-89f9-51c6d4e18b97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  <ds:schemaRef ds:uri="b5c3697b-697e-4adc-a6e4-85cc2c7cdd67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5BE448A-A4F3-44BF-A50F-42E09D1EFD3E}">
  <ds:schemaRefs>
    <ds:schemaRef ds:uri="8ee2eedc-5829-42d9-89f9-51c6d4e18b97"/>
    <ds:schemaRef ds:uri="b5c3697b-697e-4adc-a6e4-85cc2c7cdd6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ExitPitch2025</Template>
  <TotalTime>5</TotalTime>
  <Words>190</Words>
  <Application>Microsoft Office PowerPoint</Application>
  <PresentationFormat>Widescreen</PresentationFormat>
  <Paragraphs>23</Paragraphs>
  <Slides>13</Slides>
  <Notes>2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Calibri</vt:lpstr>
      <vt:lpstr>System Font Regular</vt:lpstr>
      <vt:lpstr>Times New Roman</vt:lpstr>
      <vt:lpstr>Wingdings</vt:lpstr>
      <vt:lpstr>ER - Title</vt:lpstr>
      <vt:lpstr>ER - Content Slides - Light</vt:lpstr>
      <vt:lpstr>Lunar Assembly and Service by Autonomous Robotics (LASAR)</vt:lpstr>
      <vt:lpstr>Lunar Assembly and Service by Autonomous Robotics (LASAR)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On-board Autonomy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Rosales, Maxwell J. (JSC-AH712)</dc:creator>
  <cp:lastModifiedBy>Sowell, Alex (JSC-ER411)</cp:lastModifiedBy>
  <cp:revision>5</cp:revision>
  <dcterms:created xsi:type="dcterms:W3CDTF">2025-09-11T19:30:53Z</dcterms:created>
  <dcterms:modified xsi:type="dcterms:W3CDTF">2026-10-15T18:08:19Z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d95f39c-8218-4425-a791-63c9e13c8708_Enabled">
    <vt:lpwstr>true</vt:lpwstr>
  </property>
  <property fmtid="{D5CDD505-2E9C-101B-9397-08002B2CF9AE}" pid="3" name="MSIP_Label_7d95f39c-8218-4425-a791-63c9e13c8708_SetDate">
    <vt:lpwstr>2024-06-25T21:16:46Z</vt:lpwstr>
  </property>
  <property fmtid="{D5CDD505-2E9C-101B-9397-08002B2CF9AE}" pid="4" name="MSIP_Label_7d95f39c-8218-4425-a791-63c9e13c8708_Method">
    <vt:lpwstr>Privileged</vt:lpwstr>
  </property>
  <property fmtid="{D5CDD505-2E9C-101B-9397-08002B2CF9AE}" pid="5" name="MSIP_Label_7d95f39c-8218-4425-a791-63c9e13c8708_Name">
    <vt:lpwstr>7d95f39c-8218-4425-a791-63c9e13c8708</vt:lpwstr>
  </property>
  <property fmtid="{D5CDD505-2E9C-101B-9397-08002B2CF9AE}" pid="6" name="MSIP_Label_7d95f39c-8218-4425-a791-63c9e13c8708_SiteId">
    <vt:lpwstr>37247798-f42c-42fd-8a37-d49c7128d36b</vt:lpwstr>
  </property>
  <property fmtid="{D5CDD505-2E9C-101B-9397-08002B2CF9AE}" pid="7" name="MSIP_Label_7d95f39c-8218-4425-a791-63c9e13c8708_ActionId">
    <vt:lpwstr>3658a634-c19c-4292-991f-587fd244e24d</vt:lpwstr>
  </property>
  <property fmtid="{D5CDD505-2E9C-101B-9397-08002B2CF9AE}" pid="8" name="MSIP_Label_7d95f39c-8218-4425-a791-63c9e13c8708_ContentBits">
    <vt:lpwstr>0</vt:lpwstr>
  </property>
  <property fmtid="{D5CDD505-2E9C-101B-9397-08002B2CF9AE}" pid="9" name="ContentTypeId">
    <vt:lpwstr>0x01010075508412AAC834499B9EF25187E75A07</vt:lpwstr>
  </property>
  <property fmtid="{D5CDD505-2E9C-101B-9397-08002B2CF9AE}" pid="10" name="MediaServiceImageTags">
    <vt:lpwstr/>
  </property>
</Properties>
</file>